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70" r:id="rId2"/>
    <p:sldId id="375" r:id="rId3"/>
    <p:sldId id="361" r:id="rId4"/>
    <p:sldId id="362" r:id="rId5"/>
    <p:sldId id="376" r:id="rId6"/>
    <p:sldId id="374" r:id="rId7"/>
    <p:sldId id="349" r:id="rId8"/>
    <p:sldId id="350" r:id="rId9"/>
    <p:sldId id="352" r:id="rId10"/>
    <p:sldId id="351" r:id="rId11"/>
    <p:sldId id="353" r:id="rId12"/>
    <p:sldId id="354" r:id="rId13"/>
    <p:sldId id="363" r:id="rId14"/>
    <p:sldId id="364" r:id="rId15"/>
    <p:sldId id="355" r:id="rId16"/>
    <p:sldId id="366" r:id="rId17"/>
    <p:sldId id="356" r:id="rId18"/>
    <p:sldId id="370" r:id="rId19"/>
    <p:sldId id="373" r:id="rId20"/>
    <p:sldId id="368" r:id="rId21"/>
    <p:sldId id="369" r:id="rId22"/>
    <p:sldId id="367" r:id="rId23"/>
    <p:sldId id="357" r:id="rId24"/>
    <p:sldId id="358" r:id="rId25"/>
    <p:sldId id="359" r:id="rId26"/>
    <p:sldId id="360" r:id="rId27"/>
    <p:sldId id="371" r:id="rId28"/>
    <p:sldId id="372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606" autoAdjust="0"/>
    <p:restoredTop sz="94660"/>
  </p:normalViewPr>
  <p:slideViewPr>
    <p:cSldViewPr snapToGrid="0">
      <p:cViewPr varScale="1">
        <p:scale>
          <a:sx n="96" d="100"/>
          <a:sy n="96" d="100"/>
        </p:scale>
        <p:origin x="232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E13E62-B710-482A-9D9D-6738CB4B3F0E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F6FA35-9032-47F3-8FAB-B29181313D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1327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BIB Module Title Page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039BA1-4236-49EB-A0C8-F31E97FACA0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181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4433A6-A83E-74DE-481D-B0FFE0D51D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C4A5949-B1B4-69D0-4E41-C5DED69C86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1F0DAC40-7E56-5D56-25F9-A92694832B4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B0BF3C24-DFE6-F3F1-02F9-E5777AABDB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13629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FFC866-0CA8-7E0C-405F-01150F8DF8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04DC8C37-ECC2-7C53-E90C-C583FB321F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AAB293A9-CB4E-AE76-552A-2CABA48CBB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B5B1B32B-0936-988D-0B8D-B2B5ABB0FC6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835393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907AE-6798-1902-8BA4-A283000A96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258077B-7880-61D0-72B9-E91C7E8D84C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990A24C4-8698-4498-3FBC-3FBB2B1B924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E5A92292-0618-F53F-84FD-87CA985DC3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63773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B5CB9F-188E-D4A0-257E-F4BFFC69C3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8024C520-931E-4EEE-CD1F-334D34ECD5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0669A155-EE3D-D84F-9E22-3C6B506ABDA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27ECA9CD-9C3E-E39F-3833-7D9AA1C291D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6636576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68B769-33E9-7DE0-8ACD-F92911B39D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19049E7E-1352-BE90-08A1-1CF5BEA5D6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2059EA1D-7350-4DE2-FC76-A446419DA80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14DBB9F3-1505-2D40-93BD-B2CA305CCA3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36815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BF009F-5904-774D-B3D2-F4AAECB587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90CE6BB-5F65-5317-B016-1073F99EEC8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D781804A-1F4F-0735-DF87-814AB03F74C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EA8BD1A5-E340-E324-6AAB-DA394584D1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678123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E5008E-3FB8-7C78-E3BE-DFB2A04138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E397965-A9EF-031B-BACE-2F32E5241C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3C37F96C-E5E3-B25B-8AE2-994383B942E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326CBABD-5B04-23DD-4498-6C7D410E5FF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8290023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BD7C7-B87E-B445-75D6-A1A7793C2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7A1D5E8-9D72-9341-FDC0-6B1D71702B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1E2CDFED-C96D-6427-7AE0-FEE8146FA7F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04125ECE-9FB6-3648-8DD7-584E5945DD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97591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7D537B-9F8E-792E-B0E4-2076B16EC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1676AD48-33F7-C056-CB59-C8336D51CC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0AB003A4-33D5-47FC-6488-8084228D4B4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5E29DE26-5327-22BB-0F63-66E2B2C94E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902490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3C069-37E0-316A-C67D-D9C8B6F2C5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6A595356-6C53-A532-1765-57B71BB7CC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629635CA-A483-5171-08BA-C4A7263B77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D4C119B3-0CB0-0ABC-E02D-7D0021EC94C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75329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13A58D-800D-6F5C-A66B-1F6383D3D9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48F78D3F-87B0-18C6-D2AA-C9BC1C01D7A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17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A0DFDD84-D067-A9DC-C140-2730CF11DBD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0CBCE420-BE4D-B6D7-672B-35663E5F22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742631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E83EC4-1803-E24C-C41C-3EABBC65BD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D92FC0BE-0D85-1C73-4E2D-A8BF951A86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B0F88E13-D2B9-276E-2EE2-87D25F634C7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196DEA98-A69B-35B9-4B83-2E0A2742F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2758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35D0D5-088E-8B07-D91F-3C0D03A6BB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597E7E21-A7DE-9369-6919-A19B067FADD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06A1C1A6-306F-BD2B-986D-3D8FC1A895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C91A5153-B481-5010-924B-4A49A128F0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099605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64032A-85C6-3A75-C337-99C8875DA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7">
            <a:extLst>
              <a:ext uri="{FF2B5EF4-FFF2-40B4-BE49-F238E27FC236}">
                <a16:creationId xmlns:a16="http://schemas.microsoft.com/office/drawing/2014/main" id="{787116FE-8C58-8AE9-F512-1E9D48F849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F76EE95-6D6F-49A7-9D8A-9EE69AF8058B}" type="slidenum">
              <a:rPr lang="en-US" altLang="en-US" smtClean="0">
                <a:latin typeface="Times New Roman" panose="02020603050405020304" pitchFamily="18" charset="0"/>
              </a:rPr>
              <a:pPr>
                <a:spcBef>
                  <a:spcPct val="0"/>
                </a:spcBef>
              </a:pPr>
              <a:t>22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5" name="Rectangle 1026">
            <a:extLst>
              <a:ext uri="{FF2B5EF4-FFF2-40B4-BE49-F238E27FC236}">
                <a16:creationId xmlns:a16="http://schemas.microsoft.com/office/drawing/2014/main" id="{A83CEC06-4DC9-7514-4194-3F7CCB9F9C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6" name="Rectangle 1027">
            <a:extLst>
              <a:ext uri="{FF2B5EF4-FFF2-40B4-BE49-F238E27FC236}">
                <a16:creationId xmlns:a16="http://schemas.microsoft.com/office/drawing/2014/main" id="{DAA912E2-1410-1C9D-8836-C8D62D2A84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1148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BIB Module Regular Pages</a:t>
            </a:r>
          </a:p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98915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74878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84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716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232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12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92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9102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9335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3727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6564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251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5ED333-D989-4D87-A16B-5A0E1D6F8C45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F9A619-51B0-4721-84F0-3CC2E403F80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882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OYIGwLx_GSk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fn3KWM1kuAw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gi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gif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youtube.com/watch?v=1RWOpQXTltA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talkingtoylabs.com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phonearena.com/phones/Apple-iPhone_id1886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3">
            <a:extLst>
              <a:ext uri="{FF2B5EF4-FFF2-40B4-BE49-F238E27FC236}">
                <a16:creationId xmlns:a16="http://schemas.microsoft.com/office/drawing/2014/main" id="{DD9B5545-BFCD-472E-9791-14E13C7531B9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0" y="1722437"/>
            <a:ext cx="9144000" cy="1143855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defRPr/>
            </a:pP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Creative Art and Engineering</a:t>
            </a:r>
            <a:b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altLang="en-US" sz="2400" dirty="0">
                <a:solidFill>
                  <a:schemeClr val="bg1">
                    <a:lumMod val="50000"/>
                  </a:schemeClr>
                </a:solidFill>
                <a:latin typeface="Comic Sans MS" pitchFamily="66" charset="0"/>
              </a:rPr>
              <a:t>Train your Robot</a:t>
            </a:r>
          </a:p>
        </p:txBody>
      </p:sp>
      <p:grpSp>
        <p:nvGrpSpPr>
          <p:cNvPr id="6147" name="Group 3124">
            <a:extLst>
              <a:ext uri="{FF2B5EF4-FFF2-40B4-BE49-F238E27FC236}">
                <a16:creationId xmlns:a16="http://schemas.microsoft.com/office/drawing/2014/main" id="{900F0422-3700-4F7C-84CF-3A1AEC403A2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6152" name="Line 3099">
              <a:extLst>
                <a:ext uri="{FF2B5EF4-FFF2-40B4-BE49-F238E27FC236}">
                  <a16:creationId xmlns:a16="http://schemas.microsoft.com/office/drawing/2014/main" id="{D6432A46-F211-4531-A0A3-1B76565D9C8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3" name="Line 3100">
              <a:extLst>
                <a:ext uri="{FF2B5EF4-FFF2-40B4-BE49-F238E27FC236}">
                  <a16:creationId xmlns:a16="http://schemas.microsoft.com/office/drawing/2014/main" id="{E8355A05-C9A4-4F5D-960C-5CF9421512F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4" name="Line 3102">
              <a:extLst>
                <a:ext uri="{FF2B5EF4-FFF2-40B4-BE49-F238E27FC236}">
                  <a16:creationId xmlns:a16="http://schemas.microsoft.com/office/drawing/2014/main" id="{736E3855-A149-4AFC-9A78-418D6374C2D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5" name="Line 3103">
              <a:extLst>
                <a:ext uri="{FF2B5EF4-FFF2-40B4-BE49-F238E27FC236}">
                  <a16:creationId xmlns:a16="http://schemas.microsoft.com/office/drawing/2014/main" id="{C838C7F5-D957-462D-8182-F059B369C0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6" name="Line 3104">
              <a:extLst>
                <a:ext uri="{FF2B5EF4-FFF2-40B4-BE49-F238E27FC236}">
                  <a16:creationId xmlns:a16="http://schemas.microsoft.com/office/drawing/2014/main" id="{66B5B0B9-4FD1-4C9D-80A0-FF04A45B2F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7" name="Line 3105">
              <a:extLst>
                <a:ext uri="{FF2B5EF4-FFF2-40B4-BE49-F238E27FC236}">
                  <a16:creationId xmlns:a16="http://schemas.microsoft.com/office/drawing/2014/main" id="{1F719A7B-7169-4C90-95FC-F2660D08AD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8" name="Line 3106">
              <a:extLst>
                <a:ext uri="{FF2B5EF4-FFF2-40B4-BE49-F238E27FC236}">
                  <a16:creationId xmlns:a16="http://schemas.microsoft.com/office/drawing/2014/main" id="{9080A025-1590-4ECF-8F1B-093CC28DF3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59" name="Line 3107">
              <a:extLst>
                <a:ext uri="{FF2B5EF4-FFF2-40B4-BE49-F238E27FC236}">
                  <a16:creationId xmlns:a16="http://schemas.microsoft.com/office/drawing/2014/main" id="{BD8E499B-ABFA-4630-85CA-9E1E0748D4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0" name="Line 3108">
              <a:extLst>
                <a:ext uri="{FF2B5EF4-FFF2-40B4-BE49-F238E27FC236}">
                  <a16:creationId xmlns:a16="http://schemas.microsoft.com/office/drawing/2014/main" id="{F92AF176-753B-402F-950B-2908611DD79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1" name="Line 3109">
              <a:extLst>
                <a:ext uri="{FF2B5EF4-FFF2-40B4-BE49-F238E27FC236}">
                  <a16:creationId xmlns:a16="http://schemas.microsoft.com/office/drawing/2014/main" id="{CCFBB21F-EFB5-425F-BF39-0201791351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2" name="Line 3111">
              <a:extLst>
                <a:ext uri="{FF2B5EF4-FFF2-40B4-BE49-F238E27FC236}">
                  <a16:creationId xmlns:a16="http://schemas.microsoft.com/office/drawing/2014/main" id="{15BE2463-F001-41B7-BD95-3C2725B0CF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3" name="Line 3112">
              <a:extLst>
                <a:ext uri="{FF2B5EF4-FFF2-40B4-BE49-F238E27FC236}">
                  <a16:creationId xmlns:a16="http://schemas.microsoft.com/office/drawing/2014/main" id="{5CFA5339-77D7-4C20-A620-FEEF3E3372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4" name="Line 3113">
              <a:extLst>
                <a:ext uri="{FF2B5EF4-FFF2-40B4-BE49-F238E27FC236}">
                  <a16:creationId xmlns:a16="http://schemas.microsoft.com/office/drawing/2014/main" id="{299A4336-06A4-4848-9211-D1AC6FDBB5C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5" name="Line 3114">
              <a:extLst>
                <a:ext uri="{FF2B5EF4-FFF2-40B4-BE49-F238E27FC236}">
                  <a16:creationId xmlns:a16="http://schemas.microsoft.com/office/drawing/2014/main" id="{9A0AC31D-5394-4215-B2FD-0993EB5D1C4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6" name="Line 3115">
              <a:extLst>
                <a:ext uri="{FF2B5EF4-FFF2-40B4-BE49-F238E27FC236}">
                  <a16:creationId xmlns:a16="http://schemas.microsoft.com/office/drawing/2014/main" id="{F530728F-3E59-436A-9DFA-08619A2740C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7" name="Line 3116">
              <a:extLst>
                <a:ext uri="{FF2B5EF4-FFF2-40B4-BE49-F238E27FC236}">
                  <a16:creationId xmlns:a16="http://schemas.microsoft.com/office/drawing/2014/main" id="{FDA6CFD2-EB6E-48C2-A78F-8751ECF45A5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8" name="Line 3117">
              <a:extLst>
                <a:ext uri="{FF2B5EF4-FFF2-40B4-BE49-F238E27FC236}">
                  <a16:creationId xmlns:a16="http://schemas.microsoft.com/office/drawing/2014/main" id="{D4D8FC41-3040-4F72-9963-311B31C2E41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69" name="Line 3118">
              <a:extLst>
                <a:ext uri="{FF2B5EF4-FFF2-40B4-BE49-F238E27FC236}">
                  <a16:creationId xmlns:a16="http://schemas.microsoft.com/office/drawing/2014/main" id="{92E00FBA-86A7-47F0-B6B9-A2CFF1A6DD8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0" name="Line 3119">
              <a:extLst>
                <a:ext uri="{FF2B5EF4-FFF2-40B4-BE49-F238E27FC236}">
                  <a16:creationId xmlns:a16="http://schemas.microsoft.com/office/drawing/2014/main" id="{0063226E-ECDA-487E-B793-22A1433260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1" name="Line 3121">
              <a:extLst>
                <a:ext uri="{FF2B5EF4-FFF2-40B4-BE49-F238E27FC236}">
                  <a16:creationId xmlns:a16="http://schemas.microsoft.com/office/drawing/2014/main" id="{378E538B-FB0B-4DE1-A915-D4FD208ADD6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2" name="Line 3122">
              <a:extLst>
                <a:ext uri="{FF2B5EF4-FFF2-40B4-BE49-F238E27FC236}">
                  <a16:creationId xmlns:a16="http://schemas.microsoft.com/office/drawing/2014/main" id="{2DE018BF-7B36-49F1-B9E8-84FD4931B3B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73" name="Line 3123">
              <a:extLst>
                <a:ext uri="{FF2B5EF4-FFF2-40B4-BE49-F238E27FC236}">
                  <a16:creationId xmlns:a16="http://schemas.microsoft.com/office/drawing/2014/main" id="{5C1B7160-B981-4BBF-B0C6-0902A516B6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6148" name="Picture 3089" descr="C:\Users\John\Desktop\biy-site-staging-090909\images\build-it-yourself.gif">
            <a:extLst>
              <a:ext uri="{FF2B5EF4-FFF2-40B4-BE49-F238E27FC236}">
                <a16:creationId xmlns:a16="http://schemas.microsoft.com/office/drawing/2014/main" id="{ED8EFFBB-CCBE-4D8B-A220-FEEC6B1F9C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12936" y="876103"/>
            <a:ext cx="4303713" cy="79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Line 3097">
            <a:extLst>
              <a:ext uri="{FF2B5EF4-FFF2-40B4-BE49-F238E27FC236}">
                <a16:creationId xmlns:a16="http://schemas.microsoft.com/office/drawing/2014/main" id="{C54720CA-8CE1-40F6-A0A9-846924BF903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60400" y="173871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9EEF6BF-567F-45B1-B46E-F46FF5AD302E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093930-E648-011B-6FD7-C816CAF611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2452" y="2782689"/>
            <a:ext cx="2857500" cy="3619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669F6CE-5B0B-B637-9CCE-4AC694E71FC7}"/>
              </a:ext>
            </a:extLst>
          </p:cNvPr>
          <p:cNvSpPr/>
          <p:nvPr/>
        </p:nvSpPr>
        <p:spPr>
          <a:xfrm>
            <a:off x="1978370" y="432857"/>
            <a:ext cx="4948726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Train Your Robot</a:t>
            </a:r>
          </a:p>
          <a:p>
            <a:pPr algn="ctr"/>
            <a:r>
              <a:rPr 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7030A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Lab Book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7030A0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8DA04C-6888-4A6B-9CFD-E2ACC03EB125}"/>
              </a:ext>
            </a:extLst>
          </p:cNvPr>
          <p:cNvSpPr txBox="1"/>
          <p:nvPr/>
        </p:nvSpPr>
        <p:spPr>
          <a:xfrm>
            <a:off x="3409122" y="2280238"/>
            <a:ext cx="21866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Matt and John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A1D9E3-656E-CA12-A3FF-F8AF67E063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8321"/>
          <a:stretch>
            <a:fillRect/>
          </a:stretch>
        </p:blipFill>
        <p:spPr>
          <a:xfrm>
            <a:off x="2849241" y="2804614"/>
            <a:ext cx="3445518" cy="3377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955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186053-7158-B2BA-61CF-DF0DCD4C3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8F7ABFF0-0723-B288-09C8-93B1B59E603C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1FD485FD-06DF-70E0-8D87-A35641AD4E0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">
              <a:extLst>
                <a:ext uri="{FF2B5EF4-FFF2-40B4-BE49-F238E27FC236}">
                  <a16:creationId xmlns:a16="http://schemas.microsoft.com/office/drawing/2014/main" id="{9360B838-25CA-8145-32CD-DAD17C7713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D3C3B610-08CE-C3CA-F1A9-440D345FC46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8618DED0-2F76-AEC5-C9B8-6891330767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71B106F1-82BC-8052-5638-09BB78033D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42B112E8-A7EF-C481-EEB3-D984A6704B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2E2D425C-87C7-9408-2E4B-7DA2644E6A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9CCEFF56-1906-32D5-5E5C-CF6F78F44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ABA1BF39-8B82-010F-3B33-91C0D093C72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302A5D08-49F2-12AD-0D6A-B4CC145DAC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8677321B-EDB7-6119-A511-99A8569AB40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7BAFA720-3975-2FE0-4919-2D9386CDB66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017CB816-AA32-089F-A017-B0D34455F7C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CFE2C186-F822-96AF-377E-F673E9DBE2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1F823377-7455-C95F-900F-9226C63E54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BA8A75F8-BF7B-19AA-3438-C5A15FA8BE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79B9FE37-0AFE-08B6-3234-2A9F684316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DB68912E-EE50-CC52-6A6E-9C7EFF68808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7FD392C5-CD98-1C00-4497-34DC0EF729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DB97BB84-9558-C12F-A88D-C03B6A24DBB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91AB076E-FFF3-CDFD-03BD-503C511F1C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63C60214-28D4-E9C2-7104-BC204FAA753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9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321C7C23-EB3D-1E33-4D0D-C8F918946D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6">
            <a:extLst>
              <a:ext uri="{FF2B5EF4-FFF2-40B4-BE49-F238E27FC236}">
                <a16:creationId xmlns:a16="http://schemas.microsoft.com/office/drawing/2014/main" id="{79435C96-BF1D-5E82-75B3-7F080C8B52F5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F1F034F-15E9-82AA-2414-79E72AAAAED6}"/>
              </a:ext>
            </a:extLst>
          </p:cNvPr>
          <p:cNvSpPr txBox="1"/>
          <p:nvPr/>
        </p:nvSpPr>
        <p:spPr>
          <a:xfrm>
            <a:off x="534963" y="1038248"/>
            <a:ext cx="51769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</a:rPr>
              <a:t>Problem:</a:t>
            </a:r>
          </a:p>
          <a:p>
            <a:r>
              <a:rPr lang="en-US" sz="2400" dirty="0"/>
              <a:t>Many parents object to screen time, computer games, and AI. </a:t>
            </a:r>
          </a:p>
          <a:p>
            <a:endParaRPr lang="en-US" sz="2400" dirty="0"/>
          </a:p>
          <a:p>
            <a:endParaRPr lang="en-US" sz="2400" dirty="0"/>
          </a:p>
          <a:p>
            <a:endParaRPr lang="en-US" sz="2400" b="1" dirty="0">
              <a:solidFill>
                <a:srgbClr val="00B050"/>
              </a:solidFill>
            </a:endParaRPr>
          </a:p>
          <a:p>
            <a:endParaRPr lang="en-US" sz="2400" b="1" dirty="0">
              <a:solidFill>
                <a:srgbClr val="00B050"/>
              </a:solidFill>
            </a:endParaRPr>
          </a:p>
          <a:p>
            <a:r>
              <a:rPr lang="en-US" sz="3600" b="1" dirty="0">
                <a:solidFill>
                  <a:srgbClr val="00B050"/>
                </a:solidFill>
              </a:rPr>
              <a:t>Mission:</a:t>
            </a:r>
          </a:p>
          <a:p>
            <a:r>
              <a:rPr lang="en-US" sz="2400" dirty="0"/>
              <a:t>Build Smart AI robots that parents and kids love.</a:t>
            </a:r>
          </a:p>
          <a:p>
            <a:pPr marL="514350" indent="-514350">
              <a:buAutoNum type="arabicParenR"/>
            </a:pPr>
            <a:endParaRPr lang="en-US" sz="2400" dirty="0"/>
          </a:p>
        </p:txBody>
      </p:sp>
      <p:sp>
        <p:nvSpPr>
          <p:cNvPr id="56" name="Line 25">
            <a:extLst>
              <a:ext uri="{FF2B5EF4-FFF2-40B4-BE49-F238E27FC236}">
                <a16:creationId xmlns:a16="http://schemas.microsoft.com/office/drawing/2014/main" id="{5B560DAF-8589-624E-4F3D-4E9A958A495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8" name="TextBox 4">
            <a:extLst>
              <a:ext uri="{FF2B5EF4-FFF2-40B4-BE49-F238E27FC236}">
                <a16:creationId xmlns:a16="http://schemas.microsoft.com/office/drawing/2014/main" id="{D54B2DC4-833D-8DFE-A66B-845282B110A6}"/>
              </a:ext>
            </a:extLst>
          </p:cNvPr>
          <p:cNvSpPr txBox="1"/>
          <p:nvPr/>
        </p:nvSpPr>
        <p:spPr>
          <a:xfrm>
            <a:off x="6808265" y="3099623"/>
            <a:ext cx="1288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Mad parent</a:t>
            </a:r>
          </a:p>
        </p:txBody>
      </p:sp>
      <p:sp>
        <p:nvSpPr>
          <p:cNvPr id="59" name="TextBox 5">
            <a:extLst>
              <a:ext uri="{FF2B5EF4-FFF2-40B4-BE49-F238E27FC236}">
                <a16:creationId xmlns:a16="http://schemas.microsoft.com/office/drawing/2014/main" id="{FDC8F513-CCF1-D1E8-159E-31E0816A72A1}"/>
              </a:ext>
            </a:extLst>
          </p:cNvPr>
          <p:cNvSpPr txBox="1"/>
          <p:nvPr/>
        </p:nvSpPr>
        <p:spPr>
          <a:xfrm>
            <a:off x="6801658" y="6248400"/>
            <a:ext cx="1550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Happy parents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B3915422-AAD7-76FB-0355-661BACBBB8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6088" y="1013591"/>
            <a:ext cx="1634332" cy="20860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56F128-0F5E-A21B-1D30-292C137A4E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5878" y="3667539"/>
            <a:ext cx="2723322" cy="2723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91960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9F3DE29-01D1-B44D-5C60-E1B5714034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D40B845A-7336-A227-F463-D53BAED85DD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5465" y="4502426"/>
            <a:ext cx="1453689" cy="1481434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CA035AFE-06DA-5409-3BCE-1AB3D051DF2B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8731ED54-C2B9-6FEA-A76F-2CD060B22A5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">
              <a:extLst>
                <a:ext uri="{FF2B5EF4-FFF2-40B4-BE49-F238E27FC236}">
                  <a16:creationId xmlns:a16="http://schemas.microsoft.com/office/drawing/2014/main" id="{9CCF5276-D277-C15A-82B6-EA9DEC4FD4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D9EBDA6D-90A0-E559-EBB5-C1ED18AFFA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143AD150-D123-8E66-0152-C26B94E975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68590077-FA49-A98C-9B9C-A56BFDA2A8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17EE0581-65EC-CBE6-D90E-5132A5F9C4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0D2F06EC-D85D-10C4-3DDF-AC84303EE6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8E6E65EF-FBD6-CFF4-9717-D1893836895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6648EDDF-071A-4CC5-67EF-E98D7C3EBE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23DC163D-64CC-5445-713B-B9B782A85D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E496E103-87B0-872A-34AA-D874E532310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67B34583-6E16-85B4-437D-AA92D0515C9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0CD13BF3-DB3D-958A-DF1C-5CC2E4EFD09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967BF844-D553-C99E-62CD-949F80300E7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11752AF2-9A9F-C9FF-0AD3-A95DFD3A217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3D627AA2-A952-E189-2B3B-E709C6F968F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B49272DA-BA4C-E894-7448-5DB7C81BBE6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A5EEBFF5-1875-05A6-BF80-42BEB5F74A6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61ADD9B4-4786-6FE8-0E9B-1102331725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C3D75BC8-D5D6-AB44-3A3B-E968154336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984CFBB1-2F0C-5B64-06C5-0F3EABE834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6D62A8A2-FB97-2286-FAF2-8C69B9DE30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9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7D470C47-ED4E-90A6-F683-7C4F2C12C3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6">
            <a:extLst>
              <a:ext uri="{FF2B5EF4-FFF2-40B4-BE49-F238E27FC236}">
                <a16:creationId xmlns:a16="http://schemas.microsoft.com/office/drawing/2014/main" id="{C1BE422D-AEA1-7BEE-C341-A0947AF3DFA9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0DB80D1-7E5E-A5FB-E4CE-39E548D0438D}"/>
              </a:ext>
            </a:extLst>
          </p:cNvPr>
          <p:cNvSpPr txBox="1"/>
          <p:nvPr/>
        </p:nvSpPr>
        <p:spPr>
          <a:xfrm>
            <a:off x="534962" y="1038248"/>
            <a:ext cx="78478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Learn cool AI skills:</a:t>
            </a:r>
          </a:p>
          <a:p>
            <a:r>
              <a:rPr lang="en-US" sz="2400" dirty="0"/>
              <a:t>Evolve from guinea pigs to superstars.</a:t>
            </a:r>
          </a:p>
          <a:p>
            <a:endParaRPr lang="en-US" sz="2400" dirty="0"/>
          </a:p>
          <a:p>
            <a:r>
              <a:rPr lang="en-US" sz="2400" dirty="0"/>
              <a:t>Build, train, test, and present a smart AI robot.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3343C2-5CA0-6613-6C73-DA50DC9F464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730526" y="3898775"/>
            <a:ext cx="1247041" cy="17340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62A714-5257-1F84-991A-B60C428A64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865" y="3285651"/>
            <a:ext cx="3008476" cy="2960340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FFB3F297-82DF-EE7E-E410-E1FD226B6086}"/>
              </a:ext>
            </a:extLst>
          </p:cNvPr>
          <p:cNvSpPr/>
          <p:nvPr/>
        </p:nvSpPr>
        <p:spPr>
          <a:xfrm>
            <a:off x="4004136" y="4765821"/>
            <a:ext cx="655983" cy="432344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Line 25">
            <a:extLst>
              <a:ext uri="{FF2B5EF4-FFF2-40B4-BE49-F238E27FC236}">
                <a16:creationId xmlns:a16="http://schemas.microsoft.com/office/drawing/2014/main" id="{2919805B-AF88-EB50-55AE-5D566BC40DC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541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31BF580-E704-093A-6918-92E6C3EEDF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98850779-65FF-8B48-D5A5-9CD2767B5253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D2CC6EEA-5CE8-FE3C-3792-E9C97C63AC6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">
              <a:extLst>
                <a:ext uri="{FF2B5EF4-FFF2-40B4-BE49-F238E27FC236}">
                  <a16:creationId xmlns:a16="http://schemas.microsoft.com/office/drawing/2014/main" id="{84FB9247-8638-C072-C84B-81D2BAADF8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DFB4200E-5A40-1236-0168-7B3C864B9A2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0218464D-4C68-AB0E-915E-B815B6EADB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332C2F7C-FF8B-DCFB-B928-FEB4B3629BB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30AC5303-DDB7-66FF-B3EE-99D30D3E43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FD07FDF0-9BD7-C72A-4D00-8A607559D8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06227A56-7355-A406-7161-C81A437C47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89B4A1E4-337A-2391-CEBD-4E70217D46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F60F33E2-61E0-047F-191F-49364EFEA5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D97F7323-2892-4907-5305-31158ED43D9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7091E3E5-F030-5F7A-D0AB-1976F5DF94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9E4714B2-D2CE-6879-160E-3F45DA4DC47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EE4045EA-3F88-7A42-3051-91E540E2FBA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7E3F4C50-1E78-EA2D-0017-8373575C5AF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0AB34FD1-4EB9-C43A-67E1-BC21C9281AE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55DDC994-69ED-9016-EB42-8C9C2C5AF2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D18C9DB6-5853-6FF2-887F-B99CCE490C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BAF8A5B4-17FF-7241-7D7E-521A77AFDF5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DE165A4E-5754-E880-96E3-885015D180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A15ACAC9-7E37-42C8-4C58-9139EB1F7C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6365E44B-8623-5D47-A4D9-53602A8268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9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18602A1F-2D77-EED8-71B5-ABD325E8BF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6">
            <a:extLst>
              <a:ext uri="{FF2B5EF4-FFF2-40B4-BE49-F238E27FC236}">
                <a16:creationId xmlns:a16="http://schemas.microsoft.com/office/drawing/2014/main" id="{F1ECFB09-4A0D-71AD-ECC0-CC224FD388D2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E280EFF-6D0F-53C4-8CB1-678504831374}"/>
              </a:ext>
            </a:extLst>
          </p:cNvPr>
          <p:cNvSpPr txBox="1"/>
          <p:nvPr/>
        </p:nvSpPr>
        <p:spPr>
          <a:xfrm>
            <a:off x="534962" y="1038248"/>
            <a:ext cx="7847831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Research:</a:t>
            </a:r>
          </a:p>
          <a:p>
            <a:r>
              <a:rPr lang="en-US" sz="2400" dirty="0"/>
              <a:t>AlphaGo, </a:t>
            </a:r>
            <a:r>
              <a:rPr lang="en-US" sz="2400" dirty="0" err="1"/>
              <a:t>AlphaStar</a:t>
            </a:r>
            <a:r>
              <a:rPr lang="en-US" sz="2400" dirty="0"/>
              <a:t>, AlphaFold</a:t>
            </a:r>
          </a:p>
          <a:p>
            <a:r>
              <a:rPr lang="en-US" sz="2400" dirty="0">
                <a:hlinkClick r:id="rId3"/>
              </a:rPr>
              <a:t>https://www.youtube.com/watch?v=OYIGwLx_GSk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Smart robots started 70 years ago by beating the world champion chess player, then StarCraft and Go world champs.</a:t>
            </a:r>
          </a:p>
          <a:p>
            <a:endParaRPr lang="en-US" sz="2400" dirty="0"/>
          </a:p>
          <a:p>
            <a:r>
              <a:rPr lang="en-US" sz="2400" dirty="0"/>
              <a:t>Really smart robots can do really practical things like interpret maps and make cancer drugs.</a:t>
            </a:r>
          </a:p>
          <a:p>
            <a:endParaRPr lang="en-US" sz="2400" dirty="0"/>
          </a:p>
          <a:p>
            <a:r>
              <a:rPr lang="en-US" sz="2400" dirty="0"/>
              <a:t>Smart robots can do complicated stuff in seconds that would take humans many years to do.</a:t>
            </a:r>
          </a:p>
          <a:p>
            <a:endParaRPr lang="en-US" sz="2400" dirty="0"/>
          </a:p>
          <a:p>
            <a:r>
              <a:rPr lang="en-US" sz="2400" dirty="0"/>
              <a:t>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6" name="Line 25">
            <a:extLst>
              <a:ext uri="{FF2B5EF4-FFF2-40B4-BE49-F238E27FC236}">
                <a16:creationId xmlns:a16="http://schemas.microsoft.com/office/drawing/2014/main" id="{A736B089-DCFE-47A8-E76D-54A42BF30E3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181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4292C3-94B1-1418-8509-17E43BF5FA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7357F1F3-99C8-0C50-4413-869D917BB28D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5" name="Line 3">
              <a:extLst>
                <a:ext uri="{FF2B5EF4-FFF2-40B4-BE49-F238E27FC236}">
                  <a16:creationId xmlns:a16="http://schemas.microsoft.com/office/drawing/2014/main" id="{718FDC3F-D53B-52BD-7C63-81F58AE7482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4">
              <a:extLst>
                <a:ext uri="{FF2B5EF4-FFF2-40B4-BE49-F238E27FC236}">
                  <a16:creationId xmlns:a16="http://schemas.microsoft.com/office/drawing/2014/main" id="{D0687C1D-07D4-B2F2-A991-4D901C3AA5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5">
              <a:extLst>
                <a:ext uri="{FF2B5EF4-FFF2-40B4-BE49-F238E27FC236}">
                  <a16:creationId xmlns:a16="http://schemas.microsoft.com/office/drawing/2014/main" id="{84D53FF7-FBE0-0553-CEE0-9B21F07BE6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6">
              <a:extLst>
                <a:ext uri="{FF2B5EF4-FFF2-40B4-BE49-F238E27FC236}">
                  <a16:creationId xmlns:a16="http://schemas.microsoft.com/office/drawing/2014/main" id="{B47FBC0F-3A38-0637-FE33-E4E23C48F4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7">
              <a:extLst>
                <a:ext uri="{FF2B5EF4-FFF2-40B4-BE49-F238E27FC236}">
                  <a16:creationId xmlns:a16="http://schemas.microsoft.com/office/drawing/2014/main" id="{35398FE4-AE4A-A0D2-D236-4AEF1C76961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5960CAE7-1193-D9BF-A7E2-8654FD287A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9">
              <a:extLst>
                <a:ext uri="{FF2B5EF4-FFF2-40B4-BE49-F238E27FC236}">
                  <a16:creationId xmlns:a16="http://schemas.microsoft.com/office/drawing/2014/main" id="{793B6914-0981-48A2-B60B-B1C7EBE424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0">
              <a:extLst>
                <a:ext uri="{FF2B5EF4-FFF2-40B4-BE49-F238E27FC236}">
                  <a16:creationId xmlns:a16="http://schemas.microsoft.com/office/drawing/2014/main" id="{6FE5AA74-39A5-7143-7E31-C380D4BA05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1">
              <a:extLst>
                <a:ext uri="{FF2B5EF4-FFF2-40B4-BE49-F238E27FC236}">
                  <a16:creationId xmlns:a16="http://schemas.microsoft.com/office/drawing/2014/main" id="{08A7A679-8439-668E-EA79-84252A9F6C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2">
              <a:extLst>
                <a:ext uri="{FF2B5EF4-FFF2-40B4-BE49-F238E27FC236}">
                  <a16:creationId xmlns:a16="http://schemas.microsoft.com/office/drawing/2014/main" id="{AAA1CFC5-C07B-D9E6-6D68-9883AEAF8E9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3">
              <a:extLst>
                <a:ext uri="{FF2B5EF4-FFF2-40B4-BE49-F238E27FC236}">
                  <a16:creationId xmlns:a16="http://schemas.microsoft.com/office/drawing/2014/main" id="{E2D1B5B1-603E-3923-1BC0-1C5DA3FD5D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Line 14">
              <a:extLst>
                <a:ext uri="{FF2B5EF4-FFF2-40B4-BE49-F238E27FC236}">
                  <a16:creationId xmlns:a16="http://schemas.microsoft.com/office/drawing/2014/main" id="{35B96D59-1FA7-BD4D-970F-759C52BA61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5">
              <a:extLst>
                <a:ext uri="{FF2B5EF4-FFF2-40B4-BE49-F238E27FC236}">
                  <a16:creationId xmlns:a16="http://schemas.microsoft.com/office/drawing/2014/main" id="{4FA86617-462D-9CBB-08C6-466E0EF9FB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6">
              <a:extLst>
                <a:ext uri="{FF2B5EF4-FFF2-40B4-BE49-F238E27FC236}">
                  <a16:creationId xmlns:a16="http://schemas.microsoft.com/office/drawing/2014/main" id="{15EA0E90-E09C-05AB-FF50-16964E44864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7">
              <a:extLst>
                <a:ext uri="{FF2B5EF4-FFF2-40B4-BE49-F238E27FC236}">
                  <a16:creationId xmlns:a16="http://schemas.microsoft.com/office/drawing/2014/main" id="{6E5FAFC9-3662-04DF-5058-A8A6E8827A0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18">
              <a:extLst>
                <a:ext uri="{FF2B5EF4-FFF2-40B4-BE49-F238E27FC236}">
                  <a16:creationId xmlns:a16="http://schemas.microsoft.com/office/drawing/2014/main" id="{AE6FB25F-ABB5-28BE-6BFC-F2876D8F0CC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19">
              <a:extLst>
                <a:ext uri="{FF2B5EF4-FFF2-40B4-BE49-F238E27FC236}">
                  <a16:creationId xmlns:a16="http://schemas.microsoft.com/office/drawing/2014/main" id="{254A2483-31AD-B039-A820-3D137C777E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0">
              <a:extLst>
                <a:ext uri="{FF2B5EF4-FFF2-40B4-BE49-F238E27FC236}">
                  <a16:creationId xmlns:a16="http://schemas.microsoft.com/office/drawing/2014/main" id="{BFD70620-6ADF-B85A-8769-C9390E9F13B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1">
              <a:extLst>
                <a:ext uri="{FF2B5EF4-FFF2-40B4-BE49-F238E27FC236}">
                  <a16:creationId xmlns:a16="http://schemas.microsoft.com/office/drawing/2014/main" id="{DD3FD96E-F9D8-A651-EE1E-1A6FBBB8988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2">
              <a:extLst>
                <a:ext uri="{FF2B5EF4-FFF2-40B4-BE49-F238E27FC236}">
                  <a16:creationId xmlns:a16="http://schemas.microsoft.com/office/drawing/2014/main" id="{34076D86-D94C-52D2-A673-D7DC73D4A64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Line 23">
              <a:extLst>
                <a:ext uri="{FF2B5EF4-FFF2-40B4-BE49-F238E27FC236}">
                  <a16:creationId xmlns:a16="http://schemas.microsoft.com/office/drawing/2014/main" id="{76FD337D-67E6-D73A-DC78-CAF4F0D540C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Line 24">
              <a:extLst>
                <a:ext uri="{FF2B5EF4-FFF2-40B4-BE49-F238E27FC236}">
                  <a16:creationId xmlns:a16="http://schemas.microsoft.com/office/drawing/2014/main" id="{79ACD34B-80D9-EEBE-C14E-B962E23E10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9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1E8E5738-D6E0-B2C1-6AC1-14C318C50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6">
            <a:extLst>
              <a:ext uri="{FF2B5EF4-FFF2-40B4-BE49-F238E27FC236}">
                <a16:creationId xmlns:a16="http://schemas.microsoft.com/office/drawing/2014/main" id="{1FA3B05E-5328-E8AE-9C85-9CCCC6710D51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8A3AB4F-7D82-8696-851A-68C6BD597EF1}"/>
              </a:ext>
            </a:extLst>
          </p:cNvPr>
          <p:cNvSpPr txBox="1"/>
          <p:nvPr/>
        </p:nvSpPr>
        <p:spPr>
          <a:xfrm>
            <a:off x="534962" y="1038248"/>
            <a:ext cx="7847831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5">
                    <a:lumMod val="75000"/>
                  </a:schemeClr>
                </a:solidFill>
              </a:rPr>
              <a:t>Research:</a:t>
            </a:r>
          </a:p>
          <a:p>
            <a:r>
              <a:rPr lang="en-US" sz="2400" dirty="0"/>
              <a:t>Boston Dynamics Dancing Robots</a:t>
            </a:r>
          </a:p>
          <a:p>
            <a:r>
              <a:rPr lang="en-US" sz="2400" dirty="0">
                <a:hlinkClick r:id="rId3"/>
              </a:rPr>
              <a:t>https://www.youtube.com/watch?v=fn3KWM1kuAw</a:t>
            </a:r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Can you imagine a future where really dangerous things like mining coal or cataract surgery are done more safely by humanoid robots?</a:t>
            </a:r>
          </a:p>
          <a:p>
            <a:endParaRPr lang="en-US" sz="2400" dirty="0"/>
          </a:p>
          <a:p>
            <a:r>
              <a:rPr lang="en-US" sz="2400" dirty="0"/>
              <a:t>Can you imagine a future where repetitive, boring tasks like washing dishes, taking out the trash are done by smart robots?</a:t>
            </a:r>
          </a:p>
          <a:p>
            <a:r>
              <a:rPr lang="en-US" sz="2400" dirty="0"/>
              <a:t> </a:t>
            </a:r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56" name="Line 25">
            <a:extLst>
              <a:ext uri="{FF2B5EF4-FFF2-40B4-BE49-F238E27FC236}">
                <a16:creationId xmlns:a16="http://schemas.microsoft.com/office/drawing/2014/main" id="{58D64B5B-81E3-AF84-5B01-8286F26743F8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4047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82B2E2-C132-A0AD-C83D-B44E52052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81CA96C2-CD0F-C782-9B89-1D6D0002F98E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CB0DC817-95BE-4616-024C-DD6B7065884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09EEB099-A434-1AA8-C987-9F95AA3DA1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BBDB9E07-F65C-D2D9-2B57-F4BC2E3C6F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D3A0B385-8679-22A9-BC30-D173A1EA9A0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4748B2A5-3B93-D357-9DFE-F7C127E89E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23A96B61-4469-A4F2-BD94-789F9E20512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215F5BC7-5650-801B-975E-B809B1CF8C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342D594C-1BFB-4543-E1BB-93B288E6AD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9A49B1D6-F358-C788-ABD4-40A2EABD947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FEFBD24D-4D62-B01C-95AA-E621BE4CAF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CC804AF1-5163-C677-C16A-A405434434C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7AD06E6A-335B-984D-46CE-952C22B4678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F827D71E-EB92-D5FD-394A-6FF31D6ECB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CC0BF57D-B832-9CB5-FD5C-5B0374B0033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F97E10FC-F930-C346-ECB1-BB6D2D365F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E87206F0-269B-4104-2294-BA275BFAD77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0815B418-5786-F9BD-1066-E79FFBB17BA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A874839D-9BD5-2DD0-772B-F5B4E410DF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71D1EAB8-4359-6F84-F499-DCC90EAA5F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527A77F6-E927-99D3-C279-E9A82442D91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20D10A1C-D490-9120-0CC1-E0B36DE7E04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C5AD3285-8BCE-6CFF-D59C-3F1104C86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1705F6E1-D5B9-C75B-3AC3-98CC143CFA0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EA83AA9C-22B7-1801-571C-ADC9EFE3C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DA4217D5-C92A-CA89-815B-6761DE3015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are some of the most amazing things Humans have built?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8 man-made wonders of the world?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6CDF61E-5983-DD98-4F37-580F7F73FC1D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9D6FCE28-E823-BF53-9CE1-AB32B0E22AEF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7DB97C-A00D-C795-586B-98C69E11663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86760" y="2875563"/>
            <a:ext cx="3485439" cy="3485439"/>
          </a:xfrm>
          <a:prstGeom prst="rect">
            <a:avLst/>
          </a:prstGeom>
        </p:spPr>
      </p:pic>
      <p:grpSp>
        <p:nvGrpSpPr>
          <p:cNvPr id="2" name="Group 2">
            <a:extLst>
              <a:ext uri="{FF2B5EF4-FFF2-40B4-BE49-F238E27FC236}">
                <a16:creationId xmlns:a16="http://schemas.microsoft.com/office/drawing/2014/main" id="{44D8E697-DE3F-C0F9-6F61-C74198DED26A}"/>
              </a:ext>
            </a:extLst>
          </p:cNvPr>
          <p:cNvGrpSpPr>
            <a:grpSpLocks/>
          </p:cNvGrpSpPr>
          <p:nvPr/>
        </p:nvGrpSpPr>
        <p:grpSpPr bwMode="auto">
          <a:xfrm>
            <a:off x="5562600" y="152400"/>
            <a:ext cx="3733800" cy="3124200"/>
            <a:chOff x="3408" y="0"/>
            <a:chExt cx="2352" cy="1968"/>
          </a:xfrm>
        </p:grpSpPr>
        <p:sp>
          <p:nvSpPr>
            <p:cNvPr id="4" name="Line 3">
              <a:extLst>
                <a:ext uri="{FF2B5EF4-FFF2-40B4-BE49-F238E27FC236}">
                  <a16:creationId xmlns:a16="http://schemas.microsoft.com/office/drawing/2014/main" id="{6AEDCC7E-0641-ACC9-126A-D056446EA99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Line 4">
              <a:extLst>
                <a:ext uri="{FF2B5EF4-FFF2-40B4-BE49-F238E27FC236}">
                  <a16:creationId xmlns:a16="http://schemas.microsoft.com/office/drawing/2014/main" id="{2A511FBE-DF26-111C-D643-4537BA08BD1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Line 5">
              <a:extLst>
                <a:ext uri="{FF2B5EF4-FFF2-40B4-BE49-F238E27FC236}">
                  <a16:creationId xmlns:a16="http://schemas.microsoft.com/office/drawing/2014/main" id="{1065FD6A-2196-D4BE-6DCD-A41BCC3D50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332355B5-BC66-5678-DD65-4D52D6A610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Line 7">
              <a:extLst>
                <a:ext uri="{FF2B5EF4-FFF2-40B4-BE49-F238E27FC236}">
                  <a16:creationId xmlns:a16="http://schemas.microsoft.com/office/drawing/2014/main" id="{B0886CFD-8B7D-7D90-7407-12375534687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Line 8">
              <a:extLst>
                <a:ext uri="{FF2B5EF4-FFF2-40B4-BE49-F238E27FC236}">
                  <a16:creationId xmlns:a16="http://schemas.microsoft.com/office/drawing/2014/main" id="{80FDE253-571F-0382-4AFE-007AD7A0FF3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Line 9">
              <a:extLst>
                <a:ext uri="{FF2B5EF4-FFF2-40B4-BE49-F238E27FC236}">
                  <a16:creationId xmlns:a16="http://schemas.microsoft.com/office/drawing/2014/main" id="{0AF76982-18E2-D4F3-2545-ABF6F6D603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Line 10">
              <a:extLst>
                <a:ext uri="{FF2B5EF4-FFF2-40B4-BE49-F238E27FC236}">
                  <a16:creationId xmlns:a16="http://schemas.microsoft.com/office/drawing/2014/main" id="{50400C54-399A-EE62-4231-C06F73EDE80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E585CF12-63BA-FC47-F177-B4A9E379E1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DBE11B90-B310-9DE0-681F-F258FDE0BDE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E1A4A18F-F8D7-7B65-BBCA-9FB9C5F7E02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8C2FC0DE-0EF1-D60F-4850-62771A762D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39F35058-87E5-BFE5-477A-720578DE7ED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Line 16">
              <a:extLst>
                <a:ext uri="{FF2B5EF4-FFF2-40B4-BE49-F238E27FC236}">
                  <a16:creationId xmlns:a16="http://schemas.microsoft.com/office/drawing/2014/main" id="{F8C28006-E266-65A3-0A20-540218E8F83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Line 17">
              <a:extLst>
                <a:ext uri="{FF2B5EF4-FFF2-40B4-BE49-F238E27FC236}">
                  <a16:creationId xmlns:a16="http://schemas.microsoft.com/office/drawing/2014/main" id="{C5DC91D2-C446-D98A-2DDF-1CA784D6433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B8A1B676-D72C-0690-ED65-C484BC78A6F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Line 19">
              <a:extLst>
                <a:ext uri="{FF2B5EF4-FFF2-40B4-BE49-F238E27FC236}">
                  <a16:creationId xmlns:a16="http://schemas.microsoft.com/office/drawing/2014/main" id="{C2D034FF-9CA6-05CD-17F6-FFA45CAF933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Line 20">
              <a:extLst>
                <a:ext uri="{FF2B5EF4-FFF2-40B4-BE49-F238E27FC236}">
                  <a16:creationId xmlns:a16="http://schemas.microsoft.com/office/drawing/2014/main" id="{ADE576A2-15A3-09D6-2386-0128A6FC299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Line 21">
              <a:extLst>
                <a:ext uri="{FF2B5EF4-FFF2-40B4-BE49-F238E27FC236}">
                  <a16:creationId xmlns:a16="http://schemas.microsoft.com/office/drawing/2014/main" id="{D89C2753-819A-1FAA-A644-BE419E1FE7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Line 22">
              <a:extLst>
                <a:ext uri="{FF2B5EF4-FFF2-40B4-BE49-F238E27FC236}">
                  <a16:creationId xmlns:a16="http://schemas.microsoft.com/office/drawing/2014/main" id="{9C85AEDA-9305-89D8-1CD0-96A014D68C9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Line 23">
              <a:extLst>
                <a:ext uri="{FF2B5EF4-FFF2-40B4-BE49-F238E27FC236}">
                  <a16:creationId xmlns:a16="http://schemas.microsoft.com/office/drawing/2014/main" id="{0214A2C2-5F37-226E-72BA-D96D3AF6FC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Line 24">
              <a:extLst>
                <a:ext uri="{FF2B5EF4-FFF2-40B4-BE49-F238E27FC236}">
                  <a16:creationId xmlns:a16="http://schemas.microsoft.com/office/drawing/2014/main" id="{5EFD09C2-19EA-0644-2AB6-BA4526AD78F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4519580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3F3FCB-BFC5-0F9A-31BE-13BE719FF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F20BC77A-6AC7-362A-F9C4-8B269E9772DE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55625C38-E119-B2AD-7223-CF4FADE2AC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A2291767-9084-594D-1B19-B91C6E4E82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1CBA02FA-0DD0-1276-E28E-A1AD9147D5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96F002D5-8256-EBB3-E1ED-6CFE94345F2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DB969F12-F314-F6F8-CA6B-2EBB3D1E431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7786B7A7-3ED6-439E-BFA8-4BA03F76C6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FE6BFBA5-8CD1-2DF2-623F-525B4952940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B80E400C-2B30-24B8-916C-C856B74379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5EC7CF3C-0F29-9835-9773-3C632F6C57D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61AF47A0-FBF8-E44D-1B80-1B923B6DAB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8252E8A1-6454-8E0D-3834-F01BCA65504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F8DC920C-7D8F-5DA5-E99C-1E8365939E8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170F6EAA-71B9-0999-3851-D79EC375EB6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DAC729B6-F2CD-9901-562A-D67AF74C02A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7EDCBD29-76F1-6F5C-4E93-B88D6EDCC9E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22194748-37D3-DBB0-0C5A-7E5D67600D4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916CD293-5941-4622-8160-6E0CF8B7124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279F4EC5-148E-8FDF-4A33-80532933C96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EE1D7D70-7D04-DFCA-C4AC-168C72AE52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F1BF009C-14A4-DC8B-F2F1-ACECA56A09E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4C565420-C535-C795-0C79-41FB2682B9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ABBE4C86-023A-38E1-B270-4F5485B090A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ADF5F372-523D-ABDD-AF60-96EEB5E7A6FE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17E5BF67-4684-A354-585A-C398ACE7E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B82B6E5F-F745-CCD2-9B69-0FA3C031BF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are some of the most amazing things Humans have done?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8 man-made wonders of the world?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The Great Wall of China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Beautiful Taj Mahal in India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Rice paddies on steep Philippine mountains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The majestic Chichen Itza pyramids of Mexico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 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The Apple Computer???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A94142F-CF21-259E-F534-BB32DDD0212E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F39B7489-2DBC-C470-9635-9B7AEAF64566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</p:spTree>
    <p:extLst>
      <p:ext uri="{BB962C8B-B14F-4D97-AF65-F5344CB8AC3E}">
        <p14:creationId xmlns:p14="http://schemas.microsoft.com/office/powerpoint/2010/main" val="1294298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8FC25-A574-9D14-1ADF-03D9C39A87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FFB85C88-D90D-1450-662F-AFD97EDEE71A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F8AB1E4C-4587-F778-1167-2C71CFEBC6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E9071286-1E20-5B64-7E3A-65426BD7D0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84A30233-9F5E-8845-64CA-32CF708585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8C2B84EA-A9E2-D941-2787-A161090F5A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44FC931F-4598-3C80-1B1C-7E1FD8A7FB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3C2C83E3-DD4A-1C9C-BDA3-2DDED1EC2F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8FC660A5-4AA9-F231-E42A-2D66DF94D6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8887EF5D-DE60-FE2C-ABE8-565D6DFC03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F7A4388D-A0CD-6CBB-9C1C-CB61DC0660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6619D0F4-AF33-AD2C-FAA2-5485D16270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9BFF7E95-7446-3B63-C330-776BD0911BA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19F5E5FF-2593-96D4-B76C-B5CE14F651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05ACCCA5-CAB7-828F-67BC-F29D6C9767B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65BD1898-52D0-4C70-F5CE-9BC9C5E6AE3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2B2A31B3-51E3-60DF-106E-CCC21A07ED3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DA4566A4-1AAA-3A06-FA37-774260DD67D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FD3F2748-7EF1-1BDF-ADAB-2918045639E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DCF79273-110E-DDF8-8A82-B45843A5789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4C306C58-4A51-96C9-9E0F-338B2C611E2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1EC49915-8571-CC4C-84AC-15A932A0018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7B5C537B-ADC5-A955-0DAE-B53347CC3B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C4CECE53-15C7-6371-C4E2-330A012541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E744127E-1610-B713-5054-81F28BFDB8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A3826DED-45DA-197F-9050-9F6CFA2DC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F09B0A5F-B106-9F5E-713A-FF4D79F442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Would you agree? …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Past generations have made a big mess!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are some of the biggest messes?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316A6708-C61D-AAE3-B276-14C53C9B8EF8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4180756F-69D4-1383-8453-F8CC2F937E41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CB62DA3-91E6-9036-29D9-B660F4EBF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18960" y="2911883"/>
            <a:ext cx="4784431" cy="2944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1230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DF1178-114D-4ED3-4958-10EF5E1B8A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254114ED-E49A-FF4B-B90F-5BF29226532A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2FDC3543-FE86-7795-A2D2-8421ECA54E6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16F1DBCA-0A07-38A1-A657-C9704C11F3D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3A819837-91E7-77E0-C3A2-59287ADBBC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57C87BAE-9C60-41EE-FCF8-09155FF48A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E7F30FF9-8AA3-D253-9C37-E09B9A7E52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2464319A-555D-299B-8EF8-746DF5C7A0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D2683241-6E4B-B36A-BFBD-F27264BA5C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1A6DD925-0F73-6981-8432-45B1100A96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B4845AF2-EB07-E495-AAE1-6E84BAB99EB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5E7B511D-642C-2D44-A113-F25291D6E3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9FD9EF6A-4F18-D74D-30DC-95841C97C6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2E66629C-069C-F01E-F8DD-69AC067785E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1350F253-4681-35C2-6D21-6F2521076F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E37CA2B2-8E87-6E80-FB8B-72FD280169B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C5EA8630-C5EE-495B-A3BC-72BE732C05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64ADD700-C4D5-5130-D387-A0D0559A9F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775889D9-7CE8-75FE-54D6-9B54674D4CF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30AD5A62-7572-0096-1682-5A30FB21311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3E5D7FE0-5F06-C265-AEF5-FF036BE508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42395152-F78A-A03A-573B-A4625A0C54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5F1B36B9-65C1-186A-EB77-BB3461C4124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CCF48DE1-4858-9779-AFC8-55DD64AF851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50FD8E38-2633-0A9C-9CF4-3B832CF5201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A76EA3F9-E8F6-EDA4-711A-B9902BB79A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0175BCE6-0D64-39AA-95AC-75F7A6176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Would you agree? …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Past generations have made a big mess!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are some of the biggest messes?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Nasty prejudices and wars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Dirty pollution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Deadly diseases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Economic meltdowns</a:t>
            </a: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marL="457200" indent="-457200" algn="l" eaLnBrk="1" hangingPunct="1">
              <a:buFont typeface="+mj-lt"/>
              <a:buAutoNum type="arabicPeriod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???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79B187-5108-2CDF-FC1A-CA504AF3A091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D7FB48A8-A948-36BE-0DCA-4B8C2ED9F788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EAC7F7B-A7EC-5DBD-DF27-E9843B07A9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33985" y="3602890"/>
            <a:ext cx="2695615" cy="2529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102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7FB00-87D0-1CAF-DFB1-BBD70DFBF9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FBBB7AA9-D6B8-9DE4-CF98-D9C36A4D292E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76693349-F11B-DA0D-5383-C1E80377B9D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998C13BF-BFD3-5A42-44D6-623D35371A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D546830E-2651-3204-5122-D06BEEA50F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8386268F-E572-4E64-B14F-22B3EC2671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4C56477A-CACB-6385-022A-BA911AD259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19A4B0B0-B821-6B26-BE94-1973218FFA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1CBF6D53-A7BB-BFAD-FD15-065D112101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7318052C-F5C1-3765-82C2-54A47BB90B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6F6A28F4-3195-B51D-BAB2-6061877E736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E915C050-C7EE-C981-8F5A-E4660D4D0DB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0E698846-6502-E627-701E-9153E095E22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4DD4165C-8CFE-D9EE-A995-2B19293DDF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11970957-C12E-7E0B-C322-4357BDEC03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A2A9A4BE-70C9-CBD8-10BB-D8AA9F26EF4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09268BBF-CFC0-B476-D1F9-1B0F0D9D474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FB73B742-7555-F6CF-1800-8E0CEE3F806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8434564A-30FD-9FFD-3BF4-B58A8A8A134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B445698B-59B5-3DAF-2CDF-9484ED92F4C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C1F87608-E04F-4138-F212-202D732A6CB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87B9CA71-37FE-6670-5AAD-B9438B14E7C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E1257F52-FA58-CA7C-2E00-24CE157088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24C8ED82-7117-F99C-8AF9-E29D60F354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2E01AE89-4170-0D5B-CBBB-6960F4A987A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322960B6-84BD-E74C-7386-2CF276263A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18E1F450-A564-C459-1D2A-8764B796F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Are humans smart enough to solve the problems that could threaten our planet?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664DE8D1-FA8C-C435-A4D2-D8DDD7FECD65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ECF29FED-A4CD-0DC1-A510-1B1E5C766D7D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AB59D3-C4C4-64E8-14D2-CD5245AC62F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355" y="3601490"/>
            <a:ext cx="3105150" cy="2238375"/>
          </a:xfrm>
          <a:prstGeom prst="rect">
            <a:avLst/>
          </a:prstGeom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149734F8-F730-8EC5-82B4-992A242707AF}"/>
              </a:ext>
            </a:extLst>
          </p:cNvPr>
          <p:cNvSpPr/>
          <p:nvPr/>
        </p:nvSpPr>
        <p:spPr>
          <a:xfrm>
            <a:off x="4492884" y="4720677"/>
            <a:ext cx="689113" cy="44291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How to Get Rid of an X-ray Machine ...">
            <a:extLst>
              <a:ext uri="{FF2B5EF4-FFF2-40B4-BE49-F238E27FC236}">
                <a16:creationId xmlns:a16="http://schemas.microsoft.com/office/drawing/2014/main" id="{794224CF-8E82-BED3-F70F-5DDEE3BA3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91200" y="4236490"/>
            <a:ext cx="2733675" cy="167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557610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98544C-C2CB-8CEF-7109-404AC3E115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6">
            <a:extLst>
              <a:ext uri="{FF2B5EF4-FFF2-40B4-BE49-F238E27FC236}">
                <a16:creationId xmlns:a16="http://schemas.microsoft.com/office/drawing/2014/main" id="{64CB7DF5-AEA4-A32F-35F4-A2C2041877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3"/>
            <a:ext cx="7492594" cy="1435754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Just as Michelangelo painted the spark passing from God to Adam, </a:t>
            </a:r>
          </a:p>
        </p:txBody>
      </p:sp>
      <p:grpSp>
        <p:nvGrpSpPr>
          <p:cNvPr id="7170" name="Group 2">
            <a:extLst>
              <a:ext uri="{FF2B5EF4-FFF2-40B4-BE49-F238E27FC236}">
                <a16:creationId xmlns:a16="http://schemas.microsoft.com/office/drawing/2014/main" id="{AD11D08E-4153-A2CE-DEBA-13A4CBB618EB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9DD815DA-7B46-207B-6A01-3FEF40EBD3C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0CF2D6BB-0B3F-66D6-9851-317B71CE1F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F31E5823-2B7E-C473-55D6-3F22741DE3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6BB87870-11E2-4421-C39B-5E9393C4C5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36AA4380-BB7C-A0DC-7662-B426FE45BA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3197D14B-2240-A81D-FC0C-33CA1388EE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0F397018-4BBE-C6F8-CFC9-44776967C17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CCFACBFF-CF37-AEB2-3EBA-03E1D78C6A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A48DAE74-EDD7-CC70-3356-09E44105800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DBCB475F-3FA8-7AB3-F349-C40B68C914C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36A99943-7B20-6BB9-C97A-7D4C031233E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65199904-D4AB-93F0-6C5D-5E44F3FC2B4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229E2F22-1619-0A71-02A4-6DC00666A6D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CC024DAD-2C0B-4EAA-4C24-374CBD42607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0CD5E5AD-AB7E-4E17-1140-806B760A958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F1324326-0014-2B7F-C3F4-B05725FF2EB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8D366646-91AD-57FE-C84C-0225B3FEE8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95EF0F25-1B92-31E2-D0A7-3B701B3C74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4D19F126-3109-C9DF-94AA-1843C4EB15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8D0CC98A-6031-EC65-96A4-6BB7FC75B3F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34B3CBBE-ACAF-C177-9E40-54F4DF5113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22D228DB-7336-289E-971E-9A02C2EED01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FE529FC4-19C2-7F32-DC44-4EB582691B1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8A992CEB-E112-F4EB-5ABB-DCCA50601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DB43FD17-4C1D-ED98-3879-CFBD97C233B2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6D718B03-F10E-000F-8FE4-4867BC1EF7D7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8C9BD-8E87-BFF0-477F-6BE8B6A35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2100" y="2449760"/>
            <a:ext cx="5715000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1283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A5775E-5D99-A65C-7880-8CA80071D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1F476092-231D-2073-46C3-380B16447FC9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B19F7A2A-CFD1-8094-3701-2DE3D23B530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97B770A4-32CE-A23B-100C-D1A05B0AF0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10F0E118-DDE8-616E-747D-649E6753D3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991B3630-E646-3A22-3A10-D33A2F9106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8CCA886B-5990-68E6-283E-F07CB3EE89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0C1BBCB0-6D05-2B89-3B6D-28E616F253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8F91AD41-C76F-A54A-1432-94FAC79922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A99B9C46-5602-EBC9-9FB4-B1ADD41950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C4D5F0D9-5A69-1F80-EEC5-3DF4462608D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1B12A35D-78F6-37DF-EECB-A930CF7D44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30138774-F201-7FFE-7EE5-F62278E3B0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F1882C30-861F-0996-320E-F5BD217424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EE22BA7B-18F7-FB12-CE54-6DCC8EBACF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381BD9F4-F961-C412-9B98-6941F40C5F4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918DA0D9-020F-405C-E712-B471946C21B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F8C81132-16D4-9A88-287B-91C489DAB7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AC2DB013-7145-BED6-61D8-301FCEC8FE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6ED1DD87-0B16-2114-D6B3-4600E4D4C2D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32BEBAA8-3A67-C006-CE75-B6EDADF1ABA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B822BD0D-2021-A371-2FBD-3A417242ED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CBA00A48-E814-7BEE-785F-8A196A326D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32C8FA0D-F6DB-6604-81C2-D0B1A7DA255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65B48A14-C79E-E7D2-3735-5B1B70804B6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8A793355-C0E3-BF44-42CF-17DB92FFF5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6DEFF323-CBB4-0815-3708-E20DA7A8EB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802480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… should we pass our spark to robots — not to replace us, but to extend our creativity into new hands?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FA1CBC-75D8-FE9A-56AD-E26B1C2CE1B6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0A8DAC63-98D7-7E2B-2151-63107D7DE310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D9674B-CC52-ABC0-DEBF-06B3FABE225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372381" y="2052560"/>
            <a:ext cx="6119256" cy="342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3370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6C217-1542-AEA5-3D27-A5B5E3FB8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C2A9224C-E538-378D-5042-BB46A3BE4087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9FBBB9AF-E1AC-0917-380E-2481EF81BAE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B5D8AAE8-1F69-95E7-56BD-8446793BD7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3E190846-E653-3F8C-DA8F-E0067F363B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5BAF3AA7-BC05-949F-1344-A534E9718E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D4F155B8-C40E-8F6E-38CC-F7A4C2E820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A9BC34BC-0C46-E24D-791C-DB02D5ADB4A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B5D3A49A-5B68-1279-883B-F3009989F9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C33CCF68-D4BC-4371-C2E7-3143A0E26E9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92368507-AA4D-3192-04A7-CFE5428805B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DBDF41BA-80FE-F19E-54B7-5362295FB9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7DEBCD7E-2541-6688-E417-2F4D7365E92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F5F3E04F-A1D3-5F13-242F-8809FAC2E66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CBFE3B7F-20EC-798E-0541-F274452BDF1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ECB5EA28-9BAC-B185-A3AB-5D73AA853B7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BDBE0218-C141-FA21-BA20-9C215E3B1CF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6BFC69BD-5188-BD10-0148-C0B25C64F32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E2060E67-8F21-BADA-BE8D-047E9471B0F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F490F6BC-7BEB-4736-4A40-A6BDE21F5D1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B4E60FE3-A5E3-C271-AC58-C5EE568D843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ACF9AA39-2613-9CBA-6743-769B8FDDFBA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D99FD620-58D1-43C3-1007-C32B5AF616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9E1F47AB-6929-D240-0139-3B891E9370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54D19E1D-3ADE-CF3B-F26A-404DDCC6D18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62653432-76A1-8B22-3474-ABE75BE5D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75B8652C-EC55-AB3D-D5DB-FCA2D87876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Mirror </a:t>
            </a:r>
            <a:r>
              <a:rPr lang="en-US" altLang="en-US" sz="2400" kern="0" dirty="0" err="1">
                <a:solidFill>
                  <a:schemeClr val="tx1"/>
                </a:solidFill>
                <a:latin typeface="Comic Sans MS" pitchFamily="66" charset="0"/>
              </a:rPr>
              <a:t>Mirror</a:t>
            </a: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 on the wall, 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who trains their robot to stand tall?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which robot builds the best of all?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which bot will answer every call?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48347AE-15A6-0B04-AFDA-3AE8CB7EF38F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77696CF7-E9B9-F6E4-7DEF-AD363AFBC044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2" name="Picture 1" descr="A cartoon robot with a lightning bolt&#10;&#10;AI-generated content may be incorrect.">
            <a:extLst>
              <a:ext uri="{FF2B5EF4-FFF2-40B4-BE49-F238E27FC236}">
                <a16:creationId xmlns:a16="http://schemas.microsoft.com/office/drawing/2014/main" id="{F58E3C99-F241-E298-94F2-86CEA88FC76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42033" y="4038846"/>
            <a:ext cx="2190750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89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F7EE3F-33E2-4220-A185-B129B27469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5E8BF66B-0310-426F-65D0-57D1299BC949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B8BB7E45-C695-3669-CAF2-15703F28DA6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54E3991A-75B8-27C3-9239-C66AFC89CA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6A91DC92-54A9-187C-68FE-4AB8E081A84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4BED3D5C-87EE-D1FA-5EFE-9C720942CB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E6029CC3-FB94-C241-F21F-A05B76DED6E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7D1FA872-92B1-2E57-B292-09E4BB0142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05B89DE7-8917-F9DB-DBE9-F8406854F1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7AFE9FCE-F0B2-914C-355F-87AF9BDC754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BD4428B6-4560-37DE-8E8B-024F259B673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0C6ECD88-540B-747C-15CA-0BAA935B4B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0D3CDEC8-E6C5-4A6D-21B5-9FBE6292B46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0B05411C-E89F-C523-F760-50840365CFE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42A6933E-02CE-E71B-2843-D8B265527F7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36C953DA-218B-DDE1-6FA9-961F5626010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14CD22EC-A46C-A388-99E5-2FF21AA1999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D548D688-967A-3CB7-428C-C56DF5F7B27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170EDA8E-0DEA-2DF3-0CBD-354D145AC2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552D77C6-39E4-41F9-C2AF-832FF691820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F1746F2F-2D63-B3DE-324A-58D6B9E084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91CBF579-A553-381D-3479-2E69CFED025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78FFB598-EEE8-4576-EC6C-54CF902EC7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2724BFBE-192B-BC35-13DF-181B77F5A52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13D7C14A-AB9F-7261-09AF-43CEFE4C53B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0165BAFE-449E-F6B2-B2ED-78BCE35D7C8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19655088-5116-DAC4-F04E-DFE7756C3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is the plot of ‘Train your Dragon?’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is the plot of ‘Wall-E?’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58B8FB6-D683-4D90-D38F-408F029D3915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CD1B6FC2-DC8E-A83D-1EFE-67CCEF1F070E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5B9B221-4A8D-2E3F-299B-7E63658D5CD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262" y="3153322"/>
            <a:ext cx="2407229" cy="24862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948CBC3-BD82-D359-905A-6F1C41C09BBD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4031" y="2212864"/>
            <a:ext cx="4234221" cy="4234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3242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F598B-4365-848D-412F-AECADFAD86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62E59B44-1B0C-646B-5F82-1FD8F31A4623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3C009469-992A-11F9-FC99-72F4AF088F3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55B886BF-593A-06F7-DF35-BAA079C1B9E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E19315D9-B9F7-7260-BE4B-E218B702B2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58B0C8F2-A9BA-3B08-0329-A3139DB63E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E7611EF1-9890-52A4-F7F4-5D0C5AECD5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E7DA1C06-C723-E99F-FB9B-E35E13D91F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3123F909-2471-F47A-7703-9A3C372B934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9A5841FD-09A5-1049-EC5F-DF620EB4B2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C9403795-BAB3-2D96-50F7-83157C1C89B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4D175D76-9929-9925-AC2F-DF1A47B1C5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84CB9818-CBEE-3E17-C865-ECAF7A157D3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5DBD5F5D-961A-5D09-4F9D-6744805635A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841DB5A7-AA95-131C-58FC-85EAACE7ABF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FB2BC2E7-C9B3-C2E4-8C44-46AB76C1A5E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610545EF-AF38-239F-4ABD-D3A9DBA1602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FF1362FE-4294-3B5D-D996-4E871FFC250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B730FD27-C3C1-6305-1DE6-02DA7FFE945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F6E54607-B6F5-E371-D886-F361860F6CF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0DD70F77-4602-5DB7-9343-ADFF2DEE977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BCEF42F2-D5B7-C0C2-AEF7-7B630E9FDD2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87BC463F-B7F8-D2C2-1EB0-EF3790238F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7AD5D3D2-BC52-DF33-CB3C-DBE21A7143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24F3D4A3-9307-4ADF-EBF2-76C0E61A48E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4069FD7F-E884-C866-8D11-A58EC5C27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6B479AC2-D83C-4E5B-08B3-8BAF9FD8C5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Let’s make sure our robot cannot be used to make any more messes.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are the values we want our robot to have?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values do your heroes have?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9806805-D7F3-5EF8-E9B7-2F497D6CD646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8C9D8A51-0DCB-1038-4109-E226B471D7FE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C14D1C-C533-0A50-732C-6D520A8D6A1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9836" y="5014834"/>
            <a:ext cx="1429008" cy="13850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BE62BAB-7B92-9A34-2262-3A758E612E6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629" y="5007921"/>
            <a:ext cx="1377480" cy="1398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64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68D337-3643-52AA-2F6A-3955268287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4F530FDA-5FC8-AEE1-7B42-81034D6E1CE5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AD9C188E-FD16-C491-32B7-F62A75D5072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50B86541-11FB-2617-8533-BCB52CA25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8391E795-0206-556D-861F-666F78466D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D27927A4-D439-2C00-C9FA-B7583EE20A6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C479103F-ACCA-2B37-CA68-028261D5B0F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46C596C6-6BEA-7361-F093-F14A409409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AE644DE0-CF2B-10B5-A2F5-7ECB8170C04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9867C104-EAEF-B668-E03D-DC033DAB0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34FCAF72-F0B8-C7E7-03FC-B1D8BD78F86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39153598-DF93-5D5F-6CDA-065466C14B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7236DAD5-2936-88EC-DC8E-07C41E91630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4B3CA32B-5464-2AEF-68B3-6B8724B493B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1B20D641-CC9B-E838-E328-E1EC106112F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16A7A4B9-270D-3316-C729-3ABD6CD7828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DC200D63-503D-53B5-D1B1-4A2A39614E5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7BC70FAA-5414-E509-3DDE-B5336A892F6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44DA0B45-4948-B1EE-D962-E5CF9B4B6AA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5F95177D-E4BD-7B44-CA0A-0432A1CDBE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C80A8715-8591-4A9E-9C8F-D4DBB2B070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5287B4E2-A45B-7EAA-D4D7-7053162D08A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33724EDE-260D-46C5-502B-52EA365BA6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CD6041A0-D034-A881-EC3F-8EEAB9791F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D9446BD2-7D67-57D6-43B7-8425D9C21A8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E62BF412-A479-342E-CB0C-6F259AC50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8F4CBCC6-67B6-AC75-FA41-CC584E0E47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are some super-powers we would like our Smart AI Robot to have?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What should we name our robot?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382BFD9-D815-C10E-8213-350998F3A09F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3FF1812E-86B0-5ADB-7FA2-0104C972A21F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C1251E-E326-CC8F-6846-55BCE871FA6A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5030" y="4460364"/>
            <a:ext cx="1352344" cy="1835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6301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4CF544-1D7D-6663-4B1A-836A900D3F47}"/>
              </a:ext>
            </a:extLst>
          </p:cNvPr>
          <p:cNvSpPr txBox="1"/>
          <p:nvPr/>
        </p:nvSpPr>
        <p:spPr>
          <a:xfrm>
            <a:off x="606287" y="337930"/>
            <a:ext cx="2562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Bumble-Bot Graffiti</a:t>
            </a:r>
          </a:p>
          <a:p>
            <a:pPr marL="342900" indent="-342900">
              <a:buAutoNum type="arabicPeriod"/>
            </a:pPr>
            <a:r>
              <a:rPr lang="en-US" dirty="0"/>
              <a:t>Unusual letter shapes</a:t>
            </a:r>
          </a:p>
          <a:p>
            <a:pPr marL="342900" indent="-342900">
              <a:buAutoNum type="arabicPeriod"/>
            </a:pPr>
            <a:r>
              <a:rPr lang="en-US" dirty="0"/>
              <a:t>Colorful</a:t>
            </a:r>
          </a:p>
          <a:p>
            <a:pPr marL="342900" indent="-342900">
              <a:buAutoNum type="arabicPeriod"/>
            </a:pPr>
            <a:r>
              <a:rPr lang="en-US" dirty="0"/>
              <a:t>3 Dimensional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6BF113-80E3-A57C-08BF-4851008958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9423" y="1666629"/>
            <a:ext cx="6763694" cy="3524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06057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6D90ED-08B4-913C-98C2-F0A06556B3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DD74E83-048A-3709-DAE0-BF243822B453}"/>
              </a:ext>
            </a:extLst>
          </p:cNvPr>
          <p:cNvSpPr txBox="1"/>
          <p:nvPr/>
        </p:nvSpPr>
        <p:spPr>
          <a:xfrm>
            <a:off x="606287" y="337930"/>
            <a:ext cx="25629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Graffiti</a:t>
            </a:r>
          </a:p>
          <a:p>
            <a:pPr marL="342900" indent="-342900">
              <a:buAutoNum type="arabicPeriod"/>
            </a:pPr>
            <a:r>
              <a:rPr lang="en-US" dirty="0"/>
              <a:t>Unusual letter shapes</a:t>
            </a:r>
          </a:p>
          <a:p>
            <a:pPr marL="342900" indent="-342900">
              <a:buAutoNum type="arabicPeriod"/>
            </a:pPr>
            <a:r>
              <a:rPr lang="en-US" dirty="0"/>
              <a:t>Colorful</a:t>
            </a:r>
          </a:p>
          <a:p>
            <a:pPr marL="342900" indent="-342900">
              <a:buAutoNum type="arabicPeriod"/>
            </a:pPr>
            <a:r>
              <a:rPr lang="en-US" dirty="0"/>
              <a:t>3 Dimensional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6663F669-675F-56CF-1433-045C5E4A5DFE}"/>
              </a:ext>
            </a:extLst>
          </p:cNvPr>
          <p:cNvGrpSpPr/>
          <p:nvPr/>
        </p:nvGrpSpPr>
        <p:grpSpPr>
          <a:xfrm>
            <a:off x="1472967" y="2462198"/>
            <a:ext cx="6389204" cy="1469837"/>
            <a:chOff x="1472967" y="2462198"/>
            <a:chExt cx="6389204" cy="1469837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8D8D401B-E07B-2CBB-4193-0175E9A5FF0A}"/>
                </a:ext>
              </a:extLst>
            </p:cNvPr>
            <p:cNvGrpSpPr/>
            <p:nvPr/>
          </p:nvGrpSpPr>
          <p:grpSpPr>
            <a:xfrm>
              <a:off x="1472967" y="2571750"/>
              <a:ext cx="6198065" cy="1360285"/>
              <a:chOff x="469435" y="2200274"/>
              <a:chExt cx="8062434" cy="2188961"/>
            </a:xfrm>
            <a:solidFill>
              <a:schemeClr val="tx1"/>
            </a:solidFill>
          </p:grpSpPr>
          <p:sp>
            <p:nvSpPr>
              <p:cNvPr id="3" name="Freeform: Shape 2">
                <a:extLst>
                  <a:ext uri="{FF2B5EF4-FFF2-40B4-BE49-F238E27FC236}">
                    <a16:creationId xmlns:a16="http://schemas.microsoft.com/office/drawing/2014/main" id="{D8EE285C-8177-BBAB-42D6-4BFDB9584808}"/>
                  </a:ext>
                </a:extLst>
              </p:cNvPr>
              <p:cNvSpPr/>
              <p:nvPr/>
            </p:nvSpPr>
            <p:spPr>
              <a:xfrm flipV="1">
                <a:off x="469435" y="2200274"/>
                <a:ext cx="2083265" cy="1876423"/>
              </a:xfrm>
              <a:custGeom>
                <a:avLst/>
                <a:gdLst>
                  <a:gd name="csX0" fmla="*/ 1740365 w 3200148"/>
                  <a:gd name="csY0" fmla="*/ 881182 h 3512061"/>
                  <a:gd name="csX1" fmla="*/ 1711790 w 3200148"/>
                  <a:gd name="csY1" fmla="*/ 1205032 h 3512061"/>
                  <a:gd name="csX2" fmla="*/ 2502365 w 3200148"/>
                  <a:gd name="csY2" fmla="*/ 1176457 h 3512061"/>
                  <a:gd name="csX3" fmla="*/ 2559515 w 3200148"/>
                  <a:gd name="csY3" fmla="*/ 643057 h 3512061"/>
                  <a:gd name="csX4" fmla="*/ 1911815 w 3200148"/>
                  <a:gd name="csY4" fmla="*/ 14407 h 3512061"/>
                  <a:gd name="csX5" fmla="*/ 759290 w 3200148"/>
                  <a:gd name="csY5" fmla="*/ 319207 h 3512061"/>
                  <a:gd name="csX6" fmla="*/ 83015 w 3200148"/>
                  <a:gd name="csY6" fmla="*/ 1586032 h 3512061"/>
                  <a:gd name="csX7" fmla="*/ 159215 w 3200148"/>
                  <a:gd name="csY7" fmla="*/ 2405182 h 3512061"/>
                  <a:gd name="csX8" fmla="*/ 1416515 w 3200148"/>
                  <a:gd name="csY8" fmla="*/ 3443407 h 3512061"/>
                  <a:gd name="csX9" fmla="*/ 2483315 w 3200148"/>
                  <a:gd name="csY9" fmla="*/ 3348157 h 3512061"/>
                  <a:gd name="csX10" fmla="*/ 2826215 w 3200148"/>
                  <a:gd name="csY10" fmla="*/ 2814757 h 3512061"/>
                  <a:gd name="csX11" fmla="*/ 3197690 w 3200148"/>
                  <a:gd name="csY11" fmla="*/ 2586157 h 3512061"/>
                  <a:gd name="csX12" fmla="*/ 2635715 w 3200148"/>
                  <a:gd name="csY12" fmla="*/ 2233732 h 3512061"/>
                  <a:gd name="csX13" fmla="*/ 1683215 w 3200148"/>
                  <a:gd name="csY13" fmla="*/ 2176582 h 3512061"/>
                  <a:gd name="csX14" fmla="*/ 1721315 w 3200148"/>
                  <a:gd name="csY14" fmla="*/ 2519482 h 3512061"/>
                  <a:gd name="csX15" fmla="*/ 1559390 w 3200148"/>
                  <a:gd name="csY15" fmla="*/ 2614732 h 3512061"/>
                  <a:gd name="csX16" fmla="*/ 1292690 w 3200148"/>
                  <a:gd name="csY16" fmla="*/ 1776532 h 3512061"/>
                  <a:gd name="csX17" fmla="*/ 1597490 w 3200148"/>
                  <a:gd name="csY17" fmla="*/ 719257 h 3512061"/>
                  <a:gd name="csX18" fmla="*/ 1740365 w 3200148"/>
                  <a:gd name="csY18" fmla="*/ 881182 h 3512061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</a:cxnLst>
                <a:rect l="l" t="t" r="r" b="b"/>
                <a:pathLst>
                  <a:path w="3200148" h="3512061">
                    <a:moveTo>
                      <a:pt x="1740365" y="881182"/>
                    </a:moveTo>
                    <a:cubicBezTo>
                      <a:pt x="1759415" y="962144"/>
                      <a:pt x="1584790" y="1155820"/>
                      <a:pt x="1711790" y="1205032"/>
                    </a:cubicBezTo>
                    <a:cubicBezTo>
                      <a:pt x="1838790" y="1254245"/>
                      <a:pt x="2361078" y="1270120"/>
                      <a:pt x="2502365" y="1176457"/>
                    </a:cubicBezTo>
                    <a:cubicBezTo>
                      <a:pt x="2643653" y="1082795"/>
                      <a:pt x="2657940" y="836732"/>
                      <a:pt x="2559515" y="643057"/>
                    </a:cubicBezTo>
                    <a:cubicBezTo>
                      <a:pt x="2461090" y="449382"/>
                      <a:pt x="2211852" y="68382"/>
                      <a:pt x="1911815" y="14407"/>
                    </a:cubicBezTo>
                    <a:cubicBezTo>
                      <a:pt x="1611778" y="-39568"/>
                      <a:pt x="1064090" y="57269"/>
                      <a:pt x="759290" y="319207"/>
                    </a:cubicBezTo>
                    <a:cubicBezTo>
                      <a:pt x="454490" y="581145"/>
                      <a:pt x="183027" y="1238370"/>
                      <a:pt x="83015" y="1586032"/>
                    </a:cubicBezTo>
                    <a:cubicBezTo>
                      <a:pt x="-16997" y="1933694"/>
                      <a:pt x="-63035" y="2095619"/>
                      <a:pt x="159215" y="2405182"/>
                    </a:cubicBezTo>
                    <a:cubicBezTo>
                      <a:pt x="381465" y="2714745"/>
                      <a:pt x="1029165" y="3286245"/>
                      <a:pt x="1416515" y="3443407"/>
                    </a:cubicBezTo>
                    <a:cubicBezTo>
                      <a:pt x="1803865" y="3600569"/>
                      <a:pt x="2248365" y="3452932"/>
                      <a:pt x="2483315" y="3348157"/>
                    </a:cubicBezTo>
                    <a:cubicBezTo>
                      <a:pt x="2718265" y="3243382"/>
                      <a:pt x="2707153" y="2941757"/>
                      <a:pt x="2826215" y="2814757"/>
                    </a:cubicBezTo>
                    <a:cubicBezTo>
                      <a:pt x="2945277" y="2687757"/>
                      <a:pt x="3229440" y="2682994"/>
                      <a:pt x="3197690" y="2586157"/>
                    </a:cubicBezTo>
                    <a:cubicBezTo>
                      <a:pt x="3165940" y="2489320"/>
                      <a:pt x="2888127" y="2301994"/>
                      <a:pt x="2635715" y="2233732"/>
                    </a:cubicBezTo>
                    <a:cubicBezTo>
                      <a:pt x="2383303" y="2165470"/>
                      <a:pt x="1835615" y="2128957"/>
                      <a:pt x="1683215" y="2176582"/>
                    </a:cubicBezTo>
                    <a:cubicBezTo>
                      <a:pt x="1530815" y="2224207"/>
                      <a:pt x="1741952" y="2446457"/>
                      <a:pt x="1721315" y="2519482"/>
                    </a:cubicBezTo>
                    <a:cubicBezTo>
                      <a:pt x="1700678" y="2592507"/>
                      <a:pt x="1630827" y="2738557"/>
                      <a:pt x="1559390" y="2614732"/>
                    </a:cubicBezTo>
                    <a:cubicBezTo>
                      <a:pt x="1487952" y="2490907"/>
                      <a:pt x="1286340" y="2092444"/>
                      <a:pt x="1292690" y="1776532"/>
                    </a:cubicBezTo>
                    <a:cubicBezTo>
                      <a:pt x="1299040" y="1460620"/>
                      <a:pt x="1521290" y="871657"/>
                      <a:pt x="1597490" y="719257"/>
                    </a:cubicBezTo>
                    <a:cubicBezTo>
                      <a:pt x="1673690" y="566857"/>
                      <a:pt x="1721315" y="800220"/>
                      <a:pt x="1740365" y="881182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" name="Freeform: Shape 3">
                <a:extLst>
                  <a:ext uri="{FF2B5EF4-FFF2-40B4-BE49-F238E27FC236}">
                    <a16:creationId xmlns:a16="http://schemas.microsoft.com/office/drawing/2014/main" id="{E0B3D988-61B2-91D0-AE70-F77A6E86B839}"/>
                  </a:ext>
                </a:extLst>
              </p:cNvPr>
              <p:cNvSpPr/>
              <p:nvPr/>
            </p:nvSpPr>
            <p:spPr>
              <a:xfrm rot="1247338">
                <a:off x="2168332" y="2312901"/>
                <a:ext cx="1994294" cy="1782228"/>
              </a:xfrm>
              <a:custGeom>
                <a:avLst/>
                <a:gdLst>
                  <a:gd name="csX0" fmla="*/ 651014 w 4156579"/>
                  <a:gd name="csY0" fmla="*/ 425905 h 3592903"/>
                  <a:gd name="csX1" fmla="*/ 441464 w 4156579"/>
                  <a:gd name="csY1" fmla="*/ 749755 h 3592903"/>
                  <a:gd name="csX2" fmla="*/ 727214 w 4156579"/>
                  <a:gd name="csY2" fmla="*/ 1016455 h 3592903"/>
                  <a:gd name="csX3" fmla="*/ 955814 w 4156579"/>
                  <a:gd name="csY3" fmla="*/ 1130755 h 3592903"/>
                  <a:gd name="csX4" fmla="*/ 755789 w 4156579"/>
                  <a:gd name="csY4" fmla="*/ 2635705 h 3592903"/>
                  <a:gd name="csX5" fmla="*/ 355739 w 4156579"/>
                  <a:gd name="csY5" fmla="*/ 2740480 h 3592903"/>
                  <a:gd name="csX6" fmla="*/ 69989 w 4156579"/>
                  <a:gd name="csY6" fmla="*/ 3350080 h 3592903"/>
                  <a:gd name="csX7" fmla="*/ 1736864 w 4156579"/>
                  <a:gd name="csY7" fmla="*/ 3569155 h 3592903"/>
                  <a:gd name="csX8" fmla="*/ 1784489 w 4156579"/>
                  <a:gd name="csY8" fmla="*/ 2930980 h 3592903"/>
                  <a:gd name="csX9" fmla="*/ 1632089 w 4156579"/>
                  <a:gd name="csY9" fmla="*/ 2483305 h 3592903"/>
                  <a:gd name="csX10" fmla="*/ 2327414 w 4156579"/>
                  <a:gd name="csY10" fmla="*/ 2435680 h 3592903"/>
                  <a:gd name="csX11" fmla="*/ 2365514 w 4156579"/>
                  <a:gd name="csY11" fmla="*/ 2854780 h 3592903"/>
                  <a:gd name="csX12" fmla="*/ 2146439 w 4156579"/>
                  <a:gd name="csY12" fmla="*/ 3159580 h 3592903"/>
                  <a:gd name="csX13" fmla="*/ 2203589 w 4156579"/>
                  <a:gd name="csY13" fmla="*/ 3473905 h 3592903"/>
                  <a:gd name="csX14" fmla="*/ 3822839 w 4156579"/>
                  <a:gd name="csY14" fmla="*/ 3550105 h 3592903"/>
                  <a:gd name="csX15" fmla="*/ 3946664 w 4156579"/>
                  <a:gd name="csY15" fmla="*/ 2835730 h 3592903"/>
                  <a:gd name="csX16" fmla="*/ 3632339 w 4156579"/>
                  <a:gd name="csY16" fmla="*/ 2588080 h 3592903"/>
                  <a:gd name="csX17" fmla="*/ 3679964 w 4156579"/>
                  <a:gd name="csY17" fmla="*/ 902155 h 3592903"/>
                  <a:gd name="csX18" fmla="*/ 4118114 w 4156579"/>
                  <a:gd name="csY18" fmla="*/ 321130 h 3592903"/>
                  <a:gd name="csX19" fmla="*/ 2565539 w 4156579"/>
                  <a:gd name="csY19" fmla="*/ 6805 h 3592903"/>
                  <a:gd name="csX20" fmla="*/ 2651264 w 4156579"/>
                  <a:gd name="csY20" fmla="*/ 606880 h 3592903"/>
                  <a:gd name="csX21" fmla="*/ 2594114 w 4156579"/>
                  <a:gd name="csY21" fmla="*/ 1626055 h 3592903"/>
                  <a:gd name="csX22" fmla="*/ 1784489 w 4156579"/>
                  <a:gd name="csY22" fmla="*/ 1597480 h 3592903"/>
                  <a:gd name="csX23" fmla="*/ 1689239 w 4156579"/>
                  <a:gd name="csY23" fmla="*/ 921205 h 3592903"/>
                  <a:gd name="csX24" fmla="*/ 2117864 w 4156579"/>
                  <a:gd name="csY24" fmla="*/ 768805 h 3592903"/>
                  <a:gd name="csX25" fmla="*/ 2041664 w 4156579"/>
                  <a:gd name="csY25" fmla="*/ 159205 h 3592903"/>
                  <a:gd name="csX26" fmla="*/ 651014 w 4156579"/>
                  <a:gd name="csY26" fmla="*/ 425905 h 3592903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  <a:cxn ang="0">
                    <a:pos x="csX20" y="csY20"/>
                  </a:cxn>
                  <a:cxn ang="0">
                    <a:pos x="csX21" y="csY21"/>
                  </a:cxn>
                  <a:cxn ang="0">
                    <a:pos x="csX22" y="csY22"/>
                  </a:cxn>
                  <a:cxn ang="0">
                    <a:pos x="csX23" y="csY23"/>
                  </a:cxn>
                  <a:cxn ang="0">
                    <a:pos x="csX24" y="csY24"/>
                  </a:cxn>
                  <a:cxn ang="0">
                    <a:pos x="csX25" y="csY25"/>
                  </a:cxn>
                  <a:cxn ang="0">
                    <a:pos x="csX26" y="csY26"/>
                  </a:cxn>
                </a:cxnLst>
                <a:rect l="l" t="t" r="r" b="b"/>
                <a:pathLst>
                  <a:path w="4156579" h="3592903">
                    <a:moveTo>
                      <a:pt x="651014" y="425905"/>
                    </a:moveTo>
                    <a:cubicBezTo>
                      <a:pt x="384314" y="524330"/>
                      <a:pt x="428764" y="651330"/>
                      <a:pt x="441464" y="749755"/>
                    </a:cubicBezTo>
                    <a:cubicBezTo>
                      <a:pt x="454164" y="848180"/>
                      <a:pt x="641489" y="952955"/>
                      <a:pt x="727214" y="1016455"/>
                    </a:cubicBezTo>
                    <a:cubicBezTo>
                      <a:pt x="812939" y="1079955"/>
                      <a:pt x="951052" y="860880"/>
                      <a:pt x="955814" y="1130755"/>
                    </a:cubicBezTo>
                    <a:cubicBezTo>
                      <a:pt x="960577" y="1400630"/>
                      <a:pt x="855801" y="2367418"/>
                      <a:pt x="755789" y="2635705"/>
                    </a:cubicBezTo>
                    <a:cubicBezTo>
                      <a:pt x="655777" y="2903992"/>
                      <a:pt x="470039" y="2621418"/>
                      <a:pt x="355739" y="2740480"/>
                    </a:cubicBezTo>
                    <a:cubicBezTo>
                      <a:pt x="241439" y="2859542"/>
                      <a:pt x="-160199" y="3211968"/>
                      <a:pt x="69989" y="3350080"/>
                    </a:cubicBezTo>
                    <a:cubicBezTo>
                      <a:pt x="300176" y="3488193"/>
                      <a:pt x="1451114" y="3639005"/>
                      <a:pt x="1736864" y="3569155"/>
                    </a:cubicBezTo>
                    <a:cubicBezTo>
                      <a:pt x="2022614" y="3499305"/>
                      <a:pt x="1801951" y="3111955"/>
                      <a:pt x="1784489" y="2930980"/>
                    </a:cubicBezTo>
                    <a:cubicBezTo>
                      <a:pt x="1767027" y="2750005"/>
                      <a:pt x="1541602" y="2565855"/>
                      <a:pt x="1632089" y="2483305"/>
                    </a:cubicBezTo>
                    <a:cubicBezTo>
                      <a:pt x="1722577" y="2400755"/>
                      <a:pt x="2205177" y="2373768"/>
                      <a:pt x="2327414" y="2435680"/>
                    </a:cubicBezTo>
                    <a:cubicBezTo>
                      <a:pt x="2449652" y="2497593"/>
                      <a:pt x="2395677" y="2734130"/>
                      <a:pt x="2365514" y="2854780"/>
                    </a:cubicBezTo>
                    <a:cubicBezTo>
                      <a:pt x="2335351" y="2975430"/>
                      <a:pt x="2173426" y="3056393"/>
                      <a:pt x="2146439" y="3159580"/>
                    </a:cubicBezTo>
                    <a:cubicBezTo>
                      <a:pt x="2119452" y="3262767"/>
                      <a:pt x="1924189" y="3408818"/>
                      <a:pt x="2203589" y="3473905"/>
                    </a:cubicBezTo>
                    <a:cubicBezTo>
                      <a:pt x="2482989" y="3538992"/>
                      <a:pt x="3532327" y="3656468"/>
                      <a:pt x="3822839" y="3550105"/>
                    </a:cubicBezTo>
                    <a:cubicBezTo>
                      <a:pt x="4113352" y="3443743"/>
                      <a:pt x="3978414" y="2996067"/>
                      <a:pt x="3946664" y="2835730"/>
                    </a:cubicBezTo>
                    <a:cubicBezTo>
                      <a:pt x="3914914" y="2675393"/>
                      <a:pt x="3676789" y="2910343"/>
                      <a:pt x="3632339" y="2588080"/>
                    </a:cubicBezTo>
                    <a:cubicBezTo>
                      <a:pt x="3587889" y="2265818"/>
                      <a:pt x="3599002" y="1279980"/>
                      <a:pt x="3679964" y="902155"/>
                    </a:cubicBezTo>
                    <a:cubicBezTo>
                      <a:pt x="3760926" y="524330"/>
                      <a:pt x="4303851" y="470355"/>
                      <a:pt x="4118114" y="321130"/>
                    </a:cubicBezTo>
                    <a:cubicBezTo>
                      <a:pt x="3932377" y="171905"/>
                      <a:pt x="2810014" y="-40820"/>
                      <a:pt x="2565539" y="6805"/>
                    </a:cubicBezTo>
                    <a:cubicBezTo>
                      <a:pt x="2321064" y="54430"/>
                      <a:pt x="2646502" y="337005"/>
                      <a:pt x="2651264" y="606880"/>
                    </a:cubicBezTo>
                    <a:cubicBezTo>
                      <a:pt x="2656027" y="876755"/>
                      <a:pt x="2738577" y="1460955"/>
                      <a:pt x="2594114" y="1626055"/>
                    </a:cubicBezTo>
                    <a:cubicBezTo>
                      <a:pt x="2449652" y="1791155"/>
                      <a:pt x="1935302" y="1714955"/>
                      <a:pt x="1784489" y="1597480"/>
                    </a:cubicBezTo>
                    <a:cubicBezTo>
                      <a:pt x="1633677" y="1480005"/>
                      <a:pt x="1633677" y="1059318"/>
                      <a:pt x="1689239" y="921205"/>
                    </a:cubicBezTo>
                    <a:cubicBezTo>
                      <a:pt x="1744802" y="783093"/>
                      <a:pt x="2059127" y="895805"/>
                      <a:pt x="2117864" y="768805"/>
                    </a:cubicBezTo>
                    <a:cubicBezTo>
                      <a:pt x="2176602" y="641805"/>
                      <a:pt x="2281376" y="219530"/>
                      <a:pt x="2041664" y="159205"/>
                    </a:cubicBezTo>
                    <a:cubicBezTo>
                      <a:pt x="1801952" y="98880"/>
                      <a:pt x="917714" y="327480"/>
                      <a:pt x="651014" y="425905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10F69360-BCD6-6872-0552-465537B63B96}"/>
                  </a:ext>
                </a:extLst>
              </p:cNvPr>
              <p:cNvGrpSpPr/>
              <p:nvPr/>
            </p:nvGrpSpPr>
            <p:grpSpPr>
              <a:xfrm rot="21247169">
                <a:off x="3894463" y="2282640"/>
                <a:ext cx="1615787" cy="2034586"/>
                <a:chOff x="5079630" y="1571508"/>
                <a:chExt cx="2542352" cy="4296590"/>
              </a:xfrm>
              <a:grpFill/>
            </p:grpSpPr>
            <p:sp>
              <p:nvSpPr>
                <p:cNvPr id="5" name="Freeform: Shape 4">
                  <a:extLst>
                    <a:ext uri="{FF2B5EF4-FFF2-40B4-BE49-F238E27FC236}">
                      <a16:creationId xmlns:a16="http://schemas.microsoft.com/office/drawing/2014/main" id="{358D738C-D763-CBF7-0C2F-E62F6A8E8EE9}"/>
                    </a:ext>
                  </a:extLst>
                </p:cNvPr>
                <p:cNvSpPr/>
                <p:nvPr/>
              </p:nvSpPr>
              <p:spPr>
                <a:xfrm>
                  <a:off x="5079630" y="1571508"/>
                  <a:ext cx="2542352" cy="4296590"/>
                </a:xfrm>
                <a:custGeom>
                  <a:avLst/>
                  <a:gdLst>
                    <a:gd name="csX0" fmla="*/ 416295 w 2542352"/>
                    <a:gd name="csY0" fmla="*/ 523992 h 4296590"/>
                    <a:gd name="csX1" fmla="*/ 6720 w 2542352"/>
                    <a:gd name="csY1" fmla="*/ 809742 h 4296590"/>
                    <a:gd name="csX2" fmla="*/ 702045 w 2542352"/>
                    <a:gd name="csY2" fmla="*/ 1381242 h 4296590"/>
                    <a:gd name="csX3" fmla="*/ 911595 w 2542352"/>
                    <a:gd name="csY3" fmla="*/ 3181467 h 4296590"/>
                    <a:gd name="csX4" fmla="*/ 330570 w 2542352"/>
                    <a:gd name="csY4" fmla="*/ 3571992 h 4296590"/>
                    <a:gd name="csX5" fmla="*/ 711570 w 2542352"/>
                    <a:gd name="csY5" fmla="*/ 4238742 h 4296590"/>
                    <a:gd name="csX6" fmla="*/ 2226045 w 2542352"/>
                    <a:gd name="csY6" fmla="*/ 4153017 h 4296590"/>
                    <a:gd name="csX7" fmla="*/ 2035545 w 2542352"/>
                    <a:gd name="csY7" fmla="*/ 3276717 h 4296590"/>
                    <a:gd name="csX8" fmla="*/ 2035545 w 2542352"/>
                    <a:gd name="csY8" fmla="*/ 1247892 h 4296590"/>
                    <a:gd name="csX9" fmla="*/ 2530845 w 2542352"/>
                    <a:gd name="csY9" fmla="*/ 571617 h 4296590"/>
                    <a:gd name="csX10" fmla="*/ 1473570 w 2542352"/>
                    <a:gd name="csY10" fmla="*/ 117 h 4296590"/>
                    <a:gd name="csX11" fmla="*/ 416295 w 2542352"/>
                    <a:gd name="csY11" fmla="*/ 523992 h 4296590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</a:cxnLst>
                  <a:rect l="l" t="t" r="r" b="b"/>
                  <a:pathLst>
                    <a:path w="2542352" h="4296590">
                      <a:moveTo>
                        <a:pt x="416295" y="523992"/>
                      </a:moveTo>
                      <a:cubicBezTo>
                        <a:pt x="171820" y="658929"/>
                        <a:pt x="-40905" y="666867"/>
                        <a:pt x="6720" y="809742"/>
                      </a:cubicBezTo>
                      <a:cubicBezTo>
                        <a:pt x="54345" y="952617"/>
                        <a:pt x="551232" y="985954"/>
                        <a:pt x="702045" y="1381242"/>
                      </a:cubicBezTo>
                      <a:cubicBezTo>
                        <a:pt x="852858" y="1776530"/>
                        <a:pt x="973508" y="2816342"/>
                        <a:pt x="911595" y="3181467"/>
                      </a:cubicBezTo>
                      <a:cubicBezTo>
                        <a:pt x="849683" y="3546592"/>
                        <a:pt x="363907" y="3395780"/>
                        <a:pt x="330570" y="3571992"/>
                      </a:cubicBezTo>
                      <a:cubicBezTo>
                        <a:pt x="297233" y="3748204"/>
                        <a:pt x="395658" y="4141905"/>
                        <a:pt x="711570" y="4238742"/>
                      </a:cubicBezTo>
                      <a:cubicBezTo>
                        <a:pt x="1027482" y="4335579"/>
                        <a:pt x="2005383" y="4313355"/>
                        <a:pt x="2226045" y="4153017"/>
                      </a:cubicBezTo>
                      <a:cubicBezTo>
                        <a:pt x="2446708" y="3992680"/>
                        <a:pt x="2067295" y="3760904"/>
                        <a:pt x="2035545" y="3276717"/>
                      </a:cubicBezTo>
                      <a:cubicBezTo>
                        <a:pt x="2003795" y="2792530"/>
                        <a:pt x="1952995" y="1698742"/>
                        <a:pt x="2035545" y="1247892"/>
                      </a:cubicBezTo>
                      <a:cubicBezTo>
                        <a:pt x="2118095" y="797042"/>
                        <a:pt x="2624507" y="779579"/>
                        <a:pt x="2530845" y="571617"/>
                      </a:cubicBezTo>
                      <a:cubicBezTo>
                        <a:pt x="2437183" y="363655"/>
                        <a:pt x="1819645" y="8054"/>
                        <a:pt x="1473570" y="117"/>
                      </a:cubicBezTo>
                      <a:cubicBezTo>
                        <a:pt x="1127495" y="-7821"/>
                        <a:pt x="660770" y="389055"/>
                        <a:pt x="416295" y="523992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" name="Oval 5">
                  <a:extLst>
                    <a:ext uri="{FF2B5EF4-FFF2-40B4-BE49-F238E27FC236}">
                      <a16:creationId xmlns:a16="http://schemas.microsoft.com/office/drawing/2014/main" id="{F64FF541-AE2E-DAED-4856-A9796F64FAF2}"/>
                    </a:ext>
                  </a:extLst>
                </p:cNvPr>
                <p:cNvSpPr/>
                <p:nvPr/>
              </p:nvSpPr>
              <p:spPr>
                <a:xfrm>
                  <a:off x="6134100" y="2200274"/>
                  <a:ext cx="504825" cy="352425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id="{ED802A35-0CFC-450C-F186-AA4978397A22}"/>
                    </a:ext>
                  </a:extLst>
                </p:cNvPr>
                <p:cNvSpPr/>
                <p:nvPr/>
              </p:nvSpPr>
              <p:spPr>
                <a:xfrm>
                  <a:off x="6179355" y="2952807"/>
                  <a:ext cx="504825" cy="352425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id="{2EE81666-40A3-6C88-283E-E7B0F3FDD0FB}"/>
                    </a:ext>
                  </a:extLst>
                </p:cNvPr>
                <p:cNvSpPr/>
                <p:nvPr/>
              </p:nvSpPr>
              <p:spPr>
                <a:xfrm>
                  <a:off x="6386512" y="3705341"/>
                  <a:ext cx="504825" cy="352425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id="{61A83EE4-B4F3-5702-48E2-1DC95373E613}"/>
                    </a:ext>
                  </a:extLst>
                </p:cNvPr>
                <p:cNvSpPr/>
                <p:nvPr/>
              </p:nvSpPr>
              <p:spPr>
                <a:xfrm>
                  <a:off x="6179355" y="4471015"/>
                  <a:ext cx="504825" cy="352425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7" name="Oval 16">
                  <a:extLst>
                    <a:ext uri="{FF2B5EF4-FFF2-40B4-BE49-F238E27FC236}">
                      <a16:creationId xmlns:a16="http://schemas.microsoft.com/office/drawing/2014/main" id="{FCECAE33-85D5-D581-7CF3-988F76013A42}"/>
                    </a:ext>
                  </a:extLst>
                </p:cNvPr>
                <p:cNvSpPr/>
                <p:nvPr/>
              </p:nvSpPr>
              <p:spPr>
                <a:xfrm>
                  <a:off x="6331755" y="5223549"/>
                  <a:ext cx="504825" cy="352425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2" name="Group 21">
                <a:extLst>
                  <a:ext uri="{FF2B5EF4-FFF2-40B4-BE49-F238E27FC236}">
                    <a16:creationId xmlns:a16="http://schemas.microsoft.com/office/drawing/2014/main" id="{CC2F69FC-6207-CB02-3C73-679F81B62CE4}"/>
                  </a:ext>
                </a:extLst>
              </p:cNvPr>
              <p:cNvGrpSpPr/>
              <p:nvPr/>
            </p:nvGrpSpPr>
            <p:grpSpPr>
              <a:xfrm>
                <a:off x="5101864" y="2524373"/>
                <a:ext cx="2122629" cy="1864862"/>
                <a:chOff x="5101864" y="2524373"/>
                <a:chExt cx="2122629" cy="1864862"/>
              </a:xfrm>
              <a:grpFill/>
            </p:grpSpPr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FEC016CF-1D43-F810-0754-175BDB14265A}"/>
                    </a:ext>
                  </a:extLst>
                </p:cNvPr>
                <p:cNvSpPr/>
                <p:nvPr/>
              </p:nvSpPr>
              <p:spPr>
                <a:xfrm rot="746338">
                  <a:off x="5101864" y="2524373"/>
                  <a:ext cx="2122629" cy="1864862"/>
                </a:xfrm>
                <a:custGeom>
                  <a:avLst/>
                  <a:gdLst>
                    <a:gd name="csX0" fmla="*/ 123825 w 3257550"/>
                    <a:gd name="csY0" fmla="*/ 19050 h 2886075"/>
                    <a:gd name="csX1" fmla="*/ 9525 w 3257550"/>
                    <a:gd name="csY1" fmla="*/ 457200 h 2886075"/>
                    <a:gd name="csX2" fmla="*/ 333375 w 3257550"/>
                    <a:gd name="csY2" fmla="*/ 457200 h 2886075"/>
                    <a:gd name="csX3" fmla="*/ 419100 w 3257550"/>
                    <a:gd name="csY3" fmla="*/ 2133600 h 2886075"/>
                    <a:gd name="csX4" fmla="*/ 57150 w 3257550"/>
                    <a:gd name="csY4" fmla="*/ 2047875 h 2886075"/>
                    <a:gd name="csX5" fmla="*/ 0 w 3257550"/>
                    <a:gd name="csY5" fmla="*/ 2752725 h 2886075"/>
                    <a:gd name="csX6" fmla="*/ 123825 w 3257550"/>
                    <a:gd name="csY6" fmla="*/ 2724150 h 2886075"/>
                    <a:gd name="csX7" fmla="*/ 1381125 w 3257550"/>
                    <a:gd name="csY7" fmla="*/ 2647950 h 2886075"/>
                    <a:gd name="csX8" fmla="*/ 1190625 w 3257550"/>
                    <a:gd name="csY8" fmla="*/ 2095500 h 2886075"/>
                    <a:gd name="csX9" fmla="*/ 952500 w 3257550"/>
                    <a:gd name="csY9" fmla="*/ 2019300 h 2886075"/>
                    <a:gd name="csX10" fmla="*/ 1019175 w 3257550"/>
                    <a:gd name="csY10" fmla="*/ 1562100 h 2886075"/>
                    <a:gd name="csX11" fmla="*/ 1581150 w 3257550"/>
                    <a:gd name="csY11" fmla="*/ 1571625 h 2886075"/>
                    <a:gd name="csX12" fmla="*/ 2324100 w 3257550"/>
                    <a:gd name="csY12" fmla="*/ 2124075 h 2886075"/>
                    <a:gd name="csX13" fmla="*/ 2038350 w 3257550"/>
                    <a:gd name="csY13" fmla="*/ 2257425 h 2886075"/>
                    <a:gd name="csX14" fmla="*/ 2095500 w 3257550"/>
                    <a:gd name="csY14" fmla="*/ 2647950 h 2886075"/>
                    <a:gd name="csX15" fmla="*/ 3228975 w 3257550"/>
                    <a:gd name="csY15" fmla="*/ 2886075 h 2886075"/>
                    <a:gd name="csX16" fmla="*/ 3257550 w 3257550"/>
                    <a:gd name="csY16" fmla="*/ 2162175 h 2886075"/>
                    <a:gd name="csX17" fmla="*/ 2990850 w 3257550"/>
                    <a:gd name="csY17" fmla="*/ 2028825 h 2886075"/>
                    <a:gd name="csX18" fmla="*/ 2905125 w 3257550"/>
                    <a:gd name="csY18" fmla="*/ 1943100 h 2886075"/>
                    <a:gd name="csX19" fmla="*/ 2266950 w 3257550"/>
                    <a:gd name="csY19" fmla="*/ 1438275 h 2886075"/>
                    <a:gd name="csX20" fmla="*/ 2476500 w 3257550"/>
                    <a:gd name="csY20" fmla="*/ 1295400 h 2886075"/>
                    <a:gd name="csX21" fmla="*/ 2619375 w 3257550"/>
                    <a:gd name="csY21" fmla="*/ 933450 h 2886075"/>
                    <a:gd name="csX22" fmla="*/ 2562225 w 3257550"/>
                    <a:gd name="csY22" fmla="*/ 590550 h 2886075"/>
                    <a:gd name="csX23" fmla="*/ 2257425 w 3257550"/>
                    <a:gd name="csY23" fmla="*/ 104775 h 2886075"/>
                    <a:gd name="csX24" fmla="*/ 1704975 w 3257550"/>
                    <a:gd name="csY24" fmla="*/ 9525 h 2886075"/>
                    <a:gd name="csX25" fmla="*/ 1247775 w 3257550"/>
                    <a:gd name="csY25" fmla="*/ 104775 h 2886075"/>
                    <a:gd name="csX26" fmla="*/ 952500 w 3257550"/>
                    <a:gd name="csY26" fmla="*/ 314325 h 2886075"/>
                    <a:gd name="csX27" fmla="*/ 1000125 w 3257550"/>
                    <a:gd name="csY27" fmla="*/ 0 h 2886075"/>
                    <a:gd name="csX28" fmla="*/ 123825 w 3257550"/>
                    <a:gd name="csY28" fmla="*/ 19050 h 2886075"/>
                  </a:gdLst>
                  <a:ahLst/>
                  <a:cxnLst>
                    <a:cxn ang="0">
                      <a:pos x="csX0" y="csY0"/>
                    </a:cxn>
                    <a:cxn ang="0">
                      <a:pos x="csX1" y="csY1"/>
                    </a:cxn>
                    <a:cxn ang="0">
                      <a:pos x="csX2" y="csY2"/>
                    </a:cxn>
                    <a:cxn ang="0">
                      <a:pos x="csX3" y="csY3"/>
                    </a:cxn>
                    <a:cxn ang="0">
                      <a:pos x="csX4" y="csY4"/>
                    </a:cxn>
                    <a:cxn ang="0">
                      <a:pos x="csX5" y="csY5"/>
                    </a:cxn>
                    <a:cxn ang="0">
                      <a:pos x="csX6" y="csY6"/>
                    </a:cxn>
                    <a:cxn ang="0">
                      <a:pos x="csX7" y="csY7"/>
                    </a:cxn>
                    <a:cxn ang="0">
                      <a:pos x="csX8" y="csY8"/>
                    </a:cxn>
                    <a:cxn ang="0">
                      <a:pos x="csX9" y="csY9"/>
                    </a:cxn>
                    <a:cxn ang="0">
                      <a:pos x="csX10" y="csY10"/>
                    </a:cxn>
                    <a:cxn ang="0">
                      <a:pos x="csX11" y="csY11"/>
                    </a:cxn>
                    <a:cxn ang="0">
                      <a:pos x="csX12" y="csY12"/>
                    </a:cxn>
                    <a:cxn ang="0">
                      <a:pos x="csX13" y="csY13"/>
                    </a:cxn>
                    <a:cxn ang="0">
                      <a:pos x="csX14" y="csY14"/>
                    </a:cxn>
                    <a:cxn ang="0">
                      <a:pos x="csX15" y="csY15"/>
                    </a:cxn>
                    <a:cxn ang="0">
                      <a:pos x="csX16" y="csY16"/>
                    </a:cxn>
                    <a:cxn ang="0">
                      <a:pos x="csX17" y="csY17"/>
                    </a:cxn>
                    <a:cxn ang="0">
                      <a:pos x="csX18" y="csY18"/>
                    </a:cxn>
                    <a:cxn ang="0">
                      <a:pos x="csX19" y="csY19"/>
                    </a:cxn>
                    <a:cxn ang="0">
                      <a:pos x="csX20" y="csY20"/>
                    </a:cxn>
                    <a:cxn ang="0">
                      <a:pos x="csX21" y="csY21"/>
                    </a:cxn>
                    <a:cxn ang="0">
                      <a:pos x="csX22" y="csY22"/>
                    </a:cxn>
                    <a:cxn ang="0">
                      <a:pos x="csX23" y="csY23"/>
                    </a:cxn>
                    <a:cxn ang="0">
                      <a:pos x="csX24" y="csY24"/>
                    </a:cxn>
                    <a:cxn ang="0">
                      <a:pos x="csX25" y="csY25"/>
                    </a:cxn>
                    <a:cxn ang="0">
                      <a:pos x="csX26" y="csY26"/>
                    </a:cxn>
                    <a:cxn ang="0">
                      <a:pos x="csX27" y="csY27"/>
                    </a:cxn>
                    <a:cxn ang="0">
                      <a:pos x="csX28" y="csY28"/>
                    </a:cxn>
                  </a:cxnLst>
                  <a:rect l="l" t="t" r="r" b="b"/>
                  <a:pathLst>
                    <a:path w="3257550" h="2886075">
                      <a:moveTo>
                        <a:pt x="123825" y="19050"/>
                      </a:moveTo>
                      <a:lnTo>
                        <a:pt x="9525" y="457200"/>
                      </a:lnTo>
                      <a:lnTo>
                        <a:pt x="333375" y="457200"/>
                      </a:lnTo>
                      <a:lnTo>
                        <a:pt x="419100" y="2133600"/>
                      </a:lnTo>
                      <a:lnTo>
                        <a:pt x="57150" y="2047875"/>
                      </a:lnTo>
                      <a:lnTo>
                        <a:pt x="0" y="2752725"/>
                      </a:lnTo>
                      <a:lnTo>
                        <a:pt x="123825" y="2724150"/>
                      </a:lnTo>
                      <a:lnTo>
                        <a:pt x="1381125" y="2647950"/>
                      </a:lnTo>
                      <a:lnTo>
                        <a:pt x="1190625" y="2095500"/>
                      </a:lnTo>
                      <a:lnTo>
                        <a:pt x="952500" y="2019300"/>
                      </a:lnTo>
                      <a:lnTo>
                        <a:pt x="1019175" y="1562100"/>
                      </a:lnTo>
                      <a:lnTo>
                        <a:pt x="1581150" y="1571625"/>
                      </a:lnTo>
                      <a:lnTo>
                        <a:pt x="2324100" y="2124075"/>
                      </a:lnTo>
                      <a:lnTo>
                        <a:pt x="2038350" y="2257425"/>
                      </a:lnTo>
                      <a:lnTo>
                        <a:pt x="2095500" y="2647950"/>
                      </a:lnTo>
                      <a:lnTo>
                        <a:pt x="3228975" y="2886075"/>
                      </a:lnTo>
                      <a:lnTo>
                        <a:pt x="3257550" y="2162175"/>
                      </a:lnTo>
                      <a:lnTo>
                        <a:pt x="2990850" y="2028825"/>
                      </a:lnTo>
                      <a:lnTo>
                        <a:pt x="2905125" y="1943100"/>
                      </a:lnTo>
                      <a:lnTo>
                        <a:pt x="2266950" y="1438275"/>
                      </a:lnTo>
                      <a:lnTo>
                        <a:pt x="2476500" y="1295400"/>
                      </a:lnTo>
                      <a:lnTo>
                        <a:pt x="2619375" y="933450"/>
                      </a:lnTo>
                      <a:lnTo>
                        <a:pt x="2562225" y="590550"/>
                      </a:lnTo>
                      <a:lnTo>
                        <a:pt x="2257425" y="104775"/>
                      </a:lnTo>
                      <a:lnTo>
                        <a:pt x="1704975" y="9525"/>
                      </a:lnTo>
                      <a:lnTo>
                        <a:pt x="1247775" y="104775"/>
                      </a:lnTo>
                      <a:lnTo>
                        <a:pt x="952500" y="314325"/>
                      </a:lnTo>
                      <a:lnTo>
                        <a:pt x="1000125" y="0"/>
                      </a:lnTo>
                      <a:lnTo>
                        <a:pt x="123825" y="19050"/>
                      </a:ln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Oval 19">
                  <a:extLst>
                    <a:ext uri="{FF2B5EF4-FFF2-40B4-BE49-F238E27FC236}">
                      <a16:creationId xmlns:a16="http://schemas.microsoft.com/office/drawing/2014/main" id="{5DF1EC97-1A44-8046-4FB7-41BFDE884C0F}"/>
                    </a:ext>
                  </a:extLst>
                </p:cNvPr>
                <p:cNvSpPr/>
                <p:nvPr/>
              </p:nvSpPr>
              <p:spPr>
                <a:xfrm>
                  <a:off x="6025353" y="3095439"/>
                  <a:ext cx="479971" cy="204494"/>
                </a:xfrm>
                <a:prstGeom prst="ellipse">
                  <a:avLst/>
                </a:prstGeom>
                <a:grpFill/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23" name="Freeform: Shape 22">
                <a:extLst>
                  <a:ext uri="{FF2B5EF4-FFF2-40B4-BE49-F238E27FC236}">
                    <a16:creationId xmlns:a16="http://schemas.microsoft.com/office/drawing/2014/main" id="{3F50DC3D-D38A-AB7C-D1AE-C596DC62C070}"/>
                  </a:ext>
                </a:extLst>
              </p:cNvPr>
              <p:cNvSpPr/>
              <p:nvPr/>
            </p:nvSpPr>
            <p:spPr>
              <a:xfrm rot="20507162">
                <a:off x="6619875" y="2522148"/>
                <a:ext cx="1911994" cy="1811727"/>
              </a:xfrm>
              <a:custGeom>
                <a:avLst/>
                <a:gdLst>
                  <a:gd name="csX0" fmla="*/ 238125 w 2895600"/>
                  <a:gd name="csY0" fmla="*/ 76200 h 3000375"/>
                  <a:gd name="csX1" fmla="*/ 152400 w 2895600"/>
                  <a:gd name="csY1" fmla="*/ 476250 h 3000375"/>
                  <a:gd name="csX2" fmla="*/ 666750 w 2895600"/>
                  <a:gd name="csY2" fmla="*/ 485775 h 3000375"/>
                  <a:gd name="csX3" fmla="*/ 409575 w 2895600"/>
                  <a:gd name="csY3" fmla="*/ 2162175 h 3000375"/>
                  <a:gd name="csX4" fmla="*/ 0 w 2895600"/>
                  <a:gd name="csY4" fmla="*/ 2171700 h 3000375"/>
                  <a:gd name="csX5" fmla="*/ 57150 w 2895600"/>
                  <a:gd name="csY5" fmla="*/ 2828925 h 3000375"/>
                  <a:gd name="csX6" fmla="*/ 1352550 w 2895600"/>
                  <a:gd name="csY6" fmla="*/ 3000375 h 3000375"/>
                  <a:gd name="csX7" fmla="*/ 1314450 w 2895600"/>
                  <a:gd name="csY7" fmla="*/ 2371725 h 3000375"/>
                  <a:gd name="csX8" fmla="*/ 1143000 w 2895600"/>
                  <a:gd name="csY8" fmla="*/ 2305050 h 3000375"/>
                  <a:gd name="csX9" fmla="*/ 1257300 w 2895600"/>
                  <a:gd name="csY9" fmla="*/ 1590675 h 3000375"/>
                  <a:gd name="csX10" fmla="*/ 1476375 w 2895600"/>
                  <a:gd name="csY10" fmla="*/ 1790700 h 3000375"/>
                  <a:gd name="csX11" fmla="*/ 2495550 w 2895600"/>
                  <a:gd name="csY11" fmla="*/ 2000250 h 3000375"/>
                  <a:gd name="csX12" fmla="*/ 2895600 w 2895600"/>
                  <a:gd name="csY12" fmla="*/ 1371600 h 3000375"/>
                  <a:gd name="csX13" fmla="*/ 2895600 w 2895600"/>
                  <a:gd name="csY13" fmla="*/ 1200150 h 3000375"/>
                  <a:gd name="csX14" fmla="*/ 2876550 w 2895600"/>
                  <a:gd name="csY14" fmla="*/ 428625 h 3000375"/>
                  <a:gd name="csX15" fmla="*/ 2562225 w 2895600"/>
                  <a:gd name="csY15" fmla="*/ 180975 h 3000375"/>
                  <a:gd name="csX16" fmla="*/ 1752600 w 2895600"/>
                  <a:gd name="csY16" fmla="*/ 66675 h 3000375"/>
                  <a:gd name="csX17" fmla="*/ 1333500 w 2895600"/>
                  <a:gd name="csY17" fmla="*/ 323850 h 3000375"/>
                  <a:gd name="csX18" fmla="*/ 1390650 w 2895600"/>
                  <a:gd name="csY18" fmla="*/ 0 h 3000375"/>
                  <a:gd name="csX19" fmla="*/ 238125 w 2895600"/>
                  <a:gd name="csY19" fmla="*/ 76200 h 3000375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  <a:cxn ang="0">
                    <a:pos x="csX12" y="csY12"/>
                  </a:cxn>
                  <a:cxn ang="0">
                    <a:pos x="csX13" y="csY13"/>
                  </a:cxn>
                  <a:cxn ang="0">
                    <a:pos x="csX14" y="csY14"/>
                  </a:cxn>
                  <a:cxn ang="0">
                    <a:pos x="csX15" y="csY15"/>
                  </a:cxn>
                  <a:cxn ang="0">
                    <a:pos x="csX16" y="csY16"/>
                  </a:cxn>
                  <a:cxn ang="0">
                    <a:pos x="csX17" y="csY17"/>
                  </a:cxn>
                  <a:cxn ang="0">
                    <a:pos x="csX18" y="csY18"/>
                  </a:cxn>
                  <a:cxn ang="0">
                    <a:pos x="csX19" y="csY19"/>
                  </a:cxn>
                </a:cxnLst>
                <a:rect l="l" t="t" r="r" b="b"/>
                <a:pathLst>
                  <a:path w="2895600" h="3000375">
                    <a:moveTo>
                      <a:pt x="238125" y="76200"/>
                    </a:moveTo>
                    <a:lnTo>
                      <a:pt x="152400" y="476250"/>
                    </a:lnTo>
                    <a:lnTo>
                      <a:pt x="666750" y="485775"/>
                    </a:lnTo>
                    <a:lnTo>
                      <a:pt x="409575" y="2162175"/>
                    </a:lnTo>
                    <a:lnTo>
                      <a:pt x="0" y="2171700"/>
                    </a:lnTo>
                    <a:lnTo>
                      <a:pt x="57150" y="2828925"/>
                    </a:lnTo>
                    <a:lnTo>
                      <a:pt x="1352550" y="3000375"/>
                    </a:lnTo>
                    <a:lnTo>
                      <a:pt x="1314450" y="2371725"/>
                    </a:lnTo>
                    <a:lnTo>
                      <a:pt x="1143000" y="2305050"/>
                    </a:lnTo>
                    <a:lnTo>
                      <a:pt x="1257300" y="1590675"/>
                    </a:lnTo>
                    <a:lnTo>
                      <a:pt x="1476375" y="1790700"/>
                    </a:lnTo>
                    <a:lnTo>
                      <a:pt x="2495550" y="2000250"/>
                    </a:lnTo>
                    <a:lnTo>
                      <a:pt x="2895600" y="1371600"/>
                    </a:lnTo>
                    <a:lnTo>
                      <a:pt x="2895600" y="1200150"/>
                    </a:lnTo>
                    <a:lnTo>
                      <a:pt x="2876550" y="428625"/>
                    </a:lnTo>
                    <a:lnTo>
                      <a:pt x="2562225" y="180975"/>
                    </a:lnTo>
                    <a:lnTo>
                      <a:pt x="1752600" y="66675"/>
                    </a:lnTo>
                    <a:lnTo>
                      <a:pt x="1333500" y="323850"/>
                    </a:lnTo>
                    <a:lnTo>
                      <a:pt x="1390650" y="0"/>
                    </a:lnTo>
                    <a:lnTo>
                      <a:pt x="238125" y="76200"/>
                    </a:lnTo>
                    <a:close/>
                  </a:path>
                </a:pathLst>
              </a:cu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6D65BFAE-FB91-F6D0-165F-1EB233C6397C}"/>
                  </a:ext>
                </a:extLst>
              </p:cNvPr>
              <p:cNvSpPr/>
              <p:nvPr/>
            </p:nvSpPr>
            <p:spPr>
              <a:xfrm>
                <a:off x="7553325" y="3019425"/>
                <a:ext cx="359045" cy="280508"/>
              </a:xfrm>
              <a:prstGeom prst="ellipse">
                <a:avLst/>
              </a:prstGeom>
              <a:grpFill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1C88AFC0-ED96-FD89-3849-61FC57AD7509}"/>
                </a:ext>
              </a:extLst>
            </p:cNvPr>
            <p:cNvSpPr/>
            <p:nvPr/>
          </p:nvSpPr>
          <p:spPr>
            <a:xfrm flipV="1">
              <a:off x="1664106" y="2462198"/>
              <a:ext cx="1601528" cy="1166065"/>
            </a:xfrm>
            <a:custGeom>
              <a:avLst/>
              <a:gdLst>
                <a:gd name="csX0" fmla="*/ 1740365 w 3200148"/>
                <a:gd name="csY0" fmla="*/ 881182 h 3512061"/>
                <a:gd name="csX1" fmla="*/ 1711790 w 3200148"/>
                <a:gd name="csY1" fmla="*/ 1205032 h 3512061"/>
                <a:gd name="csX2" fmla="*/ 2502365 w 3200148"/>
                <a:gd name="csY2" fmla="*/ 1176457 h 3512061"/>
                <a:gd name="csX3" fmla="*/ 2559515 w 3200148"/>
                <a:gd name="csY3" fmla="*/ 643057 h 3512061"/>
                <a:gd name="csX4" fmla="*/ 1911815 w 3200148"/>
                <a:gd name="csY4" fmla="*/ 14407 h 3512061"/>
                <a:gd name="csX5" fmla="*/ 759290 w 3200148"/>
                <a:gd name="csY5" fmla="*/ 319207 h 3512061"/>
                <a:gd name="csX6" fmla="*/ 83015 w 3200148"/>
                <a:gd name="csY6" fmla="*/ 1586032 h 3512061"/>
                <a:gd name="csX7" fmla="*/ 159215 w 3200148"/>
                <a:gd name="csY7" fmla="*/ 2405182 h 3512061"/>
                <a:gd name="csX8" fmla="*/ 1416515 w 3200148"/>
                <a:gd name="csY8" fmla="*/ 3443407 h 3512061"/>
                <a:gd name="csX9" fmla="*/ 2483315 w 3200148"/>
                <a:gd name="csY9" fmla="*/ 3348157 h 3512061"/>
                <a:gd name="csX10" fmla="*/ 2826215 w 3200148"/>
                <a:gd name="csY10" fmla="*/ 2814757 h 3512061"/>
                <a:gd name="csX11" fmla="*/ 3197690 w 3200148"/>
                <a:gd name="csY11" fmla="*/ 2586157 h 3512061"/>
                <a:gd name="csX12" fmla="*/ 2635715 w 3200148"/>
                <a:gd name="csY12" fmla="*/ 2233732 h 3512061"/>
                <a:gd name="csX13" fmla="*/ 1683215 w 3200148"/>
                <a:gd name="csY13" fmla="*/ 2176582 h 3512061"/>
                <a:gd name="csX14" fmla="*/ 1721315 w 3200148"/>
                <a:gd name="csY14" fmla="*/ 2519482 h 3512061"/>
                <a:gd name="csX15" fmla="*/ 1559390 w 3200148"/>
                <a:gd name="csY15" fmla="*/ 2614732 h 3512061"/>
                <a:gd name="csX16" fmla="*/ 1292690 w 3200148"/>
                <a:gd name="csY16" fmla="*/ 1776532 h 3512061"/>
                <a:gd name="csX17" fmla="*/ 1597490 w 3200148"/>
                <a:gd name="csY17" fmla="*/ 719257 h 3512061"/>
                <a:gd name="csX18" fmla="*/ 1740365 w 3200148"/>
                <a:gd name="csY18" fmla="*/ 881182 h 35120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3200148" h="3512061">
                  <a:moveTo>
                    <a:pt x="1740365" y="881182"/>
                  </a:moveTo>
                  <a:cubicBezTo>
                    <a:pt x="1759415" y="962144"/>
                    <a:pt x="1584790" y="1155820"/>
                    <a:pt x="1711790" y="1205032"/>
                  </a:cubicBezTo>
                  <a:cubicBezTo>
                    <a:pt x="1838790" y="1254245"/>
                    <a:pt x="2361078" y="1270120"/>
                    <a:pt x="2502365" y="1176457"/>
                  </a:cubicBezTo>
                  <a:cubicBezTo>
                    <a:pt x="2643653" y="1082795"/>
                    <a:pt x="2657940" y="836732"/>
                    <a:pt x="2559515" y="643057"/>
                  </a:cubicBezTo>
                  <a:cubicBezTo>
                    <a:pt x="2461090" y="449382"/>
                    <a:pt x="2211852" y="68382"/>
                    <a:pt x="1911815" y="14407"/>
                  </a:cubicBezTo>
                  <a:cubicBezTo>
                    <a:pt x="1611778" y="-39568"/>
                    <a:pt x="1064090" y="57269"/>
                    <a:pt x="759290" y="319207"/>
                  </a:cubicBezTo>
                  <a:cubicBezTo>
                    <a:pt x="454490" y="581145"/>
                    <a:pt x="183027" y="1238370"/>
                    <a:pt x="83015" y="1586032"/>
                  </a:cubicBezTo>
                  <a:cubicBezTo>
                    <a:pt x="-16997" y="1933694"/>
                    <a:pt x="-63035" y="2095619"/>
                    <a:pt x="159215" y="2405182"/>
                  </a:cubicBezTo>
                  <a:cubicBezTo>
                    <a:pt x="381465" y="2714745"/>
                    <a:pt x="1029165" y="3286245"/>
                    <a:pt x="1416515" y="3443407"/>
                  </a:cubicBezTo>
                  <a:cubicBezTo>
                    <a:pt x="1803865" y="3600569"/>
                    <a:pt x="2248365" y="3452932"/>
                    <a:pt x="2483315" y="3348157"/>
                  </a:cubicBezTo>
                  <a:cubicBezTo>
                    <a:pt x="2718265" y="3243382"/>
                    <a:pt x="2707153" y="2941757"/>
                    <a:pt x="2826215" y="2814757"/>
                  </a:cubicBezTo>
                  <a:cubicBezTo>
                    <a:pt x="2945277" y="2687757"/>
                    <a:pt x="3229440" y="2682994"/>
                    <a:pt x="3197690" y="2586157"/>
                  </a:cubicBezTo>
                  <a:cubicBezTo>
                    <a:pt x="3165940" y="2489320"/>
                    <a:pt x="2888127" y="2301994"/>
                    <a:pt x="2635715" y="2233732"/>
                  </a:cubicBezTo>
                  <a:cubicBezTo>
                    <a:pt x="2383303" y="2165470"/>
                    <a:pt x="1835615" y="2128957"/>
                    <a:pt x="1683215" y="2176582"/>
                  </a:cubicBezTo>
                  <a:cubicBezTo>
                    <a:pt x="1530815" y="2224207"/>
                    <a:pt x="1741952" y="2446457"/>
                    <a:pt x="1721315" y="2519482"/>
                  </a:cubicBezTo>
                  <a:cubicBezTo>
                    <a:pt x="1700678" y="2592507"/>
                    <a:pt x="1630827" y="2738557"/>
                    <a:pt x="1559390" y="2614732"/>
                  </a:cubicBezTo>
                  <a:cubicBezTo>
                    <a:pt x="1487952" y="2490907"/>
                    <a:pt x="1286340" y="2092444"/>
                    <a:pt x="1292690" y="1776532"/>
                  </a:cubicBezTo>
                  <a:cubicBezTo>
                    <a:pt x="1299040" y="1460620"/>
                    <a:pt x="1521290" y="871657"/>
                    <a:pt x="1597490" y="719257"/>
                  </a:cubicBezTo>
                  <a:cubicBezTo>
                    <a:pt x="1673690" y="566857"/>
                    <a:pt x="1721315" y="800220"/>
                    <a:pt x="1740365" y="881182"/>
                  </a:cubicBezTo>
                  <a:close/>
                </a:path>
              </a:pathLst>
            </a:custGeom>
            <a:gradFill>
              <a:gsLst>
                <a:gs pos="0">
                  <a:srgbClr val="FF0000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27">
              <a:extLst>
                <a:ext uri="{FF2B5EF4-FFF2-40B4-BE49-F238E27FC236}">
                  <a16:creationId xmlns:a16="http://schemas.microsoft.com/office/drawing/2014/main" id="{0846AA30-6A74-3371-4E98-3AB29771BD5C}"/>
                </a:ext>
              </a:extLst>
            </p:cNvPr>
            <p:cNvSpPr/>
            <p:nvPr/>
          </p:nvSpPr>
          <p:spPr>
            <a:xfrm rot="1247338">
              <a:off x="2970148" y="2532188"/>
              <a:ext cx="1533131" cy="1107529"/>
            </a:xfrm>
            <a:custGeom>
              <a:avLst/>
              <a:gdLst>
                <a:gd name="csX0" fmla="*/ 651014 w 4156579"/>
                <a:gd name="csY0" fmla="*/ 425905 h 3592903"/>
                <a:gd name="csX1" fmla="*/ 441464 w 4156579"/>
                <a:gd name="csY1" fmla="*/ 749755 h 3592903"/>
                <a:gd name="csX2" fmla="*/ 727214 w 4156579"/>
                <a:gd name="csY2" fmla="*/ 1016455 h 3592903"/>
                <a:gd name="csX3" fmla="*/ 955814 w 4156579"/>
                <a:gd name="csY3" fmla="*/ 1130755 h 3592903"/>
                <a:gd name="csX4" fmla="*/ 755789 w 4156579"/>
                <a:gd name="csY4" fmla="*/ 2635705 h 3592903"/>
                <a:gd name="csX5" fmla="*/ 355739 w 4156579"/>
                <a:gd name="csY5" fmla="*/ 2740480 h 3592903"/>
                <a:gd name="csX6" fmla="*/ 69989 w 4156579"/>
                <a:gd name="csY6" fmla="*/ 3350080 h 3592903"/>
                <a:gd name="csX7" fmla="*/ 1736864 w 4156579"/>
                <a:gd name="csY7" fmla="*/ 3569155 h 3592903"/>
                <a:gd name="csX8" fmla="*/ 1784489 w 4156579"/>
                <a:gd name="csY8" fmla="*/ 2930980 h 3592903"/>
                <a:gd name="csX9" fmla="*/ 1632089 w 4156579"/>
                <a:gd name="csY9" fmla="*/ 2483305 h 3592903"/>
                <a:gd name="csX10" fmla="*/ 2327414 w 4156579"/>
                <a:gd name="csY10" fmla="*/ 2435680 h 3592903"/>
                <a:gd name="csX11" fmla="*/ 2365514 w 4156579"/>
                <a:gd name="csY11" fmla="*/ 2854780 h 3592903"/>
                <a:gd name="csX12" fmla="*/ 2146439 w 4156579"/>
                <a:gd name="csY12" fmla="*/ 3159580 h 3592903"/>
                <a:gd name="csX13" fmla="*/ 2203589 w 4156579"/>
                <a:gd name="csY13" fmla="*/ 3473905 h 3592903"/>
                <a:gd name="csX14" fmla="*/ 3822839 w 4156579"/>
                <a:gd name="csY14" fmla="*/ 3550105 h 3592903"/>
                <a:gd name="csX15" fmla="*/ 3946664 w 4156579"/>
                <a:gd name="csY15" fmla="*/ 2835730 h 3592903"/>
                <a:gd name="csX16" fmla="*/ 3632339 w 4156579"/>
                <a:gd name="csY16" fmla="*/ 2588080 h 3592903"/>
                <a:gd name="csX17" fmla="*/ 3679964 w 4156579"/>
                <a:gd name="csY17" fmla="*/ 902155 h 3592903"/>
                <a:gd name="csX18" fmla="*/ 4118114 w 4156579"/>
                <a:gd name="csY18" fmla="*/ 321130 h 3592903"/>
                <a:gd name="csX19" fmla="*/ 2565539 w 4156579"/>
                <a:gd name="csY19" fmla="*/ 6805 h 3592903"/>
                <a:gd name="csX20" fmla="*/ 2651264 w 4156579"/>
                <a:gd name="csY20" fmla="*/ 606880 h 3592903"/>
                <a:gd name="csX21" fmla="*/ 2594114 w 4156579"/>
                <a:gd name="csY21" fmla="*/ 1626055 h 3592903"/>
                <a:gd name="csX22" fmla="*/ 1784489 w 4156579"/>
                <a:gd name="csY22" fmla="*/ 1597480 h 3592903"/>
                <a:gd name="csX23" fmla="*/ 1689239 w 4156579"/>
                <a:gd name="csY23" fmla="*/ 921205 h 3592903"/>
                <a:gd name="csX24" fmla="*/ 2117864 w 4156579"/>
                <a:gd name="csY24" fmla="*/ 768805 h 3592903"/>
                <a:gd name="csX25" fmla="*/ 2041664 w 4156579"/>
                <a:gd name="csY25" fmla="*/ 159205 h 3592903"/>
                <a:gd name="csX26" fmla="*/ 651014 w 4156579"/>
                <a:gd name="csY26" fmla="*/ 425905 h 359290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</a:cxnLst>
              <a:rect l="l" t="t" r="r" b="b"/>
              <a:pathLst>
                <a:path w="4156579" h="3592903">
                  <a:moveTo>
                    <a:pt x="651014" y="425905"/>
                  </a:moveTo>
                  <a:cubicBezTo>
                    <a:pt x="384314" y="524330"/>
                    <a:pt x="428764" y="651330"/>
                    <a:pt x="441464" y="749755"/>
                  </a:cubicBezTo>
                  <a:cubicBezTo>
                    <a:pt x="454164" y="848180"/>
                    <a:pt x="641489" y="952955"/>
                    <a:pt x="727214" y="1016455"/>
                  </a:cubicBezTo>
                  <a:cubicBezTo>
                    <a:pt x="812939" y="1079955"/>
                    <a:pt x="951052" y="860880"/>
                    <a:pt x="955814" y="1130755"/>
                  </a:cubicBezTo>
                  <a:cubicBezTo>
                    <a:pt x="960577" y="1400630"/>
                    <a:pt x="855801" y="2367418"/>
                    <a:pt x="755789" y="2635705"/>
                  </a:cubicBezTo>
                  <a:cubicBezTo>
                    <a:pt x="655777" y="2903992"/>
                    <a:pt x="470039" y="2621418"/>
                    <a:pt x="355739" y="2740480"/>
                  </a:cubicBezTo>
                  <a:cubicBezTo>
                    <a:pt x="241439" y="2859542"/>
                    <a:pt x="-160199" y="3211968"/>
                    <a:pt x="69989" y="3350080"/>
                  </a:cubicBezTo>
                  <a:cubicBezTo>
                    <a:pt x="300176" y="3488193"/>
                    <a:pt x="1451114" y="3639005"/>
                    <a:pt x="1736864" y="3569155"/>
                  </a:cubicBezTo>
                  <a:cubicBezTo>
                    <a:pt x="2022614" y="3499305"/>
                    <a:pt x="1801951" y="3111955"/>
                    <a:pt x="1784489" y="2930980"/>
                  </a:cubicBezTo>
                  <a:cubicBezTo>
                    <a:pt x="1767027" y="2750005"/>
                    <a:pt x="1541602" y="2565855"/>
                    <a:pt x="1632089" y="2483305"/>
                  </a:cubicBezTo>
                  <a:cubicBezTo>
                    <a:pt x="1722577" y="2400755"/>
                    <a:pt x="2205177" y="2373768"/>
                    <a:pt x="2327414" y="2435680"/>
                  </a:cubicBezTo>
                  <a:cubicBezTo>
                    <a:pt x="2449652" y="2497593"/>
                    <a:pt x="2395677" y="2734130"/>
                    <a:pt x="2365514" y="2854780"/>
                  </a:cubicBezTo>
                  <a:cubicBezTo>
                    <a:pt x="2335351" y="2975430"/>
                    <a:pt x="2173426" y="3056393"/>
                    <a:pt x="2146439" y="3159580"/>
                  </a:cubicBezTo>
                  <a:cubicBezTo>
                    <a:pt x="2119452" y="3262767"/>
                    <a:pt x="1924189" y="3408818"/>
                    <a:pt x="2203589" y="3473905"/>
                  </a:cubicBezTo>
                  <a:cubicBezTo>
                    <a:pt x="2482989" y="3538992"/>
                    <a:pt x="3532327" y="3656468"/>
                    <a:pt x="3822839" y="3550105"/>
                  </a:cubicBezTo>
                  <a:cubicBezTo>
                    <a:pt x="4113352" y="3443743"/>
                    <a:pt x="3978414" y="2996067"/>
                    <a:pt x="3946664" y="2835730"/>
                  </a:cubicBezTo>
                  <a:cubicBezTo>
                    <a:pt x="3914914" y="2675393"/>
                    <a:pt x="3676789" y="2910343"/>
                    <a:pt x="3632339" y="2588080"/>
                  </a:cubicBezTo>
                  <a:cubicBezTo>
                    <a:pt x="3587889" y="2265818"/>
                    <a:pt x="3599002" y="1279980"/>
                    <a:pt x="3679964" y="902155"/>
                  </a:cubicBezTo>
                  <a:cubicBezTo>
                    <a:pt x="3760926" y="524330"/>
                    <a:pt x="4303851" y="470355"/>
                    <a:pt x="4118114" y="321130"/>
                  </a:cubicBezTo>
                  <a:cubicBezTo>
                    <a:pt x="3932377" y="171905"/>
                    <a:pt x="2810014" y="-40820"/>
                    <a:pt x="2565539" y="6805"/>
                  </a:cubicBezTo>
                  <a:cubicBezTo>
                    <a:pt x="2321064" y="54430"/>
                    <a:pt x="2646502" y="337005"/>
                    <a:pt x="2651264" y="606880"/>
                  </a:cubicBezTo>
                  <a:cubicBezTo>
                    <a:pt x="2656027" y="876755"/>
                    <a:pt x="2738577" y="1460955"/>
                    <a:pt x="2594114" y="1626055"/>
                  </a:cubicBezTo>
                  <a:cubicBezTo>
                    <a:pt x="2449652" y="1791155"/>
                    <a:pt x="1935302" y="1714955"/>
                    <a:pt x="1784489" y="1597480"/>
                  </a:cubicBezTo>
                  <a:cubicBezTo>
                    <a:pt x="1633677" y="1480005"/>
                    <a:pt x="1633677" y="1059318"/>
                    <a:pt x="1689239" y="921205"/>
                  </a:cubicBezTo>
                  <a:cubicBezTo>
                    <a:pt x="1744802" y="783093"/>
                    <a:pt x="2059127" y="895805"/>
                    <a:pt x="2117864" y="768805"/>
                  </a:cubicBezTo>
                  <a:cubicBezTo>
                    <a:pt x="2176602" y="641805"/>
                    <a:pt x="2281376" y="219530"/>
                    <a:pt x="2041664" y="159205"/>
                  </a:cubicBezTo>
                  <a:cubicBezTo>
                    <a:pt x="1801952" y="98880"/>
                    <a:pt x="917714" y="327480"/>
                    <a:pt x="651014" y="425905"/>
                  </a:cubicBezTo>
                  <a:close/>
                </a:path>
              </a:pathLst>
            </a:custGeom>
            <a:gradFill>
              <a:gsLst>
                <a:gs pos="0">
                  <a:srgbClr val="92D050"/>
                </a:gs>
                <a:gs pos="100000">
                  <a:schemeClr val="accent5">
                    <a:lumMod val="75000"/>
                  </a:schemeClr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97D1FB03-F330-B103-E623-81C170492213}"/>
                </a:ext>
              </a:extLst>
            </p:cNvPr>
            <p:cNvGrpSpPr/>
            <p:nvPr/>
          </p:nvGrpSpPr>
          <p:grpSpPr>
            <a:xfrm rot="21247169">
              <a:off x="4297126" y="2513383"/>
              <a:ext cx="1242150" cy="1264352"/>
              <a:chOff x="5079630" y="1571508"/>
              <a:chExt cx="2542352" cy="4296590"/>
            </a:xfrm>
          </p:grpSpPr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0312BF7-AEBD-749A-7262-267A88216381}"/>
                  </a:ext>
                </a:extLst>
              </p:cNvPr>
              <p:cNvSpPr/>
              <p:nvPr/>
            </p:nvSpPr>
            <p:spPr>
              <a:xfrm>
                <a:off x="5079630" y="1571508"/>
                <a:ext cx="2542352" cy="4296590"/>
              </a:xfrm>
              <a:custGeom>
                <a:avLst/>
                <a:gdLst>
                  <a:gd name="csX0" fmla="*/ 416295 w 2542352"/>
                  <a:gd name="csY0" fmla="*/ 523992 h 4296590"/>
                  <a:gd name="csX1" fmla="*/ 6720 w 2542352"/>
                  <a:gd name="csY1" fmla="*/ 809742 h 4296590"/>
                  <a:gd name="csX2" fmla="*/ 702045 w 2542352"/>
                  <a:gd name="csY2" fmla="*/ 1381242 h 4296590"/>
                  <a:gd name="csX3" fmla="*/ 911595 w 2542352"/>
                  <a:gd name="csY3" fmla="*/ 3181467 h 4296590"/>
                  <a:gd name="csX4" fmla="*/ 330570 w 2542352"/>
                  <a:gd name="csY4" fmla="*/ 3571992 h 4296590"/>
                  <a:gd name="csX5" fmla="*/ 711570 w 2542352"/>
                  <a:gd name="csY5" fmla="*/ 4238742 h 4296590"/>
                  <a:gd name="csX6" fmla="*/ 2226045 w 2542352"/>
                  <a:gd name="csY6" fmla="*/ 4153017 h 4296590"/>
                  <a:gd name="csX7" fmla="*/ 2035545 w 2542352"/>
                  <a:gd name="csY7" fmla="*/ 3276717 h 4296590"/>
                  <a:gd name="csX8" fmla="*/ 2035545 w 2542352"/>
                  <a:gd name="csY8" fmla="*/ 1247892 h 4296590"/>
                  <a:gd name="csX9" fmla="*/ 2530845 w 2542352"/>
                  <a:gd name="csY9" fmla="*/ 571617 h 4296590"/>
                  <a:gd name="csX10" fmla="*/ 1473570 w 2542352"/>
                  <a:gd name="csY10" fmla="*/ 117 h 4296590"/>
                  <a:gd name="csX11" fmla="*/ 416295 w 2542352"/>
                  <a:gd name="csY11" fmla="*/ 523992 h 4296590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  <a:cxn ang="0">
                    <a:pos x="csX3" y="csY3"/>
                  </a:cxn>
                  <a:cxn ang="0">
                    <a:pos x="csX4" y="csY4"/>
                  </a:cxn>
                  <a:cxn ang="0">
                    <a:pos x="csX5" y="csY5"/>
                  </a:cxn>
                  <a:cxn ang="0">
                    <a:pos x="csX6" y="csY6"/>
                  </a:cxn>
                  <a:cxn ang="0">
                    <a:pos x="csX7" y="csY7"/>
                  </a:cxn>
                  <a:cxn ang="0">
                    <a:pos x="csX8" y="csY8"/>
                  </a:cxn>
                  <a:cxn ang="0">
                    <a:pos x="csX9" y="csY9"/>
                  </a:cxn>
                  <a:cxn ang="0">
                    <a:pos x="csX10" y="csY10"/>
                  </a:cxn>
                  <a:cxn ang="0">
                    <a:pos x="csX11" y="csY11"/>
                  </a:cxn>
                </a:cxnLst>
                <a:rect l="l" t="t" r="r" b="b"/>
                <a:pathLst>
                  <a:path w="2542352" h="4296590">
                    <a:moveTo>
                      <a:pt x="416295" y="523992"/>
                    </a:moveTo>
                    <a:cubicBezTo>
                      <a:pt x="171820" y="658929"/>
                      <a:pt x="-40905" y="666867"/>
                      <a:pt x="6720" y="809742"/>
                    </a:cubicBezTo>
                    <a:cubicBezTo>
                      <a:pt x="54345" y="952617"/>
                      <a:pt x="551232" y="985954"/>
                      <a:pt x="702045" y="1381242"/>
                    </a:cubicBezTo>
                    <a:cubicBezTo>
                      <a:pt x="852858" y="1776530"/>
                      <a:pt x="973508" y="2816342"/>
                      <a:pt x="911595" y="3181467"/>
                    </a:cubicBezTo>
                    <a:cubicBezTo>
                      <a:pt x="849683" y="3546592"/>
                      <a:pt x="363907" y="3395780"/>
                      <a:pt x="330570" y="3571992"/>
                    </a:cubicBezTo>
                    <a:cubicBezTo>
                      <a:pt x="297233" y="3748204"/>
                      <a:pt x="395658" y="4141905"/>
                      <a:pt x="711570" y="4238742"/>
                    </a:cubicBezTo>
                    <a:cubicBezTo>
                      <a:pt x="1027482" y="4335579"/>
                      <a:pt x="2005383" y="4313355"/>
                      <a:pt x="2226045" y="4153017"/>
                    </a:cubicBezTo>
                    <a:cubicBezTo>
                      <a:pt x="2446708" y="3992680"/>
                      <a:pt x="2067295" y="3760904"/>
                      <a:pt x="2035545" y="3276717"/>
                    </a:cubicBezTo>
                    <a:cubicBezTo>
                      <a:pt x="2003795" y="2792530"/>
                      <a:pt x="1952995" y="1698742"/>
                      <a:pt x="2035545" y="1247892"/>
                    </a:cubicBezTo>
                    <a:cubicBezTo>
                      <a:pt x="2118095" y="797042"/>
                      <a:pt x="2624507" y="779579"/>
                      <a:pt x="2530845" y="571617"/>
                    </a:cubicBezTo>
                    <a:cubicBezTo>
                      <a:pt x="2437183" y="363655"/>
                      <a:pt x="1819645" y="8054"/>
                      <a:pt x="1473570" y="117"/>
                    </a:cubicBezTo>
                    <a:cubicBezTo>
                      <a:pt x="1127495" y="-7821"/>
                      <a:pt x="660770" y="389055"/>
                      <a:pt x="416295" y="523992"/>
                    </a:cubicBezTo>
                    <a:close/>
                  </a:path>
                </a:pathLst>
              </a:custGeom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Oval 35">
                <a:extLst>
                  <a:ext uri="{FF2B5EF4-FFF2-40B4-BE49-F238E27FC236}">
                    <a16:creationId xmlns:a16="http://schemas.microsoft.com/office/drawing/2014/main" id="{2DBB4139-AED4-07B0-A5F4-443C718F7607}"/>
                  </a:ext>
                </a:extLst>
              </p:cNvPr>
              <p:cNvSpPr/>
              <p:nvPr/>
            </p:nvSpPr>
            <p:spPr>
              <a:xfrm>
                <a:off x="6134100" y="2200274"/>
                <a:ext cx="504825" cy="35242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E7440101-4FAB-0B1B-E082-C21540A3F331}"/>
                  </a:ext>
                </a:extLst>
              </p:cNvPr>
              <p:cNvSpPr/>
              <p:nvPr/>
            </p:nvSpPr>
            <p:spPr>
              <a:xfrm>
                <a:off x="6179355" y="2952807"/>
                <a:ext cx="504825" cy="35242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id="{572F7382-3009-B6CE-9EC0-C1B04F0547C8}"/>
                  </a:ext>
                </a:extLst>
              </p:cNvPr>
              <p:cNvSpPr/>
              <p:nvPr/>
            </p:nvSpPr>
            <p:spPr>
              <a:xfrm>
                <a:off x="6386512" y="3705341"/>
                <a:ext cx="504825" cy="35242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2ED486E5-960F-E3F0-95C6-4E109A4E7509}"/>
                  </a:ext>
                </a:extLst>
              </p:cNvPr>
              <p:cNvSpPr/>
              <p:nvPr/>
            </p:nvSpPr>
            <p:spPr>
              <a:xfrm>
                <a:off x="6179355" y="4471015"/>
                <a:ext cx="504825" cy="35242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4AE20274-B687-842F-B7AB-FACC5CEF0B26}"/>
                  </a:ext>
                </a:extLst>
              </p:cNvPr>
              <p:cNvSpPr/>
              <p:nvPr/>
            </p:nvSpPr>
            <p:spPr>
              <a:xfrm>
                <a:off x="6331755" y="5223549"/>
                <a:ext cx="504825" cy="352425"/>
              </a:xfrm>
              <a:prstGeom prst="ellipse">
                <a:avLst/>
              </a:prstGeom>
              <a:solidFill>
                <a:srgbClr val="FF0000"/>
              </a:solidFill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8426367E-A88F-8804-7A06-81D7B153180B}"/>
                </a:ext>
              </a:extLst>
            </p:cNvPr>
            <p:cNvSpPr/>
            <p:nvPr/>
          </p:nvSpPr>
          <p:spPr>
            <a:xfrm rot="746338">
              <a:off x="5225325" y="2663603"/>
              <a:ext cx="1631789" cy="1158880"/>
            </a:xfrm>
            <a:custGeom>
              <a:avLst/>
              <a:gdLst>
                <a:gd name="csX0" fmla="*/ 123825 w 3257550"/>
                <a:gd name="csY0" fmla="*/ 19050 h 2886075"/>
                <a:gd name="csX1" fmla="*/ 9525 w 3257550"/>
                <a:gd name="csY1" fmla="*/ 457200 h 2886075"/>
                <a:gd name="csX2" fmla="*/ 333375 w 3257550"/>
                <a:gd name="csY2" fmla="*/ 457200 h 2886075"/>
                <a:gd name="csX3" fmla="*/ 419100 w 3257550"/>
                <a:gd name="csY3" fmla="*/ 2133600 h 2886075"/>
                <a:gd name="csX4" fmla="*/ 57150 w 3257550"/>
                <a:gd name="csY4" fmla="*/ 2047875 h 2886075"/>
                <a:gd name="csX5" fmla="*/ 0 w 3257550"/>
                <a:gd name="csY5" fmla="*/ 2752725 h 2886075"/>
                <a:gd name="csX6" fmla="*/ 123825 w 3257550"/>
                <a:gd name="csY6" fmla="*/ 2724150 h 2886075"/>
                <a:gd name="csX7" fmla="*/ 1381125 w 3257550"/>
                <a:gd name="csY7" fmla="*/ 2647950 h 2886075"/>
                <a:gd name="csX8" fmla="*/ 1190625 w 3257550"/>
                <a:gd name="csY8" fmla="*/ 2095500 h 2886075"/>
                <a:gd name="csX9" fmla="*/ 952500 w 3257550"/>
                <a:gd name="csY9" fmla="*/ 2019300 h 2886075"/>
                <a:gd name="csX10" fmla="*/ 1019175 w 3257550"/>
                <a:gd name="csY10" fmla="*/ 1562100 h 2886075"/>
                <a:gd name="csX11" fmla="*/ 1581150 w 3257550"/>
                <a:gd name="csY11" fmla="*/ 1571625 h 2886075"/>
                <a:gd name="csX12" fmla="*/ 2324100 w 3257550"/>
                <a:gd name="csY12" fmla="*/ 2124075 h 2886075"/>
                <a:gd name="csX13" fmla="*/ 2038350 w 3257550"/>
                <a:gd name="csY13" fmla="*/ 2257425 h 2886075"/>
                <a:gd name="csX14" fmla="*/ 2095500 w 3257550"/>
                <a:gd name="csY14" fmla="*/ 2647950 h 2886075"/>
                <a:gd name="csX15" fmla="*/ 3228975 w 3257550"/>
                <a:gd name="csY15" fmla="*/ 2886075 h 2886075"/>
                <a:gd name="csX16" fmla="*/ 3257550 w 3257550"/>
                <a:gd name="csY16" fmla="*/ 2162175 h 2886075"/>
                <a:gd name="csX17" fmla="*/ 2990850 w 3257550"/>
                <a:gd name="csY17" fmla="*/ 2028825 h 2886075"/>
                <a:gd name="csX18" fmla="*/ 2905125 w 3257550"/>
                <a:gd name="csY18" fmla="*/ 1943100 h 2886075"/>
                <a:gd name="csX19" fmla="*/ 2266950 w 3257550"/>
                <a:gd name="csY19" fmla="*/ 1438275 h 2886075"/>
                <a:gd name="csX20" fmla="*/ 2476500 w 3257550"/>
                <a:gd name="csY20" fmla="*/ 1295400 h 2886075"/>
                <a:gd name="csX21" fmla="*/ 2619375 w 3257550"/>
                <a:gd name="csY21" fmla="*/ 933450 h 2886075"/>
                <a:gd name="csX22" fmla="*/ 2562225 w 3257550"/>
                <a:gd name="csY22" fmla="*/ 590550 h 2886075"/>
                <a:gd name="csX23" fmla="*/ 2257425 w 3257550"/>
                <a:gd name="csY23" fmla="*/ 104775 h 2886075"/>
                <a:gd name="csX24" fmla="*/ 1704975 w 3257550"/>
                <a:gd name="csY24" fmla="*/ 9525 h 2886075"/>
                <a:gd name="csX25" fmla="*/ 1247775 w 3257550"/>
                <a:gd name="csY25" fmla="*/ 104775 h 2886075"/>
                <a:gd name="csX26" fmla="*/ 952500 w 3257550"/>
                <a:gd name="csY26" fmla="*/ 314325 h 2886075"/>
                <a:gd name="csX27" fmla="*/ 1000125 w 3257550"/>
                <a:gd name="csY27" fmla="*/ 0 h 2886075"/>
                <a:gd name="csX28" fmla="*/ 123825 w 3257550"/>
                <a:gd name="csY28" fmla="*/ 19050 h 28860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  <a:cxn ang="0">
                  <a:pos x="csX25" y="csY25"/>
                </a:cxn>
                <a:cxn ang="0">
                  <a:pos x="csX26" y="csY26"/>
                </a:cxn>
                <a:cxn ang="0">
                  <a:pos x="csX27" y="csY27"/>
                </a:cxn>
                <a:cxn ang="0">
                  <a:pos x="csX28" y="csY28"/>
                </a:cxn>
              </a:cxnLst>
              <a:rect l="l" t="t" r="r" b="b"/>
              <a:pathLst>
                <a:path w="3257550" h="2886075">
                  <a:moveTo>
                    <a:pt x="123825" y="19050"/>
                  </a:moveTo>
                  <a:lnTo>
                    <a:pt x="9525" y="457200"/>
                  </a:lnTo>
                  <a:lnTo>
                    <a:pt x="333375" y="457200"/>
                  </a:lnTo>
                  <a:lnTo>
                    <a:pt x="419100" y="2133600"/>
                  </a:lnTo>
                  <a:lnTo>
                    <a:pt x="57150" y="2047875"/>
                  </a:lnTo>
                  <a:lnTo>
                    <a:pt x="0" y="2752725"/>
                  </a:lnTo>
                  <a:lnTo>
                    <a:pt x="123825" y="2724150"/>
                  </a:lnTo>
                  <a:lnTo>
                    <a:pt x="1381125" y="2647950"/>
                  </a:lnTo>
                  <a:lnTo>
                    <a:pt x="1190625" y="2095500"/>
                  </a:lnTo>
                  <a:lnTo>
                    <a:pt x="952500" y="2019300"/>
                  </a:lnTo>
                  <a:lnTo>
                    <a:pt x="1019175" y="1562100"/>
                  </a:lnTo>
                  <a:lnTo>
                    <a:pt x="1581150" y="1571625"/>
                  </a:lnTo>
                  <a:lnTo>
                    <a:pt x="2324100" y="2124075"/>
                  </a:lnTo>
                  <a:lnTo>
                    <a:pt x="2038350" y="2257425"/>
                  </a:lnTo>
                  <a:lnTo>
                    <a:pt x="2095500" y="2647950"/>
                  </a:lnTo>
                  <a:lnTo>
                    <a:pt x="3228975" y="2886075"/>
                  </a:lnTo>
                  <a:lnTo>
                    <a:pt x="3257550" y="2162175"/>
                  </a:lnTo>
                  <a:lnTo>
                    <a:pt x="2990850" y="2028825"/>
                  </a:lnTo>
                  <a:lnTo>
                    <a:pt x="2905125" y="1943100"/>
                  </a:lnTo>
                  <a:lnTo>
                    <a:pt x="2266950" y="1438275"/>
                  </a:lnTo>
                  <a:lnTo>
                    <a:pt x="2476500" y="1295400"/>
                  </a:lnTo>
                  <a:lnTo>
                    <a:pt x="2619375" y="933450"/>
                  </a:lnTo>
                  <a:lnTo>
                    <a:pt x="2562225" y="590550"/>
                  </a:lnTo>
                  <a:lnTo>
                    <a:pt x="2257425" y="104775"/>
                  </a:lnTo>
                  <a:lnTo>
                    <a:pt x="1704975" y="9525"/>
                  </a:lnTo>
                  <a:lnTo>
                    <a:pt x="1247775" y="104775"/>
                  </a:lnTo>
                  <a:lnTo>
                    <a:pt x="952500" y="314325"/>
                  </a:lnTo>
                  <a:lnTo>
                    <a:pt x="1000125" y="0"/>
                  </a:lnTo>
                  <a:lnTo>
                    <a:pt x="123825" y="19050"/>
                  </a:lnTo>
                  <a:close/>
                </a:path>
              </a:pathLst>
            </a:custGeom>
            <a:gradFill>
              <a:gsLst>
                <a:gs pos="0">
                  <a:srgbClr val="FFC000"/>
                </a:gs>
                <a:gs pos="100000">
                  <a:srgbClr val="FF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557098D1-017B-460E-85C0-5962C07BFB69}"/>
                </a:ext>
              </a:extLst>
            </p:cNvPr>
            <p:cNvSpPr/>
            <p:nvPr/>
          </p:nvSpPr>
          <p:spPr>
            <a:xfrm>
              <a:off x="5935265" y="3018480"/>
              <a:ext cx="368982" cy="127079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817DC786-EA08-D819-7B91-87ADCDF963C3}"/>
                </a:ext>
              </a:extLst>
            </p:cNvPr>
            <p:cNvSpPr/>
            <p:nvPr/>
          </p:nvSpPr>
          <p:spPr>
            <a:xfrm rot="20507162">
              <a:off x="6392309" y="2662220"/>
              <a:ext cx="1469862" cy="1125861"/>
            </a:xfrm>
            <a:custGeom>
              <a:avLst/>
              <a:gdLst>
                <a:gd name="csX0" fmla="*/ 238125 w 2895600"/>
                <a:gd name="csY0" fmla="*/ 76200 h 3000375"/>
                <a:gd name="csX1" fmla="*/ 152400 w 2895600"/>
                <a:gd name="csY1" fmla="*/ 476250 h 3000375"/>
                <a:gd name="csX2" fmla="*/ 666750 w 2895600"/>
                <a:gd name="csY2" fmla="*/ 485775 h 3000375"/>
                <a:gd name="csX3" fmla="*/ 409575 w 2895600"/>
                <a:gd name="csY3" fmla="*/ 2162175 h 3000375"/>
                <a:gd name="csX4" fmla="*/ 0 w 2895600"/>
                <a:gd name="csY4" fmla="*/ 2171700 h 3000375"/>
                <a:gd name="csX5" fmla="*/ 57150 w 2895600"/>
                <a:gd name="csY5" fmla="*/ 2828925 h 3000375"/>
                <a:gd name="csX6" fmla="*/ 1352550 w 2895600"/>
                <a:gd name="csY6" fmla="*/ 3000375 h 3000375"/>
                <a:gd name="csX7" fmla="*/ 1314450 w 2895600"/>
                <a:gd name="csY7" fmla="*/ 2371725 h 3000375"/>
                <a:gd name="csX8" fmla="*/ 1143000 w 2895600"/>
                <a:gd name="csY8" fmla="*/ 2305050 h 3000375"/>
                <a:gd name="csX9" fmla="*/ 1257300 w 2895600"/>
                <a:gd name="csY9" fmla="*/ 1590675 h 3000375"/>
                <a:gd name="csX10" fmla="*/ 1476375 w 2895600"/>
                <a:gd name="csY10" fmla="*/ 1790700 h 3000375"/>
                <a:gd name="csX11" fmla="*/ 2495550 w 2895600"/>
                <a:gd name="csY11" fmla="*/ 2000250 h 3000375"/>
                <a:gd name="csX12" fmla="*/ 2895600 w 2895600"/>
                <a:gd name="csY12" fmla="*/ 1371600 h 3000375"/>
                <a:gd name="csX13" fmla="*/ 2895600 w 2895600"/>
                <a:gd name="csY13" fmla="*/ 1200150 h 3000375"/>
                <a:gd name="csX14" fmla="*/ 2876550 w 2895600"/>
                <a:gd name="csY14" fmla="*/ 428625 h 3000375"/>
                <a:gd name="csX15" fmla="*/ 2562225 w 2895600"/>
                <a:gd name="csY15" fmla="*/ 180975 h 3000375"/>
                <a:gd name="csX16" fmla="*/ 1752600 w 2895600"/>
                <a:gd name="csY16" fmla="*/ 66675 h 3000375"/>
                <a:gd name="csX17" fmla="*/ 1333500 w 2895600"/>
                <a:gd name="csY17" fmla="*/ 323850 h 3000375"/>
                <a:gd name="csX18" fmla="*/ 1390650 w 2895600"/>
                <a:gd name="csY18" fmla="*/ 0 h 3000375"/>
                <a:gd name="csX19" fmla="*/ 238125 w 2895600"/>
                <a:gd name="csY19" fmla="*/ 76200 h 3000375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</a:cxnLst>
              <a:rect l="l" t="t" r="r" b="b"/>
              <a:pathLst>
                <a:path w="2895600" h="3000375">
                  <a:moveTo>
                    <a:pt x="238125" y="76200"/>
                  </a:moveTo>
                  <a:lnTo>
                    <a:pt x="152400" y="476250"/>
                  </a:lnTo>
                  <a:lnTo>
                    <a:pt x="666750" y="485775"/>
                  </a:lnTo>
                  <a:lnTo>
                    <a:pt x="409575" y="2162175"/>
                  </a:lnTo>
                  <a:lnTo>
                    <a:pt x="0" y="2171700"/>
                  </a:lnTo>
                  <a:lnTo>
                    <a:pt x="57150" y="2828925"/>
                  </a:lnTo>
                  <a:lnTo>
                    <a:pt x="1352550" y="3000375"/>
                  </a:lnTo>
                  <a:lnTo>
                    <a:pt x="1314450" y="2371725"/>
                  </a:lnTo>
                  <a:lnTo>
                    <a:pt x="1143000" y="2305050"/>
                  </a:lnTo>
                  <a:lnTo>
                    <a:pt x="1257300" y="1590675"/>
                  </a:lnTo>
                  <a:lnTo>
                    <a:pt x="1476375" y="1790700"/>
                  </a:lnTo>
                  <a:lnTo>
                    <a:pt x="2495550" y="2000250"/>
                  </a:lnTo>
                  <a:lnTo>
                    <a:pt x="2895600" y="1371600"/>
                  </a:lnTo>
                  <a:lnTo>
                    <a:pt x="2895600" y="1200150"/>
                  </a:lnTo>
                  <a:lnTo>
                    <a:pt x="2876550" y="428625"/>
                  </a:lnTo>
                  <a:lnTo>
                    <a:pt x="2562225" y="180975"/>
                  </a:lnTo>
                  <a:lnTo>
                    <a:pt x="1752600" y="66675"/>
                  </a:lnTo>
                  <a:lnTo>
                    <a:pt x="1333500" y="323850"/>
                  </a:lnTo>
                  <a:lnTo>
                    <a:pt x="1390650" y="0"/>
                  </a:lnTo>
                  <a:lnTo>
                    <a:pt x="238125" y="76200"/>
                  </a:lnTo>
                  <a:close/>
                </a:path>
              </a:pathLst>
            </a:custGeom>
            <a:gradFill>
              <a:gsLst>
                <a:gs pos="0">
                  <a:srgbClr val="7030A0"/>
                </a:gs>
                <a:gs pos="100000">
                  <a:srgbClr val="C00000"/>
                </a:gs>
              </a:gsLst>
              <a:lin ang="5400000" scaled="1"/>
            </a:gra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55550F2C-EACF-8517-7620-BF7210F4A99D}"/>
                </a:ext>
              </a:extLst>
            </p:cNvPr>
            <p:cNvSpPr/>
            <p:nvPr/>
          </p:nvSpPr>
          <p:spPr>
            <a:xfrm>
              <a:off x="7109907" y="2971243"/>
              <a:ext cx="276019" cy="174316"/>
            </a:xfrm>
            <a:prstGeom prst="ellipse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8518603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F64ACF-8392-5560-1253-626F3B4C9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6ACFB0B9-2B48-67B0-7553-242C6BC34365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7BC7ECEF-E4EC-55E5-7490-715A6707823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ACCCDA6A-FD22-A2F5-F5C9-02D03A649F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934F7B7F-EA72-4C72-08D6-75F8BD865AD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F8ECF096-7D57-8D41-2BCE-212B763D8BF8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02BB3A15-30C1-DFC0-4405-9A02A82FCB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2D077151-818D-DD66-84D2-8144DCF373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9F3B58C0-68E1-9A4E-171B-9F784EC394D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F4ABAC78-7763-2276-5A2F-C2C48A7597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4173EA8F-D9A6-4E43-6095-3F87A1DE10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8B33796F-F429-AB22-A610-A6F323C6EA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8E4D404A-B4DD-DB9F-780F-2E676DDE1C3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8B8720BE-06C2-C8C9-6643-66BCFF53EB5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9A467213-036E-1239-B558-5523206D5AB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EB731BE7-6A36-F8A2-EFF2-B185FB5268DA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5561FB39-36A3-37AB-C96F-EF1C1871F4D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EF676F5B-AFB9-FDC1-490F-CE3F4F21201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B05332E5-6B91-C695-2EA6-68A2112A984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2F68EF86-B7B6-246B-27FA-62750AF53E5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784241E1-4032-961B-B93E-549586AC92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2FF60008-8ECF-BF5C-148D-2A5A07F15AA3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A1B300A0-2745-28D0-83BE-F633AD07D5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BBC37236-156B-0A57-AE3F-9AFA8824F8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A96620D4-8A00-E006-0477-C568CDBD694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7F66C770-23D0-1E31-9138-DA184239C0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EFBB0B1A-D977-4AD4-31E9-2068A98073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5" y="1001852"/>
            <a:ext cx="7873197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Our smart robot needs a name and an introduction.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Let’s ask an AI Chatbot for help.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First let’s learn some prompt engineering.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How do you ask a question that gets a useful answer?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“The Socratic Way”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0038847-9A81-F522-1D8F-E4C17064FB8F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B897D113-94DF-1E4B-5CBE-0C052065C163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</p:spTree>
    <p:extLst>
      <p:ext uri="{BB962C8B-B14F-4D97-AF65-F5344CB8AC3E}">
        <p14:creationId xmlns:p14="http://schemas.microsoft.com/office/powerpoint/2010/main" val="22868645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F05057-26CB-9171-2D72-5BBEB38FE4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9B7354EC-9A41-0EFD-D8CD-B881E4FE5304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944B7534-1238-C65D-9754-61269444771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99530F2A-C851-83C4-7076-B62C1E95C2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6F268573-26F0-56FF-222D-5C0223F9BBA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ECD6FD00-182E-7D3B-0E32-C4D831E8E97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13211A96-6867-C8ED-76C8-292A148DF9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DA0DF946-6D87-0D83-E2E1-3DE03395AF7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432B960B-18EF-9E7D-712E-867F4C67D4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C4D7A143-F36E-ABCA-906C-BA94AD2CA45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522063FA-F87A-98F3-FF1D-16F890049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81ECF02F-7C98-298C-469A-B4167DA7649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10A7BF4A-9745-85CF-C6D0-AFDDF6194BFE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5AD94DB7-60F0-93DB-5A1A-8AE886F01FD2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FF86F202-CB6E-68C1-C59B-307C2E637A4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24E78D32-B16F-0129-2E28-24955CDBEEF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6CFDEC06-4ECE-54A1-1D8C-6309854808B5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2F17D1B3-E6EA-33DD-48E4-5364DC41BAC9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96336608-0D97-3FD2-8703-55CC938C8F6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F7F15EB4-3173-DD58-B7B7-615C793CD2D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7804677C-F219-8571-1191-F4842201AF9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EECD0C4C-4B6A-0D0B-D9C7-CD661428D468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98C03E7C-18CA-4C27-490D-F7382015D48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5E79EB92-4026-EB84-67C6-10ACE7FCB6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7057EAEC-751F-D233-B0E8-06F88CA4DB09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B05435EF-162C-7F97-D58C-FFD39476BE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8C657DC3-06AD-D74E-8589-EBD6824BCC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5" y="1001852"/>
            <a:ext cx="7873197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Let’s ask our smart robot companion to help us write a story about good vs. evil.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Plato’s Cave Allegory</a:t>
            </a:r>
          </a:p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  <a:hlinkClick r:id="rId4"/>
              </a:rPr>
              <a:t>https://www.youtube.com/watch?v=1RWOpQXTltA</a:t>
            </a: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7112F0C-DB35-F26C-EB12-F15455742FEF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FDF16343-E061-1F96-EFE0-119F9EE62F14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</p:spTree>
    <p:extLst>
      <p:ext uri="{BB962C8B-B14F-4D97-AF65-F5344CB8AC3E}">
        <p14:creationId xmlns:p14="http://schemas.microsoft.com/office/powerpoint/2010/main" val="119541034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7B89A9-4808-EBB1-8413-BF85F1507C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Group 2">
            <a:extLst>
              <a:ext uri="{FF2B5EF4-FFF2-40B4-BE49-F238E27FC236}">
                <a16:creationId xmlns:a16="http://schemas.microsoft.com/office/drawing/2014/main" id="{A0CAD3C5-9C01-7AD9-403D-E53FAD88A9B6}"/>
              </a:ext>
            </a:extLst>
          </p:cNvPr>
          <p:cNvGrpSpPr>
            <a:grpSpLocks/>
          </p:cNvGrpSpPr>
          <p:nvPr/>
        </p:nvGrpSpPr>
        <p:grpSpPr bwMode="auto">
          <a:xfrm>
            <a:off x="5410200" y="0"/>
            <a:ext cx="3733800" cy="3124200"/>
            <a:chOff x="3408" y="0"/>
            <a:chExt cx="2352" cy="1968"/>
          </a:xfrm>
        </p:grpSpPr>
        <p:sp>
          <p:nvSpPr>
            <p:cNvPr id="7176" name="Line 3">
              <a:extLst>
                <a:ext uri="{FF2B5EF4-FFF2-40B4-BE49-F238E27FC236}">
                  <a16:creationId xmlns:a16="http://schemas.microsoft.com/office/drawing/2014/main" id="{60353133-4166-6067-09B2-9E40C629047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609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7" name="Line 4">
              <a:extLst>
                <a:ext uri="{FF2B5EF4-FFF2-40B4-BE49-F238E27FC236}">
                  <a16:creationId xmlns:a16="http://schemas.microsoft.com/office/drawing/2014/main" id="{DED22CDE-C9F4-E0F5-6291-1B4A23AA538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032" y="1"/>
              <a:ext cx="0" cy="43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8" name="Line 5">
              <a:extLst>
                <a:ext uri="{FF2B5EF4-FFF2-40B4-BE49-F238E27FC236}">
                  <a16:creationId xmlns:a16="http://schemas.microsoft.com/office/drawing/2014/main" id="{F27507A8-072B-1034-AF6A-01551C96A4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568" y="1"/>
              <a:ext cx="0" cy="196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79" name="Line 6">
              <a:extLst>
                <a:ext uri="{FF2B5EF4-FFF2-40B4-BE49-F238E27FC236}">
                  <a16:creationId xmlns:a16="http://schemas.microsoft.com/office/drawing/2014/main" id="{C88D0FA0-70BE-80BE-B382-1B778B4CC1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376" y="1"/>
              <a:ext cx="0" cy="143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5F90E56D-5CDB-CDDA-18D4-C62215E2E89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184" y="1"/>
              <a:ext cx="0" cy="1247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1" name="Line 8">
              <a:extLst>
                <a:ext uri="{FF2B5EF4-FFF2-40B4-BE49-F238E27FC236}">
                  <a16:creationId xmlns:a16="http://schemas.microsoft.com/office/drawing/2014/main" id="{33AFE7A3-C522-8941-7BDC-0D3D8657F53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992" y="1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2" name="Line 9">
              <a:extLst>
                <a:ext uri="{FF2B5EF4-FFF2-40B4-BE49-F238E27FC236}">
                  <a16:creationId xmlns:a16="http://schemas.microsoft.com/office/drawing/2014/main" id="{1CA97313-7AB6-BB74-275B-9C3D8CA8478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800" y="1"/>
              <a:ext cx="0" cy="91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3" name="Line 10">
              <a:extLst>
                <a:ext uri="{FF2B5EF4-FFF2-40B4-BE49-F238E27FC236}">
                  <a16:creationId xmlns:a16="http://schemas.microsoft.com/office/drawing/2014/main" id="{014D2BCC-9515-F5B1-F7FB-9793A58675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608" y="1"/>
              <a:ext cx="0" cy="863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4" name="Line 11">
              <a:extLst>
                <a:ext uri="{FF2B5EF4-FFF2-40B4-BE49-F238E27FC236}">
                  <a16:creationId xmlns:a16="http://schemas.microsoft.com/office/drawing/2014/main" id="{E4084E42-986E-40A8-7529-BB77137473CA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416" y="1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5" name="Line 12">
              <a:extLst>
                <a:ext uri="{FF2B5EF4-FFF2-40B4-BE49-F238E27FC236}">
                  <a16:creationId xmlns:a16="http://schemas.microsoft.com/office/drawing/2014/main" id="{6D4ACF3F-5C77-4486-3767-DE1F932511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4224" y="1"/>
              <a:ext cx="0" cy="7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6" name="Line 13">
              <a:extLst>
                <a:ext uri="{FF2B5EF4-FFF2-40B4-BE49-F238E27FC236}">
                  <a16:creationId xmlns:a16="http://schemas.microsoft.com/office/drawing/2014/main" id="{0F045A89-6B7E-7C9D-642A-15727FBC332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584" y="-983"/>
              <a:ext cx="0" cy="2352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7" name="Line 14">
              <a:extLst>
                <a:ext uri="{FF2B5EF4-FFF2-40B4-BE49-F238E27FC236}">
                  <a16:creationId xmlns:a16="http://schemas.microsoft.com/office/drawing/2014/main" id="{C3293046-2507-5542-79D8-959D9802F09D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00" y="-576"/>
              <a:ext cx="0" cy="192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8" name="Line 15">
              <a:extLst>
                <a:ext uri="{FF2B5EF4-FFF2-40B4-BE49-F238E27FC236}">
                  <a16:creationId xmlns:a16="http://schemas.microsoft.com/office/drawing/2014/main" id="{BBA858CE-935E-6D69-BEF7-D125CC922381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4895" y="-288"/>
              <a:ext cx="0" cy="1728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89" name="Line 16">
              <a:extLst>
                <a:ext uri="{FF2B5EF4-FFF2-40B4-BE49-F238E27FC236}">
                  <a16:creationId xmlns:a16="http://schemas.microsoft.com/office/drawing/2014/main" id="{068E78F6-88CB-0C45-C1BE-225D3A31B2C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064" y="72"/>
              <a:ext cx="0" cy="139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0" name="Line 17">
              <a:extLst>
                <a:ext uri="{FF2B5EF4-FFF2-40B4-BE49-F238E27FC236}">
                  <a16:creationId xmlns:a16="http://schemas.microsoft.com/office/drawing/2014/main" id="{10B1B401-4AE6-93A2-960B-F821E89B6BBF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232" y="432"/>
              <a:ext cx="0" cy="105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1" name="Line 18">
              <a:extLst>
                <a:ext uri="{FF2B5EF4-FFF2-40B4-BE49-F238E27FC236}">
                  <a16:creationId xmlns:a16="http://schemas.microsoft.com/office/drawing/2014/main" id="{48421438-6C6F-D90F-E03D-7989EC935ADC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424" y="816"/>
              <a:ext cx="0" cy="671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2" name="Line 19">
              <a:extLst>
                <a:ext uri="{FF2B5EF4-FFF2-40B4-BE49-F238E27FC236}">
                  <a16:creationId xmlns:a16="http://schemas.microsoft.com/office/drawing/2014/main" id="{247E8F84-999D-55BD-A5B3-AF94E21558A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20" y="1104"/>
              <a:ext cx="0" cy="479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3" name="Line 20">
              <a:extLst>
                <a:ext uri="{FF2B5EF4-FFF2-40B4-BE49-F238E27FC236}">
                  <a16:creationId xmlns:a16="http://schemas.microsoft.com/office/drawing/2014/main" id="{549DC7E8-D691-6C64-CA64-DC168B78105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592" y="1368"/>
              <a:ext cx="0" cy="335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4" name="Line 21">
              <a:extLst>
                <a:ext uri="{FF2B5EF4-FFF2-40B4-BE49-F238E27FC236}">
                  <a16:creationId xmlns:a16="http://schemas.microsoft.com/office/drawing/2014/main" id="{9FB16FE5-868A-220F-B38D-83B56C3C67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840" y="0"/>
              <a:ext cx="0" cy="336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5" name="Line 22">
              <a:extLst>
                <a:ext uri="{FF2B5EF4-FFF2-40B4-BE49-F238E27FC236}">
                  <a16:creationId xmlns:a16="http://schemas.microsoft.com/office/drawing/2014/main" id="{A65DBB81-CBE2-05ED-7A53-D08F9E62704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-5400000" flipH="1" flipV="1">
              <a:off x="5640" y="180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6" name="Line 23">
              <a:extLst>
                <a:ext uri="{FF2B5EF4-FFF2-40B4-BE49-F238E27FC236}">
                  <a16:creationId xmlns:a16="http://schemas.microsoft.com/office/drawing/2014/main" id="{F8526E05-023F-83C5-8254-744C854716F5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648" y="0"/>
              <a:ext cx="0" cy="240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97" name="Line 24">
              <a:extLst>
                <a:ext uri="{FF2B5EF4-FFF2-40B4-BE49-F238E27FC236}">
                  <a16:creationId xmlns:a16="http://schemas.microsoft.com/office/drawing/2014/main" id="{1DB77E71-AD0B-B8CB-8EF5-ED3EECFF30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456" y="0"/>
              <a:ext cx="0" cy="144"/>
            </a:xfrm>
            <a:prstGeom prst="line">
              <a:avLst/>
            </a:prstGeom>
            <a:noFill/>
            <a:ln w="9525">
              <a:solidFill>
                <a:srgbClr val="99CCFF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171" name="Line 25">
            <a:extLst>
              <a:ext uri="{FF2B5EF4-FFF2-40B4-BE49-F238E27FC236}">
                <a16:creationId xmlns:a16="http://schemas.microsoft.com/office/drawing/2014/main" id="{10EFB38B-4873-2A52-7C00-D945F6697CB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81000" y="457200"/>
            <a:ext cx="5791200" cy="0"/>
          </a:xfrm>
          <a:prstGeom prst="line">
            <a:avLst/>
          </a:prstGeom>
          <a:noFill/>
          <a:ln w="19050">
            <a:solidFill>
              <a:srgbClr val="CC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7173" name="Picture 28" descr="C:\Users\John\Desktop\biy-site-staging-090909\images\build-it-yourself.gif">
            <a:extLst>
              <a:ext uri="{FF2B5EF4-FFF2-40B4-BE49-F238E27FC236}">
                <a16:creationId xmlns:a16="http://schemas.microsoft.com/office/drawing/2014/main" id="{1CA43B8D-7DD9-5AD4-8E70-C89A5E8B5F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72200" y="73025"/>
            <a:ext cx="26670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Rectangle 26">
            <a:extLst>
              <a:ext uri="{FF2B5EF4-FFF2-40B4-BE49-F238E27FC236}">
                <a16:creationId xmlns:a16="http://schemas.microsoft.com/office/drawing/2014/main" id="{7E8319BA-4669-2CB5-D2DA-E2040BCB3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596" y="1001852"/>
            <a:ext cx="7492594" cy="5130769"/>
          </a:xfrm>
          <a:prstGeom prst="rect">
            <a:avLst/>
          </a:prstGeom>
          <a:noFill/>
          <a:ln>
            <a:noFill/>
          </a:ln>
          <a:effectLst/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  <a:cs typeface="Times New Roman" charset="0"/>
              </a:defRPr>
            </a:lvl9pPr>
          </a:lstStyle>
          <a:p>
            <a:pPr algn="l" eaLnBrk="1" hangingPunct="1"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Let’s build it.</a:t>
            </a:r>
          </a:p>
          <a:p>
            <a:pPr marL="457200" indent="-457200" algn="l" eaLnBrk="1" hangingPunct="1">
              <a:buAutoNum type="arabicParenR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Structure</a:t>
            </a:r>
          </a:p>
          <a:p>
            <a:pPr marL="457200" indent="-457200" algn="l" eaLnBrk="1" hangingPunct="1">
              <a:buAutoNum type="arabicParenR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Head</a:t>
            </a:r>
          </a:p>
          <a:p>
            <a:pPr marL="457200" indent="-457200" algn="l" eaLnBrk="1" hangingPunct="1">
              <a:buAutoNum type="arabicParenR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Locomotion</a:t>
            </a:r>
          </a:p>
          <a:p>
            <a:pPr marL="457200" indent="-457200" algn="l" eaLnBrk="1" hangingPunct="1">
              <a:buFontTx/>
              <a:buAutoNum type="arabicParenR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Control</a:t>
            </a:r>
          </a:p>
          <a:p>
            <a:pPr marL="457200" indent="-457200" algn="l" eaLnBrk="1" hangingPunct="1">
              <a:buFontTx/>
              <a:buAutoNum type="arabicParenR"/>
              <a:defRPr/>
            </a:pPr>
            <a:r>
              <a:rPr lang="en-US" altLang="en-US" sz="2400" kern="0" dirty="0">
                <a:solidFill>
                  <a:schemeClr val="tx1"/>
                </a:solidFill>
                <a:latin typeface="Comic Sans MS" pitchFamily="66" charset="0"/>
              </a:rPr>
              <a:t>Outfit</a:t>
            </a:r>
          </a:p>
          <a:p>
            <a:pPr algn="l" eaLnBrk="1" hangingPunct="1">
              <a:defRPr/>
            </a:pPr>
            <a:endParaRPr lang="en-US" altLang="en-US" sz="2400" kern="0" dirty="0">
              <a:solidFill>
                <a:schemeClr val="tx1"/>
              </a:solidFill>
              <a:latin typeface="Comic Sans MS" pitchFamily="66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3249AFD-847B-A767-2386-F61B8E7417E1}"/>
              </a:ext>
            </a:extLst>
          </p:cNvPr>
          <p:cNvSpPr txBox="1"/>
          <p:nvPr/>
        </p:nvSpPr>
        <p:spPr>
          <a:xfrm>
            <a:off x="-1" y="6524872"/>
            <a:ext cx="914240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1219170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Build-It-Yourself</a:t>
            </a:r>
            <a:r>
              <a:rPr lang="en-US" sz="1400" dirty="0">
                <a:solidFill>
                  <a:srgbClr val="FFFFFF">
                    <a:lumMod val="65000"/>
                  </a:srgbClr>
                </a:solidFill>
                <a:latin typeface="Comic Sans MS" panose="030F0702030302020204" pitchFamily="66" charset="0"/>
                <a:cs typeface="Times New Roman" pitchFamily="18" charset="0"/>
              </a:rPr>
              <a:t>.com</a:t>
            </a:r>
          </a:p>
        </p:txBody>
      </p:sp>
      <p:sp>
        <p:nvSpPr>
          <p:cNvPr id="18" name="Rectangle 26">
            <a:extLst>
              <a:ext uri="{FF2B5EF4-FFF2-40B4-BE49-F238E27FC236}">
                <a16:creationId xmlns:a16="http://schemas.microsoft.com/office/drawing/2014/main" id="{5A1B7340-603F-F754-0672-255EBB1A984B}"/>
              </a:ext>
            </a:extLst>
          </p:cNvPr>
          <p:cNvSpPr txBox="1">
            <a:spLocks noChangeArrowheads="1"/>
          </p:cNvSpPr>
          <p:nvPr/>
        </p:nvSpPr>
        <p:spPr>
          <a:xfrm>
            <a:off x="380998" y="457200"/>
            <a:ext cx="5791201" cy="381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sz="1800" dirty="0">
                <a:solidFill>
                  <a:srgbClr val="0070C0"/>
                </a:solidFill>
                <a:latin typeface="Comic Sans MS" panose="030F0702030302020204" pitchFamily="66" charset="0"/>
              </a:rPr>
              <a:t>Train Your Robot</a:t>
            </a:r>
          </a:p>
        </p:txBody>
      </p:sp>
    </p:spTree>
    <p:extLst>
      <p:ext uri="{BB962C8B-B14F-4D97-AF65-F5344CB8AC3E}">
        <p14:creationId xmlns:p14="http://schemas.microsoft.com/office/powerpoint/2010/main" val="31662311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60EDF59-7E2E-7442-D85C-8BADD036FD19}"/>
              </a:ext>
            </a:extLst>
          </p:cNvPr>
          <p:cNvSpPr txBox="1"/>
          <p:nvPr/>
        </p:nvSpPr>
        <p:spPr>
          <a:xfrm>
            <a:off x="2711608" y="2266122"/>
            <a:ext cx="3289298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200" dirty="0"/>
              <a:t>Notes to</a:t>
            </a:r>
          </a:p>
          <a:p>
            <a:pPr algn="ctr"/>
            <a:r>
              <a:rPr lang="en-US" sz="3200" dirty="0"/>
              <a:t>project developers</a:t>
            </a:r>
          </a:p>
        </p:txBody>
      </p:sp>
    </p:spTree>
    <p:extLst>
      <p:ext uri="{BB962C8B-B14F-4D97-AF65-F5344CB8AC3E}">
        <p14:creationId xmlns:p14="http://schemas.microsoft.com/office/powerpoint/2010/main" val="22339809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D380F1-DF4A-CCAF-5977-B906129867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3D53A05-A88C-0647-B29F-31E6CDABB3B9}"/>
              </a:ext>
            </a:extLst>
          </p:cNvPr>
          <p:cNvSpPr txBox="1"/>
          <p:nvPr/>
        </p:nvSpPr>
        <p:spPr>
          <a:xfrm>
            <a:off x="739578" y="437322"/>
            <a:ext cx="784783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Problems:</a:t>
            </a:r>
          </a:p>
          <a:p>
            <a:pPr marL="514350" indent="-514350">
              <a:buAutoNum type="arabicParenR"/>
            </a:pPr>
            <a:r>
              <a:rPr lang="en-US" sz="2400" dirty="0"/>
              <a:t>Many parents object to screen time.</a:t>
            </a:r>
          </a:p>
          <a:p>
            <a:pPr marL="514350" indent="-514350">
              <a:buFontTx/>
              <a:buAutoNum type="arabicParenR"/>
            </a:pPr>
            <a:r>
              <a:rPr lang="en-US" sz="2400" dirty="0"/>
              <a:t>AI may negate the value of BIY software.</a:t>
            </a:r>
          </a:p>
          <a:p>
            <a:pPr marL="514350" indent="-514350">
              <a:buAutoNum type="arabicParenR"/>
            </a:pPr>
            <a:endParaRPr lang="en-US" sz="2400" dirty="0"/>
          </a:p>
          <a:p>
            <a:r>
              <a:rPr lang="en-US" sz="2400" b="1" dirty="0">
                <a:solidFill>
                  <a:srgbClr val="00B050"/>
                </a:solidFill>
              </a:rPr>
              <a:t>Missions:</a:t>
            </a:r>
          </a:p>
          <a:p>
            <a:pPr marL="514350" indent="-514350">
              <a:buAutoNum type="arabicParenR"/>
            </a:pPr>
            <a:r>
              <a:rPr lang="en-US" sz="2400" dirty="0"/>
              <a:t>Develop AI projects that parents and kids love.</a:t>
            </a:r>
          </a:p>
          <a:p>
            <a:pPr marL="514350" indent="-514350">
              <a:buAutoNum type="arabicParenR"/>
            </a:pPr>
            <a:r>
              <a:rPr lang="en-US" sz="2400" dirty="0"/>
              <a:t>Develop ‘hardware’ motes, barriers to entry, and value propositions.</a:t>
            </a:r>
          </a:p>
          <a:p>
            <a:pPr marL="514350" indent="-514350">
              <a:buAutoNum type="arabicParenR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306848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02F57D-A491-97A6-22D1-0FD4AB82A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F18F355-8621-F9E0-C948-AE8823F17FC1}"/>
              </a:ext>
            </a:extLst>
          </p:cNvPr>
          <p:cNvSpPr txBox="1"/>
          <p:nvPr/>
        </p:nvSpPr>
        <p:spPr>
          <a:xfrm>
            <a:off x="739578" y="437322"/>
            <a:ext cx="78478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Research:</a:t>
            </a:r>
          </a:p>
          <a:p>
            <a:pPr marL="514350" indent="-514350">
              <a:buAutoNum type="arabicParenR"/>
            </a:pPr>
            <a:r>
              <a:rPr lang="en-US" sz="2400" dirty="0"/>
              <a:t>Talking Toy Labs  </a:t>
            </a:r>
            <a:r>
              <a:rPr lang="en-US" sz="2400" dirty="0">
                <a:hlinkClick r:id="rId2"/>
              </a:rPr>
              <a:t>https://www.talkingtoylabs.com/</a:t>
            </a:r>
            <a:endParaRPr lang="en-US" sz="2400" dirty="0"/>
          </a:p>
          <a:p>
            <a:pPr marL="514350" indent="-514350">
              <a:buAutoNum type="arabicParenR"/>
            </a:pPr>
            <a:r>
              <a:rPr lang="en-US" sz="2400" dirty="0"/>
              <a:t>Amazon Echo</a:t>
            </a:r>
          </a:p>
          <a:p>
            <a:pPr marL="514350" indent="-514350">
              <a:buAutoNum type="arabicParenR"/>
            </a:pPr>
            <a:r>
              <a:rPr lang="en-US" sz="2400" dirty="0"/>
              <a:t>Apple Siri</a:t>
            </a:r>
          </a:p>
        </p:txBody>
      </p:sp>
      <p:pic>
        <p:nvPicPr>
          <p:cNvPr id="1026" name="Picture 2" descr="682 Alexa White Background Royalty-Free Images, Stock Photos ...">
            <a:extLst>
              <a:ext uri="{FF2B5EF4-FFF2-40B4-BE49-F238E27FC236}">
                <a16:creationId xmlns:a16="http://schemas.microsoft.com/office/drawing/2014/main" id="{0E2187D9-A746-C4B0-96A6-FD18B04091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821803" y="3003168"/>
            <a:ext cx="3088988" cy="2928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1A5E94A-223A-FEEF-1813-79190FFC553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32927" y="3314139"/>
            <a:ext cx="2600563" cy="23786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1485316-A7B9-EC26-45BC-3988B94B5D8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6385912" y="3003168"/>
            <a:ext cx="2360523" cy="3071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58003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38A815-398F-5C75-1F68-F5D252A297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A2F7A38-BDEC-7D12-961A-22759735FB7D}"/>
              </a:ext>
            </a:extLst>
          </p:cNvPr>
          <p:cNvSpPr txBox="1"/>
          <p:nvPr/>
        </p:nvSpPr>
        <p:spPr>
          <a:xfrm>
            <a:off x="739578" y="437322"/>
            <a:ext cx="784783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Project Guidelines / Specs</a:t>
            </a:r>
          </a:p>
          <a:p>
            <a:pPr marL="514350" indent="-514350">
              <a:buAutoNum type="arabicParenR"/>
            </a:pPr>
            <a:r>
              <a:rPr lang="en-US" sz="2400" dirty="0"/>
              <a:t>It must be a ton of FUN!</a:t>
            </a:r>
          </a:p>
          <a:p>
            <a:pPr marL="514350" indent="-514350">
              <a:buAutoNum type="arabicParenR"/>
            </a:pPr>
            <a:r>
              <a:rPr lang="en-US" sz="2400" dirty="0"/>
              <a:t>Accessible (&lt;$100 from reliable distributor)</a:t>
            </a:r>
          </a:p>
          <a:p>
            <a:pPr marL="514350" indent="-514350">
              <a:buAutoNum type="arabicParenR"/>
            </a:pPr>
            <a:r>
              <a:rPr lang="en-US" sz="2400" dirty="0"/>
              <a:t>Introduces ‘Ethics’ and ‘Respect’</a:t>
            </a:r>
          </a:p>
          <a:p>
            <a:pPr marL="514350" indent="-514350">
              <a:buAutoNum type="arabicParenR"/>
            </a:pPr>
            <a:r>
              <a:rPr lang="en-US" sz="2400" dirty="0"/>
              <a:t>Helps kids understand AI Agents (Prompt Engineering)</a:t>
            </a:r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FontTx/>
              <a:buAutoNum type="arabicParenR"/>
            </a:pPr>
            <a:r>
              <a:rPr lang="en-US" sz="2400" dirty="0"/>
              <a:t>Can sense inputs (audio, motion)</a:t>
            </a:r>
          </a:p>
          <a:p>
            <a:pPr marL="514350" indent="-514350">
              <a:buAutoNum type="arabicParenR"/>
            </a:pPr>
            <a:r>
              <a:rPr lang="en-US" sz="2400" dirty="0"/>
              <a:t>Can drive output devices</a:t>
            </a:r>
          </a:p>
          <a:p>
            <a:pPr marL="514350" indent="-514350">
              <a:buAutoNum type="arabicParenR"/>
            </a:pPr>
            <a:r>
              <a:rPr lang="en-US" sz="2400" dirty="0"/>
              <a:t>Hybrid RC + AI control</a:t>
            </a:r>
          </a:p>
          <a:p>
            <a:pPr marL="514350" indent="-514350">
              <a:buFontTx/>
              <a:buAutoNum type="arabicParenR"/>
            </a:pPr>
            <a:r>
              <a:rPr lang="en-US" sz="2400" dirty="0"/>
              <a:t>Trainable</a:t>
            </a:r>
          </a:p>
          <a:p>
            <a:pPr marL="514350" indent="-514350">
              <a:buFontTx/>
              <a:buAutoNum type="arabicParenR"/>
            </a:pPr>
            <a:r>
              <a:rPr lang="en-US" sz="2400" dirty="0"/>
              <a:t>Gangs with BIB Modular Construction System</a:t>
            </a:r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6558559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4E1DA9-9E8B-E404-3489-DBB903DE39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20B11C2-ECE0-5740-359E-84DCE5B3A5C4}"/>
              </a:ext>
            </a:extLst>
          </p:cNvPr>
          <p:cNvSpPr/>
          <p:nvPr/>
        </p:nvSpPr>
        <p:spPr>
          <a:xfrm>
            <a:off x="739578" y="2216426"/>
            <a:ext cx="7981121" cy="2425148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B9E9D86-6F49-A640-3619-6992568E2DE4}"/>
              </a:ext>
            </a:extLst>
          </p:cNvPr>
          <p:cNvSpPr txBox="1"/>
          <p:nvPr/>
        </p:nvSpPr>
        <p:spPr>
          <a:xfrm>
            <a:off x="739578" y="437322"/>
            <a:ext cx="78478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Project Guidelines / Specs - Hardware</a:t>
            </a:r>
          </a:p>
          <a:p>
            <a:pPr marL="514350" indent="-514350">
              <a:buAutoNum type="arabicParenR"/>
            </a:pPr>
            <a:r>
              <a:rPr lang="en-US" sz="2400" dirty="0" err="1"/>
              <a:t>Octostudio</a:t>
            </a:r>
            <a:r>
              <a:rPr lang="en-US" sz="2400" dirty="0"/>
              <a:t> to take advantage of mobile device sensors.</a:t>
            </a:r>
          </a:p>
          <a:p>
            <a:pPr marL="514350" indent="-514350">
              <a:buAutoNum type="arabicParenR"/>
            </a:pPr>
            <a:r>
              <a:rPr lang="en-US" sz="2400" dirty="0"/>
              <a:t>FET Motor Controller kit to make BIY OS independent.</a:t>
            </a:r>
          </a:p>
          <a:p>
            <a:pPr marL="514350" indent="-514350">
              <a:buAutoNum type="arabicParenR"/>
            </a:pPr>
            <a:endParaRPr lang="en-US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29EFD44-7913-98DD-CB78-97873704B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1619" y="2375452"/>
            <a:ext cx="4452584" cy="2153299"/>
          </a:xfrm>
          <a:prstGeom prst="rect">
            <a:avLst/>
          </a:prstGeom>
        </p:spPr>
      </p:pic>
      <p:pic>
        <p:nvPicPr>
          <p:cNvPr id="8" name="Picture 5" descr="C:\Documents and Settings\John Galinato\My Documents\My Pictures\Adobe\Digital Camera Photos\2008-10-18-0927-17\mosfet-300-motor-ctrl.jpg">
            <a:extLst>
              <a:ext uri="{FF2B5EF4-FFF2-40B4-BE49-F238E27FC236}">
                <a16:creationId xmlns:a16="http://schemas.microsoft.com/office/drawing/2014/main" id="{C667C5B0-F015-EA57-0328-94E2E64E7F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0386" y="2375452"/>
            <a:ext cx="3004130" cy="21532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41662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0F8C76-2611-9561-028F-E368E2AD8D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B695BC5-7AC4-C5CE-94FF-0A7720FF6D2D}"/>
              </a:ext>
            </a:extLst>
          </p:cNvPr>
          <p:cNvSpPr txBox="1"/>
          <p:nvPr/>
        </p:nvSpPr>
        <p:spPr>
          <a:xfrm>
            <a:off x="739578" y="437322"/>
            <a:ext cx="7847831" cy="7602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7030A0"/>
                </a:solidFill>
              </a:rPr>
              <a:t>Project Guidelines / Specs - Software</a:t>
            </a:r>
          </a:p>
          <a:p>
            <a:pPr marL="514350" indent="-514350">
              <a:buAutoNum type="arabicParenR"/>
            </a:pPr>
            <a:r>
              <a:rPr lang="en-US" sz="2400" dirty="0"/>
              <a:t>Pishi.ai Scratch (Most Features, Works Offline)</a:t>
            </a:r>
          </a:p>
          <a:p>
            <a:pPr marL="514350" indent="-514350">
              <a:buAutoNum type="arabicParenR"/>
            </a:pPr>
            <a:r>
              <a:rPr lang="en-US" sz="2400" dirty="0"/>
              <a:t>Pishi.ai provides built‑in AI extensions that runs in your browser or combine with Google Teachable Machines</a:t>
            </a:r>
          </a:p>
          <a:p>
            <a:pPr marL="514350" indent="-514350">
              <a:buAutoNum type="arabicParenR"/>
            </a:pPr>
            <a:r>
              <a:rPr lang="en-US" sz="2400" dirty="0"/>
              <a:t>Go to Pishi.ai → Scratch.</a:t>
            </a:r>
          </a:p>
          <a:p>
            <a:pPr marL="514350" indent="-514350">
              <a:buAutoNum type="arabicParenR"/>
            </a:pPr>
            <a:r>
              <a:rPr lang="en-US" sz="2400" dirty="0"/>
              <a:t>Click Extensions.</a:t>
            </a:r>
          </a:p>
          <a:p>
            <a:pPr marL="514350" indent="-514350">
              <a:buAutoNum type="arabicParenR"/>
            </a:pPr>
            <a:r>
              <a:rPr lang="en-US" sz="2400" dirty="0"/>
              <a:t>Add any AI extension: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 err="1"/>
              <a:t>FaceMesh</a:t>
            </a:r>
            <a:r>
              <a:rPr lang="en-US" sz="1600" dirty="0"/>
              <a:t> (468 face landmarks)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 err="1"/>
              <a:t>HandPose</a:t>
            </a:r>
            <a:r>
              <a:rPr lang="en-US" sz="1600" dirty="0"/>
              <a:t> (21 hand </a:t>
            </a:r>
            <a:r>
              <a:rPr lang="en-US" sz="1600" dirty="0" err="1"/>
              <a:t>keypoints</a:t>
            </a:r>
            <a:r>
              <a:rPr lang="en-US" sz="1600" dirty="0"/>
              <a:t>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 err="1"/>
              <a:t>PoseNet</a:t>
            </a:r>
            <a:r>
              <a:rPr lang="en-US" sz="1600" dirty="0"/>
              <a:t> (full‑body tracking)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 err="1"/>
              <a:t>ImageTrainer</a:t>
            </a:r>
            <a:r>
              <a:rPr lang="en-US" sz="1600" dirty="0"/>
              <a:t> (offline image classifier)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 err="1"/>
              <a:t>SpeechRecognition</a:t>
            </a:r>
            <a:endParaRPr lang="en-US" sz="1600" dirty="0"/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/>
              <a:t>Text‑to‑Speech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/>
              <a:t>Teachable Machine importer </a:t>
            </a:r>
          </a:p>
          <a:p>
            <a:pPr marL="514350" indent="-514350">
              <a:buAutoNum type="arabicParenR"/>
            </a:pPr>
            <a:r>
              <a:rPr lang="en-US" sz="2400" dirty="0"/>
              <a:t>What you get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/>
              <a:t>Real‑time face tracking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/>
              <a:t>Gesture control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/>
              <a:t>Body‑movement games</a:t>
            </a:r>
          </a:p>
          <a:p>
            <a:pPr marL="971550" lvl="1" indent="-514350">
              <a:buFont typeface="Arial" panose="020B0604020202020204" pitchFamily="34" charset="0"/>
              <a:buChar char="•"/>
            </a:pPr>
            <a:r>
              <a:rPr lang="en-US" sz="1600" dirty="0"/>
              <a:t>Offline AI models</a:t>
            </a:r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  <a:p>
            <a:pPr marL="514350" indent="-514350">
              <a:buAutoNum type="arabicParenR"/>
            </a:pPr>
            <a:endParaRPr lang="en-US" sz="24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705A3E-E78F-7824-42CF-AD00AC16EF6F}"/>
              </a:ext>
            </a:extLst>
          </p:cNvPr>
          <p:cNvSpPr txBox="1"/>
          <p:nvPr/>
        </p:nvSpPr>
        <p:spPr>
          <a:xfrm>
            <a:off x="4663493" y="4854588"/>
            <a:ext cx="43235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rgbClr val="C00000"/>
                </a:solidFill>
              </a:rPr>
              <a:t>Who makes Pishi.ai?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rgbClr val="C00000"/>
                </a:solidFill>
              </a:rPr>
              <a:t>How stable is Scratch and </a:t>
            </a:r>
            <a:r>
              <a:rPr lang="en-US" sz="2000" b="1" dirty="0" err="1">
                <a:solidFill>
                  <a:srgbClr val="C00000"/>
                </a:solidFill>
              </a:rPr>
              <a:t>Pishi</a:t>
            </a:r>
            <a:r>
              <a:rPr lang="en-US" sz="2000" b="1" dirty="0">
                <a:solidFill>
                  <a:srgbClr val="C00000"/>
                </a:solidFill>
              </a:rPr>
              <a:t>?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000" b="1" dirty="0">
                <a:solidFill>
                  <a:srgbClr val="C00000"/>
                </a:solidFill>
              </a:rPr>
              <a:t>What is the future of Google Teachable Machines?</a:t>
            </a:r>
          </a:p>
        </p:txBody>
      </p:sp>
    </p:spTree>
    <p:extLst>
      <p:ext uri="{BB962C8B-B14F-4D97-AF65-F5344CB8AC3E}">
        <p14:creationId xmlns:p14="http://schemas.microsoft.com/office/powerpoint/2010/main" val="29772332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7763</TotalTime>
  <Words>1036</Words>
  <Application>Microsoft Office PowerPoint</Application>
  <PresentationFormat>On-screen Show (4:3)</PresentationFormat>
  <Paragraphs>228</Paragraphs>
  <Slides>28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Comic Sans MS</vt:lpstr>
      <vt:lpstr>Times New Roman</vt:lpstr>
      <vt:lpstr>Office Theme</vt:lpstr>
      <vt:lpstr>Creative Art and Engineering Train your Robot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Creative Art and Engineering Build it Blocks Module Name</dc:title>
  <dc:creator>John Galinato</dc:creator>
  <cp:lastModifiedBy>John Galinato</cp:lastModifiedBy>
  <cp:revision>31</cp:revision>
  <dcterms:created xsi:type="dcterms:W3CDTF">2023-10-28T05:48:36Z</dcterms:created>
  <dcterms:modified xsi:type="dcterms:W3CDTF">2026-09-17T23:04:10Z</dcterms:modified>
</cp:coreProperties>
</file>