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75" r:id="rId4"/>
    <p:sldId id="267" r:id="rId5"/>
    <p:sldId id="263" r:id="rId6"/>
    <p:sldId id="277" r:id="rId7"/>
    <p:sldId id="259" r:id="rId8"/>
    <p:sldId id="272" r:id="rId9"/>
    <p:sldId id="278" r:id="rId10"/>
    <p:sldId id="265" r:id="rId11"/>
    <p:sldId id="274" r:id="rId12"/>
    <p:sldId id="257" r:id="rId13"/>
    <p:sldId id="276" r:id="rId14"/>
    <p:sldId id="284" r:id="rId15"/>
    <p:sldId id="285" r:id="rId16"/>
    <p:sldId id="258" r:id="rId17"/>
    <p:sldId id="261" r:id="rId18"/>
    <p:sldId id="262" r:id="rId19"/>
    <p:sldId id="281" r:id="rId20"/>
    <p:sldId id="287" r:id="rId21"/>
    <p:sldId id="286" r:id="rId22"/>
    <p:sldId id="271" r:id="rId23"/>
    <p:sldId id="280" r:id="rId24"/>
    <p:sldId id="260" r:id="rId25"/>
    <p:sldId id="283" r:id="rId26"/>
    <p:sldId id="273" r:id="rId27"/>
    <p:sldId id="282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1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6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1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1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1C32-2E3E-45A6-93E8-F2F5AEE6CC2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CF14-E4F1-4410-A2A6-D68F0400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2995754" y="492864"/>
            <a:ext cx="3469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3D Blender Projects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At Build-It-Yourself</a:t>
            </a:r>
          </a:p>
        </p:txBody>
      </p:sp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859838BB-5F2D-3DFA-578B-3EC83062D6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87" y="1363363"/>
            <a:ext cx="8282354" cy="4658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C1350-BBDA-BAB7-4472-CA07CD0DE1D1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09305-3A8C-0011-A9B1-6C422DBFBCE7}"/>
              </a:ext>
            </a:extLst>
          </p:cNvPr>
          <p:cNvSpPr txBox="1"/>
          <p:nvPr/>
        </p:nvSpPr>
        <p:spPr>
          <a:xfrm>
            <a:off x="899747" y="4249557"/>
            <a:ext cx="1409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Learning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420F6-D0BF-4E70-EB32-AD2359055920}"/>
              </a:ext>
            </a:extLst>
          </p:cNvPr>
          <p:cNvSpPr txBox="1"/>
          <p:nvPr/>
        </p:nvSpPr>
        <p:spPr>
          <a:xfrm>
            <a:off x="899747" y="4513385"/>
            <a:ext cx="44934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Think in 3 dimensions.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Manipulate solid geometric shapes, vertices, lines, and surfaces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Control lighting.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Animate objects.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Simulate the physics of moving objects.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Convert to common multimedia file types.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Optimize graphic file size and display time.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28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- Aliens</a:t>
            </a:r>
          </a:p>
        </p:txBody>
      </p:sp>
      <p:pic>
        <p:nvPicPr>
          <p:cNvPr id="3" name="Picture 2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D737BD73-A58A-4305-617B-5FFAAA08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698" y="2486556"/>
            <a:ext cx="1905000" cy="2343150"/>
          </a:xfrm>
          <a:prstGeom prst="rect">
            <a:avLst/>
          </a:prstGeom>
        </p:spPr>
      </p:pic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58F2C86D-3E78-3C9B-A487-D41C4A7A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398" y="2372256"/>
            <a:ext cx="2381250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7D34D-21CD-A24F-8F04-B4051B9C2ABD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34514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thletic game, green, tennis&#10;&#10;Description automatically generated">
            <a:extLst>
              <a:ext uri="{FF2B5EF4-FFF2-40B4-BE49-F238E27FC236}">
                <a16:creationId xmlns:a16="http://schemas.microsoft.com/office/drawing/2014/main" id="{9F9997BE-A5AC-5541-32BC-F8F31CDC5B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82" y="655922"/>
            <a:ext cx="2638496" cy="2982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2EDC3-55E0-89DE-FAD4-476DAE01E73B}"/>
              </a:ext>
            </a:extLst>
          </p:cNvPr>
          <p:cNvSpPr txBox="1"/>
          <p:nvPr/>
        </p:nvSpPr>
        <p:spPr>
          <a:xfrm>
            <a:off x="596316" y="3640318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Benjamin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6100E-7005-8581-C4C7-5FBBE7019F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622" y="655923"/>
            <a:ext cx="2556147" cy="2368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C4603-0D8C-ED60-FB23-0476327CD6F3}"/>
              </a:ext>
            </a:extLst>
          </p:cNvPr>
          <p:cNvSpPr txBox="1"/>
          <p:nvPr/>
        </p:nvSpPr>
        <p:spPr>
          <a:xfrm>
            <a:off x="3402622" y="3027788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9C949-8D62-4DB1-9DE5-0F2B4FA0E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613" y="655922"/>
            <a:ext cx="2326633" cy="2368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2720FF-C1F7-DD9D-B655-F916EB9A43FA}"/>
              </a:ext>
            </a:extLst>
          </p:cNvPr>
          <p:cNvSpPr txBox="1"/>
          <p:nvPr/>
        </p:nvSpPr>
        <p:spPr>
          <a:xfrm>
            <a:off x="6134613" y="3027788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57353-AF8C-667E-099A-ADF953D0733C}"/>
              </a:ext>
            </a:extLst>
          </p:cNvPr>
          <p:cNvSpPr txBox="1"/>
          <p:nvPr/>
        </p:nvSpPr>
        <p:spPr>
          <a:xfrm>
            <a:off x="596316" y="578933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Bego</a:t>
            </a:r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F69EAC89-9923-3EB9-3D02-8EF2649C5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84" y="4129112"/>
            <a:ext cx="3094892" cy="1901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1BD03-CA58-04A0-1B10-6F3558B7D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0" y="4039786"/>
            <a:ext cx="1638300" cy="1990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D5C5F4-0E61-84E4-89AC-E201D373C7BA}"/>
              </a:ext>
            </a:extLst>
          </p:cNvPr>
          <p:cNvSpPr txBox="1"/>
          <p:nvPr/>
        </p:nvSpPr>
        <p:spPr>
          <a:xfrm>
            <a:off x="3704044" y="6030511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Ella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22C39A-EF0E-D6DE-5FB4-A6FBB8E026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146" y="3996923"/>
            <a:ext cx="1771650" cy="2076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B590C6-3448-7659-C56F-9FA6568C57E6}"/>
              </a:ext>
            </a:extLst>
          </p:cNvPr>
          <p:cNvSpPr txBox="1"/>
          <p:nvPr/>
        </p:nvSpPr>
        <p:spPr>
          <a:xfrm>
            <a:off x="6115146" y="6073373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Fernando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C83E2-EFD2-1722-A056-3DC17E6A81FA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D5F81-0FE2-E43E-0138-10C7AC1187A3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11347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50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- Architecture</a:t>
            </a: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22D83F4F-EA6E-D850-22B0-61EA5F952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6" t="2287" r="23954"/>
          <a:stretch/>
        </p:blipFill>
        <p:spPr>
          <a:xfrm>
            <a:off x="2066192" y="1274885"/>
            <a:ext cx="5187462" cy="5025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B05F6-1C20-C940-14C5-19787211C6D7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63517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3FAE63-ABDC-4426-D25F-7A3A51CE97DF}"/>
              </a:ext>
            </a:extLst>
          </p:cNvPr>
          <p:cNvSpPr txBox="1"/>
          <p:nvPr/>
        </p:nvSpPr>
        <p:spPr>
          <a:xfrm>
            <a:off x="1768484" y="2849389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Benjamin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2D38C-07B8-66CC-87F0-1E65C6ECA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424" y="3537979"/>
            <a:ext cx="2375478" cy="2490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2A32C-BCEC-2B63-9A0A-0A70015DFCC6}"/>
              </a:ext>
            </a:extLst>
          </p:cNvPr>
          <p:cNvSpPr txBox="1"/>
          <p:nvPr/>
        </p:nvSpPr>
        <p:spPr>
          <a:xfrm>
            <a:off x="5968970" y="6022843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  <p:pic>
        <p:nvPicPr>
          <p:cNvPr id="7" name="Imagen 4" descr="Imagen que contiene morado, oscuro, frente, tabla&#10;&#10;Descripción generada automát">
            <a:extLst>
              <a:ext uri="{FF2B5EF4-FFF2-40B4-BE49-F238E27FC236}">
                <a16:creationId xmlns:a16="http://schemas.microsoft.com/office/drawing/2014/main" id="{208CB7B4-9099-0041-7821-343E652FB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74" y="3218720"/>
            <a:ext cx="2269057" cy="3002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8FA74-2963-5D94-5AF0-1FC78B0D2A3C}"/>
              </a:ext>
            </a:extLst>
          </p:cNvPr>
          <p:cNvSpPr txBox="1"/>
          <p:nvPr/>
        </p:nvSpPr>
        <p:spPr>
          <a:xfrm>
            <a:off x="834338" y="609855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A18EB1-E1A0-8B97-4491-5737982466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622" y="3759152"/>
            <a:ext cx="2293057" cy="2244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68FB3-2ABB-563C-6D8A-D1D997770C73}"/>
              </a:ext>
            </a:extLst>
          </p:cNvPr>
          <p:cNvSpPr txBox="1"/>
          <p:nvPr/>
        </p:nvSpPr>
        <p:spPr>
          <a:xfrm>
            <a:off x="4227371" y="5975443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Jimmy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CC21D-0A23-7972-EDA8-B7ACD612CA82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F0C6EA-B1B1-8114-82C5-E1C94D82E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225" y="601083"/>
            <a:ext cx="4938296" cy="22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1CC76-9479-1D36-CFDD-95C66DD3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51" y="3613638"/>
            <a:ext cx="3330827" cy="2607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51ED4-303D-6E76-85B9-D084C2082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2" y="3613638"/>
            <a:ext cx="3812345" cy="2382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021FC-A94A-7AAA-9C3F-41D0B851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2" y="473986"/>
            <a:ext cx="7618535" cy="27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40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404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Holiday Greetings</a:t>
            </a:r>
          </a:p>
        </p:txBody>
      </p:sp>
      <p:pic>
        <p:nvPicPr>
          <p:cNvPr id="12" name="Picture 11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90436841-568A-98B2-9278-DC5AB41B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38" y="1517275"/>
            <a:ext cx="3216924" cy="4160555"/>
          </a:xfrm>
          <a:prstGeom prst="rect">
            <a:avLst/>
          </a:prstGeom>
        </p:spPr>
      </p:pic>
      <p:pic>
        <p:nvPicPr>
          <p:cNvPr id="14" name="Picture 13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3B850541-F020-F35E-5871-6A866629F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376" y="1606772"/>
            <a:ext cx="3216924" cy="4257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A00E2-5168-8143-FB72-41D9ECBF884D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54958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404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Holiday Greetings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CBB715-EF80-C1ED-AE1A-3FCA3822E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4" t="7285" r="21411" b="24680"/>
          <a:stretch/>
        </p:blipFill>
        <p:spPr>
          <a:xfrm>
            <a:off x="4413738" y="2998176"/>
            <a:ext cx="4536831" cy="3499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E649E-A668-3C99-F84E-21B7D8BEC391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9DF07-A049-6EA0-7D89-B181AD29E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9" t="14028" r="12810" b="-1752"/>
          <a:stretch/>
        </p:blipFill>
        <p:spPr>
          <a:xfrm>
            <a:off x="729762" y="580292"/>
            <a:ext cx="3569676" cy="32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5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21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9F13DD3-5070-87C9-BF85-F64F9BDDD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6" t="1640" r="18778" b="22820"/>
          <a:stretch/>
        </p:blipFill>
        <p:spPr>
          <a:xfrm>
            <a:off x="3956538" y="2963009"/>
            <a:ext cx="4158762" cy="3103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DB080C-C1B5-87FC-8D61-7A933C8979A4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6" name="Picture 5" descr="A green christmas tree&#10;&#10;Description automatically generated with low confidence">
            <a:extLst>
              <a:ext uri="{FF2B5EF4-FFF2-40B4-BE49-F238E27FC236}">
                <a16:creationId xmlns:a16="http://schemas.microsoft.com/office/drawing/2014/main" id="{E00EDFFC-7961-6F6C-29A4-961FAEB31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22126" r="26362" b="12867"/>
          <a:stretch/>
        </p:blipFill>
        <p:spPr>
          <a:xfrm>
            <a:off x="1125415" y="852854"/>
            <a:ext cx="3050931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1C8D6-41D1-F128-A0E7-31C7A04BD7F7}"/>
              </a:ext>
            </a:extLst>
          </p:cNvPr>
          <p:cNvSpPr txBox="1"/>
          <p:nvPr/>
        </p:nvSpPr>
        <p:spPr>
          <a:xfrm>
            <a:off x="596316" y="3350171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Sophia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DB968-9746-AAA2-3820-3EC1E8642F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16" y="703796"/>
            <a:ext cx="3500899" cy="2632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BE67E-FC34-8C2E-49D9-29EAF334B40A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F342C-3849-386D-E1BA-9FFB09395EFA}"/>
              </a:ext>
            </a:extLst>
          </p:cNvPr>
          <p:cNvSpPr txBox="1"/>
          <p:nvPr/>
        </p:nvSpPr>
        <p:spPr>
          <a:xfrm>
            <a:off x="96715" y="70338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27C4F-248E-B173-EFAE-2ECF0A4E3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1" y="703796"/>
            <a:ext cx="3200400" cy="3838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BBC45-54B1-94FD-D7A2-3DED066A8AFF}"/>
              </a:ext>
            </a:extLst>
          </p:cNvPr>
          <p:cNvSpPr txBox="1"/>
          <p:nvPr/>
        </p:nvSpPr>
        <p:spPr>
          <a:xfrm>
            <a:off x="4408608" y="454855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</p:spTree>
    <p:extLst>
      <p:ext uri="{BB962C8B-B14F-4D97-AF65-F5344CB8AC3E}">
        <p14:creationId xmlns:p14="http://schemas.microsoft.com/office/powerpoint/2010/main" val="4268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41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Spaceships</a:t>
            </a:r>
          </a:p>
        </p:txBody>
      </p:sp>
      <p:pic>
        <p:nvPicPr>
          <p:cNvPr id="10" name="Picture 9" descr="A picture containing spacecraft, transport&#10;&#10;Description automatically generated">
            <a:extLst>
              <a:ext uri="{FF2B5EF4-FFF2-40B4-BE49-F238E27FC236}">
                <a16:creationId xmlns:a16="http://schemas.microsoft.com/office/drawing/2014/main" id="{21C939A8-A78A-910B-92D8-E23B1B8AFE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94" y="1855177"/>
            <a:ext cx="3917830" cy="4306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DC55E-C927-0A4D-8E52-9CBDFE197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0" t="-408" r="23762"/>
          <a:stretch/>
        </p:blipFill>
        <p:spPr>
          <a:xfrm>
            <a:off x="580291" y="589085"/>
            <a:ext cx="3253155" cy="2839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66897-A0BB-546D-903E-3D831E6FD53F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17016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21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B080C-C1B5-87FC-8D61-7A933C8979A4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E34BF-0569-4FB6-F39A-42D60F6E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5" y="827578"/>
            <a:ext cx="3460461" cy="23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1C8D6-41D1-F128-A0E7-31C7A04BD7F7}"/>
              </a:ext>
            </a:extLst>
          </p:cNvPr>
          <p:cNvSpPr txBox="1"/>
          <p:nvPr/>
        </p:nvSpPr>
        <p:spPr>
          <a:xfrm>
            <a:off x="548986" y="3525450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E67E-FC34-8C2E-49D9-29EAF334B40A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F342C-3849-386D-E1BA-9FFB09395EFA}"/>
              </a:ext>
            </a:extLst>
          </p:cNvPr>
          <p:cNvSpPr txBox="1"/>
          <p:nvPr/>
        </p:nvSpPr>
        <p:spPr>
          <a:xfrm>
            <a:off x="96715" y="70338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BBC45-54B1-94FD-D7A2-3DED066A8AFF}"/>
              </a:ext>
            </a:extLst>
          </p:cNvPr>
          <p:cNvSpPr txBox="1"/>
          <p:nvPr/>
        </p:nvSpPr>
        <p:spPr>
          <a:xfrm>
            <a:off x="7345239" y="6122380"/>
            <a:ext cx="417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5D787-679D-02CA-8980-063FF9CE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2" y="672931"/>
            <a:ext cx="51054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89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3D Blender Examples – Mean Machines</a:t>
            </a:r>
          </a:p>
        </p:txBody>
      </p:sp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A4903143-D447-4553-B7E9-2D133AD0A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459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F5D37-B953-ECED-6C86-E4EE73A5BE6C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30496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1AB504-F74A-4BF6-0A62-25BED658AB6C}"/>
              </a:ext>
            </a:extLst>
          </p:cNvPr>
          <p:cNvSpPr txBox="1"/>
          <p:nvPr/>
        </p:nvSpPr>
        <p:spPr>
          <a:xfrm>
            <a:off x="689466" y="3238501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80686-91EF-A5BD-1026-88562AE2A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46" y="677043"/>
            <a:ext cx="3476625" cy="2562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B431E9-B4A6-41DF-0B15-E57B9A1027C8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A193A-FF1F-062D-0FC5-E661F3C061A8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</p:spTree>
    <p:extLst>
      <p:ext uri="{BB962C8B-B14F-4D97-AF65-F5344CB8AC3E}">
        <p14:creationId xmlns:p14="http://schemas.microsoft.com/office/powerpoint/2010/main" val="353708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5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Story Telling</a:t>
            </a:r>
          </a:p>
        </p:txBody>
      </p:sp>
      <p:pic>
        <p:nvPicPr>
          <p:cNvPr id="8" name="Picture 7" descr="A picture containing indoor, toy, doll&#10;&#10;Description automatically generated">
            <a:extLst>
              <a:ext uri="{FF2B5EF4-FFF2-40B4-BE49-F238E27FC236}">
                <a16:creationId xmlns:a16="http://schemas.microsoft.com/office/drawing/2014/main" id="{DFF9E359-42DB-357C-A35D-60CA03772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977" y="748938"/>
            <a:ext cx="2961896" cy="5565586"/>
          </a:xfrm>
          <a:prstGeom prst="rect">
            <a:avLst/>
          </a:prstGeom>
        </p:spPr>
      </p:pic>
      <p:pic>
        <p:nvPicPr>
          <p:cNvPr id="10" name="Picture 9" descr="A toy figurine next to a toy tank&#10;&#10;Description automatically generated with low confidence">
            <a:extLst>
              <a:ext uri="{FF2B5EF4-FFF2-40B4-BE49-F238E27FC236}">
                <a16:creationId xmlns:a16="http://schemas.microsoft.com/office/drawing/2014/main" id="{BCF36AD7-7535-79DA-B188-AF3A8DB0A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7" y="956380"/>
            <a:ext cx="4544161" cy="5150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6836C-5110-27E8-48F2-D1B9844A9810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335231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5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Story Telling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6836C-5110-27E8-48F2-D1B9844A9810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5" name="Picture 4" descr="A picture containing indoor, container, box&#10;&#10;Description automatically generated">
            <a:extLst>
              <a:ext uri="{FF2B5EF4-FFF2-40B4-BE49-F238E27FC236}">
                <a16:creationId xmlns:a16="http://schemas.microsoft.com/office/drawing/2014/main" id="{CB9899B9-8794-B4D8-AF08-7A46981AD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07" y="1327413"/>
            <a:ext cx="3809524" cy="4203174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770BC06-0F32-67C8-FD97-99DF876F7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53" y="1303323"/>
            <a:ext cx="2748824" cy="12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8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21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Blender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0A277-1415-4627-DB7F-D92FFCE8F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262AA-FB37-4472-00F3-33A5F32FA711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FAB37-5573-8C97-75F1-6EE4757BB078}"/>
              </a:ext>
            </a:extLst>
          </p:cNvPr>
          <p:cNvSpPr txBox="1"/>
          <p:nvPr/>
        </p:nvSpPr>
        <p:spPr>
          <a:xfrm>
            <a:off x="96715" y="61546"/>
            <a:ext cx="35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Story Telling</a:t>
            </a:r>
          </a:p>
        </p:txBody>
      </p:sp>
    </p:spTree>
    <p:extLst>
      <p:ext uri="{BB962C8B-B14F-4D97-AF65-F5344CB8AC3E}">
        <p14:creationId xmlns:p14="http://schemas.microsoft.com/office/powerpoint/2010/main" val="347612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D953-3677-1F62-35B9-FA790AB2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71" y="655393"/>
            <a:ext cx="2419350" cy="3190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F8DFD-4FE0-A4E3-8FA3-5445DAF11760}"/>
              </a:ext>
            </a:extLst>
          </p:cNvPr>
          <p:cNvSpPr txBox="1"/>
          <p:nvPr/>
        </p:nvSpPr>
        <p:spPr>
          <a:xfrm>
            <a:off x="909271" y="3846268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Benjamin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0BAF7-8F6E-0228-01D6-403EE1D6601C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</p:spTree>
    <p:extLst>
      <p:ext uri="{BB962C8B-B14F-4D97-AF65-F5344CB8AC3E}">
        <p14:creationId xmlns:p14="http://schemas.microsoft.com/office/powerpoint/2010/main" val="3547300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10166-64E0-E486-D651-483B1E53E7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14" y="459398"/>
            <a:ext cx="3268113" cy="214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A9909-D579-3DCD-4C4E-DE5A3376C094}"/>
              </a:ext>
            </a:extLst>
          </p:cNvPr>
          <p:cNvSpPr txBox="1"/>
          <p:nvPr/>
        </p:nvSpPr>
        <p:spPr>
          <a:xfrm>
            <a:off x="578732" y="2611618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F592D-853E-F066-24D6-B5B82850CE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15" y="2909965"/>
            <a:ext cx="1512798" cy="1374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7A85F-84CD-AF49-EDC8-1440015F04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452" y="2921909"/>
            <a:ext cx="2129285" cy="1379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AA337-2CA0-C809-01AD-9C114E1857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342" y="2921909"/>
            <a:ext cx="2129286" cy="1359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78306-0A56-7FA5-8F9A-90F90146FF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4" y="2921909"/>
            <a:ext cx="2165349" cy="1359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48C56B-81D0-9157-714F-2D782B41D1ED}"/>
              </a:ext>
            </a:extLst>
          </p:cNvPr>
          <p:cNvSpPr txBox="1"/>
          <p:nvPr/>
        </p:nvSpPr>
        <p:spPr>
          <a:xfrm>
            <a:off x="564079" y="4285086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31178-21C8-6D10-FA9D-9C46D2C3C96C}"/>
              </a:ext>
            </a:extLst>
          </p:cNvPr>
          <p:cNvSpPr txBox="1"/>
          <p:nvPr/>
        </p:nvSpPr>
        <p:spPr>
          <a:xfrm>
            <a:off x="4093651" y="2608465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Jimmy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554A60-AE0A-1A51-F40F-0B89D94B9C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857" y="468191"/>
            <a:ext cx="4085207" cy="213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4D5A47-0703-5C24-946F-6FC16D02D065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A23CF2-3C7D-5784-CBE0-ACC8F08EB5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14" y="4589264"/>
            <a:ext cx="2387774" cy="1822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EABAA-8E2F-9FEB-C32D-752E530D4D38}"/>
              </a:ext>
            </a:extLst>
          </p:cNvPr>
          <p:cNvSpPr txBox="1"/>
          <p:nvPr/>
        </p:nvSpPr>
        <p:spPr>
          <a:xfrm>
            <a:off x="96715" y="61546"/>
            <a:ext cx="366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 – Advanced Projects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3A261D-3345-EDA7-C9E2-BE0B97F2295E}"/>
              </a:ext>
            </a:extLst>
          </p:cNvPr>
          <p:cNvSpPr txBox="1"/>
          <p:nvPr/>
        </p:nvSpPr>
        <p:spPr>
          <a:xfrm>
            <a:off x="527214" y="641222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Rodrigo</a:t>
            </a:r>
          </a:p>
        </p:txBody>
      </p:sp>
    </p:spTree>
    <p:extLst>
      <p:ext uri="{BB962C8B-B14F-4D97-AF65-F5344CB8AC3E}">
        <p14:creationId xmlns:p14="http://schemas.microsoft.com/office/powerpoint/2010/main" val="264771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C6F83-31F1-81FC-ADA0-7AA76D0BE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76" y="570406"/>
            <a:ext cx="3931724" cy="2212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A2AC2-5C3E-7772-DF2E-5AED602A1F65}"/>
              </a:ext>
            </a:extLst>
          </p:cNvPr>
          <p:cNvSpPr txBox="1"/>
          <p:nvPr/>
        </p:nvSpPr>
        <p:spPr>
          <a:xfrm>
            <a:off x="640276" y="2787464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Benjamin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E626C-3740-DCD6-58BA-1ED11CF82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345" y="570404"/>
            <a:ext cx="3795960" cy="2212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CFA31-BD12-5226-EC16-517E9414C6F8}"/>
              </a:ext>
            </a:extLst>
          </p:cNvPr>
          <p:cNvSpPr txBox="1"/>
          <p:nvPr/>
        </p:nvSpPr>
        <p:spPr>
          <a:xfrm>
            <a:off x="4845926" y="279918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59151-41E1-0F22-C132-4C278104204A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3C06D-06FD-3FF4-41FC-F7D8A27897D3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C44910-FA82-3F8A-0F07-4296828F8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76" y="3378314"/>
            <a:ext cx="3905728" cy="1765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E277EA-9290-FE56-A943-5EA3A2BC0148}"/>
              </a:ext>
            </a:extLst>
          </p:cNvPr>
          <p:cNvSpPr txBox="1"/>
          <p:nvPr/>
        </p:nvSpPr>
        <p:spPr>
          <a:xfrm>
            <a:off x="643205" y="5146731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Xinxin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F477DC-FDFA-558D-FF39-428E6569F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345" y="3378314"/>
            <a:ext cx="2839894" cy="30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67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3D Blender Examples – Space Planets</a:t>
            </a:r>
          </a:p>
        </p:txBody>
      </p:sp>
      <p:pic>
        <p:nvPicPr>
          <p:cNvPr id="2" name="Picture 1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50FE9E7D-A0B3-4226-1C24-B86C33D1DF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5663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56360-4195-7918-4018-F4DF7865F7C1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10908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367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– Space Planets</a:t>
            </a:r>
          </a:p>
        </p:txBody>
      </p:sp>
      <p:pic>
        <p:nvPicPr>
          <p:cNvPr id="9" name="Picture 8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id="{99180565-C614-30DE-5F87-76A2B5C33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82" y="694648"/>
            <a:ext cx="4000018" cy="4032018"/>
          </a:xfrm>
          <a:prstGeom prst="rect">
            <a:avLst/>
          </a:prstGeom>
        </p:spPr>
      </p:pic>
      <p:pic>
        <p:nvPicPr>
          <p:cNvPr id="2" name="Picture 1" descr="A close-up of a mouse&#10;&#10;Description automatically generated with low confidence">
            <a:extLst>
              <a:ext uri="{FF2B5EF4-FFF2-40B4-BE49-F238E27FC236}">
                <a16:creationId xmlns:a16="http://schemas.microsoft.com/office/drawing/2014/main" id="{F2543128-B60A-FD1A-9F75-B96E34CF96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374" y="2663017"/>
            <a:ext cx="3094411" cy="3323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203DC-0D8D-3E08-34EC-8A96751811B4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16477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8E2D1-E7FD-5EC7-6C36-35002CB1E6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79" y="551349"/>
            <a:ext cx="3733068" cy="1866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A1F87-A28E-8110-1B7A-8117B3F7E19E}"/>
              </a:ext>
            </a:extLst>
          </p:cNvPr>
          <p:cNvSpPr txBox="1"/>
          <p:nvPr/>
        </p:nvSpPr>
        <p:spPr>
          <a:xfrm>
            <a:off x="640276" y="242697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0FDA8-1FBE-934F-37DE-B85D7402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055" y="551349"/>
            <a:ext cx="2371725" cy="163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D1267-D6CE-6196-AA47-9B2D068AA2A0}"/>
              </a:ext>
            </a:extLst>
          </p:cNvPr>
          <p:cNvSpPr txBox="1"/>
          <p:nvPr/>
        </p:nvSpPr>
        <p:spPr>
          <a:xfrm>
            <a:off x="4739055" y="218075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5040E-5BE6-54D5-0394-AAE50DD6F799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04090-2034-D72F-8D4E-4DB3E1B9F608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BFD4A4-4CE2-4C89-83C0-9FFAFECE2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79" y="2965206"/>
            <a:ext cx="3143250" cy="2000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F984E7-9F02-B2BC-9987-2FC4FB9806AD}"/>
              </a:ext>
            </a:extLst>
          </p:cNvPr>
          <p:cNvSpPr txBox="1"/>
          <p:nvPr/>
        </p:nvSpPr>
        <p:spPr>
          <a:xfrm>
            <a:off x="643205" y="497967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Xinxin</a:t>
            </a:r>
          </a:p>
        </p:txBody>
      </p:sp>
    </p:spTree>
    <p:extLst>
      <p:ext uri="{BB962C8B-B14F-4D97-AF65-F5344CB8AC3E}">
        <p14:creationId xmlns:p14="http://schemas.microsoft.com/office/powerpoint/2010/main" val="137588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299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- Robots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655D46AB-25FE-F8DD-847F-0BADF5AF8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870" y="1393580"/>
            <a:ext cx="2863659" cy="4202779"/>
          </a:xfrm>
          <a:prstGeom prst="rect">
            <a:avLst/>
          </a:prstGeom>
        </p:spPr>
      </p:pic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3E03D356-2845-BE22-21E8-F1AD703E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4" t="1701" r="33772"/>
          <a:stretch/>
        </p:blipFill>
        <p:spPr>
          <a:xfrm>
            <a:off x="1441150" y="1222130"/>
            <a:ext cx="2863657" cy="4695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37975A-996D-4E5C-8AC5-AFEBCA322CFC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53758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60290-A7D1-BDAD-7752-8FCC028BDD05}"/>
              </a:ext>
            </a:extLst>
          </p:cNvPr>
          <p:cNvSpPr txBox="1"/>
          <p:nvPr/>
        </p:nvSpPr>
        <p:spPr>
          <a:xfrm>
            <a:off x="96715" y="61546"/>
            <a:ext cx="299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Blender Examples - Robots</a:t>
            </a:r>
          </a:p>
        </p:txBody>
      </p:sp>
      <p:pic>
        <p:nvPicPr>
          <p:cNvPr id="3" name="Picture 2" descr="A picture containing LEGO, toy, cake, indoor&#10;&#10;Description automatically generated">
            <a:extLst>
              <a:ext uri="{FF2B5EF4-FFF2-40B4-BE49-F238E27FC236}">
                <a16:creationId xmlns:a16="http://schemas.microsoft.com/office/drawing/2014/main" id="{05A0897D-A762-EAFC-E3E1-73C2D573F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16" t="1624" r="15769"/>
          <a:stretch/>
        </p:blipFill>
        <p:spPr>
          <a:xfrm>
            <a:off x="1336431" y="940777"/>
            <a:ext cx="6365632" cy="505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AD6AE-8912-60CD-BECF-A69D59E2255B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072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B92D0-46E3-A044-2EDF-EBD3A74A3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5" y="600436"/>
            <a:ext cx="2026807" cy="2881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6CD87-D7DF-D26D-D9F4-906A72E986F7}"/>
              </a:ext>
            </a:extLst>
          </p:cNvPr>
          <p:cNvSpPr txBox="1"/>
          <p:nvPr/>
        </p:nvSpPr>
        <p:spPr>
          <a:xfrm>
            <a:off x="640276" y="3464466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Chuck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A0793-1D9B-8C17-0BB8-20866CE1F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029" y="600436"/>
            <a:ext cx="3486150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0058A-6C79-F1CA-C3B1-C61C18268861}"/>
              </a:ext>
            </a:extLst>
          </p:cNvPr>
          <p:cNvSpPr txBox="1"/>
          <p:nvPr/>
        </p:nvSpPr>
        <p:spPr>
          <a:xfrm>
            <a:off x="3002029" y="2962636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Ian</a:t>
            </a:r>
          </a:p>
        </p:txBody>
      </p:sp>
      <p:pic>
        <p:nvPicPr>
          <p:cNvPr id="7" name="图片 1" descr="alien 001d peace">
            <a:extLst>
              <a:ext uri="{FF2B5EF4-FFF2-40B4-BE49-F238E27FC236}">
                <a16:creationId xmlns:a16="http://schemas.microsoft.com/office/drawing/2014/main" id="{5C267025-7699-D58D-CD22-D00E77F78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276" y="3948042"/>
            <a:ext cx="2025695" cy="2234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5EA89-BE80-047D-3087-165569730064}"/>
              </a:ext>
            </a:extLst>
          </p:cNvPr>
          <p:cNvSpPr txBox="1"/>
          <p:nvPr/>
        </p:nvSpPr>
        <p:spPr>
          <a:xfrm>
            <a:off x="1427359" y="6059806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Jimmy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FA9AA-A63D-EE44-478F-2E269243BC26}"/>
              </a:ext>
            </a:extLst>
          </p:cNvPr>
          <p:cNvSpPr txBox="1"/>
          <p:nvPr/>
        </p:nvSpPr>
        <p:spPr>
          <a:xfrm>
            <a:off x="96715" y="61546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4CBE7-92B9-A4C4-E5C1-72098639F3C1}"/>
              </a:ext>
            </a:extLst>
          </p:cNvPr>
          <p:cNvSpPr txBox="1"/>
          <p:nvPr/>
        </p:nvSpPr>
        <p:spPr>
          <a:xfrm>
            <a:off x="0" y="655906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www.Build-It-Yourself.com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88866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13724</TotalTime>
  <Words>305</Words>
  <Application>Microsoft Office PowerPoint</Application>
  <PresentationFormat>On-screen Show (4:3)</PresentationFormat>
  <Paragraphs>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31</cp:revision>
  <dcterms:created xsi:type="dcterms:W3CDTF">2023-02-21T01:02:59Z</dcterms:created>
  <dcterms:modified xsi:type="dcterms:W3CDTF">2023-05-08T00:09:57Z</dcterms:modified>
</cp:coreProperties>
</file>