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5" r:id="rId6"/>
    <p:sldId id="267" r:id="rId7"/>
    <p:sldId id="264" r:id="rId8"/>
    <p:sldId id="260" r:id="rId9"/>
    <p:sldId id="268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4748"/>
    <a:srgbClr val="8D695E"/>
    <a:srgbClr val="84307A"/>
    <a:srgbClr val="3B59D4"/>
    <a:srgbClr val="29A2F6"/>
    <a:srgbClr val="947BD9"/>
    <a:srgbClr val="704B98"/>
    <a:srgbClr val="5EE6F7"/>
    <a:srgbClr val="1CD2F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D726AD-8F76-1271-C0F4-442FBAEE39CF}" v="9" dt="2026-09-26T02:05:44.302"/>
    <p1510:client id="{DE5FF8F7-06D8-B61C-2052-C41609686673}" v="29" dt="2026-09-26T02:12:41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3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Sheng" userId="09aa39f0a34c84ae" providerId="Windows Live" clId="Web-{18D726AD-8F76-1271-C0F4-442FBAEE39CF}"/>
    <pc:docChg chg="modSld">
      <pc:chgData name="Angela Sheng" userId="09aa39f0a34c84ae" providerId="Windows Live" clId="Web-{18D726AD-8F76-1271-C0F4-442FBAEE39CF}" dt="2026-09-26T02:05:44.302" v="8" actId="1076"/>
      <pc:docMkLst>
        <pc:docMk/>
      </pc:docMkLst>
      <pc:sldChg chg="addSp modSp">
        <pc:chgData name="Angela Sheng" userId="09aa39f0a34c84ae" providerId="Windows Live" clId="Web-{18D726AD-8F76-1271-C0F4-442FBAEE39CF}" dt="2026-09-26T02:05:44.302" v="8" actId="1076"/>
        <pc:sldMkLst>
          <pc:docMk/>
          <pc:sldMk cId="385735640" sldId="268"/>
        </pc:sldMkLst>
        <pc:picChg chg="add mod">
          <ac:chgData name="Angela Sheng" userId="09aa39f0a34c84ae" providerId="Windows Live" clId="Web-{18D726AD-8F76-1271-C0F4-442FBAEE39CF}" dt="2026-09-26T02:05:44.302" v="8" actId="1076"/>
          <ac:picMkLst>
            <pc:docMk/>
            <pc:sldMk cId="385735640" sldId="268"/>
            <ac:picMk id="2" creationId="{A04148F7-B977-8CCF-D6FC-43015A21265C}"/>
          </ac:picMkLst>
        </pc:picChg>
      </pc:sldChg>
    </pc:docChg>
  </pc:docChgLst>
  <pc:docChgLst>
    <pc:chgData name="Angela Sheng" userId="09aa39f0a34c84ae" providerId="Windows Live" clId="Web-{DE5FF8F7-06D8-B61C-2052-C41609686673}"/>
    <pc:docChg chg="modSld sldOrd">
      <pc:chgData name="Angela Sheng" userId="09aa39f0a34c84ae" providerId="Windows Live" clId="Web-{DE5FF8F7-06D8-B61C-2052-C41609686673}" dt="2026-09-26T02:12:41.079" v="20"/>
      <pc:docMkLst>
        <pc:docMk/>
      </pc:docMkLst>
      <pc:sldChg chg="addSp delSp modSp">
        <pc:chgData name="Angela Sheng" userId="09aa39f0a34c84ae" providerId="Windows Live" clId="Web-{DE5FF8F7-06D8-B61C-2052-C41609686673}" dt="2026-09-26T02:09:53.688" v="10"/>
        <pc:sldMkLst>
          <pc:docMk/>
          <pc:sldMk cId="2325560445" sldId="257"/>
        </pc:sldMkLst>
        <pc:spChg chg="add del mod">
          <ac:chgData name="Angela Sheng" userId="09aa39f0a34c84ae" providerId="Windows Live" clId="Web-{DE5FF8F7-06D8-B61C-2052-C41609686673}" dt="2026-09-26T02:08:49.798" v="5"/>
          <ac:spMkLst>
            <pc:docMk/>
            <pc:sldMk cId="2325560445" sldId="257"/>
            <ac:spMk id="3" creationId="{0ADA9B80-529A-44E9-25C2-B45B0DA17111}"/>
          </ac:spMkLst>
        </pc:spChg>
        <pc:spChg chg="mod">
          <ac:chgData name="Angela Sheng" userId="09aa39f0a34c84ae" providerId="Windows Live" clId="Web-{DE5FF8F7-06D8-B61C-2052-C41609686673}" dt="2026-09-26T02:09:12.938" v="9" actId="20577"/>
          <ac:spMkLst>
            <pc:docMk/>
            <pc:sldMk cId="2325560445" sldId="257"/>
            <ac:spMk id="5" creationId="{0B38077C-930A-D211-0DBE-8F63336D9066}"/>
          </ac:spMkLst>
        </pc:spChg>
        <pc:picChg chg="add mod">
          <ac:chgData name="Angela Sheng" userId="09aa39f0a34c84ae" providerId="Windows Live" clId="Web-{DE5FF8F7-06D8-B61C-2052-C41609686673}" dt="2026-09-26T02:09:53.688" v="10"/>
          <ac:picMkLst>
            <pc:docMk/>
            <pc:sldMk cId="2325560445" sldId="257"/>
            <ac:picMk id="6" creationId="{0B032904-FE3D-ABA6-DDAE-89524E4A45BA}"/>
          </ac:picMkLst>
        </pc:picChg>
      </pc:sldChg>
      <pc:sldChg chg="ord">
        <pc:chgData name="Angela Sheng" userId="09aa39f0a34c84ae" providerId="Windows Live" clId="Web-{DE5FF8F7-06D8-B61C-2052-C41609686673}" dt="2026-09-26T02:12:34.157" v="19"/>
        <pc:sldMkLst>
          <pc:docMk/>
          <pc:sldMk cId="1446644632" sldId="267"/>
        </pc:sldMkLst>
      </pc:sldChg>
      <pc:sldChg chg="addSp modSp ord">
        <pc:chgData name="Angela Sheng" userId="09aa39f0a34c84ae" providerId="Windows Live" clId="Web-{DE5FF8F7-06D8-B61C-2052-C41609686673}" dt="2026-09-26T02:12:41.079" v="20"/>
        <pc:sldMkLst>
          <pc:docMk/>
          <pc:sldMk cId="385735640" sldId="268"/>
        </pc:sldMkLst>
        <pc:spChg chg="add mod">
          <ac:chgData name="Angela Sheng" userId="09aa39f0a34c84ae" providerId="Windows Live" clId="Web-{DE5FF8F7-06D8-B61C-2052-C41609686673}" dt="2026-09-26T02:11:38.517" v="13" actId="1076"/>
          <ac:spMkLst>
            <pc:docMk/>
            <pc:sldMk cId="385735640" sldId="268"/>
            <ac:spMk id="3" creationId="{9AC358F6-5884-B507-09D2-F837D9E4953E}"/>
          </ac:spMkLst>
        </pc:spChg>
        <pc:spChg chg="add mod">
          <ac:chgData name="Angela Sheng" userId="09aa39f0a34c84ae" providerId="Windows Live" clId="Web-{DE5FF8F7-06D8-B61C-2052-C41609686673}" dt="2026-09-26T02:12:05.595" v="18" actId="14100"/>
          <ac:spMkLst>
            <pc:docMk/>
            <pc:sldMk cId="385735640" sldId="268"/>
            <ac:spMk id="4" creationId="{364E9473-6077-010F-8254-72671C66A0C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731482-2674-DDD7-7C3A-15157CAD0AD2}"/>
              </a:ext>
            </a:extLst>
          </p:cNvPr>
          <p:cNvSpPr txBox="1"/>
          <p:nvPr/>
        </p:nvSpPr>
        <p:spPr>
          <a:xfrm>
            <a:off x="1145187" y="855648"/>
            <a:ext cx="3803373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>
                <a:latin typeface="Boucherie Block"/>
              </a:rPr>
              <a:t>3D Graphics Lab book</a:t>
            </a:r>
          </a:p>
          <a:p>
            <a:endParaRPr lang="en-US" sz="6600">
              <a:latin typeface="Boucherie Bloc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6B0ED5-A768-5861-61A9-CB354735E87D}"/>
              </a:ext>
            </a:extLst>
          </p:cNvPr>
          <p:cNvSpPr txBox="1"/>
          <p:nvPr/>
        </p:nvSpPr>
        <p:spPr>
          <a:xfrm>
            <a:off x="1536430" y="440920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i="1">
                <a:solidFill>
                  <a:srgbClr val="9CD0D4"/>
                </a:solidFill>
                <a:latin typeface="Fairwater Script"/>
              </a:rPr>
              <a:t>By: Angela</a:t>
            </a:r>
          </a:p>
        </p:txBody>
      </p:sp>
      <p:pic>
        <p:nvPicPr>
          <p:cNvPr id="3" name="Picture 2" descr="20,000+ Free 3D Modell &amp; 3D Mockup Images - Pixabay">
            <a:extLst>
              <a:ext uri="{FF2B5EF4-FFF2-40B4-BE49-F238E27FC236}">
                <a16:creationId xmlns:a16="http://schemas.microsoft.com/office/drawing/2014/main" id="{AB6ECADF-225C-B5CE-513F-3FD156409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260" y="566898"/>
            <a:ext cx="5595363" cy="559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067F92-8607-0D44-66F1-847740B6EDDB}"/>
              </a:ext>
            </a:extLst>
          </p:cNvPr>
          <p:cNvSpPr txBox="1"/>
          <p:nvPr/>
        </p:nvSpPr>
        <p:spPr>
          <a:xfrm>
            <a:off x="399993" y="240277"/>
            <a:ext cx="384386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7200">
                <a:solidFill>
                  <a:srgbClr val="FA4861"/>
                </a:solidFill>
                <a:latin typeface="Brush Script MT"/>
              </a:rPr>
              <a:t>Problem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38077C-930A-D211-0DBE-8F63336D9066}"/>
              </a:ext>
            </a:extLst>
          </p:cNvPr>
          <p:cNvSpPr txBox="1"/>
          <p:nvPr/>
        </p:nvSpPr>
        <p:spPr>
          <a:xfrm>
            <a:off x="789926" y="2401696"/>
            <a:ext cx="3078278" cy="6628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2D</a:t>
            </a:r>
            <a:r>
              <a:rPr lang="en-US">
                <a:ea typeface="+mn-lt"/>
                <a:cs typeface="+mn-lt"/>
              </a:rPr>
              <a:t> is used everywhere but it's not cool.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2E6407-7F3E-8A17-E719-3D8198E472FE}"/>
              </a:ext>
            </a:extLst>
          </p:cNvPr>
          <p:cNvSpPr txBox="1"/>
          <p:nvPr/>
        </p:nvSpPr>
        <p:spPr>
          <a:xfrm>
            <a:off x="401246" y="3429000"/>
            <a:ext cx="60960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>
                <a:solidFill>
                  <a:srgbClr val="61BE9D"/>
                </a:solidFill>
                <a:latin typeface="Brush Script MT"/>
              </a:rPr>
              <a:t>Mission</a:t>
            </a:r>
          </a:p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FF979-F9FE-60E5-DCE7-74D48713BDCD}"/>
              </a:ext>
            </a:extLst>
          </p:cNvPr>
          <p:cNvSpPr txBox="1"/>
          <p:nvPr/>
        </p:nvSpPr>
        <p:spPr>
          <a:xfrm>
            <a:off x="598506" y="4904884"/>
            <a:ext cx="347897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Make 3d models. Encou</a:t>
            </a:r>
            <a:r>
              <a:rPr lang="en-US">
                <a:solidFill>
                  <a:srgbClr val="000000"/>
                </a:solidFill>
                <a:latin typeface="Aptos"/>
              </a:rPr>
              <a:t>rage</a:t>
            </a:r>
            <a:r>
              <a:rPr lang="en-US"/>
              <a:t> people to use it(it's so much better).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2" name="Picture 1" descr="Pochacco🌷 | Dibujos bonitos, Dibujitos sencillos, Pegatinas bonitas">
            <a:extLst>
              <a:ext uri="{FF2B5EF4-FFF2-40B4-BE49-F238E27FC236}">
                <a16:creationId xmlns:a16="http://schemas.microsoft.com/office/drawing/2014/main" id="{665CF26C-A09E-DA5C-B37B-5FAB29F5F6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85" b="134"/>
          <a:stretch>
            <a:fillRect/>
          </a:stretch>
        </p:blipFill>
        <p:spPr>
          <a:xfrm>
            <a:off x="4540342" y="345661"/>
            <a:ext cx="2669559" cy="2739525"/>
          </a:xfrm>
          <a:prstGeom prst="rect">
            <a:avLst/>
          </a:prstGeom>
        </p:spPr>
      </p:pic>
      <p:pic>
        <p:nvPicPr>
          <p:cNvPr id="10" name="Picture 9" descr="A cartoon dog holding a flower&#10;&#10;AI-generated content may be incorrect.">
            <a:extLst>
              <a:ext uri="{FF2B5EF4-FFF2-40B4-BE49-F238E27FC236}">
                <a16:creationId xmlns:a16="http://schemas.microsoft.com/office/drawing/2014/main" id="{CD989C8D-299B-A39A-1EBE-A3E02DE2F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377" y="3692202"/>
            <a:ext cx="3073769" cy="30737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032904-FE3D-ABA6-DDAE-89524E4A4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8" y="2738438"/>
            <a:ext cx="12163425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D9C48-9275-4684-A64A-F85B305A1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336555" cy="1337167"/>
          </a:xfrm>
        </p:spPr>
        <p:txBody>
          <a:bodyPr>
            <a:normAutofit/>
          </a:bodyPr>
          <a:lstStyle/>
          <a:p>
            <a:r>
              <a:rPr lang="en-US" sz="8000" i="1">
                <a:solidFill>
                  <a:srgbClr val="9AD7D6"/>
                </a:solidFill>
                <a:latin typeface="Brush Script MT"/>
              </a:rPr>
              <a:t>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34263-C76F-7E8B-F7D0-3C3FB90C7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Fairwater Script"/>
                <a:ea typeface="+mn-lt"/>
                <a:cs typeface="+mn-lt"/>
              </a:rPr>
              <a:t>People use 3D models when real life is too tiny, too huge, too risky, or just too complicated to handle directly. A model lets them rotate, zoom, and explore something from every angle. 🔬</a:t>
            </a:r>
            <a:endParaRPr lang="en-US">
              <a:latin typeface="Fairwater Script"/>
            </a:endParaRPr>
          </a:p>
          <a:p>
            <a:r>
              <a:rPr lang="en-US">
                <a:latin typeface="Fairwater Script"/>
                <a:ea typeface="+mn-lt"/>
                <a:cs typeface="+mn-lt"/>
              </a:rPr>
              <a:t>They can test ideas, run experiments, and see what might happen without damaging the real object. Doctors can plan surgeries, engineers can test buildings, and astronomers can study planets.</a:t>
            </a:r>
            <a:endParaRPr lang="en-US">
              <a:latin typeface="Fairwater Script"/>
            </a:endParaRPr>
          </a:p>
          <a:p>
            <a:r>
              <a:rPr lang="en-US">
                <a:latin typeface="Fairwater Script"/>
                <a:ea typeface="+mn-lt"/>
                <a:cs typeface="+mn-lt"/>
              </a:rPr>
              <a:t>It also makes tricky ideas easier to understand and explain, because seeing something in 3D helps our brains picture how the parts fit together. 🌍✨-Chat G.P.T.</a:t>
            </a:r>
            <a:endParaRPr lang="en-US">
              <a:latin typeface="Fairwater Script"/>
            </a:endParaRPr>
          </a:p>
          <a:p>
            <a:endParaRPr lang="en-US">
              <a:latin typeface="Fairwater Script"/>
            </a:endParaRPr>
          </a:p>
        </p:txBody>
      </p:sp>
    </p:spTree>
    <p:extLst>
      <p:ext uri="{BB962C8B-B14F-4D97-AF65-F5344CB8AC3E}">
        <p14:creationId xmlns:p14="http://schemas.microsoft.com/office/powerpoint/2010/main" val="1675085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6E391-6AEC-8494-C87B-10FA4F978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693" y="1147850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>
                <a:solidFill>
                  <a:srgbClr val="947BD9"/>
                </a:solidFill>
                <a:latin typeface="Brush Script MT"/>
              </a:rPr>
              <a:t>Blender airplane/Rocket</a:t>
            </a:r>
          </a:p>
        </p:txBody>
      </p:sp>
      <p:pic>
        <p:nvPicPr>
          <p:cNvPr id="3" name="Picture 2" descr="Plane Sign Stock Illustrations – 136,905 Plane Sign Stock Illustrations,  Vectors &amp; Clipart - Dreamstime">
            <a:extLst>
              <a:ext uri="{FF2B5EF4-FFF2-40B4-BE49-F238E27FC236}">
                <a16:creationId xmlns:a16="http://schemas.microsoft.com/office/drawing/2014/main" id="{9C853E19-1055-49A1-CCF5-D2CC0FD34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479" y="2599150"/>
            <a:ext cx="3799562" cy="379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2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hoto Stock Space scene with stars in the galaxy. Panorama. Universe filled  with stars, nebula and galaxy,. Elements of this image furnished by NASA |  Adobe Stock">
            <a:extLst>
              <a:ext uri="{FF2B5EF4-FFF2-40B4-BE49-F238E27FC236}">
                <a16:creationId xmlns:a16="http://schemas.microsoft.com/office/drawing/2014/main" id="{2D129E4F-BF57-A422-F946-12ECD63BC0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73" b="73"/>
          <a:stretch>
            <a:fillRect/>
          </a:stretch>
        </p:blipFill>
        <p:spPr>
          <a:xfrm>
            <a:off x="2" y="-1749"/>
            <a:ext cx="12192006" cy="6857611"/>
          </a:xfrm>
          <a:prstGeom prst="rect">
            <a:avLst/>
          </a:prstGeom>
        </p:spPr>
      </p:pic>
      <p:pic>
        <p:nvPicPr>
          <p:cNvPr id="4" name="Content Placeholder 3" descr="A toy airplane with a blue and green object&#10;&#10;AI-generated content may be incorrect.">
            <a:extLst>
              <a:ext uri="{FF2B5EF4-FFF2-40B4-BE49-F238E27FC236}">
                <a16:creationId xmlns:a16="http://schemas.microsoft.com/office/drawing/2014/main" id="{CBF8CDD4-AA9E-8014-9522-E1532A6E4C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06" r="7283"/>
          <a:stretch>
            <a:fillRect/>
          </a:stretch>
        </p:blipFill>
        <p:spPr>
          <a:xfrm>
            <a:off x="2840502" y="1355802"/>
            <a:ext cx="6042914" cy="414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29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ender space ani">
            <a:hlinkClick r:id="" action="ppaction://media"/>
            <a:extLst>
              <a:ext uri="{FF2B5EF4-FFF2-40B4-BE49-F238E27FC236}">
                <a16:creationId xmlns:a16="http://schemas.microsoft.com/office/drawing/2014/main" id="{22C6D9EC-BDB7-5E77-77FB-3E945A71EF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5735" y="336997"/>
            <a:ext cx="10628290" cy="598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4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7E48-8CFB-7111-EABB-4FEF2C4D6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976" y="1809855"/>
            <a:ext cx="5015746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7200">
                <a:solidFill>
                  <a:srgbClr val="29A2F6"/>
                </a:solidFill>
                <a:latin typeface="Brush Script MT"/>
              </a:rPr>
              <a:t>Blender Robot</a:t>
            </a:r>
            <a:endParaRPr lang="en-US" sz="7200">
              <a:solidFill>
                <a:srgbClr val="29A2F6"/>
              </a:solidFill>
            </a:endParaRPr>
          </a:p>
        </p:txBody>
      </p:sp>
      <p:pic>
        <p:nvPicPr>
          <p:cNvPr id="3" name="Picture 2" descr="Cute Robot Waving Hand Cartoon Vector Icon Illustration. Science Technology  Icon Concept Isolated Premium Vector. Flat Cartoon Style 23556431 Vector  Art at Vecteezy">
            <a:extLst>
              <a:ext uri="{FF2B5EF4-FFF2-40B4-BE49-F238E27FC236}">
                <a16:creationId xmlns:a16="http://schemas.microsoft.com/office/drawing/2014/main" id="{4295A2C0-3A27-A53A-DBB0-C423502F2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260" y="1195191"/>
            <a:ext cx="3883069" cy="388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176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pace background and landscape of planet surface with craters rocky and  land crack fantastic and exotic space scene space planet landscape scene  illustration | Premium Vector">
            <a:extLst>
              <a:ext uri="{FF2B5EF4-FFF2-40B4-BE49-F238E27FC236}">
                <a16:creationId xmlns:a16="http://schemas.microsoft.com/office/drawing/2014/main" id="{FF16FF82-2432-E72E-89F0-9C61B9E27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" y="-2201"/>
            <a:ext cx="12190518" cy="6858701"/>
          </a:xfrm>
          <a:prstGeom prst="rect">
            <a:avLst/>
          </a:prstGeom>
        </p:spPr>
      </p:pic>
      <p:pic>
        <p:nvPicPr>
          <p:cNvPr id="2" name="Picture 1" descr="A toy robot with a top hat&#10;&#10;AI-generated content may be incorrect.">
            <a:extLst>
              <a:ext uri="{FF2B5EF4-FFF2-40B4-BE49-F238E27FC236}">
                <a16:creationId xmlns:a16="http://schemas.microsoft.com/office/drawing/2014/main" id="{E68DDBD7-C692-0C7F-8C2B-9892A12B18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073" r="29733"/>
          <a:stretch>
            <a:fillRect/>
          </a:stretch>
        </p:blipFill>
        <p:spPr>
          <a:xfrm>
            <a:off x="2800165" y="2245310"/>
            <a:ext cx="2611519" cy="417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7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4148F7-B977-8CCF-D6FC-43015A212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65" y="223248"/>
            <a:ext cx="10654311" cy="47328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C358F6-5884-B507-09D2-F837D9E4953E}"/>
              </a:ext>
            </a:extLst>
          </p:cNvPr>
          <p:cNvSpPr txBox="1"/>
          <p:nvPr/>
        </p:nvSpPr>
        <p:spPr>
          <a:xfrm>
            <a:off x="778565" y="5387837"/>
            <a:ext cx="6096000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0" i="0" u="none" strike="noStrike">
                <a:solidFill>
                  <a:srgbClr val="6E4748"/>
                </a:solidFill>
                <a:latin typeface="Arial"/>
                <a:ea typeface="Arial"/>
                <a:cs typeface="Arial"/>
              </a:rPr>
              <a:t>This is Melo’s body parts taken apart and together in blender </a:t>
            </a:r>
          </a:p>
          <a:p>
            <a:endParaRPr lang="en-US"/>
          </a:p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4E9473-6077-010F-8254-72671C66A0C1}"/>
              </a:ext>
            </a:extLst>
          </p:cNvPr>
          <p:cNvSpPr txBox="1"/>
          <p:nvPr/>
        </p:nvSpPr>
        <p:spPr>
          <a:xfrm>
            <a:off x="7176880" y="5801967"/>
            <a:ext cx="2874066" cy="8392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See Melo’s introduction on next slide</a:t>
            </a:r>
          </a:p>
          <a:p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35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toy robot with a black hat&#10;&#10;AI-generated content may be incorrect.">
            <a:extLst>
              <a:ext uri="{FF2B5EF4-FFF2-40B4-BE49-F238E27FC236}">
                <a16:creationId xmlns:a16="http://schemas.microsoft.com/office/drawing/2014/main" id="{1096EEB3-1381-088E-465C-3D8479A69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">
            <a:off x="8184096" y="991170"/>
            <a:ext cx="3049628" cy="5308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28B8F7-BBFE-A4B8-5934-97517513BFB6}"/>
              </a:ext>
            </a:extLst>
          </p:cNvPr>
          <p:cNvSpPr txBox="1"/>
          <p:nvPr/>
        </p:nvSpPr>
        <p:spPr>
          <a:xfrm>
            <a:off x="1320800" y="714828"/>
            <a:ext cx="4013200" cy="53553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This Robot is my fellow </a:t>
            </a:r>
            <a:r>
              <a:rPr lang="en-US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friend</a:t>
            </a:r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 Melo</a:t>
            </a:r>
            <a:r>
              <a:rPr lang="en-US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 ,he</a:t>
            </a:r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 is 3d printed by my 3dprinter </a:t>
            </a:r>
            <a:r>
              <a:rPr lang="en-US" sz="1800" b="0" i="0" u="none" strike="noStrike" baseline="0" err="1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Printeroma</a:t>
            </a:r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. I have been sending my dad some </a:t>
            </a:r>
            <a:r>
              <a:rPr lang="en-US" sz="1800" b="0" i="0" u="none" strike="noStrike" baseline="0" err="1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stl</a:t>
            </a:r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 files </a:t>
            </a:r>
            <a:r>
              <a:rPr lang="en-US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for each</a:t>
            </a:r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 different body/Robot part. When there were identical </a:t>
            </a:r>
            <a:r>
              <a:rPr lang="en-US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pieces like</a:t>
            </a:r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 the arms, legs, and feet, I only store one of those pieces, </a:t>
            </a:r>
            <a:r>
              <a:rPr lang="en-US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then I</a:t>
            </a:r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 send it to my dad and he prints it. We only need one of </a:t>
            </a:r>
            <a:r>
              <a:rPr lang="en-US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them because</a:t>
            </a:r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 they </a:t>
            </a:r>
            <a:r>
              <a:rPr lang="en-US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are</a:t>
            </a:r>
            <a:r>
              <a:rPr lang="en-US" sz="1800" b="0" i="0" u="none" strike="noStrike" baseline="0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 the same.</a:t>
            </a:r>
            <a:r>
              <a:rPr lang="en-US">
                <a:solidFill>
                  <a:srgbClr val="6E4748"/>
                </a:solidFill>
                <a:latin typeface="Fairwater Script"/>
                <a:ea typeface="Segoe UI"/>
                <a:cs typeface="Segoe UI"/>
              </a:rPr>
              <a:t> An important part of this process is knowing how to export the item, at first, I had no idea where and what to press and called my dad, and he told me, once I know I kept sending to him each day, slowly he started printing every piece. Little adjustment were made and we came to my final pipsqueak Melo!</a:t>
            </a:r>
            <a:endParaRPr lang="en-US">
              <a:solidFill>
                <a:srgbClr val="6E4748"/>
              </a:solidFill>
              <a:latin typeface="Fairwater Script"/>
              <a:cs typeface="Segoe UI"/>
            </a:endParaRPr>
          </a:p>
          <a:p>
            <a:pPr algn="ctr"/>
            <a:endParaRPr lang="en-US">
              <a:solidFill>
                <a:srgbClr val="8D695E"/>
              </a:solidFill>
              <a:latin typeface="Fairwater Scrip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CCB539-AEC6-D819-7550-959CE81BC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909" y="1222828"/>
            <a:ext cx="2251555" cy="338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40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316</Words>
  <Application>Microsoft Office PowerPoint</Application>
  <PresentationFormat>Widescreen</PresentationFormat>
  <Paragraphs>15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Boucherie Block</vt:lpstr>
      <vt:lpstr>Brush Script MT</vt:lpstr>
      <vt:lpstr>Fairwater Script</vt:lpstr>
      <vt:lpstr>office theme</vt:lpstr>
      <vt:lpstr>PowerPoint Presentation</vt:lpstr>
      <vt:lpstr>PowerPoint Presentation</vt:lpstr>
      <vt:lpstr>Research</vt:lpstr>
      <vt:lpstr>Blender airplane/Rocket</vt:lpstr>
      <vt:lpstr>PowerPoint Presentation</vt:lpstr>
      <vt:lpstr>PowerPoint Presentation</vt:lpstr>
      <vt:lpstr>Blender Robot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John Galinato</cp:lastModifiedBy>
  <cp:revision>1</cp:revision>
  <dcterms:created xsi:type="dcterms:W3CDTF">2026-02-05T00:27:35Z</dcterms:created>
  <dcterms:modified xsi:type="dcterms:W3CDTF">2026-10-01T15:12:49Z</dcterms:modified>
</cp:coreProperties>
</file>