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74" r:id="rId5"/>
    <p:sldId id="273" r:id="rId6"/>
    <p:sldId id="256" r:id="rId7"/>
    <p:sldId id="258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279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F559-BA0E-DE52-4D00-C926439A6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A1284-483B-71A2-C028-C03F0FF43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0AA8-191B-D073-6A26-42F1CEF7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89ED-14D5-FDED-675D-0B30AFF0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518E8-5EC1-5FDC-5C79-699A629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5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66A2-5137-A34F-42A4-582D7416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C6F83-E436-2819-9C5E-3155C275C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2BEA5-5626-4CDF-1346-EB40BF8E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E034C-0F89-110F-AA1A-9D3871C4A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31294-DFEE-87CF-5511-24556D55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0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E5899-4E3B-6252-94FD-7C4F677DF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A9AA8-6119-B23D-31D2-4A4679070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7E65F-7614-51E2-8E45-55AD0FF6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8358C-FEEC-BE49-5699-FF18EC52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7F613-B352-6DFD-3769-0FCF2D5F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5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4CA4-455C-F980-EA77-B305C891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8B1D6-44BB-071E-8243-88BE9E5EE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258F0-8138-F1E2-43B9-2F179B38E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B1768-8667-B452-8A81-71D184780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ADA5-ACAA-2C8F-AE5D-DE2F81B7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0AA6-0877-A81B-4A97-8C5D0907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C4394-FC51-2BA5-38EB-9A32287F0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3B283-4B45-0180-34D9-02DDBED3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64B14-806A-6653-C5BD-B61340C6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1D56A-3916-AF0A-81F8-6DEB717F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5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EE5E2-BE92-49FF-A44C-DF0B109E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622FB-659B-965A-D43D-B1BE1A32C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88759-DD95-F70F-6BBA-D080F6793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9293E-ABBE-4BD1-1642-92C4650F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95789-C880-5944-EAF8-7F4DBBE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B0F9F-F0C4-19A4-4722-19C09B53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0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499DF-CCED-38FB-771D-37D780C3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8AFD1-CB27-F8A2-80A3-42CAA057F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F8581-D04F-C19A-D670-88187D4A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3AD36-FF25-78B0-4663-3514BF31B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A1EC4-31A7-35AB-A61B-689A6F998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1A1351-EB03-FD9A-7D58-3796E3A4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B553F-CA0E-954C-9531-DDF28935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AA24E-D98B-3A38-F87D-63EBDEFD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6FA5-A7F8-8685-0EBB-3EF8E89B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61795-E293-85C1-7ADA-D28215B3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932B2-A92E-68F1-DA67-DFDD4BFF8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022C8-B738-7331-995A-B91DEC9C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3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5B214-9407-F7DF-0A3E-C8FF6E3E0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362E6-D597-9A0E-1343-0F088AAA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E1967-66DC-B704-CFC1-160DC763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5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48609-61A4-4EE3-1E5D-151B83F6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E100-9941-50C7-B2FD-BDE5A6C79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AC3AB-281C-D2EB-B40D-420B8FC14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6D411-14BF-6B7B-7516-9FE873F5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6BA5A-876B-4B22-78F7-E85BC5E5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C60ED-68BA-E55A-27CB-8E568C66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8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4ED28-EEE5-7A53-65D0-004F2BB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CDA2C4-BD03-F845-FE38-569C69BFA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205B8-C02B-D1BA-1819-511851ADA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399C4-92D0-C365-6C28-F6EA04F1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08252-45A9-2F86-DF4B-6280526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09E1-099E-3A65-56E9-4A5CEF53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8BB45-B575-4C1B-41EA-E0447F42B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63F08-97DD-1E92-B2E5-FBA6B5DB1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ECA96-C968-A4F5-8E0D-8357976F8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284B9-D6C4-47D8-9286-34A463D7076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CA353-3D12-757E-3DDA-1B718F239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70D68-C325-4072-3F68-86676F8FF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6AE6DA-6CD1-4A43-83C6-A7E35C5C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6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A2C8B7-0B22-4D56-0370-6149DA3EEF02}"/>
              </a:ext>
            </a:extLst>
          </p:cNvPr>
          <p:cNvSpPr/>
          <p:nvPr/>
        </p:nvSpPr>
        <p:spPr>
          <a:xfrm>
            <a:off x="4389319" y="631541"/>
            <a:ext cx="36487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3D Blender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Lab Book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75698B-8900-F2A1-E159-3D35D4440F49}"/>
              </a:ext>
            </a:extLst>
          </p:cNvPr>
          <p:cNvSpPr txBox="1"/>
          <p:nvPr/>
        </p:nvSpPr>
        <p:spPr>
          <a:xfrm>
            <a:off x="4480208" y="2385867"/>
            <a:ext cx="346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George, Liam, Ryan, Noah, Isaiah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0AC5FB52-AD8E-6815-D0D7-96DE1F6ABF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5159033"/>
                  </p:ext>
                </p:extLst>
              </p:nvPr>
            </p:nvGraphicFramePr>
            <p:xfrm>
              <a:off x="-4888992" y="-321278"/>
              <a:ext cx="3048000" cy="1714500"/>
            </p:xfrm>
            <a:graphic>
              <a:graphicData uri="http://schemas.microsoft.com/office/powerpoint/2016/slidezoom">
                <pslz:sldZm>
                  <pslz:sldZmObj sldId="257" cId="3594942419">
                    <pslz:zmPr id="{35B0615D-CC20-4927-8C14-C1A7DBBDD71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AC5FB52-AD8E-6815-D0D7-96DE1F6ABF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888992" y="-32127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E2FDD8-28F0-DA3A-27CA-7919C1F7C80A}"/>
              </a:ext>
            </a:extLst>
          </p:cNvPr>
          <p:cNvCxnSpPr>
            <a:cxnSpLocks/>
          </p:cNvCxnSpPr>
          <p:nvPr/>
        </p:nvCxnSpPr>
        <p:spPr>
          <a:xfrm flipV="1">
            <a:off x="6203045" y="3608832"/>
            <a:ext cx="0" cy="133896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57759E-9425-239B-DB81-1C390090D3E3}"/>
              </a:ext>
            </a:extLst>
          </p:cNvPr>
          <p:cNvCxnSpPr>
            <a:cxnSpLocks/>
          </p:cNvCxnSpPr>
          <p:nvPr/>
        </p:nvCxnSpPr>
        <p:spPr>
          <a:xfrm>
            <a:off x="6203045" y="4947794"/>
            <a:ext cx="1429147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577B26-DAE9-99EE-9B2E-A3820954D8DD}"/>
              </a:ext>
            </a:extLst>
          </p:cNvPr>
          <p:cNvCxnSpPr>
            <a:cxnSpLocks/>
          </p:cNvCxnSpPr>
          <p:nvPr/>
        </p:nvCxnSpPr>
        <p:spPr>
          <a:xfrm flipH="1">
            <a:off x="5388864" y="4947794"/>
            <a:ext cx="814181" cy="7336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2B73621-9811-8680-88EC-349480F6ED17}"/>
              </a:ext>
            </a:extLst>
          </p:cNvPr>
          <p:cNvSpPr txBox="1"/>
          <p:nvPr/>
        </p:nvSpPr>
        <p:spPr>
          <a:xfrm>
            <a:off x="6013730" y="308658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BC9C17-09D5-9292-69D9-7C430E0E9674}"/>
              </a:ext>
            </a:extLst>
          </p:cNvPr>
          <p:cNvSpPr txBox="1"/>
          <p:nvPr/>
        </p:nvSpPr>
        <p:spPr>
          <a:xfrm>
            <a:off x="7757868" y="4686184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8D67BB-122A-39CC-1C94-5E99619BE3AC}"/>
              </a:ext>
            </a:extLst>
          </p:cNvPr>
          <p:cNvSpPr txBox="1"/>
          <p:nvPr/>
        </p:nvSpPr>
        <p:spPr>
          <a:xfrm>
            <a:off x="5010233" y="5555462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6247F-B3BA-1A0D-DF4A-6B0B52A38B42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3594942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FFA43-8007-A00B-4E9E-5289EAF18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A7D073-F8B4-5C2C-C215-47E120ECA74C}"/>
              </a:ext>
            </a:extLst>
          </p:cNvPr>
          <p:cNvSpPr/>
          <p:nvPr/>
        </p:nvSpPr>
        <p:spPr>
          <a:xfrm>
            <a:off x="1602092" y="394823"/>
            <a:ext cx="8811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3D Printing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705187-5D10-75D2-2A85-73C74087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57" y="1816608"/>
            <a:ext cx="5943486" cy="4462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0CFCA8-E424-32E7-2FDB-239BE7414492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C5DFD-A072-BCAC-869F-4A6D8F30E888}"/>
              </a:ext>
            </a:extLst>
          </p:cNvPr>
          <p:cNvSpPr txBox="1"/>
          <p:nvPr/>
        </p:nvSpPr>
        <p:spPr>
          <a:xfrm>
            <a:off x="861206" y="1242741"/>
            <a:ext cx="1029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Ryan’s Solution</a:t>
            </a:r>
          </a:p>
        </p:txBody>
      </p:sp>
    </p:spTree>
    <p:extLst>
      <p:ext uri="{BB962C8B-B14F-4D97-AF65-F5344CB8AC3E}">
        <p14:creationId xmlns:p14="http://schemas.microsoft.com/office/powerpoint/2010/main" val="102922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A4AD27-9307-5E24-E288-80D7024E6D44}"/>
              </a:ext>
            </a:extLst>
          </p:cNvPr>
          <p:cNvSpPr/>
          <p:nvPr/>
        </p:nvSpPr>
        <p:spPr>
          <a:xfrm>
            <a:off x="1072560" y="323089"/>
            <a:ext cx="2853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9B8AD-8625-53A4-E3A8-6EDEE09ECC3E}"/>
              </a:ext>
            </a:extLst>
          </p:cNvPr>
          <p:cNvSpPr/>
          <p:nvPr/>
        </p:nvSpPr>
        <p:spPr>
          <a:xfrm>
            <a:off x="1194817" y="1879688"/>
            <a:ext cx="2638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A09CB-23DB-29D6-EA08-F55D48223AD2}"/>
              </a:ext>
            </a:extLst>
          </p:cNvPr>
          <p:cNvSpPr txBox="1"/>
          <p:nvPr/>
        </p:nvSpPr>
        <p:spPr>
          <a:xfrm>
            <a:off x="1194817" y="1075731"/>
            <a:ext cx="449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2D is </a:t>
            </a:r>
            <a:r>
              <a:rPr lang="en-US" sz="3200" dirty="0" err="1"/>
              <a:t>soooooo</a:t>
            </a:r>
            <a:r>
              <a:rPr lang="en-US" sz="3200" dirty="0"/>
              <a:t> yesterday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5BBD2-C24A-91FE-71B5-16D172B3C820}"/>
              </a:ext>
            </a:extLst>
          </p:cNvPr>
          <p:cNvSpPr txBox="1"/>
          <p:nvPr/>
        </p:nvSpPr>
        <p:spPr>
          <a:xfrm>
            <a:off x="1194817" y="2595480"/>
            <a:ext cx="937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Learn to think and express your ideas in 3D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F48C7-AD7A-EFC4-C281-DF84FAB0B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28" y="3955846"/>
            <a:ext cx="9575326" cy="2164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9F4C02-0AA5-05A9-437B-4F6CA31F0E7F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9466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B01033-8AE0-846E-3BDE-A2675A881DE7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200D58-05AF-6958-A200-43071DDA53E3}"/>
              </a:ext>
            </a:extLst>
          </p:cNvPr>
          <p:cNvSpPr/>
          <p:nvPr/>
        </p:nvSpPr>
        <p:spPr>
          <a:xfrm>
            <a:off x="4679847" y="6921"/>
            <a:ext cx="28323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Research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DAD0EF-2E0F-2785-AF09-9EE10C10F281}"/>
              </a:ext>
            </a:extLst>
          </p:cNvPr>
          <p:cNvSpPr txBox="1"/>
          <p:nvPr/>
        </p:nvSpPr>
        <p:spPr>
          <a:xfrm>
            <a:off x="903643" y="837918"/>
            <a:ext cx="614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 where 3D graphics can make us smarter and safer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2BD3858-5AA0-892E-7ECB-5685F93AE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195" y="2664524"/>
            <a:ext cx="16192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8E446BF-A777-0CF5-FEC3-FDAA28575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097" y="2445449"/>
            <a:ext cx="20955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AA52998-069D-48D7-928F-BC39965EE173}"/>
              </a:ext>
            </a:extLst>
          </p:cNvPr>
          <p:cNvSpPr txBox="1"/>
          <p:nvPr/>
        </p:nvSpPr>
        <p:spPr>
          <a:xfrm>
            <a:off x="4474159" y="1492380"/>
            <a:ext cx="318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2D vs. 3D</a:t>
            </a:r>
          </a:p>
        </p:txBody>
      </p:sp>
    </p:spTree>
    <p:extLst>
      <p:ext uri="{BB962C8B-B14F-4D97-AF65-F5344CB8AC3E}">
        <p14:creationId xmlns:p14="http://schemas.microsoft.com/office/powerpoint/2010/main" val="197385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24EB5-2322-44EB-9DBE-F9B56622D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607BA7-4549-67BD-86FD-8E62BEF92C7E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68E2D-9BF6-531A-BCE3-37D41F8A6202}"/>
              </a:ext>
            </a:extLst>
          </p:cNvPr>
          <p:cNvSpPr/>
          <p:nvPr/>
        </p:nvSpPr>
        <p:spPr>
          <a:xfrm>
            <a:off x="3988697" y="6921"/>
            <a:ext cx="42146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Geometry</a:t>
            </a: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2D                    3D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0E6B3-0021-763E-9B2C-E1614F877737}"/>
              </a:ext>
            </a:extLst>
          </p:cNvPr>
          <p:cNvSpPr/>
          <p:nvPr/>
        </p:nvSpPr>
        <p:spPr>
          <a:xfrm>
            <a:off x="3850452" y="1652986"/>
            <a:ext cx="1123135" cy="9706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776E47-0F26-BCEB-1C7D-CF36CF79F940}"/>
              </a:ext>
            </a:extLst>
          </p:cNvPr>
          <p:cNvSpPr/>
          <p:nvPr/>
        </p:nvSpPr>
        <p:spPr>
          <a:xfrm>
            <a:off x="3861048" y="3274921"/>
            <a:ext cx="1123135" cy="1219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2D9E976-5349-7737-3873-5E7402DC1D20}"/>
              </a:ext>
            </a:extLst>
          </p:cNvPr>
          <p:cNvSpPr/>
          <p:nvPr/>
        </p:nvSpPr>
        <p:spPr>
          <a:xfrm>
            <a:off x="3809456" y="5205014"/>
            <a:ext cx="1164131" cy="97063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607C48A9-7DA0-9B0E-8BC6-C092E44AE6A2}"/>
              </a:ext>
            </a:extLst>
          </p:cNvPr>
          <p:cNvSpPr/>
          <p:nvPr/>
        </p:nvSpPr>
        <p:spPr>
          <a:xfrm>
            <a:off x="7252137" y="1583718"/>
            <a:ext cx="1215255" cy="1170955"/>
          </a:xfrm>
          <a:prstGeom prst="cub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4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C0F7C4-F346-0825-F3A1-3F544CDB55EF}"/>
              </a:ext>
            </a:extLst>
          </p:cNvPr>
          <p:cNvSpPr/>
          <p:nvPr/>
        </p:nvSpPr>
        <p:spPr>
          <a:xfrm>
            <a:off x="7252139" y="6055082"/>
            <a:ext cx="1215253" cy="2289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4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C1AA169-90FD-0FA1-2D8A-79360B758B48}"/>
              </a:ext>
            </a:extLst>
          </p:cNvPr>
          <p:cNvSpPr/>
          <p:nvPr/>
        </p:nvSpPr>
        <p:spPr>
          <a:xfrm>
            <a:off x="7252139" y="5205013"/>
            <a:ext cx="1215254" cy="928721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4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135B8C-7191-34D8-08A3-7CB61C5EB2DD}"/>
              </a:ext>
            </a:extLst>
          </p:cNvPr>
          <p:cNvSpPr/>
          <p:nvPr/>
        </p:nvSpPr>
        <p:spPr>
          <a:xfrm>
            <a:off x="7216516" y="3419896"/>
            <a:ext cx="1192947" cy="112057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AE2A94-7BC0-E6C0-EE9B-009D822EC101}"/>
              </a:ext>
            </a:extLst>
          </p:cNvPr>
          <p:cNvCxnSpPr/>
          <p:nvPr/>
        </p:nvCxnSpPr>
        <p:spPr>
          <a:xfrm flipV="1">
            <a:off x="1502979" y="3069021"/>
            <a:ext cx="0" cy="147144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787DE1-DF6E-D76F-7676-0B4AF2E13E3E}"/>
              </a:ext>
            </a:extLst>
          </p:cNvPr>
          <p:cNvCxnSpPr>
            <a:cxnSpLocks/>
          </p:cNvCxnSpPr>
          <p:nvPr/>
        </p:nvCxnSpPr>
        <p:spPr>
          <a:xfrm>
            <a:off x="735724" y="3888828"/>
            <a:ext cx="162910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13395D-A5AC-E2C6-9CA3-BF31F603F34E}"/>
              </a:ext>
            </a:extLst>
          </p:cNvPr>
          <p:cNvSpPr txBox="1"/>
          <p:nvPr/>
        </p:nvSpPr>
        <p:spPr>
          <a:xfrm>
            <a:off x="1348129" y="262362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06096-F718-6DC2-EE50-DA1FE3A87B0A}"/>
              </a:ext>
            </a:extLst>
          </p:cNvPr>
          <p:cNvSpPr txBox="1"/>
          <p:nvPr/>
        </p:nvSpPr>
        <p:spPr>
          <a:xfrm>
            <a:off x="2526910" y="37041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D1B6AD-4C40-4477-1388-4F3FA3912D82}"/>
              </a:ext>
            </a:extLst>
          </p:cNvPr>
          <p:cNvCxnSpPr/>
          <p:nvPr/>
        </p:nvCxnSpPr>
        <p:spPr>
          <a:xfrm flipV="1">
            <a:off x="10432345" y="3069021"/>
            <a:ext cx="0" cy="147144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AC353D-47DE-46C5-8E66-505F01691142}"/>
              </a:ext>
            </a:extLst>
          </p:cNvPr>
          <p:cNvCxnSpPr>
            <a:cxnSpLocks/>
          </p:cNvCxnSpPr>
          <p:nvPr/>
        </p:nvCxnSpPr>
        <p:spPr>
          <a:xfrm>
            <a:off x="9665090" y="3888828"/>
            <a:ext cx="162910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4C5D37-112C-FC7F-14F5-C2F875A81C16}"/>
              </a:ext>
            </a:extLst>
          </p:cNvPr>
          <p:cNvSpPr txBox="1"/>
          <p:nvPr/>
        </p:nvSpPr>
        <p:spPr>
          <a:xfrm>
            <a:off x="10277495" y="262362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C5A2B-1726-82D3-7F03-A5A28124B4D6}"/>
              </a:ext>
            </a:extLst>
          </p:cNvPr>
          <p:cNvSpPr txBox="1"/>
          <p:nvPr/>
        </p:nvSpPr>
        <p:spPr>
          <a:xfrm>
            <a:off x="11456276" y="37041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0251AC-81DE-68D8-3B14-F206A99B2843}"/>
              </a:ext>
            </a:extLst>
          </p:cNvPr>
          <p:cNvCxnSpPr>
            <a:cxnSpLocks/>
          </p:cNvCxnSpPr>
          <p:nvPr/>
        </p:nvCxnSpPr>
        <p:spPr>
          <a:xfrm flipH="1">
            <a:off x="9817490" y="3429000"/>
            <a:ext cx="1123779" cy="102738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D0544C0-3641-FBD9-A6E6-A5917D36D32D}"/>
              </a:ext>
            </a:extLst>
          </p:cNvPr>
          <p:cNvSpPr txBox="1"/>
          <p:nvPr/>
        </p:nvSpPr>
        <p:spPr>
          <a:xfrm>
            <a:off x="9540391" y="4456347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87079-8541-1D07-C073-715F9D432B87}"/>
              </a:ext>
            </a:extLst>
          </p:cNvPr>
          <p:cNvSpPr txBox="1"/>
          <p:nvPr/>
        </p:nvSpPr>
        <p:spPr>
          <a:xfrm>
            <a:off x="3890569" y="2754673"/>
            <a:ext cx="8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Square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2C3A82-E9CA-B328-9ECF-F2B4DA7F0747}"/>
              </a:ext>
            </a:extLst>
          </p:cNvPr>
          <p:cNvSpPr txBox="1"/>
          <p:nvPr/>
        </p:nvSpPr>
        <p:spPr>
          <a:xfrm>
            <a:off x="3877990" y="4593108"/>
            <a:ext cx="77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Circle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763A22-CB23-672C-0F7B-70B23FBC0A76}"/>
              </a:ext>
            </a:extLst>
          </p:cNvPr>
          <p:cNvSpPr txBox="1"/>
          <p:nvPr/>
        </p:nvSpPr>
        <p:spPr>
          <a:xfrm>
            <a:off x="3937109" y="6222591"/>
            <a:ext cx="95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Triangle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9F892D-EA47-D9D8-56E1-307A9AE8515F}"/>
              </a:ext>
            </a:extLst>
          </p:cNvPr>
          <p:cNvSpPr txBox="1"/>
          <p:nvPr/>
        </p:nvSpPr>
        <p:spPr>
          <a:xfrm>
            <a:off x="7349398" y="2850235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Cube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A5612F-69CB-BCD2-DF9F-C2211F74674B}"/>
              </a:ext>
            </a:extLst>
          </p:cNvPr>
          <p:cNvSpPr txBox="1"/>
          <p:nvPr/>
        </p:nvSpPr>
        <p:spPr>
          <a:xfrm>
            <a:off x="7347514" y="4593108"/>
            <a:ext cx="88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221141-5B68-A4FE-59B0-496A2A669FC5}"/>
              </a:ext>
            </a:extLst>
          </p:cNvPr>
          <p:cNvSpPr txBox="1"/>
          <p:nvPr/>
        </p:nvSpPr>
        <p:spPr>
          <a:xfrm>
            <a:off x="7559512" y="6280627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Cone</a:t>
            </a:r>
          </a:p>
        </p:txBody>
      </p:sp>
    </p:spTree>
    <p:extLst>
      <p:ext uri="{BB962C8B-B14F-4D97-AF65-F5344CB8AC3E}">
        <p14:creationId xmlns:p14="http://schemas.microsoft.com/office/powerpoint/2010/main" val="71207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66D6E-5C60-62E8-5E0B-D30BAD236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DAB864-3F8E-A696-1452-22F81E55B286}"/>
              </a:ext>
            </a:extLst>
          </p:cNvPr>
          <p:cNvSpPr/>
          <p:nvPr/>
        </p:nvSpPr>
        <p:spPr>
          <a:xfrm>
            <a:off x="846774" y="480167"/>
            <a:ext cx="10498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Build a rocket ship using spheres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Picture 2" descr="A cartoon of a purple toy&#10;&#10;AI-generated content may be incorrect.">
            <a:extLst>
              <a:ext uri="{FF2B5EF4-FFF2-40B4-BE49-F238E27FC236}">
                <a16:creationId xmlns:a16="http://schemas.microsoft.com/office/drawing/2014/main" id="{029AF20D-67F2-7A36-9049-529148138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80" y="1852727"/>
            <a:ext cx="6685642" cy="3760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C296C-18A2-386A-D364-5CFD0CC92250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135270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4C6C41-C295-0253-D609-905E7D3B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of a purple toy&#10;&#10;AI-generated content may be incorrect.">
            <a:extLst>
              <a:ext uri="{FF2B5EF4-FFF2-40B4-BE49-F238E27FC236}">
                <a16:creationId xmlns:a16="http://schemas.microsoft.com/office/drawing/2014/main" id="{C1155492-63F1-E951-9F3C-D6C650944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04" y="2000531"/>
            <a:ext cx="4617268" cy="2597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553E6-43DF-8432-009A-E29B67E3500B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724085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99DFCE-655C-C537-4A11-A30C44E08BC2}"/>
              </a:ext>
            </a:extLst>
          </p:cNvPr>
          <p:cNvSpPr/>
          <p:nvPr/>
        </p:nvSpPr>
        <p:spPr>
          <a:xfrm>
            <a:off x="769262" y="394823"/>
            <a:ext cx="104067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Sculpting in the EDIT mode</a:t>
            </a:r>
          </a:p>
        </p:txBody>
      </p:sp>
      <p:pic>
        <p:nvPicPr>
          <p:cNvPr id="5" name="Picture 4" descr="A cartoon character with eyes and legs&#10;&#10;AI-generated content may be incorrect.">
            <a:extLst>
              <a:ext uri="{FF2B5EF4-FFF2-40B4-BE49-F238E27FC236}">
                <a16:creationId xmlns:a16="http://schemas.microsoft.com/office/drawing/2014/main" id="{CF880D7F-FC0D-FE2D-FE58-FBA9DD670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481136"/>
            <a:ext cx="9220200" cy="5186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F88B96-9B09-232B-A2F7-9B3D43331EF3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421749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621E3-1DE0-66C4-3840-E656DB17D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3BCCB-CAEF-1072-5A7C-AFFC88B1461E}"/>
              </a:ext>
            </a:extLst>
          </p:cNvPr>
          <p:cNvSpPr/>
          <p:nvPr/>
        </p:nvSpPr>
        <p:spPr>
          <a:xfrm>
            <a:off x="1602092" y="394823"/>
            <a:ext cx="8811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Animate Your Designs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9E0B7-0B4D-374D-72D0-C241BCDB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58" y="1654403"/>
            <a:ext cx="3463925" cy="3741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A1A4C8-5CAB-560D-4B6D-6A7DBCA6906A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AFBB4-861E-5842-505E-1386FCC28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970" y="1783921"/>
            <a:ext cx="3026019" cy="3741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8B6532-A696-9828-11BD-48DF3959B70B}"/>
              </a:ext>
            </a:extLst>
          </p:cNvPr>
          <p:cNvSpPr txBox="1"/>
          <p:nvPr/>
        </p:nvSpPr>
        <p:spPr>
          <a:xfrm>
            <a:off x="5079407" y="3477233"/>
            <a:ext cx="178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Armatures</a:t>
            </a:r>
          </a:p>
          <a:p>
            <a:r>
              <a:rPr lang="en-US" dirty="0"/>
              <a:t>parenting to skin </a:t>
            </a:r>
            <a:r>
              <a:rPr lang="en-US" dirty="0" err="1"/>
              <a:t>vertacies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9009CB-E970-A358-CB58-1DE4D56FFA66}"/>
              </a:ext>
            </a:extLst>
          </p:cNvPr>
          <p:cNvCxnSpPr/>
          <p:nvPr/>
        </p:nvCxnSpPr>
        <p:spPr>
          <a:xfrm flipH="1">
            <a:off x="3139807" y="3654440"/>
            <a:ext cx="1961003" cy="9285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37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83C527-CE08-7A85-9479-1F1FB0B2E45D}"/>
              </a:ext>
            </a:extLst>
          </p:cNvPr>
          <p:cNvSpPr txBox="1"/>
          <p:nvPr/>
        </p:nvSpPr>
        <p:spPr>
          <a:xfrm>
            <a:off x="4878451" y="6488668"/>
            <a:ext cx="22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Build-It-Yourself.com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A0249-0505-14BB-E1F0-18090573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8514" r="10630" b="4257"/>
          <a:stretch>
            <a:fillRect/>
          </a:stretch>
        </p:blipFill>
        <p:spPr>
          <a:xfrm>
            <a:off x="1949987" y="1709747"/>
            <a:ext cx="7877060" cy="47789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0BFC54-0AC3-8A54-139A-3F040854F357}"/>
              </a:ext>
            </a:extLst>
          </p:cNvPr>
          <p:cNvSpPr/>
          <p:nvPr/>
        </p:nvSpPr>
        <p:spPr>
          <a:xfrm>
            <a:off x="1602092" y="394823"/>
            <a:ext cx="8811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Industrial Design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2169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115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Galinato</dc:creator>
  <cp:lastModifiedBy>John Galinato</cp:lastModifiedBy>
  <cp:revision>14</cp:revision>
  <dcterms:created xsi:type="dcterms:W3CDTF">2025-07-25T23:41:26Z</dcterms:created>
  <dcterms:modified xsi:type="dcterms:W3CDTF">2026-04-17T14:29:13Z</dcterms:modified>
</cp:coreProperties>
</file>