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8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9" r:id="rId14"/>
    <p:sldId id="300" r:id="rId15"/>
    <p:sldId id="302" r:id="rId16"/>
    <p:sldId id="301" r:id="rId17"/>
    <p:sldId id="298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D4D4D"/>
    <a:srgbClr val="808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0600" autoAdjust="0"/>
  </p:normalViewPr>
  <p:slideViewPr>
    <p:cSldViewPr snapToGrid="0">
      <p:cViewPr varScale="1">
        <p:scale>
          <a:sx n="98" d="100"/>
          <a:sy n="98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CAEF-9CDC-4B60-A23D-7BF83990A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120D6-29BC-47ED-9DF5-B22D7727B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8F06-53FC-4135-8AE4-2C7E98DE8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5761-D6EB-4568-8D06-1CF798A89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4843-6423-4CDA-A466-DD87A3875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12E6-4311-45B1-9B38-A32D37110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0C19-A06B-4445-B139-86C74191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0083-BC6E-4E87-BBA5-07A575BCF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6789-6FCB-4949-9676-238CB7B53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4E25-A19D-4F15-92F4-422FBEB1F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FDB3-B9EA-4B95-9A03-E73A5ACC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E88059-8F67-4D13-A0F7-12E4D468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0dvySoVEs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e7a_x_r_Yi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iZ6VkSJBE" TargetMode="External"/><Relationship Id="rId2" Type="http://schemas.openxmlformats.org/officeDocument/2006/relationships/hyperlink" Target="https://www.youtube.com/watch?v=GS452KMVWK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7342"/>
            <a:ext cx="9143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LAB BOOK</a:t>
            </a:r>
          </a:p>
        </p:txBody>
      </p:sp>
      <p:pic>
        <p:nvPicPr>
          <p:cNvPr id="2056" name="Picture 8" descr="C:\Users\Design\Desktop\proj-blender-3d-project-templates\hall-of-fam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1206" y="1162050"/>
            <a:ext cx="12059356" cy="678338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74688"/>
            <a:ext cx="8001000" cy="481013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3D Graphics</a:t>
            </a: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0" y="19780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Julian, Brent &amp; John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Rocket Model Final Render</a:t>
            </a:r>
          </a:p>
        </p:txBody>
      </p:sp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1" name="Picture 3" descr="C:\Users\Design\Desktop\proj-blender-3d-project-templates\lab book\rocket-sol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  <p:pic>
        <p:nvPicPr>
          <p:cNvPr id="48133" name="Picture 5" descr="C:\Users\Design\Desktop\proj-blender-3d-project-templates\lab book\rocket-render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Rocket Model Final Render</a:t>
            </a:r>
          </a:p>
        </p:txBody>
      </p:sp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1" name="Picture 3" descr="C:\Users\Design\Desktop\proj-blender-3d-project-templates\lab book\rocket-sol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  <p:pic>
        <p:nvPicPr>
          <p:cNvPr id="48132" name="Picture 4" descr="C:\Users\Design\Desktop\proj-blender-3d-project-templates\lab book\rocket-render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425" y="1583531"/>
            <a:ext cx="6819900" cy="3836194"/>
          </a:xfrm>
          <a:prstGeom prst="rect">
            <a:avLst/>
          </a:prstGeom>
          <a:noFill/>
        </p:spPr>
      </p:pic>
      <p:pic>
        <p:nvPicPr>
          <p:cNvPr id="48133" name="Picture 5" descr="C:\Users\Design\Desktop\proj-blender-3d-project-templates\lab book\rocket-render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  <p:pic>
        <p:nvPicPr>
          <p:cNvPr id="8" name="Picture 4" descr="C:\Users\Design\Desktop\proj-blender-3d-project-templates\lab book\rocket-render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950" y="1554956"/>
            <a:ext cx="6819900" cy="383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Space Scene Animation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89BA2-5923-4D2B-9692-CD708260F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1" y="1362303"/>
            <a:ext cx="7335855" cy="390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72486-96BC-4A64-A504-ABAC66B6F617}"/>
              </a:ext>
            </a:extLst>
          </p:cNvPr>
          <p:cNvSpPr txBox="1"/>
          <p:nvPr/>
        </p:nvSpPr>
        <p:spPr>
          <a:xfrm>
            <a:off x="2390574" y="5495697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Roboto" panose="02000000000000000000" pitchFamily="2" charset="0"/>
                <a:hlinkClick r:id="rId3"/>
              </a:rPr>
              <a:t>https://youtu.be/X0dvySoVEsk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17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Character Animation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7320F-9ABC-4C5F-8CA0-E8C474B9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76" y="1264596"/>
            <a:ext cx="4134991" cy="51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Character Animation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711E7-CCED-4ADC-8D37-6CCA9382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76" y="2174644"/>
            <a:ext cx="1808690" cy="3293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95607-C3C9-47FF-9CED-148FC62F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06" y="2174644"/>
            <a:ext cx="3695700" cy="3324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FAD5FF-B897-4476-B292-D6229BD9B34B}"/>
              </a:ext>
            </a:extLst>
          </p:cNvPr>
          <p:cNvSpPr txBox="1"/>
          <p:nvPr/>
        </p:nvSpPr>
        <p:spPr>
          <a:xfrm>
            <a:off x="4184335" y="5729592"/>
            <a:ext cx="4121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Roboto" panose="02000000000000000000" pitchFamily="2" charset="0"/>
                <a:hlinkClick r:id="rId4"/>
              </a:rPr>
              <a:t>https://youtu.be/e7a_x_r_Yis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5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Transparency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spacecraft, indoor, transport, dark&#10;&#10;Description automatically generated">
            <a:extLst>
              <a:ext uri="{FF2B5EF4-FFF2-40B4-BE49-F238E27FC236}">
                <a16:creationId xmlns:a16="http://schemas.microsoft.com/office/drawing/2014/main" id="{23794D72-CC07-4D9C-B7CA-7035CF06D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8" y="1758881"/>
            <a:ext cx="7091464" cy="39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1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What is the Metaverse?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A8BF8-08B0-4FC0-860B-421A540970DB}"/>
              </a:ext>
            </a:extLst>
          </p:cNvPr>
          <p:cNvSpPr txBox="1"/>
          <p:nvPr/>
        </p:nvSpPr>
        <p:spPr>
          <a:xfrm>
            <a:off x="627919" y="1463107"/>
            <a:ext cx="15012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Definition: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Benefit: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Danger: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A3780-1063-476D-A91B-ECBBAFBDE649}"/>
              </a:ext>
            </a:extLst>
          </p:cNvPr>
          <p:cNvSpPr txBox="1"/>
          <p:nvPr/>
        </p:nvSpPr>
        <p:spPr>
          <a:xfrm>
            <a:off x="2579623" y="1468024"/>
            <a:ext cx="26023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Metaverse is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Could enable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Could cause …</a:t>
            </a:r>
          </a:p>
        </p:txBody>
      </p:sp>
    </p:spTree>
    <p:extLst>
      <p:ext uri="{BB962C8B-B14F-4D97-AF65-F5344CB8AC3E}">
        <p14:creationId xmlns:p14="http://schemas.microsoft.com/office/powerpoint/2010/main" val="1753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Character Animation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A8BF8-08B0-4FC0-860B-421A540970DB}"/>
              </a:ext>
            </a:extLst>
          </p:cNvPr>
          <p:cNvSpPr txBox="1"/>
          <p:nvPr/>
        </p:nvSpPr>
        <p:spPr>
          <a:xfrm>
            <a:off x="627919" y="1772816"/>
            <a:ext cx="6820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Parent Child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https://www.youtube.com/watch?v=GS452KMVWKA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Bones</a:t>
            </a:r>
          </a:p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https://www.youtube.com/watch?v=ZmiZ6VkSJBE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9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581400" y="1600200"/>
            <a:ext cx="510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1) Reality can be expensive and dangerous.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3581400" y="2508250"/>
            <a:ext cx="4879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2) 2D animations are very expensive and limiting.  </a:t>
            </a:r>
          </a:p>
          <a:p>
            <a:pPr algn="l"/>
            <a:endParaRPr lang="en-US" sz="2000" dirty="0">
              <a:solidFill>
                <a:srgbClr val="4D4D4D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2D is </a:t>
            </a:r>
            <a:r>
              <a:rPr lang="en-US" sz="2000" dirty="0" err="1">
                <a:solidFill>
                  <a:srgbClr val="4D4D4D"/>
                </a:solidFill>
                <a:latin typeface="Comic Sans MS" pitchFamily="66" charset="0"/>
              </a:rPr>
              <a:t>soooo</a:t>
            </a:r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 yesterday!</a:t>
            </a:r>
          </a:p>
          <a:p>
            <a:pPr algn="l"/>
            <a:endParaRPr 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5128" name="Picture 15" descr="Image result for drawing animation cell"/>
          <p:cNvPicPr>
            <a:picLocks noChangeAspect="1" noChangeArrowheads="1"/>
          </p:cNvPicPr>
          <p:nvPr/>
        </p:nvPicPr>
        <p:blipFill>
          <a:blip r:embed="rId2" cstate="print"/>
          <a:srcRect l="9703" t="9232" r="7063" b="12967"/>
          <a:stretch>
            <a:fillRect/>
          </a:stretch>
        </p:blipFill>
        <p:spPr bwMode="auto">
          <a:xfrm>
            <a:off x="531813" y="3292475"/>
            <a:ext cx="26209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4663" y="5130800"/>
            <a:ext cx="39703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Vintage Disney Drawing Cell</a:t>
            </a:r>
            <a:endParaRPr 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pic>
        <p:nvPicPr>
          <p:cNvPr id="5130" name="Picture 17" descr="Image result for fighter jet"/>
          <p:cNvPicPr>
            <a:picLocks noChangeAspect="1" noChangeArrowheads="1"/>
          </p:cNvPicPr>
          <p:nvPr/>
        </p:nvPicPr>
        <p:blipFill>
          <a:blip r:embed="rId3" cstate="print"/>
          <a:srcRect l="10440"/>
          <a:stretch>
            <a:fillRect/>
          </a:stretch>
        </p:blipFill>
        <p:spPr bwMode="auto">
          <a:xfrm>
            <a:off x="531813" y="1074738"/>
            <a:ext cx="2627312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6250" y="3014663"/>
            <a:ext cx="3970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Photo airforcetimes.com</a:t>
            </a:r>
            <a:endParaRPr lang="en-US" sz="2000" dirty="0">
              <a:solidFill>
                <a:srgbClr val="4D4D4D"/>
              </a:solidFill>
              <a:latin typeface="Comic Sans MS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24250" y="1017488"/>
            <a:ext cx="49720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The Problem!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mage result for big buck bunny textured"/>
          <p:cNvPicPr>
            <a:picLocks noChangeAspect="1" noChangeArrowheads="1"/>
          </p:cNvPicPr>
          <p:nvPr/>
        </p:nvPicPr>
        <p:blipFill>
          <a:blip r:embed="rId2" cstate="print"/>
          <a:srcRect l="37634" r="9290"/>
          <a:stretch>
            <a:fillRect/>
          </a:stretch>
        </p:blipFill>
        <p:spPr bwMode="auto">
          <a:xfrm>
            <a:off x="555625" y="2663825"/>
            <a:ext cx="1677988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3581400" y="1562100"/>
            <a:ext cx="510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Learn to think and express ideas in </a:t>
            </a:r>
          </a:p>
          <a:p>
            <a:pPr algn="l"/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3 dimensions!</a:t>
            </a:r>
          </a:p>
        </p:txBody>
      </p:sp>
      <p:pic>
        <p:nvPicPr>
          <p:cNvPr id="6152" name="Picture 2" descr="Image result for big buck bunny textu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1030288"/>
            <a:ext cx="26146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Related image"/>
          <p:cNvPicPr>
            <a:picLocks noChangeAspect="1" noChangeArrowheads="1"/>
          </p:cNvPicPr>
          <p:nvPr/>
        </p:nvPicPr>
        <p:blipFill>
          <a:blip r:embed="rId4" cstate="print"/>
          <a:srcRect l="32944" r="18388"/>
          <a:stretch>
            <a:fillRect/>
          </a:stretch>
        </p:blipFill>
        <p:spPr bwMode="auto">
          <a:xfrm>
            <a:off x="1874838" y="2662238"/>
            <a:ext cx="127317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24250" y="1017488"/>
            <a:ext cx="49720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The Mission!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0" y="10286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D4D4D"/>
                </a:solidFill>
                <a:latin typeface="Comic Sans MS" pitchFamily="66" charset="0"/>
              </a:rPr>
              <a:t>Way cool inspiration!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Research</a:t>
            </a:r>
          </a:p>
        </p:txBody>
      </p:sp>
      <p:pic>
        <p:nvPicPr>
          <p:cNvPr id="6155" name="Picture 11" descr="Image result for spac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53" y="4316968"/>
            <a:ext cx="4587638" cy="2080656"/>
          </a:xfrm>
          <a:prstGeom prst="rect">
            <a:avLst/>
          </a:prstGeom>
          <a:noFill/>
        </p:spPr>
      </p:pic>
      <p:pic>
        <p:nvPicPr>
          <p:cNvPr id="6157" name="Picture 13" descr="Image result for ro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706806"/>
            <a:ext cx="4595811" cy="2481468"/>
          </a:xfrm>
          <a:prstGeom prst="rect">
            <a:avLst/>
          </a:prstGeom>
          <a:noFill/>
        </p:spPr>
      </p:pic>
      <p:pic>
        <p:nvPicPr>
          <p:cNvPr id="6159" name="Picture 15" descr="Image result for ro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3883">
            <a:off x="5829710" y="1298836"/>
            <a:ext cx="2227704" cy="2227704"/>
          </a:xfrm>
          <a:prstGeom prst="rect">
            <a:avLst/>
          </a:prstGeom>
          <a:noFill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3271838"/>
            <a:ext cx="3267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Problem Solving Tricks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5675" y="1246188"/>
            <a:ext cx="77882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#1 Focus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- Identify the problem and set goals.</a:t>
            </a:r>
          </a:p>
          <a:p>
            <a:pPr algn="l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#2 Research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- Don’t re-invent the wheel.</a:t>
            </a:r>
          </a:p>
          <a:p>
            <a:pPr algn="l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#3 Teamwork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– Share ideas.</a:t>
            </a:r>
          </a:p>
          <a:p>
            <a:pPr algn="l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#4 Simplify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- Break your solution into simple parts.</a:t>
            </a:r>
          </a:p>
          <a:p>
            <a:pPr algn="l"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 algn="l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#5 Document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- Keep a lab book.</a:t>
            </a:r>
          </a:p>
        </p:txBody>
      </p:sp>
      <p:pic>
        <p:nvPicPr>
          <p:cNvPr id="47106" name="Picture 2" descr="Image result for fixing rocket"/>
          <p:cNvPicPr>
            <a:picLocks noChangeAspect="1" noChangeArrowheads="1"/>
          </p:cNvPicPr>
          <p:nvPr/>
        </p:nvPicPr>
        <p:blipFill>
          <a:blip r:embed="rId2" cstate="print"/>
          <a:srcRect t="21742" b="46685"/>
          <a:stretch>
            <a:fillRect/>
          </a:stretch>
        </p:blipFill>
        <p:spPr bwMode="auto">
          <a:xfrm>
            <a:off x="1000126" y="4286250"/>
            <a:ext cx="7000874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Presenting Ideas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7850" y="4953000"/>
            <a:ext cx="1295400" cy="1295400"/>
          </a:xfrm>
          <a:prstGeom prst="rect">
            <a:avLst/>
          </a:prstGeom>
          <a:solidFill>
            <a:srgbClr val="4D4D4D"/>
          </a:solidFill>
          <a:ln w="127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95450" y="4800600"/>
            <a:ext cx="1295400" cy="1295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2700000" scaled="1"/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98625" y="4800600"/>
            <a:ext cx="1295400" cy="1295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98625" y="4800600"/>
            <a:ext cx="1295400" cy="12954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695450" y="4800600"/>
            <a:ext cx="1295400" cy="1295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2700000" scaled="1"/>
          </a:gra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698625" y="4800600"/>
            <a:ext cx="1295400" cy="1295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698625" y="4800600"/>
            <a:ext cx="1295400" cy="12954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1695450" y="3200400"/>
            <a:ext cx="1295400" cy="1295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1085850" y="4495800"/>
            <a:ext cx="2209800" cy="228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695450" y="3200400"/>
            <a:ext cx="1295400" cy="129540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708150" y="1585913"/>
            <a:ext cx="1295400" cy="1295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1552575" y="1549400"/>
            <a:ext cx="1590675" cy="1422400"/>
          </a:xfrm>
          <a:custGeom>
            <a:avLst/>
            <a:gdLst>
              <a:gd name="T0" fmla="*/ 2147483647 w 1002"/>
              <a:gd name="T1" fmla="*/ 2147483647 h 896"/>
              <a:gd name="T2" fmla="*/ 2147483647 w 1002"/>
              <a:gd name="T3" fmla="*/ 2147483647 h 896"/>
              <a:gd name="T4" fmla="*/ 2147483647 w 1002"/>
              <a:gd name="T5" fmla="*/ 2147483647 h 896"/>
              <a:gd name="T6" fmla="*/ 2147483647 w 1002"/>
              <a:gd name="T7" fmla="*/ 2147483647 h 896"/>
              <a:gd name="T8" fmla="*/ 2147483647 w 1002"/>
              <a:gd name="T9" fmla="*/ 2147483647 h 896"/>
              <a:gd name="T10" fmla="*/ 2147483647 w 1002"/>
              <a:gd name="T11" fmla="*/ 2147483647 h 896"/>
              <a:gd name="T12" fmla="*/ 2147483647 w 1002"/>
              <a:gd name="T13" fmla="*/ 2147483647 h 896"/>
              <a:gd name="T14" fmla="*/ 2147483647 w 1002"/>
              <a:gd name="T15" fmla="*/ 2147483647 h 896"/>
              <a:gd name="T16" fmla="*/ 2147483647 w 1002"/>
              <a:gd name="T17" fmla="*/ 2147483647 h 896"/>
              <a:gd name="T18" fmla="*/ 2147483647 w 1002"/>
              <a:gd name="T19" fmla="*/ 2147483647 h 896"/>
              <a:gd name="T20" fmla="*/ 2147483647 w 1002"/>
              <a:gd name="T21" fmla="*/ 2147483647 h 896"/>
              <a:gd name="T22" fmla="*/ 2147483647 w 1002"/>
              <a:gd name="T23" fmla="*/ 2147483647 h 896"/>
              <a:gd name="T24" fmla="*/ 2147483647 w 1002"/>
              <a:gd name="T25" fmla="*/ 2147483647 h 896"/>
              <a:gd name="T26" fmla="*/ 2147483647 w 1002"/>
              <a:gd name="T27" fmla="*/ 2147483647 h 896"/>
              <a:gd name="T28" fmla="*/ 2147483647 w 1002"/>
              <a:gd name="T29" fmla="*/ 2147483647 h 896"/>
              <a:gd name="T30" fmla="*/ 2147483647 w 1002"/>
              <a:gd name="T31" fmla="*/ 2147483647 h 896"/>
              <a:gd name="T32" fmla="*/ 2147483647 w 1002"/>
              <a:gd name="T33" fmla="*/ 2147483647 h 896"/>
              <a:gd name="T34" fmla="*/ 2147483647 w 1002"/>
              <a:gd name="T35" fmla="*/ 2147483647 h 896"/>
              <a:gd name="T36" fmla="*/ 2147483647 w 1002"/>
              <a:gd name="T37" fmla="*/ 2147483647 h 896"/>
              <a:gd name="T38" fmla="*/ 2147483647 w 1002"/>
              <a:gd name="T39" fmla="*/ 2147483647 h 896"/>
              <a:gd name="T40" fmla="*/ 2147483647 w 1002"/>
              <a:gd name="T41" fmla="*/ 2147483647 h 896"/>
              <a:gd name="T42" fmla="*/ 2147483647 w 1002"/>
              <a:gd name="T43" fmla="*/ 2147483647 h 896"/>
              <a:gd name="T44" fmla="*/ 2147483647 w 1002"/>
              <a:gd name="T45" fmla="*/ 2147483647 h 896"/>
              <a:gd name="T46" fmla="*/ 2147483647 w 1002"/>
              <a:gd name="T47" fmla="*/ 2147483647 h 896"/>
              <a:gd name="T48" fmla="*/ 2147483647 w 1002"/>
              <a:gd name="T49" fmla="*/ 2147483647 h 896"/>
              <a:gd name="T50" fmla="*/ 2147483647 w 1002"/>
              <a:gd name="T51" fmla="*/ 2147483647 h 896"/>
              <a:gd name="T52" fmla="*/ 2147483647 w 1002"/>
              <a:gd name="T53" fmla="*/ 2147483647 h 896"/>
              <a:gd name="T54" fmla="*/ 2147483647 w 1002"/>
              <a:gd name="T55" fmla="*/ 2147483647 h 896"/>
              <a:gd name="T56" fmla="*/ 2147483647 w 1002"/>
              <a:gd name="T57" fmla="*/ 2147483647 h 896"/>
              <a:gd name="T58" fmla="*/ 2147483647 w 1002"/>
              <a:gd name="T59" fmla="*/ 2147483647 h 896"/>
              <a:gd name="T60" fmla="*/ 2147483647 w 1002"/>
              <a:gd name="T61" fmla="*/ 2147483647 h 896"/>
              <a:gd name="T62" fmla="*/ 2147483647 w 1002"/>
              <a:gd name="T63" fmla="*/ 2147483647 h 896"/>
              <a:gd name="T64" fmla="*/ 2147483647 w 1002"/>
              <a:gd name="T65" fmla="*/ 2147483647 h 896"/>
              <a:gd name="T66" fmla="*/ 2147483647 w 1002"/>
              <a:gd name="T67" fmla="*/ 2147483647 h 896"/>
              <a:gd name="T68" fmla="*/ 2147483647 w 1002"/>
              <a:gd name="T69" fmla="*/ 2147483647 h 896"/>
              <a:gd name="T70" fmla="*/ 2147483647 w 1002"/>
              <a:gd name="T71" fmla="*/ 2147483647 h 896"/>
              <a:gd name="T72" fmla="*/ 2147483647 w 1002"/>
              <a:gd name="T73" fmla="*/ 2147483647 h 896"/>
              <a:gd name="T74" fmla="*/ 2147483647 w 1002"/>
              <a:gd name="T75" fmla="*/ 2147483647 h 896"/>
              <a:gd name="T76" fmla="*/ 2147483647 w 1002"/>
              <a:gd name="T77" fmla="*/ 2147483647 h 896"/>
              <a:gd name="T78" fmla="*/ 2147483647 w 1002"/>
              <a:gd name="T79" fmla="*/ 2147483647 h 896"/>
              <a:gd name="T80" fmla="*/ 2147483647 w 1002"/>
              <a:gd name="T81" fmla="*/ 2147483647 h 896"/>
              <a:gd name="T82" fmla="*/ 2147483647 w 1002"/>
              <a:gd name="T83" fmla="*/ 2147483647 h 896"/>
              <a:gd name="T84" fmla="*/ 2147483647 w 1002"/>
              <a:gd name="T85" fmla="*/ 2147483647 h 896"/>
              <a:gd name="T86" fmla="*/ 2147483647 w 1002"/>
              <a:gd name="T87" fmla="*/ 2147483647 h 896"/>
              <a:gd name="T88" fmla="*/ 2147483647 w 1002"/>
              <a:gd name="T89" fmla="*/ 2147483647 h 896"/>
              <a:gd name="T90" fmla="*/ 2147483647 w 1002"/>
              <a:gd name="T91" fmla="*/ 2147483647 h 896"/>
              <a:gd name="T92" fmla="*/ 2147483647 w 1002"/>
              <a:gd name="T93" fmla="*/ 2147483647 h 896"/>
              <a:gd name="T94" fmla="*/ 2147483647 w 1002"/>
              <a:gd name="T95" fmla="*/ 2147483647 h 896"/>
              <a:gd name="T96" fmla="*/ 2147483647 w 1002"/>
              <a:gd name="T97" fmla="*/ 2147483647 h 896"/>
              <a:gd name="T98" fmla="*/ 2147483647 w 1002"/>
              <a:gd name="T99" fmla="*/ 2147483647 h 896"/>
              <a:gd name="T100" fmla="*/ 2147483647 w 1002"/>
              <a:gd name="T101" fmla="*/ 2147483647 h 896"/>
              <a:gd name="T102" fmla="*/ 2147483647 w 1002"/>
              <a:gd name="T103" fmla="*/ 2147483647 h 896"/>
              <a:gd name="T104" fmla="*/ 2147483647 w 1002"/>
              <a:gd name="T105" fmla="*/ 2147483647 h 896"/>
              <a:gd name="T106" fmla="*/ 2147483647 w 1002"/>
              <a:gd name="T107" fmla="*/ 2147483647 h 896"/>
              <a:gd name="T108" fmla="*/ 2147483647 w 1002"/>
              <a:gd name="T109" fmla="*/ 2147483647 h 896"/>
              <a:gd name="T110" fmla="*/ 2147483647 w 1002"/>
              <a:gd name="T111" fmla="*/ 2147483647 h 896"/>
              <a:gd name="T112" fmla="*/ 2147483647 w 1002"/>
              <a:gd name="T113" fmla="*/ 2147483647 h 896"/>
              <a:gd name="T114" fmla="*/ 2147483647 w 1002"/>
              <a:gd name="T115" fmla="*/ 2147483647 h 896"/>
              <a:gd name="T116" fmla="*/ 2147483647 w 1002"/>
              <a:gd name="T117" fmla="*/ 2147483647 h 896"/>
              <a:gd name="T118" fmla="*/ 2147483647 w 1002"/>
              <a:gd name="T119" fmla="*/ 2147483647 h 8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2" h="896">
                <a:moveTo>
                  <a:pt x="210" y="110"/>
                </a:moveTo>
                <a:cubicBezTo>
                  <a:pt x="157" y="127"/>
                  <a:pt x="132" y="120"/>
                  <a:pt x="183" y="146"/>
                </a:cubicBezTo>
                <a:cubicBezTo>
                  <a:pt x="192" y="150"/>
                  <a:pt x="201" y="153"/>
                  <a:pt x="210" y="156"/>
                </a:cubicBezTo>
                <a:cubicBezTo>
                  <a:pt x="216" y="150"/>
                  <a:pt x="219" y="137"/>
                  <a:pt x="228" y="137"/>
                </a:cubicBezTo>
                <a:cubicBezTo>
                  <a:pt x="266" y="137"/>
                  <a:pt x="236" y="198"/>
                  <a:pt x="237" y="201"/>
                </a:cubicBezTo>
                <a:cubicBezTo>
                  <a:pt x="241" y="210"/>
                  <a:pt x="256" y="195"/>
                  <a:pt x="265" y="192"/>
                </a:cubicBezTo>
                <a:cubicBezTo>
                  <a:pt x="292" y="156"/>
                  <a:pt x="295" y="120"/>
                  <a:pt x="329" y="156"/>
                </a:cubicBezTo>
                <a:cubicBezTo>
                  <a:pt x="438" y="116"/>
                  <a:pt x="395" y="108"/>
                  <a:pt x="457" y="128"/>
                </a:cubicBezTo>
                <a:cubicBezTo>
                  <a:pt x="403" y="163"/>
                  <a:pt x="362" y="199"/>
                  <a:pt x="301" y="220"/>
                </a:cubicBezTo>
                <a:cubicBezTo>
                  <a:pt x="295" y="238"/>
                  <a:pt x="296" y="261"/>
                  <a:pt x="283" y="274"/>
                </a:cubicBezTo>
                <a:cubicBezTo>
                  <a:pt x="276" y="281"/>
                  <a:pt x="274" y="256"/>
                  <a:pt x="274" y="247"/>
                </a:cubicBezTo>
                <a:cubicBezTo>
                  <a:pt x="274" y="234"/>
                  <a:pt x="280" y="222"/>
                  <a:pt x="283" y="210"/>
                </a:cubicBezTo>
                <a:cubicBezTo>
                  <a:pt x="286" y="201"/>
                  <a:pt x="301" y="183"/>
                  <a:pt x="292" y="183"/>
                </a:cubicBezTo>
                <a:cubicBezTo>
                  <a:pt x="277" y="183"/>
                  <a:pt x="268" y="201"/>
                  <a:pt x="256" y="210"/>
                </a:cubicBezTo>
                <a:cubicBezTo>
                  <a:pt x="215" y="171"/>
                  <a:pt x="251" y="213"/>
                  <a:pt x="228" y="119"/>
                </a:cubicBezTo>
                <a:cubicBezTo>
                  <a:pt x="219" y="82"/>
                  <a:pt x="192" y="9"/>
                  <a:pt x="192" y="9"/>
                </a:cubicBezTo>
                <a:cubicBezTo>
                  <a:pt x="180" y="12"/>
                  <a:pt x="163" y="8"/>
                  <a:pt x="155" y="18"/>
                </a:cubicBezTo>
                <a:cubicBezTo>
                  <a:pt x="126" y="51"/>
                  <a:pt x="137" y="110"/>
                  <a:pt x="109" y="146"/>
                </a:cubicBezTo>
                <a:cubicBezTo>
                  <a:pt x="55" y="216"/>
                  <a:pt x="15" y="200"/>
                  <a:pt x="173" y="174"/>
                </a:cubicBezTo>
                <a:cubicBezTo>
                  <a:pt x="179" y="168"/>
                  <a:pt x="188" y="148"/>
                  <a:pt x="192" y="156"/>
                </a:cubicBezTo>
                <a:cubicBezTo>
                  <a:pt x="198" y="167"/>
                  <a:pt x="173" y="199"/>
                  <a:pt x="183" y="192"/>
                </a:cubicBezTo>
                <a:cubicBezTo>
                  <a:pt x="231" y="160"/>
                  <a:pt x="260" y="105"/>
                  <a:pt x="301" y="64"/>
                </a:cubicBezTo>
                <a:cubicBezTo>
                  <a:pt x="326" y="134"/>
                  <a:pt x="290" y="138"/>
                  <a:pt x="375" y="110"/>
                </a:cubicBezTo>
                <a:cubicBezTo>
                  <a:pt x="453" y="49"/>
                  <a:pt x="395" y="120"/>
                  <a:pt x="375" y="137"/>
                </a:cubicBezTo>
                <a:cubicBezTo>
                  <a:pt x="331" y="175"/>
                  <a:pt x="344" y="164"/>
                  <a:pt x="283" y="174"/>
                </a:cubicBezTo>
                <a:cubicBezTo>
                  <a:pt x="238" y="219"/>
                  <a:pt x="271" y="189"/>
                  <a:pt x="201" y="238"/>
                </a:cubicBezTo>
                <a:cubicBezTo>
                  <a:pt x="188" y="247"/>
                  <a:pt x="164" y="265"/>
                  <a:pt x="164" y="265"/>
                </a:cubicBezTo>
                <a:cubicBezTo>
                  <a:pt x="111" y="346"/>
                  <a:pt x="107" y="316"/>
                  <a:pt x="219" y="338"/>
                </a:cubicBezTo>
                <a:cubicBezTo>
                  <a:pt x="244" y="335"/>
                  <a:pt x="368" y="321"/>
                  <a:pt x="384" y="311"/>
                </a:cubicBezTo>
                <a:cubicBezTo>
                  <a:pt x="400" y="300"/>
                  <a:pt x="393" y="273"/>
                  <a:pt x="402" y="256"/>
                </a:cubicBezTo>
                <a:cubicBezTo>
                  <a:pt x="408" y="245"/>
                  <a:pt x="420" y="238"/>
                  <a:pt x="429" y="229"/>
                </a:cubicBezTo>
                <a:cubicBezTo>
                  <a:pt x="420" y="250"/>
                  <a:pt x="413" y="273"/>
                  <a:pt x="402" y="293"/>
                </a:cubicBezTo>
                <a:cubicBezTo>
                  <a:pt x="395" y="306"/>
                  <a:pt x="386" y="340"/>
                  <a:pt x="375" y="329"/>
                </a:cubicBezTo>
                <a:cubicBezTo>
                  <a:pt x="351" y="305"/>
                  <a:pt x="367" y="261"/>
                  <a:pt x="356" y="229"/>
                </a:cubicBezTo>
                <a:cubicBezTo>
                  <a:pt x="290" y="262"/>
                  <a:pt x="235" y="294"/>
                  <a:pt x="183" y="348"/>
                </a:cubicBezTo>
                <a:cubicBezTo>
                  <a:pt x="201" y="290"/>
                  <a:pt x="193" y="180"/>
                  <a:pt x="210" y="357"/>
                </a:cubicBezTo>
                <a:cubicBezTo>
                  <a:pt x="343" y="338"/>
                  <a:pt x="289" y="263"/>
                  <a:pt x="301" y="503"/>
                </a:cubicBezTo>
                <a:cubicBezTo>
                  <a:pt x="280" y="509"/>
                  <a:pt x="257" y="512"/>
                  <a:pt x="237" y="521"/>
                </a:cubicBezTo>
                <a:cubicBezTo>
                  <a:pt x="229" y="525"/>
                  <a:pt x="227" y="542"/>
                  <a:pt x="219" y="540"/>
                </a:cubicBezTo>
                <a:cubicBezTo>
                  <a:pt x="208" y="537"/>
                  <a:pt x="207" y="521"/>
                  <a:pt x="201" y="512"/>
                </a:cubicBezTo>
                <a:cubicBezTo>
                  <a:pt x="198" y="485"/>
                  <a:pt x="202" y="456"/>
                  <a:pt x="192" y="430"/>
                </a:cubicBezTo>
                <a:cubicBezTo>
                  <a:pt x="187" y="418"/>
                  <a:pt x="183" y="478"/>
                  <a:pt x="183" y="466"/>
                </a:cubicBezTo>
                <a:cubicBezTo>
                  <a:pt x="183" y="436"/>
                  <a:pt x="189" y="405"/>
                  <a:pt x="192" y="375"/>
                </a:cubicBezTo>
                <a:cubicBezTo>
                  <a:pt x="204" y="378"/>
                  <a:pt x="222" y="373"/>
                  <a:pt x="228" y="384"/>
                </a:cubicBezTo>
                <a:cubicBezTo>
                  <a:pt x="243" y="408"/>
                  <a:pt x="247" y="466"/>
                  <a:pt x="247" y="466"/>
                </a:cubicBezTo>
                <a:cubicBezTo>
                  <a:pt x="265" y="463"/>
                  <a:pt x="284" y="463"/>
                  <a:pt x="301" y="457"/>
                </a:cubicBezTo>
                <a:cubicBezTo>
                  <a:pt x="309" y="454"/>
                  <a:pt x="328" y="441"/>
                  <a:pt x="320" y="439"/>
                </a:cubicBezTo>
                <a:cubicBezTo>
                  <a:pt x="282" y="429"/>
                  <a:pt x="241" y="433"/>
                  <a:pt x="201" y="430"/>
                </a:cubicBezTo>
                <a:cubicBezTo>
                  <a:pt x="145" y="412"/>
                  <a:pt x="101" y="435"/>
                  <a:pt x="55" y="466"/>
                </a:cubicBezTo>
                <a:cubicBezTo>
                  <a:pt x="73" y="469"/>
                  <a:pt x="91" y="475"/>
                  <a:pt x="109" y="476"/>
                </a:cubicBezTo>
                <a:cubicBezTo>
                  <a:pt x="170" y="481"/>
                  <a:pt x="232" y="475"/>
                  <a:pt x="292" y="485"/>
                </a:cubicBezTo>
                <a:cubicBezTo>
                  <a:pt x="303" y="487"/>
                  <a:pt x="274" y="498"/>
                  <a:pt x="265" y="503"/>
                </a:cubicBezTo>
                <a:cubicBezTo>
                  <a:pt x="220" y="528"/>
                  <a:pt x="119" y="558"/>
                  <a:pt x="119" y="558"/>
                </a:cubicBezTo>
                <a:cubicBezTo>
                  <a:pt x="122" y="549"/>
                  <a:pt x="128" y="520"/>
                  <a:pt x="128" y="530"/>
                </a:cubicBezTo>
                <a:cubicBezTo>
                  <a:pt x="128" y="543"/>
                  <a:pt x="117" y="554"/>
                  <a:pt x="119" y="567"/>
                </a:cubicBezTo>
                <a:cubicBezTo>
                  <a:pt x="125" y="608"/>
                  <a:pt x="175" y="600"/>
                  <a:pt x="201" y="604"/>
                </a:cubicBezTo>
                <a:cubicBezTo>
                  <a:pt x="219" y="598"/>
                  <a:pt x="237" y="585"/>
                  <a:pt x="256" y="585"/>
                </a:cubicBezTo>
                <a:cubicBezTo>
                  <a:pt x="319" y="585"/>
                  <a:pt x="211" y="667"/>
                  <a:pt x="292" y="613"/>
                </a:cubicBezTo>
                <a:cubicBezTo>
                  <a:pt x="266" y="674"/>
                  <a:pt x="263" y="697"/>
                  <a:pt x="201" y="713"/>
                </a:cubicBezTo>
                <a:cubicBezTo>
                  <a:pt x="168" y="746"/>
                  <a:pt x="62" y="865"/>
                  <a:pt x="183" y="594"/>
                </a:cubicBezTo>
                <a:cubicBezTo>
                  <a:pt x="192" y="574"/>
                  <a:pt x="226" y="582"/>
                  <a:pt x="247" y="576"/>
                </a:cubicBezTo>
                <a:cubicBezTo>
                  <a:pt x="229" y="673"/>
                  <a:pt x="223" y="666"/>
                  <a:pt x="128" y="722"/>
                </a:cubicBezTo>
                <a:cubicBezTo>
                  <a:pt x="57" y="699"/>
                  <a:pt x="147" y="707"/>
                  <a:pt x="164" y="713"/>
                </a:cubicBezTo>
                <a:cubicBezTo>
                  <a:pt x="186" y="871"/>
                  <a:pt x="139" y="688"/>
                  <a:pt x="265" y="768"/>
                </a:cubicBezTo>
                <a:cubicBezTo>
                  <a:pt x="286" y="781"/>
                  <a:pt x="297" y="832"/>
                  <a:pt x="274" y="841"/>
                </a:cubicBezTo>
                <a:cubicBezTo>
                  <a:pt x="223" y="862"/>
                  <a:pt x="164" y="835"/>
                  <a:pt x="109" y="832"/>
                </a:cubicBezTo>
                <a:cubicBezTo>
                  <a:pt x="128" y="762"/>
                  <a:pt x="173" y="779"/>
                  <a:pt x="237" y="768"/>
                </a:cubicBezTo>
                <a:cubicBezTo>
                  <a:pt x="260" y="771"/>
                  <a:pt x="361" y="789"/>
                  <a:pt x="384" y="768"/>
                </a:cubicBezTo>
                <a:cubicBezTo>
                  <a:pt x="405" y="749"/>
                  <a:pt x="402" y="713"/>
                  <a:pt x="411" y="686"/>
                </a:cubicBezTo>
                <a:cubicBezTo>
                  <a:pt x="414" y="677"/>
                  <a:pt x="406" y="704"/>
                  <a:pt x="402" y="713"/>
                </a:cubicBezTo>
                <a:cubicBezTo>
                  <a:pt x="396" y="725"/>
                  <a:pt x="390" y="738"/>
                  <a:pt x="384" y="750"/>
                </a:cubicBezTo>
                <a:cubicBezTo>
                  <a:pt x="391" y="713"/>
                  <a:pt x="415" y="644"/>
                  <a:pt x="338" y="750"/>
                </a:cubicBezTo>
                <a:cubicBezTo>
                  <a:pt x="327" y="766"/>
                  <a:pt x="326" y="787"/>
                  <a:pt x="320" y="805"/>
                </a:cubicBezTo>
                <a:cubicBezTo>
                  <a:pt x="324" y="733"/>
                  <a:pt x="348" y="616"/>
                  <a:pt x="329" y="540"/>
                </a:cubicBezTo>
                <a:cubicBezTo>
                  <a:pt x="305" y="583"/>
                  <a:pt x="288" y="631"/>
                  <a:pt x="256" y="668"/>
                </a:cubicBezTo>
                <a:cubicBezTo>
                  <a:pt x="244" y="682"/>
                  <a:pt x="257" y="630"/>
                  <a:pt x="265" y="613"/>
                </a:cubicBezTo>
                <a:cubicBezTo>
                  <a:pt x="276" y="591"/>
                  <a:pt x="349" y="501"/>
                  <a:pt x="375" y="485"/>
                </a:cubicBezTo>
                <a:cubicBezTo>
                  <a:pt x="400" y="470"/>
                  <a:pt x="457" y="457"/>
                  <a:pt x="457" y="457"/>
                </a:cubicBezTo>
                <a:cubicBezTo>
                  <a:pt x="460" y="466"/>
                  <a:pt x="465" y="475"/>
                  <a:pt x="466" y="485"/>
                </a:cubicBezTo>
                <a:cubicBezTo>
                  <a:pt x="471" y="527"/>
                  <a:pt x="465" y="571"/>
                  <a:pt x="475" y="613"/>
                </a:cubicBezTo>
                <a:cubicBezTo>
                  <a:pt x="477" y="621"/>
                  <a:pt x="500" y="589"/>
                  <a:pt x="493" y="594"/>
                </a:cubicBezTo>
                <a:cubicBezTo>
                  <a:pt x="410" y="648"/>
                  <a:pt x="424" y="644"/>
                  <a:pt x="365" y="722"/>
                </a:cubicBezTo>
                <a:cubicBezTo>
                  <a:pt x="380" y="594"/>
                  <a:pt x="398" y="466"/>
                  <a:pt x="411" y="338"/>
                </a:cubicBezTo>
                <a:cubicBezTo>
                  <a:pt x="454" y="353"/>
                  <a:pt x="513" y="347"/>
                  <a:pt x="539" y="384"/>
                </a:cubicBezTo>
                <a:cubicBezTo>
                  <a:pt x="541" y="386"/>
                  <a:pt x="484" y="685"/>
                  <a:pt x="530" y="476"/>
                </a:cubicBezTo>
                <a:cubicBezTo>
                  <a:pt x="537" y="445"/>
                  <a:pt x="541" y="414"/>
                  <a:pt x="548" y="384"/>
                </a:cubicBezTo>
                <a:cubicBezTo>
                  <a:pt x="554" y="359"/>
                  <a:pt x="561" y="335"/>
                  <a:pt x="567" y="311"/>
                </a:cubicBezTo>
                <a:cubicBezTo>
                  <a:pt x="592" y="110"/>
                  <a:pt x="589" y="335"/>
                  <a:pt x="512" y="229"/>
                </a:cubicBezTo>
                <a:cubicBezTo>
                  <a:pt x="494" y="204"/>
                  <a:pt x="507" y="168"/>
                  <a:pt x="503" y="137"/>
                </a:cubicBezTo>
                <a:cubicBezTo>
                  <a:pt x="497" y="91"/>
                  <a:pt x="484" y="0"/>
                  <a:pt x="484" y="0"/>
                </a:cubicBezTo>
                <a:cubicBezTo>
                  <a:pt x="463" y="148"/>
                  <a:pt x="485" y="110"/>
                  <a:pt x="649" y="119"/>
                </a:cubicBezTo>
                <a:cubicBezTo>
                  <a:pt x="646" y="137"/>
                  <a:pt x="640" y="193"/>
                  <a:pt x="640" y="174"/>
                </a:cubicBezTo>
                <a:cubicBezTo>
                  <a:pt x="640" y="152"/>
                  <a:pt x="645" y="131"/>
                  <a:pt x="649" y="110"/>
                </a:cubicBezTo>
                <a:cubicBezTo>
                  <a:pt x="651" y="100"/>
                  <a:pt x="655" y="91"/>
                  <a:pt x="658" y="82"/>
                </a:cubicBezTo>
                <a:cubicBezTo>
                  <a:pt x="696" y="96"/>
                  <a:pt x="747" y="75"/>
                  <a:pt x="777" y="101"/>
                </a:cubicBezTo>
                <a:cubicBezTo>
                  <a:pt x="792" y="114"/>
                  <a:pt x="772" y="142"/>
                  <a:pt x="759" y="156"/>
                </a:cubicBezTo>
                <a:cubicBezTo>
                  <a:pt x="727" y="191"/>
                  <a:pt x="662" y="200"/>
                  <a:pt x="621" y="210"/>
                </a:cubicBezTo>
                <a:cubicBezTo>
                  <a:pt x="559" y="275"/>
                  <a:pt x="664" y="175"/>
                  <a:pt x="594" y="183"/>
                </a:cubicBezTo>
                <a:cubicBezTo>
                  <a:pt x="568" y="186"/>
                  <a:pt x="485" y="274"/>
                  <a:pt x="466" y="293"/>
                </a:cubicBezTo>
                <a:cubicBezTo>
                  <a:pt x="450" y="393"/>
                  <a:pt x="442" y="342"/>
                  <a:pt x="567" y="302"/>
                </a:cubicBezTo>
                <a:cubicBezTo>
                  <a:pt x="596" y="293"/>
                  <a:pt x="628" y="290"/>
                  <a:pt x="658" y="284"/>
                </a:cubicBezTo>
                <a:cubicBezTo>
                  <a:pt x="682" y="266"/>
                  <a:pt x="701" y="229"/>
                  <a:pt x="731" y="229"/>
                </a:cubicBezTo>
                <a:cubicBezTo>
                  <a:pt x="734" y="229"/>
                  <a:pt x="756" y="309"/>
                  <a:pt x="759" y="320"/>
                </a:cubicBezTo>
                <a:cubicBezTo>
                  <a:pt x="816" y="301"/>
                  <a:pt x="785" y="319"/>
                  <a:pt x="823" y="220"/>
                </a:cubicBezTo>
                <a:cubicBezTo>
                  <a:pt x="827" y="211"/>
                  <a:pt x="837" y="183"/>
                  <a:pt x="832" y="192"/>
                </a:cubicBezTo>
                <a:cubicBezTo>
                  <a:pt x="764" y="321"/>
                  <a:pt x="854" y="189"/>
                  <a:pt x="749" y="329"/>
                </a:cubicBezTo>
                <a:cubicBezTo>
                  <a:pt x="746" y="317"/>
                  <a:pt x="752" y="289"/>
                  <a:pt x="740" y="293"/>
                </a:cubicBezTo>
                <a:cubicBezTo>
                  <a:pt x="715" y="300"/>
                  <a:pt x="705" y="331"/>
                  <a:pt x="685" y="348"/>
                </a:cubicBezTo>
                <a:cubicBezTo>
                  <a:pt x="662" y="368"/>
                  <a:pt x="636" y="384"/>
                  <a:pt x="612" y="402"/>
                </a:cubicBezTo>
                <a:cubicBezTo>
                  <a:pt x="606" y="420"/>
                  <a:pt x="612" y="450"/>
                  <a:pt x="594" y="457"/>
                </a:cubicBezTo>
                <a:cubicBezTo>
                  <a:pt x="580" y="462"/>
                  <a:pt x="583" y="427"/>
                  <a:pt x="585" y="412"/>
                </a:cubicBezTo>
                <a:cubicBezTo>
                  <a:pt x="586" y="401"/>
                  <a:pt x="597" y="393"/>
                  <a:pt x="603" y="384"/>
                </a:cubicBezTo>
                <a:cubicBezTo>
                  <a:pt x="666" y="412"/>
                  <a:pt x="730" y="427"/>
                  <a:pt x="795" y="448"/>
                </a:cubicBezTo>
                <a:cubicBezTo>
                  <a:pt x="856" y="542"/>
                  <a:pt x="836" y="532"/>
                  <a:pt x="996" y="293"/>
                </a:cubicBezTo>
                <a:cubicBezTo>
                  <a:pt x="1002" y="284"/>
                  <a:pt x="913" y="314"/>
                  <a:pt x="896" y="320"/>
                </a:cubicBezTo>
                <a:cubicBezTo>
                  <a:pt x="910" y="233"/>
                  <a:pt x="916" y="258"/>
                  <a:pt x="850" y="329"/>
                </a:cubicBezTo>
                <a:cubicBezTo>
                  <a:pt x="832" y="348"/>
                  <a:pt x="813" y="366"/>
                  <a:pt x="795" y="384"/>
                </a:cubicBezTo>
                <a:cubicBezTo>
                  <a:pt x="789" y="402"/>
                  <a:pt x="782" y="420"/>
                  <a:pt x="777" y="439"/>
                </a:cubicBezTo>
                <a:cubicBezTo>
                  <a:pt x="773" y="451"/>
                  <a:pt x="764" y="488"/>
                  <a:pt x="768" y="476"/>
                </a:cubicBezTo>
                <a:cubicBezTo>
                  <a:pt x="784" y="428"/>
                  <a:pt x="786" y="375"/>
                  <a:pt x="823" y="338"/>
                </a:cubicBezTo>
                <a:cubicBezTo>
                  <a:pt x="826" y="347"/>
                  <a:pt x="831" y="376"/>
                  <a:pt x="832" y="366"/>
                </a:cubicBezTo>
                <a:cubicBezTo>
                  <a:pt x="842" y="275"/>
                  <a:pt x="850" y="92"/>
                  <a:pt x="850" y="92"/>
                </a:cubicBezTo>
                <a:cubicBezTo>
                  <a:pt x="853" y="116"/>
                  <a:pt x="859" y="140"/>
                  <a:pt x="859" y="165"/>
                </a:cubicBezTo>
                <a:cubicBezTo>
                  <a:pt x="859" y="221"/>
                  <a:pt x="810" y="214"/>
                  <a:pt x="841" y="293"/>
                </a:cubicBezTo>
                <a:cubicBezTo>
                  <a:pt x="847" y="310"/>
                  <a:pt x="861" y="263"/>
                  <a:pt x="868" y="247"/>
                </a:cubicBezTo>
                <a:cubicBezTo>
                  <a:pt x="913" y="149"/>
                  <a:pt x="856" y="232"/>
                  <a:pt x="923" y="146"/>
                </a:cubicBezTo>
                <a:cubicBezTo>
                  <a:pt x="926" y="155"/>
                  <a:pt x="927" y="166"/>
                  <a:pt x="932" y="174"/>
                </a:cubicBezTo>
                <a:cubicBezTo>
                  <a:pt x="937" y="181"/>
                  <a:pt x="953" y="183"/>
                  <a:pt x="951" y="192"/>
                </a:cubicBezTo>
                <a:cubicBezTo>
                  <a:pt x="946" y="217"/>
                  <a:pt x="914" y="223"/>
                  <a:pt x="896" y="229"/>
                </a:cubicBezTo>
                <a:cubicBezTo>
                  <a:pt x="851" y="96"/>
                  <a:pt x="864" y="157"/>
                  <a:pt x="850" y="46"/>
                </a:cubicBezTo>
                <a:cubicBezTo>
                  <a:pt x="774" y="65"/>
                  <a:pt x="741" y="158"/>
                  <a:pt x="704" y="220"/>
                </a:cubicBezTo>
                <a:cubicBezTo>
                  <a:pt x="684" y="296"/>
                  <a:pt x="685" y="323"/>
                  <a:pt x="713" y="393"/>
                </a:cubicBezTo>
                <a:cubicBezTo>
                  <a:pt x="739" y="459"/>
                  <a:pt x="710" y="441"/>
                  <a:pt x="759" y="457"/>
                </a:cubicBezTo>
                <a:cubicBezTo>
                  <a:pt x="767" y="411"/>
                  <a:pt x="794" y="271"/>
                  <a:pt x="759" y="256"/>
                </a:cubicBezTo>
                <a:cubicBezTo>
                  <a:pt x="718" y="238"/>
                  <a:pt x="710" y="329"/>
                  <a:pt x="685" y="366"/>
                </a:cubicBezTo>
                <a:cubicBezTo>
                  <a:pt x="673" y="415"/>
                  <a:pt x="646" y="461"/>
                  <a:pt x="640" y="512"/>
                </a:cubicBezTo>
                <a:cubicBezTo>
                  <a:pt x="637" y="543"/>
                  <a:pt x="646" y="573"/>
                  <a:pt x="649" y="604"/>
                </a:cubicBezTo>
                <a:cubicBezTo>
                  <a:pt x="767" y="582"/>
                  <a:pt x="684" y="609"/>
                  <a:pt x="667" y="576"/>
                </a:cubicBezTo>
                <a:cubicBezTo>
                  <a:pt x="661" y="565"/>
                  <a:pt x="673" y="552"/>
                  <a:pt x="676" y="540"/>
                </a:cubicBezTo>
                <a:cubicBezTo>
                  <a:pt x="753" y="559"/>
                  <a:pt x="771" y="625"/>
                  <a:pt x="786" y="695"/>
                </a:cubicBezTo>
                <a:cubicBezTo>
                  <a:pt x="790" y="713"/>
                  <a:pt x="812" y="758"/>
                  <a:pt x="795" y="750"/>
                </a:cubicBezTo>
                <a:cubicBezTo>
                  <a:pt x="774" y="740"/>
                  <a:pt x="777" y="707"/>
                  <a:pt x="768" y="686"/>
                </a:cubicBezTo>
                <a:cubicBezTo>
                  <a:pt x="771" y="659"/>
                  <a:pt x="754" y="618"/>
                  <a:pt x="777" y="604"/>
                </a:cubicBezTo>
                <a:cubicBezTo>
                  <a:pt x="885" y="538"/>
                  <a:pt x="961" y="701"/>
                  <a:pt x="996" y="759"/>
                </a:cubicBezTo>
                <a:cubicBezTo>
                  <a:pt x="966" y="865"/>
                  <a:pt x="983" y="885"/>
                  <a:pt x="813" y="732"/>
                </a:cubicBezTo>
                <a:cubicBezTo>
                  <a:pt x="800" y="720"/>
                  <a:pt x="788" y="600"/>
                  <a:pt x="786" y="585"/>
                </a:cubicBezTo>
                <a:cubicBezTo>
                  <a:pt x="789" y="536"/>
                  <a:pt x="784" y="487"/>
                  <a:pt x="795" y="439"/>
                </a:cubicBezTo>
                <a:cubicBezTo>
                  <a:pt x="797" y="428"/>
                  <a:pt x="815" y="414"/>
                  <a:pt x="823" y="421"/>
                </a:cubicBezTo>
                <a:cubicBezTo>
                  <a:pt x="844" y="439"/>
                  <a:pt x="847" y="470"/>
                  <a:pt x="859" y="494"/>
                </a:cubicBezTo>
                <a:cubicBezTo>
                  <a:pt x="856" y="515"/>
                  <a:pt x="871" y="554"/>
                  <a:pt x="850" y="558"/>
                </a:cubicBezTo>
                <a:cubicBezTo>
                  <a:pt x="810" y="566"/>
                  <a:pt x="804" y="433"/>
                  <a:pt x="804" y="430"/>
                </a:cubicBezTo>
                <a:cubicBezTo>
                  <a:pt x="825" y="421"/>
                  <a:pt x="853" y="384"/>
                  <a:pt x="868" y="402"/>
                </a:cubicBezTo>
                <a:cubicBezTo>
                  <a:pt x="928" y="472"/>
                  <a:pt x="856" y="496"/>
                  <a:pt x="823" y="512"/>
                </a:cubicBezTo>
                <a:cubicBezTo>
                  <a:pt x="778" y="424"/>
                  <a:pt x="800" y="391"/>
                  <a:pt x="759" y="503"/>
                </a:cubicBezTo>
                <a:cubicBezTo>
                  <a:pt x="756" y="540"/>
                  <a:pt x="753" y="576"/>
                  <a:pt x="749" y="613"/>
                </a:cubicBezTo>
                <a:cubicBezTo>
                  <a:pt x="746" y="637"/>
                  <a:pt x="764" y="692"/>
                  <a:pt x="740" y="686"/>
                </a:cubicBezTo>
                <a:cubicBezTo>
                  <a:pt x="712" y="679"/>
                  <a:pt x="713" y="604"/>
                  <a:pt x="713" y="604"/>
                </a:cubicBezTo>
                <a:cubicBezTo>
                  <a:pt x="682" y="610"/>
                  <a:pt x="649" y="609"/>
                  <a:pt x="621" y="622"/>
                </a:cubicBezTo>
                <a:cubicBezTo>
                  <a:pt x="607" y="628"/>
                  <a:pt x="579" y="654"/>
                  <a:pt x="594" y="658"/>
                </a:cubicBezTo>
                <a:cubicBezTo>
                  <a:pt x="616" y="663"/>
                  <a:pt x="637" y="640"/>
                  <a:pt x="658" y="631"/>
                </a:cubicBezTo>
                <a:cubicBezTo>
                  <a:pt x="729" y="514"/>
                  <a:pt x="729" y="454"/>
                  <a:pt x="740" y="320"/>
                </a:cubicBezTo>
                <a:cubicBezTo>
                  <a:pt x="703" y="54"/>
                  <a:pt x="588" y="582"/>
                  <a:pt x="576" y="704"/>
                </a:cubicBezTo>
                <a:cubicBezTo>
                  <a:pt x="527" y="562"/>
                  <a:pt x="431" y="618"/>
                  <a:pt x="768" y="631"/>
                </a:cubicBezTo>
                <a:cubicBezTo>
                  <a:pt x="784" y="641"/>
                  <a:pt x="837" y="664"/>
                  <a:pt x="777" y="695"/>
                </a:cubicBezTo>
                <a:cubicBezTo>
                  <a:pt x="765" y="701"/>
                  <a:pt x="752" y="683"/>
                  <a:pt x="740" y="677"/>
                </a:cubicBezTo>
                <a:cubicBezTo>
                  <a:pt x="703" y="563"/>
                  <a:pt x="741" y="650"/>
                  <a:pt x="704" y="722"/>
                </a:cubicBezTo>
                <a:cubicBezTo>
                  <a:pt x="700" y="731"/>
                  <a:pt x="685" y="716"/>
                  <a:pt x="676" y="713"/>
                </a:cubicBezTo>
                <a:cubicBezTo>
                  <a:pt x="653" y="645"/>
                  <a:pt x="648" y="725"/>
                  <a:pt x="640" y="750"/>
                </a:cubicBezTo>
                <a:cubicBezTo>
                  <a:pt x="631" y="744"/>
                  <a:pt x="623" y="730"/>
                  <a:pt x="612" y="732"/>
                </a:cubicBezTo>
                <a:cubicBezTo>
                  <a:pt x="601" y="734"/>
                  <a:pt x="587" y="751"/>
                  <a:pt x="594" y="759"/>
                </a:cubicBezTo>
                <a:cubicBezTo>
                  <a:pt x="612" y="780"/>
                  <a:pt x="643" y="784"/>
                  <a:pt x="667" y="796"/>
                </a:cubicBezTo>
                <a:cubicBezTo>
                  <a:pt x="716" y="793"/>
                  <a:pt x="774" y="815"/>
                  <a:pt x="813" y="786"/>
                </a:cubicBezTo>
                <a:cubicBezTo>
                  <a:pt x="835" y="770"/>
                  <a:pt x="786" y="738"/>
                  <a:pt x="777" y="713"/>
                </a:cubicBezTo>
                <a:cubicBezTo>
                  <a:pt x="746" y="630"/>
                  <a:pt x="758" y="620"/>
                  <a:pt x="676" y="567"/>
                </a:cubicBezTo>
                <a:cubicBezTo>
                  <a:pt x="667" y="569"/>
                  <a:pt x="563" y="593"/>
                  <a:pt x="548" y="604"/>
                </a:cubicBezTo>
                <a:cubicBezTo>
                  <a:pt x="507" y="636"/>
                  <a:pt x="439" y="713"/>
                  <a:pt x="439" y="713"/>
                </a:cubicBezTo>
                <a:cubicBezTo>
                  <a:pt x="436" y="692"/>
                  <a:pt x="408" y="651"/>
                  <a:pt x="429" y="649"/>
                </a:cubicBezTo>
                <a:cubicBezTo>
                  <a:pt x="602" y="629"/>
                  <a:pt x="630" y="688"/>
                  <a:pt x="557" y="759"/>
                </a:cubicBezTo>
                <a:cubicBezTo>
                  <a:pt x="533" y="833"/>
                  <a:pt x="506" y="836"/>
                  <a:pt x="466" y="896"/>
                </a:cubicBezTo>
                <a:cubicBezTo>
                  <a:pt x="481" y="639"/>
                  <a:pt x="432" y="824"/>
                  <a:pt x="585" y="649"/>
                </a:cubicBezTo>
                <a:cubicBezTo>
                  <a:pt x="598" y="634"/>
                  <a:pt x="591" y="609"/>
                  <a:pt x="603" y="594"/>
                </a:cubicBezTo>
                <a:cubicBezTo>
                  <a:pt x="618" y="574"/>
                  <a:pt x="679" y="570"/>
                  <a:pt x="695" y="567"/>
                </a:cubicBezTo>
                <a:cubicBezTo>
                  <a:pt x="746" y="490"/>
                  <a:pt x="641" y="485"/>
                  <a:pt x="585" y="466"/>
                </a:cubicBezTo>
                <a:cubicBezTo>
                  <a:pt x="551" y="472"/>
                  <a:pt x="498" y="454"/>
                  <a:pt x="484" y="485"/>
                </a:cubicBezTo>
                <a:cubicBezTo>
                  <a:pt x="396" y="679"/>
                  <a:pt x="593" y="682"/>
                  <a:pt x="420" y="658"/>
                </a:cubicBezTo>
                <a:cubicBezTo>
                  <a:pt x="412" y="596"/>
                  <a:pt x="393" y="448"/>
                  <a:pt x="439" y="402"/>
                </a:cubicBezTo>
                <a:cubicBezTo>
                  <a:pt x="454" y="387"/>
                  <a:pt x="530" y="378"/>
                  <a:pt x="548" y="375"/>
                </a:cubicBezTo>
                <a:cubicBezTo>
                  <a:pt x="568" y="381"/>
                  <a:pt x="601" y="385"/>
                  <a:pt x="594" y="421"/>
                </a:cubicBezTo>
                <a:cubicBezTo>
                  <a:pt x="592" y="430"/>
                  <a:pt x="576" y="427"/>
                  <a:pt x="567" y="430"/>
                </a:cubicBezTo>
                <a:cubicBezTo>
                  <a:pt x="555" y="503"/>
                  <a:pt x="542" y="576"/>
                  <a:pt x="530" y="649"/>
                </a:cubicBezTo>
                <a:cubicBezTo>
                  <a:pt x="528" y="664"/>
                  <a:pt x="535" y="619"/>
                  <a:pt x="539" y="604"/>
                </a:cubicBezTo>
                <a:cubicBezTo>
                  <a:pt x="544" y="585"/>
                  <a:pt x="551" y="567"/>
                  <a:pt x="557" y="549"/>
                </a:cubicBezTo>
                <a:cubicBezTo>
                  <a:pt x="554" y="494"/>
                  <a:pt x="562" y="437"/>
                  <a:pt x="548" y="384"/>
                </a:cubicBezTo>
                <a:cubicBezTo>
                  <a:pt x="545" y="372"/>
                  <a:pt x="524" y="377"/>
                  <a:pt x="512" y="375"/>
                </a:cubicBezTo>
                <a:cubicBezTo>
                  <a:pt x="456" y="364"/>
                  <a:pt x="427" y="363"/>
                  <a:pt x="365" y="357"/>
                </a:cubicBezTo>
                <a:cubicBezTo>
                  <a:pt x="414" y="261"/>
                  <a:pt x="375" y="367"/>
                  <a:pt x="356" y="302"/>
                </a:cubicBezTo>
                <a:cubicBezTo>
                  <a:pt x="342" y="254"/>
                  <a:pt x="390" y="235"/>
                  <a:pt x="420" y="220"/>
                </a:cubicBezTo>
                <a:cubicBezTo>
                  <a:pt x="432" y="223"/>
                  <a:pt x="447" y="222"/>
                  <a:pt x="457" y="229"/>
                </a:cubicBezTo>
                <a:cubicBezTo>
                  <a:pt x="478" y="244"/>
                  <a:pt x="512" y="284"/>
                  <a:pt x="512" y="284"/>
                </a:cubicBezTo>
                <a:cubicBezTo>
                  <a:pt x="549" y="270"/>
                  <a:pt x="572" y="259"/>
                  <a:pt x="585" y="220"/>
                </a:cubicBezTo>
                <a:cubicBezTo>
                  <a:pt x="582" y="211"/>
                  <a:pt x="584" y="197"/>
                  <a:pt x="576" y="192"/>
                </a:cubicBezTo>
                <a:cubicBezTo>
                  <a:pt x="518" y="158"/>
                  <a:pt x="442" y="188"/>
                  <a:pt x="375" y="192"/>
                </a:cubicBezTo>
                <a:cubicBezTo>
                  <a:pt x="283" y="271"/>
                  <a:pt x="212" y="317"/>
                  <a:pt x="173" y="430"/>
                </a:cubicBezTo>
                <a:cubicBezTo>
                  <a:pt x="161" y="335"/>
                  <a:pt x="157" y="238"/>
                  <a:pt x="128" y="146"/>
                </a:cubicBezTo>
                <a:cubicBezTo>
                  <a:pt x="233" y="76"/>
                  <a:pt x="196" y="114"/>
                  <a:pt x="329" y="247"/>
                </a:cubicBezTo>
                <a:cubicBezTo>
                  <a:pt x="313" y="124"/>
                  <a:pt x="343" y="114"/>
                  <a:pt x="256" y="82"/>
                </a:cubicBezTo>
                <a:cubicBezTo>
                  <a:pt x="309" y="29"/>
                  <a:pt x="298" y="24"/>
                  <a:pt x="375" y="37"/>
                </a:cubicBezTo>
                <a:cubicBezTo>
                  <a:pt x="406" y="47"/>
                  <a:pt x="434" y="69"/>
                  <a:pt x="466" y="73"/>
                </a:cubicBezTo>
                <a:cubicBezTo>
                  <a:pt x="506" y="77"/>
                  <a:pt x="546" y="56"/>
                  <a:pt x="585" y="46"/>
                </a:cubicBezTo>
                <a:cubicBezTo>
                  <a:pt x="626" y="73"/>
                  <a:pt x="617" y="88"/>
                  <a:pt x="667" y="101"/>
                </a:cubicBezTo>
                <a:cubicBezTo>
                  <a:pt x="679" y="88"/>
                  <a:pt x="695" y="79"/>
                  <a:pt x="704" y="64"/>
                </a:cubicBezTo>
                <a:cubicBezTo>
                  <a:pt x="709" y="56"/>
                  <a:pt x="718" y="29"/>
                  <a:pt x="713" y="37"/>
                </a:cubicBezTo>
                <a:cubicBezTo>
                  <a:pt x="638" y="151"/>
                  <a:pt x="577" y="276"/>
                  <a:pt x="493" y="384"/>
                </a:cubicBezTo>
                <a:cubicBezTo>
                  <a:pt x="475" y="407"/>
                  <a:pt x="394" y="416"/>
                  <a:pt x="365" y="421"/>
                </a:cubicBezTo>
                <a:cubicBezTo>
                  <a:pt x="310" y="418"/>
                  <a:pt x="255" y="420"/>
                  <a:pt x="201" y="412"/>
                </a:cubicBezTo>
                <a:cubicBezTo>
                  <a:pt x="171" y="408"/>
                  <a:pt x="139" y="376"/>
                  <a:pt x="109" y="366"/>
                </a:cubicBezTo>
                <a:cubicBezTo>
                  <a:pt x="71" y="395"/>
                  <a:pt x="58" y="406"/>
                  <a:pt x="36" y="448"/>
                </a:cubicBezTo>
                <a:cubicBezTo>
                  <a:pt x="27" y="503"/>
                  <a:pt x="15" y="511"/>
                  <a:pt x="0" y="558"/>
                </a:cubicBezTo>
                <a:cubicBezTo>
                  <a:pt x="139" y="675"/>
                  <a:pt x="341" y="602"/>
                  <a:pt x="512" y="594"/>
                </a:cubicBezTo>
                <a:cubicBezTo>
                  <a:pt x="570" y="655"/>
                  <a:pt x="486" y="725"/>
                  <a:pt x="466" y="786"/>
                </a:cubicBezTo>
                <a:cubicBezTo>
                  <a:pt x="588" y="789"/>
                  <a:pt x="711" y="781"/>
                  <a:pt x="832" y="796"/>
                </a:cubicBezTo>
                <a:cubicBezTo>
                  <a:pt x="844" y="798"/>
                  <a:pt x="832" y="840"/>
                  <a:pt x="841" y="832"/>
                </a:cubicBezTo>
                <a:cubicBezTo>
                  <a:pt x="886" y="791"/>
                  <a:pt x="951" y="686"/>
                  <a:pt x="951" y="686"/>
                </a:cubicBezTo>
                <a:cubicBezTo>
                  <a:pt x="966" y="534"/>
                  <a:pt x="981" y="405"/>
                  <a:pt x="987" y="247"/>
                </a:cubicBezTo>
                <a:cubicBezTo>
                  <a:pt x="870" y="208"/>
                  <a:pt x="746" y="277"/>
                  <a:pt x="631" y="293"/>
                </a:cubicBezTo>
                <a:cubicBezTo>
                  <a:pt x="613" y="299"/>
                  <a:pt x="595" y="307"/>
                  <a:pt x="576" y="311"/>
                </a:cubicBezTo>
                <a:cubicBezTo>
                  <a:pt x="552" y="316"/>
                  <a:pt x="527" y="313"/>
                  <a:pt x="503" y="320"/>
                </a:cubicBezTo>
                <a:cubicBezTo>
                  <a:pt x="495" y="322"/>
                  <a:pt x="492" y="336"/>
                  <a:pt x="484" y="338"/>
                </a:cubicBezTo>
                <a:cubicBezTo>
                  <a:pt x="424" y="355"/>
                  <a:pt x="361" y="360"/>
                  <a:pt x="301" y="375"/>
                </a:cubicBezTo>
                <a:cubicBezTo>
                  <a:pt x="267" y="392"/>
                  <a:pt x="228" y="403"/>
                  <a:pt x="201" y="430"/>
                </a:cubicBezTo>
                <a:cubicBezTo>
                  <a:pt x="170" y="461"/>
                  <a:pt x="181" y="495"/>
                  <a:pt x="164" y="530"/>
                </a:cubicBezTo>
                <a:cubicBezTo>
                  <a:pt x="158" y="542"/>
                  <a:pt x="146" y="549"/>
                  <a:pt x="137" y="558"/>
                </a:cubicBezTo>
                <a:cubicBezTo>
                  <a:pt x="131" y="579"/>
                  <a:pt x="103" y="607"/>
                  <a:pt x="119" y="622"/>
                </a:cubicBezTo>
                <a:cubicBezTo>
                  <a:pt x="146" y="647"/>
                  <a:pt x="191" y="636"/>
                  <a:pt x="228" y="640"/>
                </a:cubicBezTo>
                <a:cubicBezTo>
                  <a:pt x="277" y="645"/>
                  <a:pt x="326" y="645"/>
                  <a:pt x="375" y="649"/>
                </a:cubicBezTo>
                <a:cubicBezTo>
                  <a:pt x="402" y="651"/>
                  <a:pt x="430" y="655"/>
                  <a:pt x="457" y="658"/>
                </a:cubicBezTo>
                <a:cubicBezTo>
                  <a:pt x="451" y="670"/>
                  <a:pt x="450" y="687"/>
                  <a:pt x="439" y="695"/>
                </a:cubicBezTo>
                <a:cubicBezTo>
                  <a:pt x="424" y="707"/>
                  <a:pt x="384" y="713"/>
                  <a:pt x="384" y="713"/>
                </a:cubicBezTo>
                <a:cubicBezTo>
                  <a:pt x="366" y="731"/>
                  <a:pt x="347" y="750"/>
                  <a:pt x="329" y="768"/>
                </a:cubicBezTo>
                <a:cubicBezTo>
                  <a:pt x="319" y="778"/>
                  <a:pt x="304" y="779"/>
                  <a:pt x="292" y="786"/>
                </a:cubicBezTo>
                <a:cubicBezTo>
                  <a:pt x="267" y="801"/>
                  <a:pt x="259" y="811"/>
                  <a:pt x="237" y="832"/>
                </a:cubicBezTo>
                <a:cubicBezTo>
                  <a:pt x="240" y="820"/>
                  <a:pt x="244" y="808"/>
                  <a:pt x="247" y="796"/>
                </a:cubicBezTo>
                <a:cubicBezTo>
                  <a:pt x="253" y="771"/>
                  <a:pt x="265" y="722"/>
                  <a:pt x="265" y="72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708150" y="1585913"/>
            <a:ext cx="1295400" cy="12954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" name="Freeform 1"/>
          <p:cNvSpPr>
            <a:spLocks/>
          </p:cNvSpPr>
          <p:nvPr/>
        </p:nvSpPr>
        <p:spPr bwMode="auto">
          <a:xfrm>
            <a:off x="957263" y="1238250"/>
            <a:ext cx="4749800" cy="2009775"/>
          </a:xfrm>
          <a:custGeom>
            <a:avLst/>
            <a:gdLst>
              <a:gd name="T0" fmla="*/ 1331958 w 4749684"/>
              <a:gd name="T1" fmla="*/ 692616 h 2011042"/>
              <a:gd name="T2" fmla="*/ 1528751 w 4749684"/>
              <a:gd name="T3" fmla="*/ 461996 h 2011042"/>
              <a:gd name="T4" fmla="*/ 1505602 w 4749684"/>
              <a:gd name="T5" fmla="*/ 669555 h 2011042"/>
              <a:gd name="T6" fmla="*/ 1933925 w 4749684"/>
              <a:gd name="T7" fmla="*/ 727209 h 2011042"/>
              <a:gd name="T8" fmla="*/ 2350674 w 4749684"/>
              <a:gd name="T9" fmla="*/ 588838 h 2011042"/>
              <a:gd name="T10" fmla="*/ 2570629 w 4749684"/>
              <a:gd name="T11" fmla="*/ 438934 h 2011042"/>
              <a:gd name="T12" fmla="*/ 2709543 w 4749684"/>
              <a:gd name="T13" fmla="*/ 542713 h 2011042"/>
              <a:gd name="T14" fmla="*/ 2350674 w 4749684"/>
              <a:gd name="T15" fmla="*/ 1165386 h 2011042"/>
              <a:gd name="T16" fmla="*/ 2095995 w 4749684"/>
              <a:gd name="T17" fmla="*/ 1372944 h 2011042"/>
              <a:gd name="T18" fmla="*/ 1760281 w 4749684"/>
              <a:gd name="T19" fmla="*/ 1280698 h 2011042"/>
              <a:gd name="T20" fmla="*/ 1968655 w 4749684"/>
              <a:gd name="T21" fmla="*/ 1280698 h 2011042"/>
              <a:gd name="T22" fmla="*/ 2524324 w 4749684"/>
              <a:gd name="T23" fmla="*/ 1396007 h 2011042"/>
              <a:gd name="T24" fmla="*/ 2732698 w 4749684"/>
              <a:gd name="T25" fmla="*/ 1465193 h 2011042"/>
              <a:gd name="T26" fmla="*/ 2929498 w 4749684"/>
              <a:gd name="T27" fmla="*/ 1522848 h 2011042"/>
              <a:gd name="T28" fmla="*/ 2200185 w 4749684"/>
              <a:gd name="T29" fmla="*/ 1442132 h 2011042"/>
              <a:gd name="T30" fmla="*/ 1679246 w 4749684"/>
              <a:gd name="T31" fmla="*/ 1326821 h 2011042"/>
              <a:gd name="T32" fmla="*/ 1378262 w 4749684"/>
              <a:gd name="T33" fmla="*/ 1211511 h 2011042"/>
              <a:gd name="T34" fmla="*/ 1262497 w 4749684"/>
              <a:gd name="T35" fmla="*/ 877112 h 2011042"/>
              <a:gd name="T36" fmla="*/ 1112003 w 4749684"/>
              <a:gd name="T37" fmla="*/ 600369 h 2011042"/>
              <a:gd name="T38" fmla="*/ 973088 w 4749684"/>
              <a:gd name="T39" fmla="*/ 461996 h 2011042"/>
              <a:gd name="T40" fmla="*/ 1088853 w 4749684"/>
              <a:gd name="T41" fmla="*/ 104535 h 2011042"/>
              <a:gd name="T42" fmla="*/ 1030968 w 4749684"/>
              <a:gd name="T43" fmla="*/ 300562 h 2011042"/>
              <a:gd name="T44" fmla="*/ 1250923 w 4749684"/>
              <a:gd name="T45" fmla="*/ 116068 h 2011042"/>
              <a:gd name="T46" fmla="*/ 799444 w 4749684"/>
              <a:gd name="T47" fmla="*/ 369748 h 2011042"/>
              <a:gd name="T48" fmla="*/ 116436 w 4749684"/>
              <a:gd name="T49" fmla="*/ 807926 h 2011042"/>
              <a:gd name="T50" fmla="*/ 70131 w 4749684"/>
              <a:gd name="T51" fmla="*/ 888643 h 2011042"/>
              <a:gd name="T52" fmla="*/ 394270 w 4749684"/>
              <a:gd name="T53" fmla="*/ 681085 h 2011042"/>
              <a:gd name="T54" fmla="*/ 417420 w 4749684"/>
              <a:gd name="T55" fmla="*/ 946298 h 2011042"/>
              <a:gd name="T56" fmla="*/ 706829 w 4749684"/>
              <a:gd name="T57" fmla="*/ 1015484 h 2011042"/>
              <a:gd name="T58" fmla="*/ 915203 w 4749684"/>
              <a:gd name="T59" fmla="*/ 1061608 h 2011042"/>
              <a:gd name="T60" fmla="*/ 1366682 w 4749684"/>
              <a:gd name="T61" fmla="*/ 1522848 h 2011042"/>
              <a:gd name="T62" fmla="*/ 1922350 w 4749684"/>
              <a:gd name="T63" fmla="*/ 1592033 h 2011042"/>
              <a:gd name="T64" fmla="*/ 1771856 w 4749684"/>
              <a:gd name="T65" fmla="*/ 1718875 h 2011042"/>
              <a:gd name="T66" fmla="*/ 1436142 w 4749684"/>
              <a:gd name="T67" fmla="*/ 1845716 h 2011042"/>
              <a:gd name="T68" fmla="*/ 1412992 w 4749684"/>
              <a:gd name="T69" fmla="*/ 1799593 h 2011042"/>
              <a:gd name="T70" fmla="*/ 1887620 w 4749684"/>
              <a:gd name="T71" fmla="*/ 1165386 h 2011042"/>
              <a:gd name="T72" fmla="*/ 2142299 w 4749684"/>
              <a:gd name="T73" fmla="*/ 1003953 h 2011042"/>
              <a:gd name="T74" fmla="*/ 2350674 w 4749684"/>
              <a:gd name="T75" fmla="*/ 1142325 h 2011042"/>
              <a:gd name="T76" fmla="*/ 4063979 w 4749684"/>
              <a:gd name="T77" fmla="*/ 1130794 h 2011042"/>
              <a:gd name="T78" fmla="*/ 4596492 w 4749684"/>
              <a:gd name="T79" fmla="*/ 1038546 h 2011042"/>
              <a:gd name="T80" fmla="*/ 4631222 w 4749684"/>
              <a:gd name="T81" fmla="*/ 830987 h 2011042"/>
              <a:gd name="T82" fmla="*/ 3357821 w 4749684"/>
              <a:gd name="T83" fmla="*/ 658023 h 2011042"/>
              <a:gd name="T84" fmla="*/ 1771856 w 4749684"/>
              <a:gd name="T85" fmla="*/ 1153856 h 2011042"/>
              <a:gd name="T86" fmla="*/ 1424567 w 4749684"/>
              <a:gd name="T87" fmla="*/ 1269165 h 2011042"/>
              <a:gd name="T88" fmla="*/ 1366682 w 4749684"/>
              <a:gd name="T89" fmla="*/ 1096201 h 2011042"/>
              <a:gd name="T90" fmla="*/ 1494021 w 4749684"/>
              <a:gd name="T91" fmla="*/ 1188449 h 2011042"/>
              <a:gd name="T92" fmla="*/ 1945506 w 4749684"/>
              <a:gd name="T93" fmla="*/ 1096201 h 2011042"/>
              <a:gd name="T94" fmla="*/ 2373829 w 4749684"/>
              <a:gd name="T95" fmla="*/ 784865 h 2011042"/>
              <a:gd name="T96" fmla="*/ 2107569 w 4749684"/>
              <a:gd name="T97" fmla="*/ 1015484 h 20110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49684" h="2011042">
                <a:moveTo>
                  <a:pt x="1389633" y="961458"/>
                </a:moveTo>
                <a:cubicBezTo>
                  <a:pt x="1385775" y="942167"/>
                  <a:pt x="1382829" y="922670"/>
                  <a:pt x="1378058" y="903584"/>
                </a:cubicBezTo>
                <a:cubicBezTo>
                  <a:pt x="1359227" y="828257"/>
                  <a:pt x="1362134" y="907869"/>
                  <a:pt x="1343334" y="776263"/>
                </a:cubicBezTo>
                <a:lnTo>
                  <a:pt x="1331760" y="695240"/>
                </a:lnTo>
                <a:cubicBezTo>
                  <a:pt x="1335618" y="645083"/>
                  <a:pt x="1329514" y="593139"/>
                  <a:pt x="1343334" y="544769"/>
                </a:cubicBezTo>
                <a:cubicBezTo>
                  <a:pt x="1346686" y="533038"/>
                  <a:pt x="1368531" y="540817"/>
                  <a:pt x="1378058" y="533195"/>
                </a:cubicBezTo>
                <a:cubicBezTo>
                  <a:pt x="1388921" y="524505"/>
                  <a:pt x="1389888" y="506557"/>
                  <a:pt x="1401208" y="498471"/>
                </a:cubicBezTo>
                <a:cubicBezTo>
                  <a:pt x="1438980" y="471490"/>
                  <a:pt x="1485904" y="473218"/>
                  <a:pt x="1528529" y="463746"/>
                </a:cubicBezTo>
                <a:cubicBezTo>
                  <a:pt x="1540439" y="461099"/>
                  <a:pt x="1551678" y="456030"/>
                  <a:pt x="1563253" y="452172"/>
                </a:cubicBezTo>
                <a:cubicBezTo>
                  <a:pt x="1619148" y="508065"/>
                  <a:pt x="1566280" y="440066"/>
                  <a:pt x="1551679" y="498471"/>
                </a:cubicBezTo>
                <a:cubicBezTo>
                  <a:pt x="1538545" y="551007"/>
                  <a:pt x="1554057" y="608192"/>
                  <a:pt x="1540104" y="660516"/>
                </a:cubicBezTo>
                <a:cubicBezTo>
                  <a:pt x="1536960" y="672305"/>
                  <a:pt x="1493286" y="673703"/>
                  <a:pt x="1505380" y="672091"/>
                </a:cubicBezTo>
                <a:cubicBezTo>
                  <a:pt x="1575168" y="662786"/>
                  <a:pt x="1645420" y="654443"/>
                  <a:pt x="1713724" y="637367"/>
                </a:cubicBezTo>
                <a:lnTo>
                  <a:pt x="1760023" y="625792"/>
                </a:lnTo>
                <a:cubicBezTo>
                  <a:pt x="1810180" y="629650"/>
                  <a:pt x="1867358" y="611485"/>
                  <a:pt x="1910494" y="637367"/>
                </a:cubicBezTo>
                <a:cubicBezTo>
                  <a:pt x="1937776" y="653736"/>
                  <a:pt x="1933643" y="729964"/>
                  <a:pt x="1933643" y="729964"/>
                </a:cubicBezTo>
                <a:cubicBezTo>
                  <a:pt x="1991516" y="722248"/>
                  <a:pt x="2050800" y="721674"/>
                  <a:pt x="2107263" y="706815"/>
                </a:cubicBezTo>
                <a:cubicBezTo>
                  <a:pt x="2125919" y="701906"/>
                  <a:pt x="2136307" y="680718"/>
                  <a:pt x="2153562" y="672091"/>
                </a:cubicBezTo>
                <a:cubicBezTo>
                  <a:pt x="2190729" y="653507"/>
                  <a:pt x="2231579" y="643206"/>
                  <a:pt x="2269309" y="625792"/>
                </a:cubicBezTo>
                <a:cubicBezTo>
                  <a:pt x="2363776" y="582192"/>
                  <a:pt x="2237355" y="619313"/>
                  <a:pt x="2350332" y="591068"/>
                </a:cubicBezTo>
                <a:cubicBezTo>
                  <a:pt x="2373481" y="575635"/>
                  <a:pt x="2400107" y="564442"/>
                  <a:pt x="2419780" y="544769"/>
                </a:cubicBezTo>
                <a:cubicBezTo>
                  <a:pt x="2431355" y="533194"/>
                  <a:pt x="2440292" y="518166"/>
                  <a:pt x="2454504" y="510045"/>
                </a:cubicBezTo>
                <a:cubicBezTo>
                  <a:pt x="2468316" y="502153"/>
                  <a:pt x="2485370" y="502329"/>
                  <a:pt x="2500803" y="498471"/>
                </a:cubicBezTo>
                <a:cubicBezTo>
                  <a:pt x="2522030" y="477244"/>
                  <a:pt x="2542734" y="454356"/>
                  <a:pt x="2570251" y="440597"/>
                </a:cubicBezTo>
                <a:cubicBezTo>
                  <a:pt x="2592076" y="429684"/>
                  <a:pt x="2639699" y="417448"/>
                  <a:pt x="2639699" y="417448"/>
                </a:cubicBezTo>
                <a:cubicBezTo>
                  <a:pt x="2726434" y="359624"/>
                  <a:pt x="2683315" y="381482"/>
                  <a:pt x="2767020" y="348000"/>
                </a:cubicBezTo>
                <a:cubicBezTo>
                  <a:pt x="2770878" y="359575"/>
                  <a:pt x="2779700" y="370573"/>
                  <a:pt x="2778595" y="382724"/>
                </a:cubicBezTo>
                <a:cubicBezTo>
                  <a:pt x="2769815" y="479305"/>
                  <a:pt x="2754628" y="468969"/>
                  <a:pt x="2709147" y="544769"/>
                </a:cubicBezTo>
                <a:cubicBezTo>
                  <a:pt x="2688710" y="578831"/>
                  <a:pt x="2671987" y="615046"/>
                  <a:pt x="2651273" y="648941"/>
                </a:cubicBezTo>
                <a:cubicBezTo>
                  <a:pt x="2629511" y="684551"/>
                  <a:pt x="2602985" y="717143"/>
                  <a:pt x="2581825" y="753114"/>
                </a:cubicBezTo>
                <a:cubicBezTo>
                  <a:pt x="2525774" y="848401"/>
                  <a:pt x="2473468" y="945843"/>
                  <a:pt x="2419780" y="1042481"/>
                </a:cubicBezTo>
                <a:cubicBezTo>
                  <a:pt x="2396302" y="1084741"/>
                  <a:pt x="2379009" y="1130883"/>
                  <a:pt x="2350332" y="1169802"/>
                </a:cubicBezTo>
                <a:cubicBezTo>
                  <a:pt x="2283829" y="1260056"/>
                  <a:pt x="2209046" y="1370706"/>
                  <a:pt x="2130413" y="1459169"/>
                </a:cubicBezTo>
                <a:cubicBezTo>
                  <a:pt x="2119538" y="1471403"/>
                  <a:pt x="2107264" y="1482318"/>
                  <a:pt x="2095689" y="1493893"/>
                </a:cubicBezTo>
                <a:cubicBezTo>
                  <a:pt x="2091831" y="1478460"/>
                  <a:pt x="2084114" y="1463503"/>
                  <a:pt x="2084114" y="1447595"/>
                </a:cubicBezTo>
                <a:cubicBezTo>
                  <a:pt x="2084114" y="1424126"/>
                  <a:pt x="2101381" y="1400914"/>
                  <a:pt x="2095689" y="1378146"/>
                </a:cubicBezTo>
                <a:cubicBezTo>
                  <a:pt x="2090230" y="1356309"/>
                  <a:pt x="2025858" y="1346780"/>
                  <a:pt x="2014666" y="1343422"/>
                </a:cubicBezTo>
                <a:cubicBezTo>
                  <a:pt x="1896861" y="1308081"/>
                  <a:pt x="1993457" y="1326303"/>
                  <a:pt x="1852620" y="1308698"/>
                </a:cubicBezTo>
                <a:cubicBezTo>
                  <a:pt x="1841045" y="1304840"/>
                  <a:pt x="1829732" y="1300083"/>
                  <a:pt x="1817896" y="1297124"/>
                </a:cubicBezTo>
                <a:cubicBezTo>
                  <a:pt x="1798810" y="1292353"/>
                  <a:pt x="1778000" y="1293539"/>
                  <a:pt x="1760023" y="1285549"/>
                </a:cubicBezTo>
                <a:cubicBezTo>
                  <a:pt x="1742394" y="1277714"/>
                  <a:pt x="1730083" y="1261049"/>
                  <a:pt x="1713724" y="1250825"/>
                </a:cubicBezTo>
                <a:cubicBezTo>
                  <a:pt x="1699092" y="1241680"/>
                  <a:pt x="1650506" y="1231060"/>
                  <a:pt x="1667425" y="1227676"/>
                </a:cubicBezTo>
                <a:cubicBezTo>
                  <a:pt x="1701684" y="1220824"/>
                  <a:pt x="1736874" y="1235392"/>
                  <a:pt x="1771598" y="1239250"/>
                </a:cubicBezTo>
                <a:cubicBezTo>
                  <a:pt x="1837188" y="1254683"/>
                  <a:pt x="1902295" y="1272334"/>
                  <a:pt x="1968367" y="1285549"/>
                </a:cubicBezTo>
                <a:cubicBezTo>
                  <a:pt x="2056689" y="1303214"/>
                  <a:pt x="2147203" y="1310002"/>
                  <a:pt x="2234585" y="1331848"/>
                </a:cubicBezTo>
                <a:cubicBezTo>
                  <a:pt x="2256410" y="1337304"/>
                  <a:pt x="2270956" y="1359956"/>
                  <a:pt x="2292458" y="1366572"/>
                </a:cubicBezTo>
                <a:cubicBezTo>
                  <a:pt x="2322189" y="1375720"/>
                  <a:pt x="2354190" y="1374288"/>
                  <a:pt x="2385056" y="1378146"/>
                </a:cubicBezTo>
                <a:cubicBezTo>
                  <a:pt x="2507717" y="1408813"/>
                  <a:pt x="2325256" y="1365169"/>
                  <a:pt x="2523952" y="1401296"/>
                </a:cubicBezTo>
                <a:cubicBezTo>
                  <a:pt x="2535956" y="1403479"/>
                  <a:pt x="2546839" y="1409912"/>
                  <a:pt x="2558676" y="1412871"/>
                </a:cubicBezTo>
                <a:cubicBezTo>
                  <a:pt x="2577762" y="1417642"/>
                  <a:pt x="2597258" y="1420587"/>
                  <a:pt x="2616549" y="1424445"/>
                </a:cubicBezTo>
                <a:cubicBezTo>
                  <a:pt x="2631982" y="1432162"/>
                  <a:pt x="2646827" y="1441187"/>
                  <a:pt x="2662848" y="1447595"/>
                </a:cubicBezTo>
                <a:cubicBezTo>
                  <a:pt x="2685504" y="1456658"/>
                  <a:pt x="2709147" y="1463028"/>
                  <a:pt x="2732296" y="1470744"/>
                </a:cubicBezTo>
                <a:lnTo>
                  <a:pt x="2767020" y="1482319"/>
                </a:lnTo>
                <a:lnTo>
                  <a:pt x="2801744" y="1493893"/>
                </a:lnTo>
                <a:cubicBezTo>
                  <a:pt x="2813319" y="1497751"/>
                  <a:pt x="2824631" y="1502509"/>
                  <a:pt x="2836468" y="1505468"/>
                </a:cubicBezTo>
                <a:cubicBezTo>
                  <a:pt x="2867334" y="1513184"/>
                  <a:pt x="2897868" y="1522377"/>
                  <a:pt x="2929066" y="1528617"/>
                </a:cubicBezTo>
                <a:cubicBezTo>
                  <a:pt x="2948357" y="1532475"/>
                  <a:pt x="3006612" y="1540192"/>
                  <a:pt x="2986939" y="1540192"/>
                </a:cubicBezTo>
                <a:cubicBezTo>
                  <a:pt x="2913531" y="1540192"/>
                  <a:pt x="2840326" y="1532475"/>
                  <a:pt x="2767020" y="1528617"/>
                </a:cubicBezTo>
                <a:cubicBezTo>
                  <a:pt x="2529782" y="1460835"/>
                  <a:pt x="2939854" y="1572672"/>
                  <a:pt x="2442929" y="1482319"/>
                </a:cubicBezTo>
                <a:cubicBezTo>
                  <a:pt x="2277459" y="1452233"/>
                  <a:pt x="2358530" y="1463461"/>
                  <a:pt x="2199861" y="1447595"/>
                </a:cubicBezTo>
                <a:cubicBezTo>
                  <a:pt x="2165137" y="1439878"/>
                  <a:pt x="2129962" y="1433965"/>
                  <a:pt x="2095689" y="1424445"/>
                </a:cubicBezTo>
                <a:cubicBezTo>
                  <a:pt x="2060422" y="1414648"/>
                  <a:pt x="2027408" y="1396899"/>
                  <a:pt x="1991516" y="1389721"/>
                </a:cubicBezTo>
                <a:cubicBezTo>
                  <a:pt x="1949728" y="1381363"/>
                  <a:pt x="1906635" y="1382004"/>
                  <a:pt x="1864195" y="1378146"/>
                </a:cubicBezTo>
                <a:cubicBezTo>
                  <a:pt x="1599286" y="1289843"/>
                  <a:pt x="1896773" y="1382103"/>
                  <a:pt x="1679000" y="1331848"/>
                </a:cubicBezTo>
                <a:cubicBezTo>
                  <a:pt x="1614822" y="1317038"/>
                  <a:pt x="1592068" y="1297079"/>
                  <a:pt x="1528529" y="1273974"/>
                </a:cubicBezTo>
                <a:cubicBezTo>
                  <a:pt x="1513579" y="1268538"/>
                  <a:pt x="1497577" y="1266586"/>
                  <a:pt x="1482230" y="1262400"/>
                </a:cubicBezTo>
                <a:cubicBezTo>
                  <a:pt x="1455132" y="1255010"/>
                  <a:pt x="1428215" y="1246967"/>
                  <a:pt x="1401208" y="1239250"/>
                </a:cubicBezTo>
                <a:cubicBezTo>
                  <a:pt x="1393491" y="1231534"/>
                  <a:pt x="1384606" y="1224831"/>
                  <a:pt x="1378058" y="1216101"/>
                </a:cubicBezTo>
                <a:cubicBezTo>
                  <a:pt x="1357870" y="1189183"/>
                  <a:pt x="1322074" y="1136257"/>
                  <a:pt x="1308610" y="1100354"/>
                </a:cubicBezTo>
                <a:cubicBezTo>
                  <a:pt x="1303024" y="1085459"/>
                  <a:pt x="1300486" y="1069584"/>
                  <a:pt x="1297035" y="1054055"/>
                </a:cubicBezTo>
                <a:cubicBezTo>
                  <a:pt x="1272211" y="942344"/>
                  <a:pt x="1299012" y="1052360"/>
                  <a:pt x="1273886" y="926734"/>
                </a:cubicBezTo>
                <a:cubicBezTo>
                  <a:pt x="1270766" y="911135"/>
                  <a:pt x="1265431" y="896034"/>
                  <a:pt x="1262311" y="880435"/>
                </a:cubicBezTo>
                <a:cubicBezTo>
                  <a:pt x="1247151" y="804635"/>
                  <a:pt x="1257087" y="827424"/>
                  <a:pt x="1239162" y="764688"/>
                </a:cubicBezTo>
                <a:cubicBezTo>
                  <a:pt x="1224450" y="713199"/>
                  <a:pt x="1228076" y="743983"/>
                  <a:pt x="1216013" y="683665"/>
                </a:cubicBezTo>
                <a:cubicBezTo>
                  <a:pt x="1195644" y="581819"/>
                  <a:pt x="1215389" y="647068"/>
                  <a:pt x="1192863" y="579493"/>
                </a:cubicBezTo>
                <a:cubicBezTo>
                  <a:pt x="1165856" y="587210"/>
                  <a:pt x="1137344" y="590872"/>
                  <a:pt x="1111841" y="602643"/>
                </a:cubicBezTo>
                <a:cubicBezTo>
                  <a:pt x="1081753" y="616530"/>
                  <a:pt x="1026229" y="662140"/>
                  <a:pt x="996094" y="683665"/>
                </a:cubicBezTo>
                <a:cubicBezTo>
                  <a:pt x="957918" y="710934"/>
                  <a:pt x="960287" y="707356"/>
                  <a:pt x="915071" y="729964"/>
                </a:cubicBezTo>
                <a:cubicBezTo>
                  <a:pt x="926646" y="664374"/>
                  <a:pt x="935647" y="598278"/>
                  <a:pt x="949795" y="533195"/>
                </a:cubicBezTo>
                <a:cubicBezTo>
                  <a:pt x="954979" y="509350"/>
                  <a:pt x="965228" y="486896"/>
                  <a:pt x="972944" y="463746"/>
                </a:cubicBezTo>
                <a:cubicBezTo>
                  <a:pt x="989973" y="412657"/>
                  <a:pt x="979065" y="439929"/>
                  <a:pt x="1007668" y="382724"/>
                </a:cubicBezTo>
                <a:cubicBezTo>
                  <a:pt x="1037334" y="204735"/>
                  <a:pt x="997533" y="401555"/>
                  <a:pt x="1042392" y="266977"/>
                </a:cubicBezTo>
                <a:cubicBezTo>
                  <a:pt x="1052453" y="236794"/>
                  <a:pt x="1055481" y="204562"/>
                  <a:pt x="1065542" y="174379"/>
                </a:cubicBezTo>
                <a:lnTo>
                  <a:pt x="1088691" y="104931"/>
                </a:lnTo>
                <a:lnTo>
                  <a:pt x="1065542" y="174379"/>
                </a:lnTo>
                <a:lnTo>
                  <a:pt x="1053967" y="209103"/>
                </a:lnTo>
                <a:cubicBezTo>
                  <a:pt x="1050109" y="220678"/>
                  <a:pt x="1044785" y="231863"/>
                  <a:pt x="1042392" y="243827"/>
                </a:cubicBezTo>
                <a:lnTo>
                  <a:pt x="1030818" y="301701"/>
                </a:lnTo>
                <a:cubicBezTo>
                  <a:pt x="1042393" y="317134"/>
                  <a:pt x="1046513" y="351172"/>
                  <a:pt x="1065542" y="348000"/>
                </a:cubicBezTo>
                <a:cubicBezTo>
                  <a:pt x="1087733" y="344301"/>
                  <a:pt x="1086454" y="307884"/>
                  <a:pt x="1100266" y="290126"/>
                </a:cubicBezTo>
                <a:cubicBezTo>
                  <a:pt x="1113666" y="272898"/>
                  <a:pt x="1133165" y="261055"/>
                  <a:pt x="1146565" y="243827"/>
                </a:cubicBezTo>
                <a:cubicBezTo>
                  <a:pt x="1313829" y="28774"/>
                  <a:pt x="997018" y="389741"/>
                  <a:pt x="1250737" y="116506"/>
                </a:cubicBezTo>
                <a:cubicBezTo>
                  <a:pt x="1278645" y="86452"/>
                  <a:pt x="1304323" y="54394"/>
                  <a:pt x="1331760" y="23909"/>
                </a:cubicBezTo>
                <a:cubicBezTo>
                  <a:pt x="1339060" y="15798"/>
                  <a:pt x="1364670" y="-4121"/>
                  <a:pt x="1354909" y="759"/>
                </a:cubicBezTo>
                <a:cubicBezTo>
                  <a:pt x="1208688" y="73869"/>
                  <a:pt x="1067754" y="188598"/>
                  <a:pt x="938220" y="278552"/>
                </a:cubicBezTo>
                <a:cubicBezTo>
                  <a:pt x="892516" y="310291"/>
                  <a:pt x="848317" y="344768"/>
                  <a:pt x="799324" y="371149"/>
                </a:cubicBezTo>
                <a:cubicBezTo>
                  <a:pt x="749167" y="398157"/>
                  <a:pt x="696645" y="421172"/>
                  <a:pt x="648853" y="452172"/>
                </a:cubicBezTo>
                <a:cubicBezTo>
                  <a:pt x="553653" y="513923"/>
                  <a:pt x="470255" y="593833"/>
                  <a:pt x="371061" y="648941"/>
                </a:cubicBezTo>
                <a:cubicBezTo>
                  <a:pt x="118909" y="789027"/>
                  <a:pt x="389679" y="630121"/>
                  <a:pt x="197441" y="764688"/>
                </a:cubicBezTo>
                <a:cubicBezTo>
                  <a:pt x="137736" y="806482"/>
                  <a:pt x="166276" y="768252"/>
                  <a:pt x="116418" y="810987"/>
                </a:cubicBezTo>
                <a:cubicBezTo>
                  <a:pt x="-77185" y="976932"/>
                  <a:pt x="169843" y="769137"/>
                  <a:pt x="46970" y="892010"/>
                </a:cubicBezTo>
                <a:cubicBezTo>
                  <a:pt x="33329" y="905651"/>
                  <a:pt x="9299" y="909480"/>
                  <a:pt x="671" y="926734"/>
                </a:cubicBezTo>
                <a:cubicBezTo>
                  <a:pt x="-4786" y="937647"/>
                  <a:pt x="24482" y="920615"/>
                  <a:pt x="35395" y="915159"/>
                </a:cubicBezTo>
                <a:cubicBezTo>
                  <a:pt x="47837" y="908938"/>
                  <a:pt x="58544" y="899726"/>
                  <a:pt x="70119" y="892010"/>
                </a:cubicBezTo>
                <a:cubicBezTo>
                  <a:pt x="103556" y="841853"/>
                  <a:pt x="91982" y="849569"/>
                  <a:pt x="162716" y="810987"/>
                </a:cubicBezTo>
                <a:cubicBezTo>
                  <a:pt x="180956" y="801038"/>
                  <a:pt x="203113" y="799073"/>
                  <a:pt x="220590" y="787838"/>
                </a:cubicBezTo>
                <a:cubicBezTo>
                  <a:pt x="257594" y="764050"/>
                  <a:pt x="287040" y="729448"/>
                  <a:pt x="324762" y="706815"/>
                </a:cubicBezTo>
                <a:cubicBezTo>
                  <a:pt x="345686" y="694260"/>
                  <a:pt x="371061" y="691381"/>
                  <a:pt x="394210" y="683665"/>
                </a:cubicBezTo>
                <a:lnTo>
                  <a:pt x="428934" y="672091"/>
                </a:lnTo>
                <a:cubicBezTo>
                  <a:pt x="430228" y="672415"/>
                  <a:pt x="513155" y="687629"/>
                  <a:pt x="509957" y="706815"/>
                </a:cubicBezTo>
                <a:cubicBezTo>
                  <a:pt x="502866" y="749364"/>
                  <a:pt x="470161" y="783396"/>
                  <a:pt x="452084" y="822562"/>
                </a:cubicBezTo>
                <a:cubicBezTo>
                  <a:pt x="440303" y="848088"/>
                  <a:pt x="417770" y="948140"/>
                  <a:pt x="417360" y="949883"/>
                </a:cubicBezTo>
                <a:cubicBezTo>
                  <a:pt x="409213" y="984509"/>
                  <a:pt x="401927" y="1019331"/>
                  <a:pt x="394210" y="1054055"/>
                </a:cubicBezTo>
                <a:cubicBezTo>
                  <a:pt x="401927" y="1065630"/>
                  <a:pt x="403468" y="1088048"/>
                  <a:pt x="417360" y="1088779"/>
                </a:cubicBezTo>
                <a:cubicBezTo>
                  <a:pt x="510327" y="1093672"/>
                  <a:pt x="578868" y="1074445"/>
                  <a:pt x="660428" y="1054055"/>
                </a:cubicBezTo>
                <a:cubicBezTo>
                  <a:pt x="675861" y="1042480"/>
                  <a:pt x="688816" y="1026495"/>
                  <a:pt x="706727" y="1019331"/>
                </a:cubicBezTo>
                <a:cubicBezTo>
                  <a:pt x="728517" y="1010615"/>
                  <a:pt x="753162" y="1012360"/>
                  <a:pt x="776175" y="1007757"/>
                </a:cubicBezTo>
                <a:cubicBezTo>
                  <a:pt x="791774" y="1004637"/>
                  <a:pt x="807040" y="1000040"/>
                  <a:pt x="822473" y="996182"/>
                </a:cubicBezTo>
                <a:cubicBezTo>
                  <a:pt x="850714" y="1005596"/>
                  <a:pt x="869485" y="1008469"/>
                  <a:pt x="891922" y="1030906"/>
                </a:cubicBezTo>
                <a:cubicBezTo>
                  <a:pt x="901759" y="1040743"/>
                  <a:pt x="907355" y="1054055"/>
                  <a:pt x="915071" y="1065630"/>
                </a:cubicBezTo>
                <a:cubicBezTo>
                  <a:pt x="901891" y="1223780"/>
                  <a:pt x="892326" y="1265636"/>
                  <a:pt x="915071" y="1447595"/>
                </a:cubicBezTo>
                <a:cubicBezTo>
                  <a:pt x="919881" y="1486073"/>
                  <a:pt x="955787" y="1489788"/>
                  <a:pt x="984519" y="1493893"/>
                </a:cubicBezTo>
                <a:cubicBezTo>
                  <a:pt x="1049898" y="1503233"/>
                  <a:pt x="1115518" y="1511064"/>
                  <a:pt x="1181289" y="1517043"/>
                </a:cubicBezTo>
                <a:cubicBezTo>
                  <a:pt x="1242887" y="1522643"/>
                  <a:pt x="1304829" y="1523685"/>
                  <a:pt x="1366484" y="1528617"/>
                </a:cubicBezTo>
                <a:cubicBezTo>
                  <a:pt x="1401310" y="1531403"/>
                  <a:pt x="1435769" y="1538306"/>
                  <a:pt x="1470656" y="1540192"/>
                </a:cubicBezTo>
                <a:cubicBezTo>
                  <a:pt x="1578598" y="1546027"/>
                  <a:pt x="1686717" y="1547909"/>
                  <a:pt x="1794747" y="1551767"/>
                </a:cubicBezTo>
                <a:cubicBezTo>
                  <a:pt x="1810180" y="1555625"/>
                  <a:pt x="1825750" y="1558971"/>
                  <a:pt x="1841046" y="1563341"/>
                </a:cubicBezTo>
                <a:cubicBezTo>
                  <a:pt x="1868051" y="1571057"/>
                  <a:pt x="1898921" y="1582634"/>
                  <a:pt x="1922068" y="1598065"/>
                </a:cubicBezTo>
                <a:cubicBezTo>
                  <a:pt x="1931148" y="1604118"/>
                  <a:pt x="1937501" y="1613498"/>
                  <a:pt x="1945218" y="1621215"/>
                </a:cubicBezTo>
                <a:cubicBezTo>
                  <a:pt x="1990886" y="1758228"/>
                  <a:pt x="1968367" y="1679734"/>
                  <a:pt x="1968367" y="1991605"/>
                </a:cubicBezTo>
                <a:cubicBezTo>
                  <a:pt x="1968367" y="2088138"/>
                  <a:pt x="1960650" y="1798694"/>
                  <a:pt x="1956792" y="1702238"/>
                </a:cubicBezTo>
                <a:cubicBezTo>
                  <a:pt x="1895061" y="1709954"/>
                  <a:pt x="1832602" y="1713186"/>
                  <a:pt x="1771598" y="1725387"/>
                </a:cubicBezTo>
                <a:cubicBezTo>
                  <a:pt x="1754679" y="1728771"/>
                  <a:pt x="1741319" y="1742128"/>
                  <a:pt x="1725299" y="1748536"/>
                </a:cubicBezTo>
                <a:cubicBezTo>
                  <a:pt x="1669941" y="1770679"/>
                  <a:pt x="1621799" y="1780199"/>
                  <a:pt x="1563253" y="1794835"/>
                </a:cubicBezTo>
                <a:cubicBezTo>
                  <a:pt x="1543962" y="1806410"/>
                  <a:pt x="1525860" y="1820250"/>
                  <a:pt x="1505380" y="1829559"/>
                </a:cubicBezTo>
                <a:cubicBezTo>
                  <a:pt x="1483166" y="1839657"/>
                  <a:pt x="1458588" y="1843646"/>
                  <a:pt x="1435932" y="1852709"/>
                </a:cubicBezTo>
                <a:cubicBezTo>
                  <a:pt x="1419912" y="1859117"/>
                  <a:pt x="1405492" y="1869061"/>
                  <a:pt x="1389633" y="1875858"/>
                </a:cubicBezTo>
                <a:cubicBezTo>
                  <a:pt x="1378419" y="1880664"/>
                  <a:pt x="1365822" y="1881977"/>
                  <a:pt x="1354909" y="1887433"/>
                </a:cubicBezTo>
                <a:cubicBezTo>
                  <a:pt x="1342467" y="1893654"/>
                  <a:pt x="1312099" y="1921902"/>
                  <a:pt x="1320185" y="1910582"/>
                </a:cubicBezTo>
                <a:cubicBezTo>
                  <a:pt x="1347189" y="1872777"/>
                  <a:pt x="1381916" y="1841134"/>
                  <a:pt x="1412782" y="1806410"/>
                </a:cubicBezTo>
                <a:cubicBezTo>
                  <a:pt x="1477375" y="1634162"/>
                  <a:pt x="1405387" y="1787279"/>
                  <a:pt x="1551679" y="1609640"/>
                </a:cubicBezTo>
                <a:cubicBezTo>
                  <a:pt x="1677950" y="1456311"/>
                  <a:pt x="1544388" y="1580066"/>
                  <a:pt x="1655851" y="1412871"/>
                </a:cubicBezTo>
                <a:cubicBezTo>
                  <a:pt x="1674011" y="1385631"/>
                  <a:pt x="1703993" y="1368279"/>
                  <a:pt x="1725299" y="1343422"/>
                </a:cubicBezTo>
                <a:cubicBezTo>
                  <a:pt x="1999213" y="1023855"/>
                  <a:pt x="1574519" y="1482627"/>
                  <a:pt x="1887344" y="1169802"/>
                </a:cubicBezTo>
                <a:cubicBezTo>
                  <a:pt x="1908652" y="1148494"/>
                  <a:pt x="1922820" y="1120512"/>
                  <a:pt x="1945218" y="1100354"/>
                </a:cubicBezTo>
                <a:cubicBezTo>
                  <a:pt x="1961940" y="1085304"/>
                  <a:pt x="1985808" y="1080032"/>
                  <a:pt x="2003091" y="1065630"/>
                </a:cubicBezTo>
                <a:cubicBezTo>
                  <a:pt x="2032433" y="1041178"/>
                  <a:pt x="2057106" y="1011615"/>
                  <a:pt x="2084114" y="984607"/>
                </a:cubicBezTo>
                <a:cubicBezTo>
                  <a:pt x="2103405" y="992324"/>
                  <a:pt x="2123403" y="998465"/>
                  <a:pt x="2141987" y="1007757"/>
                </a:cubicBezTo>
                <a:cubicBezTo>
                  <a:pt x="2162695" y="1018111"/>
                  <a:pt x="2207278" y="1055142"/>
                  <a:pt x="2223010" y="1065630"/>
                </a:cubicBezTo>
                <a:cubicBezTo>
                  <a:pt x="2241729" y="1078109"/>
                  <a:pt x="2261218" y="1089428"/>
                  <a:pt x="2280884" y="1100354"/>
                </a:cubicBezTo>
                <a:cubicBezTo>
                  <a:pt x="2295967" y="1108733"/>
                  <a:pt x="2312826" y="1113932"/>
                  <a:pt x="2327182" y="1123503"/>
                </a:cubicBezTo>
                <a:cubicBezTo>
                  <a:pt x="2336262" y="1129556"/>
                  <a:pt x="2340301" y="1142354"/>
                  <a:pt x="2350332" y="1146653"/>
                </a:cubicBezTo>
                <a:cubicBezTo>
                  <a:pt x="2368414" y="1154403"/>
                  <a:pt x="2389225" y="1153051"/>
                  <a:pt x="2408205" y="1158227"/>
                </a:cubicBezTo>
                <a:cubicBezTo>
                  <a:pt x="2598282" y="1210066"/>
                  <a:pt x="2313920" y="1173934"/>
                  <a:pt x="2732296" y="1192952"/>
                </a:cubicBezTo>
                <a:cubicBezTo>
                  <a:pt x="3092981" y="1238035"/>
                  <a:pt x="3009669" y="1231918"/>
                  <a:pt x="3704570" y="1192952"/>
                </a:cubicBezTo>
                <a:cubicBezTo>
                  <a:pt x="3825531" y="1186169"/>
                  <a:pt x="3942542" y="1143710"/>
                  <a:pt x="4063385" y="1135078"/>
                </a:cubicBezTo>
                <a:lnTo>
                  <a:pt x="4225430" y="1123503"/>
                </a:lnTo>
                <a:cubicBezTo>
                  <a:pt x="4271729" y="1111928"/>
                  <a:pt x="4317309" y="1096956"/>
                  <a:pt x="4364327" y="1088779"/>
                </a:cubicBezTo>
                <a:cubicBezTo>
                  <a:pt x="4406312" y="1081477"/>
                  <a:pt x="4449860" y="1085562"/>
                  <a:pt x="4491648" y="1077205"/>
                </a:cubicBezTo>
                <a:cubicBezTo>
                  <a:pt x="4527540" y="1070027"/>
                  <a:pt x="4560311" y="1051358"/>
                  <a:pt x="4595820" y="1042481"/>
                </a:cubicBezTo>
                <a:cubicBezTo>
                  <a:pt x="4622287" y="1035864"/>
                  <a:pt x="4649835" y="1034764"/>
                  <a:pt x="4676843" y="1030906"/>
                </a:cubicBezTo>
                <a:cubicBezTo>
                  <a:pt x="4699992" y="1023190"/>
                  <a:pt x="4737228" y="1030413"/>
                  <a:pt x="4746291" y="1007757"/>
                </a:cubicBezTo>
                <a:cubicBezTo>
                  <a:pt x="4758107" y="978217"/>
                  <a:pt x="4736307" y="944123"/>
                  <a:pt x="4723142" y="915159"/>
                </a:cubicBezTo>
                <a:cubicBezTo>
                  <a:pt x="4715758" y="898913"/>
                  <a:pt x="4633573" y="836408"/>
                  <a:pt x="4630544" y="834136"/>
                </a:cubicBezTo>
                <a:cubicBezTo>
                  <a:pt x="4603992" y="814222"/>
                  <a:pt x="4579426" y="790661"/>
                  <a:pt x="4549522" y="776263"/>
                </a:cubicBezTo>
                <a:cubicBezTo>
                  <a:pt x="4411996" y="710047"/>
                  <a:pt x="4302741" y="669906"/>
                  <a:pt x="4155982" y="648941"/>
                </a:cubicBezTo>
                <a:cubicBezTo>
                  <a:pt x="4102374" y="641283"/>
                  <a:pt x="4047952" y="641225"/>
                  <a:pt x="3993937" y="637367"/>
                </a:cubicBezTo>
                <a:cubicBezTo>
                  <a:pt x="3781734" y="645083"/>
                  <a:pt x="3568669" y="639898"/>
                  <a:pt x="3357329" y="660516"/>
                </a:cubicBezTo>
                <a:cubicBezTo>
                  <a:pt x="3186462" y="677186"/>
                  <a:pt x="2532791" y="876478"/>
                  <a:pt x="2477653" y="892010"/>
                </a:cubicBezTo>
                <a:cubicBezTo>
                  <a:pt x="2392968" y="915865"/>
                  <a:pt x="2303738" y="926476"/>
                  <a:pt x="2223010" y="961458"/>
                </a:cubicBezTo>
                <a:lnTo>
                  <a:pt x="1875770" y="1111929"/>
                </a:lnTo>
                <a:lnTo>
                  <a:pt x="1771598" y="1158227"/>
                </a:lnTo>
                <a:cubicBezTo>
                  <a:pt x="1736874" y="1173660"/>
                  <a:pt x="1703474" y="1192509"/>
                  <a:pt x="1667425" y="1204526"/>
                </a:cubicBezTo>
                <a:cubicBezTo>
                  <a:pt x="1644276" y="1212243"/>
                  <a:pt x="1622047" y="1223665"/>
                  <a:pt x="1597977" y="1227676"/>
                </a:cubicBezTo>
                <a:lnTo>
                  <a:pt x="1528529" y="1239250"/>
                </a:lnTo>
                <a:lnTo>
                  <a:pt x="1424357" y="1273974"/>
                </a:lnTo>
                <a:lnTo>
                  <a:pt x="1389633" y="1285549"/>
                </a:lnTo>
                <a:lnTo>
                  <a:pt x="1354909" y="1297124"/>
                </a:lnTo>
                <a:cubicBezTo>
                  <a:pt x="1333188" y="1231963"/>
                  <a:pt x="1339402" y="1266773"/>
                  <a:pt x="1354909" y="1158227"/>
                </a:cubicBezTo>
                <a:cubicBezTo>
                  <a:pt x="1357691" y="1138752"/>
                  <a:pt x="1356723" y="1117435"/>
                  <a:pt x="1366484" y="1100354"/>
                </a:cubicBezTo>
                <a:cubicBezTo>
                  <a:pt x="1373386" y="1088276"/>
                  <a:pt x="1389633" y="1084921"/>
                  <a:pt x="1401208" y="1077205"/>
                </a:cubicBezTo>
                <a:cubicBezTo>
                  <a:pt x="1405066" y="1092638"/>
                  <a:pt x="1405668" y="1109275"/>
                  <a:pt x="1412782" y="1123503"/>
                </a:cubicBezTo>
                <a:cubicBezTo>
                  <a:pt x="1417662" y="1133264"/>
                  <a:pt x="1427646" y="1139551"/>
                  <a:pt x="1435932" y="1146653"/>
                </a:cubicBezTo>
                <a:cubicBezTo>
                  <a:pt x="1454689" y="1162731"/>
                  <a:pt x="1472117" y="1181122"/>
                  <a:pt x="1493805" y="1192952"/>
                </a:cubicBezTo>
                <a:cubicBezTo>
                  <a:pt x="1515227" y="1204637"/>
                  <a:pt x="1563253" y="1216101"/>
                  <a:pt x="1563253" y="1216101"/>
                </a:cubicBezTo>
                <a:lnTo>
                  <a:pt x="1817896" y="1169802"/>
                </a:lnTo>
                <a:cubicBezTo>
                  <a:pt x="1837240" y="1166220"/>
                  <a:pt x="1858499" y="1167648"/>
                  <a:pt x="1875770" y="1158227"/>
                </a:cubicBezTo>
                <a:cubicBezTo>
                  <a:pt x="1902224" y="1143798"/>
                  <a:pt x="1922921" y="1120624"/>
                  <a:pt x="1945218" y="1100354"/>
                </a:cubicBezTo>
                <a:cubicBezTo>
                  <a:pt x="1993682" y="1056296"/>
                  <a:pt x="2016061" y="1021152"/>
                  <a:pt x="2072539" y="984607"/>
                </a:cubicBezTo>
                <a:cubicBezTo>
                  <a:pt x="2113127" y="958344"/>
                  <a:pt x="2159328" y="941506"/>
                  <a:pt x="2199861" y="915159"/>
                </a:cubicBezTo>
                <a:cubicBezTo>
                  <a:pt x="2236745" y="891185"/>
                  <a:pt x="2267430" y="858537"/>
                  <a:pt x="2304033" y="834136"/>
                </a:cubicBezTo>
                <a:lnTo>
                  <a:pt x="2373481" y="787838"/>
                </a:lnTo>
                <a:cubicBezTo>
                  <a:pt x="2353542" y="887528"/>
                  <a:pt x="2382565" y="818059"/>
                  <a:pt x="2280884" y="892010"/>
                </a:cubicBezTo>
                <a:cubicBezTo>
                  <a:pt x="2263233" y="904847"/>
                  <a:pt x="2251813" y="924909"/>
                  <a:pt x="2234585" y="938309"/>
                </a:cubicBezTo>
                <a:cubicBezTo>
                  <a:pt x="2216827" y="952121"/>
                  <a:pt x="2195691" y="960955"/>
                  <a:pt x="2176711" y="973033"/>
                </a:cubicBezTo>
                <a:cubicBezTo>
                  <a:pt x="2153239" y="987970"/>
                  <a:pt x="2130056" y="1003376"/>
                  <a:pt x="2107263" y="1019331"/>
                </a:cubicBezTo>
                <a:cubicBezTo>
                  <a:pt x="2091459" y="1030394"/>
                  <a:pt x="2078219" y="1045428"/>
                  <a:pt x="2060965" y="1054055"/>
                </a:cubicBezTo>
                <a:cubicBezTo>
                  <a:pt x="2039139" y="1064968"/>
                  <a:pt x="2013342" y="1066292"/>
                  <a:pt x="1991516" y="1077205"/>
                </a:cubicBezTo>
                <a:cubicBezTo>
                  <a:pt x="1894639" y="1125643"/>
                  <a:pt x="1953248" y="1123503"/>
                  <a:pt x="1910494" y="1123503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527425" y="1447800"/>
            <a:ext cx="4492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Ugly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Inconsistent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Out of bounds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524250" y="3124200"/>
            <a:ext cx="4492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Average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Boring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 bounds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524250" y="4694238"/>
            <a:ext cx="44926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Way Cool !!!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Creative order</a:t>
            </a:r>
          </a:p>
          <a:p>
            <a:pPr marL="457200" indent="-457200" algn="l">
              <a:buFontTx/>
              <a:buChar char="•"/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3</a:t>
            </a:r>
            <a:r>
              <a:rPr lang="en-US" b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rd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dimension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Rocket Model Wireframe</a:t>
            </a:r>
          </a:p>
        </p:txBody>
      </p:sp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Rocket Model Solid/Clay</a:t>
            </a:r>
          </a:p>
        </p:txBody>
      </p:sp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C:\Users\Design\Desktop\proj-blender-3d-project-templates\lab book\rocket-mate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564481"/>
            <a:ext cx="6819900" cy="3836194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560288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Rocket Model Materials</a:t>
            </a:r>
          </a:p>
        </p:txBody>
      </p:sp>
      <p:pic>
        <p:nvPicPr>
          <p:cNvPr id="48130" name="Picture 2" descr="C:\Users\Design\Desktop\proj-blender-3d-project-templates\lab book\rocket-wire-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64481"/>
            <a:ext cx="6819900" cy="3836194"/>
          </a:xfrm>
          <a:prstGeom prst="rect">
            <a:avLst/>
          </a:prstGeom>
          <a:noFill/>
        </p:spPr>
      </p:pic>
      <p:pic>
        <p:nvPicPr>
          <p:cNvPr id="48131" name="Picture 3" descr="C:\Users\Design\Desktop\proj-blender-3d-project-templates\lab book\rocket-sol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1535906"/>
            <a:ext cx="6819900" cy="3836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99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6334</TotalTime>
  <Words>229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Calibri</vt:lpstr>
      <vt:lpstr>Comic Sans MS</vt:lpstr>
      <vt:lpstr>Roboto</vt:lpstr>
      <vt:lpstr>Times New Roman</vt:lpstr>
      <vt:lpstr>Default Design</vt:lpstr>
      <vt:lpstr>3D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Build-It-Yourself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Rube Goldberg Project</dc:title>
  <dc:creator>Development</dc:creator>
  <cp:lastModifiedBy>John Galinato</cp:lastModifiedBy>
  <cp:revision>45</cp:revision>
  <dcterms:created xsi:type="dcterms:W3CDTF">2005-07-23T18:46:12Z</dcterms:created>
  <dcterms:modified xsi:type="dcterms:W3CDTF">2022-02-20T21:17:47Z</dcterms:modified>
</cp:coreProperties>
</file>