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69" r:id="rId3"/>
    <p:sldId id="490" r:id="rId4"/>
    <p:sldId id="496" r:id="rId5"/>
    <p:sldId id="497" r:id="rId6"/>
    <p:sldId id="501" r:id="rId7"/>
    <p:sldId id="502" r:id="rId8"/>
    <p:sldId id="256" r:id="rId9"/>
    <p:sldId id="499" r:id="rId10"/>
    <p:sldId id="500" r:id="rId11"/>
    <p:sldId id="494" r:id="rId12"/>
    <p:sldId id="498" r:id="rId13"/>
    <p:sldId id="492" r:id="rId14"/>
    <p:sldId id="260" r:id="rId15"/>
    <p:sldId id="493" r:id="rId16"/>
    <p:sldId id="485" r:id="rId17"/>
    <p:sldId id="291" r:id="rId18"/>
    <p:sldId id="292" r:id="rId19"/>
    <p:sldId id="293" r:id="rId20"/>
    <p:sldId id="294" r:id="rId21"/>
    <p:sldId id="300" r:id="rId22"/>
    <p:sldId id="480" r:id="rId23"/>
    <p:sldId id="484" r:id="rId24"/>
    <p:sldId id="482" r:id="rId25"/>
    <p:sldId id="265" r:id="rId26"/>
    <p:sldId id="487" r:id="rId27"/>
    <p:sldId id="483" r:id="rId28"/>
    <p:sldId id="488" r:id="rId29"/>
    <p:sldId id="486" r:id="rId30"/>
    <p:sldId id="489" r:id="rId3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EFF"/>
    <a:srgbClr val="99CCFF"/>
    <a:srgbClr val="FF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491" autoAdjust="0"/>
  </p:normalViewPr>
  <p:slideViewPr>
    <p:cSldViewPr snapToGrid="0">
      <p:cViewPr varScale="1">
        <p:scale>
          <a:sx n="109" d="100"/>
          <a:sy n="109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0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2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Invite kids who get ahead try some advanced challenges or help teach  the workshops!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037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Invite kids who get ahead try some advanced challenges or help teach  the workshops!</a:t>
            </a:r>
          </a:p>
        </p:txBody>
      </p:sp>
    </p:spTree>
    <p:extLst>
      <p:ext uri="{BB962C8B-B14F-4D97-AF65-F5344CB8AC3E}">
        <p14:creationId xmlns:p14="http://schemas.microsoft.com/office/powerpoint/2010/main" val="165753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Blender 101 Challenge: Design a space scene complete with planets, spaceships, aliens, landscape decorations and a laboratory.</a:t>
            </a:r>
          </a:p>
        </p:txBody>
      </p:sp>
    </p:spTree>
    <p:extLst>
      <p:ext uri="{BB962C8B-B14F-4D97-AF65-F5344CB8AC3E}">
        <p14:creationId xmlns:p14="http://schemas.microsoft.com/office/powerpoint/2010/main" val="389105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Blender 101 Challenge: Design a space scene complete with planets, spaceships, aliens, landscape decorations and a laboratory.</a:t>
            </a:r>
          </a:p>
        </p:txBody>
      </p:sp>
    </p:spTree>
    <p:extLst>
      <p:ext uri="{BB962C8B-B14F-4D97-AF65-F5344CB8AC3E}">
        <p14:creationId xmlns:p14="http://schemas.microsoft.com/office/powerpoint/2010/main" val="415984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4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Blender 101 Challenge: Design a space scene complete with planets, spaceships, aliens, landscape decorations and a laboratory.</a:t>
            </a:r>
          </a:p>
        </p:txBody>
      </p:sp>
    </p:spTree>
    <p:extLst>
      <p:ext uri="{BB962C8B-B14F-4D97-AF65-F5344CB8AC3E}">
        <p14:creationId xmlns:p14="http://schemas.microsoft.com/office/powerpoint/2010/main" val="1283516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Blender 101 Challenge: Design a space scene complete with planets, spaceships, aliens, landscape decorations and a laboratory.</a:t>
            </a:r>
          </a:p>
        </p:txBody>
      </p:sp>
    </p:spTree>
    <p:extLst>
      <p:ext uri="{BB962C8B-B14F-4D97-AF65-F5344CB8AC3E}">
        <p14:creationId xmlns:p14="http://schemas.microsoft.com/office/powerpoint/2010/main" val="2902350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Blender 101 Challenge: Design a space scene complete with planets, spaceships, aliens, landscape decorations and a laboratory.</a:t>
            </a:r>
          </a:p>
        </p:txBody>
      </p:sp>
    </p:spTree>
    <p:extLst>
      <p:ext uri="{BB962C8B-B14F-4D97-AF65-F5344CB8AC3E}">
        <p14:creationId xmlns:p14="http://schemas.microsoft.com/office/powerpoint/2010/main" val="354154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5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22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QZMf2zdPL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452KMVWK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ZmiZ6VkSJB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hyperlink" Target="https://www.blender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14.gif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3D Blender 101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2D is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sooooo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 yesterday.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Learn to express your ideas in 3D.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5" name="Picture 4" descr="A picture containing spacecraft, transport&#10;&#10;Description automatically generated">
            <a:extLst>
              <a:ext uri="{FF2B5EF4-FFF2-40B4-BE49-F238E27FC236}">
                <a16:creationId xmlns:a16="http://schemas.microsoft.com/office/drawing/2014/main" id="{21761B20-4F64-482A-AA97-4986B41D13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62" y="594717"/>
            <a:ext cx="2578686" cy="28342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pic>
        <p:nvPicPr>
          <p:cNvPr id="41" name="Picture 17" descr="Image result for fighter jet">
            <a:extLst>
              <a:ext uri="{FF2B5EF4-FFF2-40B4-BE49-F238E27FC236}">
                <a16:creationId xmlns:a16="http://schemas.microsoft.com/office/drawing/2014/main" id="{E63BD325-AE08-4D33-9AD9-9B41ED69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80112"/>
            <a:ext cx="2759082" cy="13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A090625-1906-4FB0-B736-E2A2D8725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892" y="780111"/>
            <a:ext cx="1902448" cy="19024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3DC091-D72C-479D-BB2C-A1BFA20B0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3302486"/>
            <a:ext cx="2190750" cy="219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9AA05-897A-47BD-88DE-E9E4B00A4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912" y="3335617"/>
            <a:ext cx="2570676" cy="1368263"/>
          </a:xfrm>
          <a:prstGeom prst="rect">
            <a:avLst/>
          </a:prstGeom>
        </p:spPr>
      </p:pic>
      <p:sp>
        <p:nvSpPr>
          <p:cNvPr id="47" name="Rectangle 3">
            <a:extLst>
              <a:ext uri="{FF2B5EF4-FFF2-40B4-BE49-F238E27FC236}">
                <a16:creationId xmlns:a16="http://schemas.microsoft.com/office/drawing/2014/main" id="{A18A18C5-5814-4844-8A61-8CFA516BC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59" y="766763"/>
            <a:ext cx="35369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Training for reality can be expensive and dangerous.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3D graphics can help us learn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Quicker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Safer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Cheaper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1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40" name="Rectangle 3">
            <a:extLst>
              <a:ext uri="{FF2B5EF4-FFF2-40B4-BE49-F238E27FC236}">
                <a16:creationId xmlns:a16="http://schemas.microsoft.com/office/drawing/2014/main" id="{B7DD5B43-FA83-4F7B-8BFC-85EED990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592" y="766763"/>
            <a:ext cx="35369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3D models can help you better understand how your design will look.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 how a complex molecule fits together.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AutoNum type="arabicParenR"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3D Photo Realistic images vs 2D drawings for Home Interior - ContractorBhai">
            <a:extLst>
              <a:ext uri="{FF2B5EF4-FFF2-40B4-BE49-F238E27FC236}">
                <a16:creationId xmlns:a16="http://schemas.microsoft.com/office/drawing/2014/main" id="{D5190CD2-792F-472E-93A6-040D4D70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04" y="800102"/>
            <a:ext cx="4634621" cy="21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23219F-B5CC-4265-8D85-5C0E535F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04" y="3257548"/>
            <a:ext cx="16192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336FB6-C7F5-468E-9C4E-5BE24DDF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14" y="3148010"/>
            <a:ext cx="2095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6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pic>
        <p:nvPicPr>
          <p:cNvPr id="1028" name="Picture 4" descr="This is the first ever mickey mouse character which was f...">
            <a:extLst>
              <a:ext uri="{FF2B5EF4-FFF2-40B4-BE49-F238E27FC236}">
                <a16:creationId xmlns:a16="http://schemas.microsoft.com/office/drawing/2014/main" id="{0BB77DBC-CF5D-49D3-BE84-29988D4C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052" y="2092698"/>
            <a:ext cx="754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5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FEBF4F-C849-43E0-B8A6-C01174E6DA6A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6430C28-E390-4018-9715-56655F40BA4A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EB8C28B-E35E-4C91-B9C7-BB4ED35E8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DDA6D38-2445-4C11-9E67-DAA9282835C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0E12F21-F9A3-4CFC-B419-CE636063DCFB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2307D95-878E-4801-A934-D3870242F75B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192A819-957A-4408-B305-24814C13870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D7DA0A-1BC4-49AC-955B-E168E2519A9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15B4CB-2A2B-46A2-AB82-032BC8399873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BFE940B-4D20-4C2F-AE07-6D3DBED72BC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AC2DA5-9049-4642-94E0-AD28B1367EFE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84EBD63-EA75-4E6C-88F7-105B09B5D0DD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7E09C16-B278-4A56-9585-D013E61DC183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FBE55A-629D-43E0-8A88-575D220B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98" y="800102"/>
            <a:ext cx="3198202" cy="29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25AC2B0-B5CE-4433-BBA0-C417B558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218" y="800102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60FA1-2BAE-487E-84C1-A0C2522A6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18" y="2669732"/>
            <a:ext cx="2857500" cy="1609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F1D6D-9A22-4B7B-9584-1A2B2E559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21" y="4163227"/>
            <a:ext cx="3307689" cy="20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BE4761E-8825-4617-B961-CE31BB55CFEF}"/>
              </a:ext>
            </a:extLst>
          </p:cNvPr>
          <p:cNvSpPr txBox="1"/>
          <p:nvPr/>
        </p:nvSpPr>
        <p:spPr>
          <a:xfrm>
            <a:off x="1263344" y="3600639"/>
            <a:ext cx="11748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Definition:</a:t>
            </a: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Benefits:</a:t>
            </a: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Dangers: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49F130-A5A0-400C-8AE7-A125282EB34B}"/>
              </a:ext>
            </a:extLst>
          </p:cNvPr>
          <p:cNvSpPr txBox="1"/>
          <p:nvPr/>
        </p:nvSpPr>
        <p:spPr>
          <a:xfrm>
            <a:off x="2502869" y="3605556"/>
            <a:ext cx="46712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Metaverse is …</a:t>
            </a: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Could enable …</a:t>
            </a: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Could cause 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66FC5-6130-449E-BD52-7F22432C4E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619" y="554743"/>
            <a:ext cx="3948762" cy="28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7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537E5-0099-4FDB-BF2F-309EA166878B}"/>
              </a:ext>
            </a:extLst>
          </p:cNvPr>
          <p:cNvSpPr txBox="1"/>
          <p:nvPr/>
        </p:nvSpPr>
        <p:spPr>
          <a:xfrm>
            <a:off x="3657600" y="3124200"/>
            <a:ext cx="164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Coaching Notes</a:t>
            </a:r>
          </a:p>
        </p:txBody>
      </p:sp>
    </p:spTree>
    <p:extLst>
      <p:ext uri="{BB962C8B-B14F-4D97-AF65-F5344CB8AC3E}">
        <p14:creationId xmlns:p14="http://schemas.microsoft.com/office/powerpoint/2010/main" val="131375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299DF823-D08B-4AF7-B1AB-CC615DC40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74B99C3E-61BD-42C2-8CBB-0F9E7F42B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Wireframe</a:t>
            </a:r>
          </a:p>
        </p:txBody>
      </p:sp>
      <p:pic>
        <p:nvPicPr>
          <p:cNvPr id="6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75A3AE5D-1CC1-4FEB-AFF6-92F64820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CCBFC-18F4-4170-921C-E332FFA9043A}"/>
              </a:ext>
            </a:extLst>
          </p:cNvPr>
          <p:cNvSpPr txBox="1"/>
          <p:nvPr/>
        </p:nvSpPr>
        <p:spPr>
          <a:xfrm>
            <a:off x="2236216" y="5600701"/>
            <a:ext cx="4881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Video Introduction to Blender</a:t>
            </a:r>
          </a:p>
          <a:p>
            <a:pPr algn="ctr"/>
            <a:r>
              <a:rPr lang="en-US" dirty="0">
                <a:hlinkClick r:id="rId4"/>
              </a:rPr>
              <a:t>https://www.youtube.com/watch?v=jQZMf2zdPLY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sp>
        <p:nvSpPr>
          <p:cNvPr id="5" name="Line 4">
            <a:extLst>
              <a:ext uri="{FF2B5EF4-FFF2-40B4-BE49-F238E27FC236}">
                <a16:creationId xmlns:a16="http://schemas.microsoft.com/office/drawing/2014/main" id="{84DFCD4D-CC61-430B-B81B-3D13BC501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AF8EDEC-3268-46A3-B9A2-5C4F787F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Solid </a:t>
            </a:r>
          </a:p>
        </p:txBody>
      </p:sp>
      <p:pic>
        <p:nvPicPr>
          <p:cNvPr id="7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4F4092FF-FBBA-4944-A866-E923C451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1" name="Picture 3" descr="C:\Users\Design\Desktop\proj-blender-3d-project-templates\lab book\rocket-sol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535906"/>
            <a:ext cx="6819900" cy="3836194"/>
          </a:xfrm>
          <a:prstGeom prst="rect">
            <a:avLst/>
          </a:prstGeom>
          <a:noFill/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793CA0BE-2ECC-41E8-9389-80C2C7D730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3E0BBA26-6C15-43C4-8F8F-CAEA3061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Materials</a:t>
            </a:r>
          </a:p>
        </p:txBody>
      </p:sp>
      <p:pic>
        <p:nvPicPr>
          <p:cNvPr id="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956AFB2A-64E5-468B-9CCD-45A0A6DA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1" name="Picture 3" descr="C:\Users\Design\Desktop\proj-blender-3d-project-templates\lab book\rocket-sol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535906"/>
            <a:ext cx="6819900" cy="3836194"/>
          </a:xfrm>
          <a:prstGeom prst="rect">
            <a:avLst/>
          </a:prstGeom>
          <a:noFill/>
        </p:spPr>
      </p:pic>
      <p:pic>
        <p:nvPicPr>
          <p:cNvPr id="48133" name="Picture 5" descr="C:\Users\Design\Desktop\proj-blender-3d-project-templates\lab book\rocket-render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45C71BC7-1092-4D8D-B2F0-EF27269AAB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54D9D7EC-B762-4502-B8DE-2BD6D514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Render</a:t>
            </a:r>
          </a:p>
        </p:txBody>
      </p:sp>
      <p:pic>
        <p:nvPicPr>
          <p:cNvPr id="9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0D134335-C93B-418F-8C96-052B2AF3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 and Mission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195" y="800720"/>
            <a:ext cx="438027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2D is </a:t>
            </a:r>
            <a:r>
              <a:rPr lang="en-US" altLang="en-US" sz="20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sooooooo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yesterday!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Learn to think and express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your ideas in 3 dimensions.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E42DD14-74A3-43A6-AC38-9376C1E6A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182" y="857847"/>
            <a:ext cx="1554615" cy="1798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E625B-353A-4A18-81AF-BDEF070C0D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31" y="3351728"/>
            <a:ext cx="3024146" cy="16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711E7-CCED-4ADC-8D37-6CCA9382E3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76" y="2174644"/>
            <a:ext cx="1808690" cy="3293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6A4D6-0451-4264-95FC-DE52D26C8BA7}"/>
              </a:ext>
            </a:extLst>
          </p:cNvPr>
          <p:cNvSpPr txBox="1"/>
          <p:nvPr/>
        </p:nvSpPr>
        <p:spPr>
          <a:xfrm>
            <a:off x="3230442" y="2106923"/>
            <a:ext cx="6820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 Child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https://www.youtube.com/watch?v=GS452KMVWKA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Bones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https://www.youtube.com/watch?v=ZmiZ6VkSJBE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B8D20CC-C9CE-41AC-A6AD-CE78C15034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88F56770-8703-4538-B4CD-45BB08162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Character Animation</a:t>
            </a:r>
          </a:p>
        </p:txBody>
      </p:sp>
      <p:pic>
        <p:nvPicPr>
          <p:cNvPr id="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A8E50E5A-BE08-4C47-9698-48D608E8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5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733152"/>
            <a:ext cx="80248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 to think in 3D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 to communicate ideas visually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Benefits of modular construction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Proper naming conventions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Lingo of the pros! (render, materials, textures, resolution…)</a:t>
            </a:r>
          </a:p>
          <a:p>
            <a:pPr eaLnBrk="1" hangingPunct="1">
              <a:defRPr/>
            </a:pPr>
            <a:endParaRPr lang="en-US" altLang="en-US" sz="1800" kern="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Advanced Projects: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Write a story around your space adventure.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Create short animation to mp4.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Create a planet outpost.</a:t>
            </a:r>
          </a:p>
          <a:p>
            <a:pPr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6E09A44-12A4-4185-B6D8-004D14A2B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8D6BAE39-3EB6-4EC0-93D9-3EFC8393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What you should know</a:t>
            </a:r>
          </a:p>
        </p:txBody>
      </p:sp>
      <p:pic>
        <p:nvPicPr>
          <p:cNvPr id="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1969BBB8-023F-43EF-A56A-13FDC453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0C1D7854-8801-4E1F-9142-F4CF08F32296}"/>
              </a:ext>
            </a:extLst>
          </p:cNvPr>
          <p:cNvSpPr txBox="1">
            <a:spLocks noChangeArrowheads="1"/>
          </p:cNvSpPr>
          <p:nvPr/>
        </p:nvSpPr>
        <p:spPr>
          <a:xfrm>
            <a:off x="280869" y="1052146"/>
            <a:ext cx="5738931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Blender 101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View and position objects.  (</a:t>
            </a:r>
            <a:r>
              <a:rPr lang="en-US" altLang="en-US" sz="1000" kern="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x,y,z</a:t>
            </a: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axis)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Build a complex designs by manipulating objects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Copy, duplicate, mirror objects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Join and disconnect objects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Change center of rotation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Color and texture objects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Position lights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Animate a group of objects.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Render images with transparent backgrounds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Research 3D graphics applications.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6F972D-3DC4-4B46-A28C-F4C24A246710}"/>
              </a:ext>
            </a:extLst>
          </p:cNvPr>
          <p:cNvSpPr txBox="1">
            <a:spLocks noChangeArrowheads="1"/>
          </p:cNvSpPr>
          <p:nvPr/>
        </p:nvSpPr>
        <p:spPr>
          <a:xfrm>
            <a:off x="3962401" y="1060939"/>
            <a:ext cx="5738931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Blender 102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Build a complex designs by manipulating points, edges, and faces.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Add points, slices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Create armatures with inverse kinematics constraints and a control bone.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View armatures in front of meshes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Make text signs, edit text, and convert text to meshes.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Add backgrounds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Make objects transparent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Set camera view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Render videos with transparent backgrounds</a:t>
            </a:r>
          </a:p>
          <a:p>
            <a:pPr marL="228600" indent="-2286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Convert animation to file formats for YouTube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881FB3E0-112F-406B-9806-FD8704CDE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26F0B1B3-17EB-4599-8EB2-7EC62F83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3D Blender Tricks We Will Learn</a:t>
            </a:r>
          </a:p>
        </p:txBody>
      </p:sp>
      <p:pic>
        <p:nvPicPr>
          <p:cNvPr id="10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C9096C21-9E90-48EA-9313-F76C9685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6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952410"/>
            <a:ext cx="37576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1	Intro to 3D Graphics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Doc Problem / Mission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Research spaceships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Make rocket with shapes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View, Add, Move, Color menus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2	Document solid geometry, XYZ axis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Make rocket with spheres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Copy, Mirror, Group, Ungroup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3	Add Rocket Details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Position lamps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Center group of objects for rotation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	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4	Design Planets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Transparency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Add texture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Add background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Smooth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563F9A-1A1F-41C4-B303-D02E1B8BE645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996463"/>
            <a:ext cx="37576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5	Add lighting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Parent child relationships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Mold, sculpt, and proportional editing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6	Animation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Position Camera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Time line frames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7	Render Animation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Wkshp 8	Present Project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	Post on Invention Universe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Transparency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Signs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Edit points, edges, faces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Point density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altLang="en-US" sz="10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Slicing objects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endParaRPr lang="en-US" altLang="en-US" sz="10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3855413-B533-4D9E-97BA-0120530C5C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3EFEA3EF-4731-42C1-81B1-B07A95A1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Agenda</a:t>
            </a:r>
          </a:p>
        </p:txBody>
      </p:sp>
      <p:pic>
        <p:nvPicPr>
          <p:cNvPr id="9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D7CBD8E3-B736-4C48-983E-3569A2A5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6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638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Blender 3D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  <a:hlinkClick r:id="rId2"/>
              </a:rPr>
              <a:t>https://www.blender.org/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Useful Build-It-Blocks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Add shapes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Color faces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Make transparent glass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Animate scenes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Animate armatures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Design signs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Render images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Picture 30" descr="Amazon.com: ARDUINO UNO R3 [A000066]: Computers &amp; Accessories">
            <a:extLst>
              <a:ext uri="{FF2B5EF4-FFF2-40B4-BE49-F238E27FC236}">
                <a16:creationId xmlns:a16="http://schemas.microsoft.com/office/drawing/2014/main" id="{099D364A-E262-40F8-B82C-1CD74F866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957" y="5040631"/>
            <a:ext cx="15160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8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86AF0519-B0C2-4CBF-BDA3-E592CEA6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957" y="2317624"/>
            <a:ext cx="1298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iQ Multipurpose Neon Colored Paper 80115 – iScholar NY">
            <a:extLst>
              <a:ext uri="{FF2B5EF4-FFF2-40B4-BE49-F238E27FC236}">
                <a16:creationId xmlns:a16="http://schemas.microsoft.com/office/drawing/2014/main" id="{D8638DFB-12F2-4771-9770-EAD0B32E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975" y="3620534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sp>
        <p:nvSpPr>
          <p:cNvPr id="61" name="Line 4">
            <a:extLst>
              <a:ext uri="{FF2B5EF4-FFF2-40B4-BE49-F238E27FC236}">
                <a16:creationId xmlns:a16="http://schemas.microsoft.com/office/drawing/2014/main" id="{8D7D6E00-BB03-456E-A110-D0D64A7893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49A6DD30-1487-40CB-9621-A1956AFE7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Parts, Tools, Supplies, Software</a:t>
            </a:r>
          </a:p>
        </p:txBody>
      </p:sp>
      <p:pic>
        <p:nvPicPr>
          <p:cNvPr id="63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70513691-27EE-4434-801C-D6A239A0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923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98FCE59E-13FA-4A39-9F83-D7EFDBAA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98" y="1459706"/>
            <a:ext cx="2381250" cy="2371725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5D06991D-D9B9-4218-A8F7-D1AA019A4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2EC1925-FEC4-4927-92B6-104625DBE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Solutions</a:t>
            </a:r>
          </a:p>
        </p:txBody>
      </p:sp>
      <p:pic>
        <p:nvPicPr>
          <p:cNvPr id="8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F9792275-A475-4DD4-B307-4AEA9380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86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D24EF4F6-9720-4A62-9EDC-E71FB98C9B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2667001"/>
            <a:ext cx="1826635" cy="2177995"/>
          </a:xfrm>
          <a:prstGeom prst="rect">
            <a:avLst/>
          </a:prstGeom>
        </p:spPr>
      </p:pic>
      <p:pic>
        <p:nvPicPr>
          <p:cNvPr id="3" name="Picture 2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18DB0DBA-8A2F-4BA0-A531-F6926A995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7" y="2748177"/>
            <a:ext cx="2438162" cy="2096819"/>
          </a:xfrm>
          <a:prstGeom prst="rect">
            <a:avLst/>
          </a:prstGeom>
        </p:spPr>
      </p:pic>
      <p:sp>
        <p:nvSpPr>
          <p:cNvPr id="10" name="Line 4">
            <a:extLst>
              <a:ext uri="{FF2B5EF4-FFF2-40B4-BE49-F238E27FC236}">
                <a16:creationId xmlns:a16="http://schemas.microsoft.com/office/drawing/2014/main" id="{36E7C8C3-6DA5-492C-B70D-CE44C32421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EB464FB-91C7-4665-9EAE-F6F6EB343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Solutions</a:t>
            </a:r>
          </a:p>
        </p:txBody>
      </p:sp>
      <p:pic>
        <p:nvPicPr>
          <p:cNvPr id="13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9E015702-7CF6-4C52-8E0B-7A97A0721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6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43514A-A329-4BE8-BD32-7DE97BC0A27C}"/>
              </a:ext>
            </a:extLst>
          </p:cNvPr>
          <p:cNvSpPr/>
          <p:nvPr/>
        </p:nvSpPr>
        <p:spPr bwMode="auto">
          <a:xfrm>
            <a:off x="665257" y="5868574"/>
            <a:ext cx="7922302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A0305-742F-4107-A91F-C5A90C52B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7" y="4498658"/>
            <a:ext cx="2667000" cy="1500188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5902032-B60F-431A-9399-0CF2ABBD85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57" y="4125374"/>
            <a:ext cx="1218920" cy="1788918"/>
          </a:xfrm>
          <a:prstGeom prst="rect">
            <a:avLst/>
          </a:prstGeom>
        </p:spPr>
      </p:pic>
      <p:pic>
        <p:nvPicPr>
          <p:cNvPr id="8" name="Picture 7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7679E89-9BB1-4662-AF61-2ECC438FD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23" y="4266592"/>
            <a:ext cx="1333500" cy="1640205"/>
          </a:xfrm>
          <a:prstGeom prst="rect">
            <a:avLst/>
          </a:prstGeom>
        </p:spPr>
      </p:pic>
      <p:pic>
        <p:nvPicPr>
          <p:cNvPr id="4" name="Picture 3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A95786E-EE91-4312-B234-F87268E7E7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969" y="4390292"/>
            <a:ext cx="1432331" cy="1524000"/>
          </a:xfrm>
          <a:prstGeom prst="rect">
            <a:avLst/>
          </a:prstGeom>
        </p:spPr>
      </p:pic>
      <p:sp>
        <p:nvSpPr>
          <p:cNvPr id="10" name="Line 4">
            <a:extLst>
              <a:ext uri="{FF2B5EF4-FFF2-40B4-BE49-F238E27FC236}">
                <a16:creationId xmlns:a16="http://schemas.microsoft.com/office/drawing/2014/main" id="{6E19D55F-F6BB-4CC2-9731-977B4E5246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115E816-79A0-4DA7-9652-27A3D94FE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Solutions</a:t>
            </a:r>
          </a:p>
        </p:txBody>
      </p:sp>
      <p:pic>
        <p:nvPicPr>
          <p:cNvPr id="13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9EEE8A56-9AD9-4C4B-8E56-E7C63259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12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7F372065-8B37-44E0-8CA0-2EF4EE3FE1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68" y="4527871"/>
            <a:ext cx="1244633" cy="1609725"/>
          </a:xfrm>
          <a:prstGeom prst="rect">
            <a:avLst/>
          </a:prstGeom>
        </p:spPr>
      </p:pic>
      <p:pic>
        <p:nvPicPr>
          <p:cNvPr id="8" name="Picture 7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E58D52C1-B9BB-47E4-9E09-1D07293B74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668" y="4402015"/>
            <a:ext cx="1313019" cy="1735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BA60C0-9A76-479D-82EA-7ED8FFA9EF37}"/>
              </a:ext>
            </a:extLst>
          </p:cNvPr>
          <p:cNvSpPr/>
          <p:nvPr/>
        </p:nvSpPr>
        <p:spPr bwMode="auto">
          <a:xfrm>
            <a:off x="952067" y="6137595"/>
            <a:ext cx="7162800" cy="58396"/>
          </a:xfrm>
          <a:prstGeom prst="rect">
            <a:avLst/>
          </a:prstGeom>
          <a:solidFill>
            <a:srgbClr val="0066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91B0650B-09FD-4F63-893F-750144F188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0220831A-7DEB-444A-B078-0482874EF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Solutions</a:t>
            </a:r>
          </a:p>
        </p:txBody>
      </p:sp>
      <p:pic>
        <p:nvPicPr>
          <p:cNvPr id="15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25D72ABB-E24A-41EA-BE26-D23D3A2E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37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lorful, accessory&#10;&#10;Description automatically generated">
            <a:extLst>
              <a:ext uri="{FF2B5EF4-FFF2-40B4-BE49-F238E27FC236}">
                <a16:creationId xmlns:a16="http://schemas.microsoft.com/office/drawing/2014/main" id="{AAFA98AF-4303-4901-9C36-A0FC1A5E6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31" y="3226777"/>
            <a:ext cx="2766993" cy="2781300"/>
          </a:xfrm>
          <a:prstGeom prst="rect">
            <a:avLst/>
          </a:prstGeom>
        </p:spPr>
      </p:pic>
      <p:sp>
        <p:nvSpPr>
          <p:cNvPr id="9" name="Line 4">
            <a:extLst>
              <a:ext uri="{FF2B5EF4-FFF2-40B4-BE49-F238E27FC236}">
                <a16:creationId xmlns:a16="http://schemas.microsoft.com/office/drawing/2014/main" id="{838A2760-1305-42DB-B714-5EB2715475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623" y="320919"/>
            <a:ext cx="6248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2494E611-7011-4555-948E-C78D74E7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23" y="320919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0070C0"/>
                </a:solidFill>
                <a:latin typeface="Comic Sans MS" pitchFamily="66" charset="0"/>
              </a:rPr>
              <a:t>Solutions</a:t>
            </a:r>
          </a:p>
        </p:txBody>
      </p:sp>
      <p:pic>
        <p:nvPicPr>
          <p:cNvPr id="12" name="Picture 28" descr="C:\Users\John\Desktop\biy-site-staging-090909\images\build-it-yourself.gif">
            <a:extLst>
              <a:ext uri="{FF2B5EF4-FFF2-40B4-BE49-F238E27FC236}">
                <a16:creationId xmlns:a16="http://schemas.microsoft.com/office/drawing/2014/main" id="{CB329BD6-9A01-477A-8B9C-0858D085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23" y="66126"/>
            <a:ext cx="2413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9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195" y="800720"/>
            <a:ext cx="438027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2D is </a:t>
            </a:r>
            <a:r>
              <a:rPr lang="en-US" altLang="en-US" sz="20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sooooooo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yesterday!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Learn to fantasize in 3 dimensions.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D1B0D6-3763-49AD-A100-9FF7CB6C99DC}"/>
              </a:ext>
            </a:extLst>
          </p:cNvPr>
          <p:cNvSpPr/>
          <p:nvPr/>
        </p:nvSpPr>
        <p:spPr>
          <a:xfrm>
            <a:off x="400930" y="857847"/>
            <a:ext cx="3874831" cy="20600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4C8E125-AA88-454A-9480-4A6865BF83F4}"/>
              </a:ext>
            </a:extLst>
          </p:cNvPr>
          <p:cNvSpPr/>
          <p:nvPr/>
        </p:nvSpPr>
        <p:spPr>
          <a:xfrm>
            <a:off x="2376011" y="1767895"/>
            <a:ext cx="34290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91B8FE8E-D204-4BAC-AB8A-D81A3653DAE8}"/>
              </a:ext>
            </a:extLst>
          </p:cNvPr>
          <p:cNvSpPr/>
          <p:nvPr/>
        </p:nvSpPr>
        <p:spPr>
          <a:xfrm>
            <a:off x="1612700" y="1317487"/>
            <a:ext cx="342900" cy="423789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220512-35B3-4F6D-B200-FAB0DC73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95" y="3497363"/>
            <a:ext cx="3874831" cy="21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9">
            <a:extLst>
              <a:ext uri="{FF2B5EF4-FFF2-40B4-BE49-F238E27FC236}">
                <a16:creationId xmlns:a16="http://schemas.microsoft.com/office/drawing/2014/main" id="{260A72C7-E489-4EB7-947B-AE500C641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 and Mission</a:t>
            </a:r>
          </a:p>
        </p:txBody>
      </p:sp>
    </p:spTree>
    <p:extLst>
      <p:ext uri="{BB962C8B-B14F-4D97-AF65-F5344CB8AC3E}">
        <p14:creationId xmlns:p14="http://schemas.microsoft.com/office/powerpoint/2010/main" val="313354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195" y="800720"/>
            <a:ext cx="438027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2D is </a:t>
            </a:r>
            <a:r>
              <a:rPr lang="en-US" altLang="en-US" sz="2000" dirty="0" err="1">
                <a:solidFill>
                  <a:srgbClr val="4D4D4D"/>
                </a:solidFill>
                <a:latin typeface="Comic Sans MS" panose="030F0702030302020204" pitchFamily="66" charset="0"/>
              </a:rPr>
              <a:t>sooooooo</a:t>
            </a: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yesterday!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Dream in 3 dimensions.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0EC1D37F-DB04-40E2-BED1-53CF3F762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498" y="3429000"/>
            <a:ext cx="1904762" cy="2546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7CCEC-9767-497E-BA39-767680E11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460" y="747712"/>
            <a:ext cx="1828800" cy="2466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309C77-E53C-4E77-BFCC-639D5D3FA392}"/>
              </a:ext>
            </a:extLst>
          </p:cNvPr>
          <p:cNvSpPr/>
          <p:nvPr/>
        </p:nvSpPr>
        <p:spPr>
          <a:xfrm>
            <a:off x="2057400" y="1477108"/>
            <a:ext cx="727159" cy="800102"/>
          </a:xfrm>
          <a:prstGeom prst="rect">
            <a:avLst/>
          </a:prstGeom>
          <a:solidFill>
            <a:srgbClr val="BEDE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FCF6DCFA-7008-436A-98B1-588827E3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 and Mission</a:t>
            </a:r>
          </a:p>
        </p:txBody>
      </p:sp>
    </p:spTree>
    <p:extLst>
      <p:ext uri="{BB962C8B-B14F-4D97-AF65-F5344CB8AC3E}">
        <p14:creationId xmlns:p14="http://schemas.microsoft.com/office/powerpoint/2010/main" val="228593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195" y="800720"/>
            <a:ext cx="4380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51" name="Rectangle 29">
            <a:extLst>
              <a:ext uri="{FF2B5EF4-FFF2-40B4-BE49-F238E27FC236}">
                <a16:creationId xmlns:a16="http://schemas.microsoft.com/office/drawing/2014/main" id="{FCF6DCFA-7008-436A-98B1-588827E3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 and Mission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592DB1-7F71-4CB1-37D7-DC15B98723F8}"/>
              </a:ext>
            </a:extLst>
          </p:cNvPr>
          <p:cNvSpPr txBox="1"/>
          <p:nvPr/>
        </p:nvSpPr>
        <p:spPr>
          <a:xfrm>
            <a:off x="3886200" y="1195113"/>
            <a:ext cx="464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real world is often dangerous, expensive, and difficult.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3F8B22-EB6D-EAD3-E576-A21579A6B347}"/>
              </a:ext>
            </a:extLst>
          </p:cNvPr>
          <p:cNvSpPr txBox="1"/>
          <p:nvPr/>
        </p:nvSpPr>
        <p:spPr>
          <a:xfrm>
            <a:off x="3886199" y="3467719"/>
            <a:ext cx="419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Simulate reality in 3D.</a:t>
            </a:r>
          </a:p>
        </p:txBody>
      </p:sp>
      <p:pic>
        <p:nvPicPr>
          <p:cNvPr id="52" name="Picture 17" descr="Image result for fighter jet">
            <a:extLst>
              <a:ext uri="{FF2B5EF4-FFF2-40B4-BE49-F238E27FC236}">
                <a16:creationId xmlns:a16="http://schemas.microsoft.com/office/drawing/2014/main" id="{70A07E31-70C3-516E-CD92-B5A13416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67" y="1318852"/>
            <a:ext cx="2759082" cy="13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417E551-67F8-B97A-4123-F8B6093E3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001" y="3508139"/>
            <a:ext cx="1902448" cy="19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0195" y="800720"/>
            <a:ext cx="4380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02B0CA-1854-48E0-AB5B-DFE305042522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9470C5-4486-491C-842A-E2D3A394BDA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C2C20A5-6D0F-41DA-8639-A79A89C0E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704C8C-8EF7-4379-B575-3F50A91DAA6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2E54A3D-8180-47AB-B3C0-B7D8B2042A7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51CF5B5-A6CF-49C1-A7BF-68E5E19EE56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1BBF9A4-1486-4050-BE19-94E76E4D526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ED4799-72B4-4AB8-9D61-806FF3A22F4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E313AF-1B90-44AA-B3D1-6A8D1DB5D2C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D84E6D-E944-4AA5-A65E-9FF290C4C10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BA68E5-EAF4-4D0A-B691-A4F13EAC7699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DE6B78-C50A-42BF-AF63-2EECA2EAD6C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3E2C08-1179-4F83-BF98-E06F3BD9422E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51" name="Rectangle 29">
            <a:extLst>
              <a:ext uri="{FF2B5EF4-FFF2-40B4-BE49-F238E27FC236}">
                <a16:creationId xmlns:a16="http://schemas.microsoft.com/office/drawing/2014/main" id="{FCF6DCFA-7008-436A-98B1-588827E3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 and Mission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592DB1-7F71-4CB1-37D7-DC15B98723F8}"/>
              </a:ext>
            </a:extLst>
          </p:cNvPr>
          <p:cNvSpPr txBox="1"/>
          <p:nvPr/>
        </p:nvSpPr>
        <p:spPr>
          <a:xfrm>
            <a:off x="3886200" y="1195113"/>
            <a:ext cx="464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2D computer games are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sooooooooo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yesterday.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3F8B22-EB6D-EAD3-E576-A21579A6B347}"/>
              </a:ext>
            </a:extLst>
          </p:cNvPr>
          <p:cNvSpPr txBox="1"/>
          <p:nvPr/>
        </p:nvSpPr>
        <p:spPr>
          <a:xfrm>
            <a:off x="3886199" y="3617187"/>
            <a:ext cx="419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3D computer games are way cool.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0D0670-166A-D567-F4A3-9B68AC206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7" y="1257302"/>
            <a:ext cx="3122735" cy="2078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8DBDE-DDD1-6D38-BC96-D20270D0B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27" y="3670472"/>
            <a:ext cx="3130028" cy="21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141" name="AutoShape 2">
            <a:extLst>
              <a:ext uri="{FF2B5EF4-FFF2-40B4-BE49-F238E27FC236}">
                <a16:creationId xmlns:a16="http://schemas.microsoft.com/office/drawing/2014/main" id="{97B73FFB-DB44-4EC8-AA68-A0006EAD5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29">
            <a:extLst>
              <a:ext uri="{FF2B5EF4-FFF2-40B4-BE49-F238E27FC236}">
                <a16:creationId xmlns:a16="http://schemas.microsoft.com/office/drawing/2014/main" id="{F13F1DEA-1B59-44D5-80B3-BB582FA42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Why do humans choose 3D over 2D ?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9C804FF8-CFF0-BC41-8DB5-E62A2A2B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845" y="1066800"/>
            <a:ext cx="27872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2 pieces of candy?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or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3 pieces of candy?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3A6A5-C7FD-DE74-EE1E-279AE6659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59" y="814024"/>
            <a:ext cx="1572358" cy="1572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8F679C-CFDB-3947-951E-C4FCC1532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937" y="800102"/>
            <a:ext cx="1572358" cy="1572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070002-F5AE-00FB-0FD8-72931859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59" y="2865562"/>
            <a:ext cx="1572358" cy="1572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D8A2C86-DC1E-62FE-4645-27CF52830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37" y="2851640"/>
            <a:ext cx="1572358" cy="15723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6AF35D2-D36F-566D-D44D-28545187F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95" y="2851640"/>
            <a:ext cx="1572358" cy="1572358"/>
          </a:xfrm>
          <a:prstGeom prst="rect">
            <a:avLst/>
          </a:prstGeom>
        </p:spPr>
      </p:pic>
      <p:sp>
        <p:nvSpPr>
          <p:cNvPr id="49" name="Rectangle 29">
            <a:extLst>
              <a:ext uri="{FF2B5EF4-FFF2-40B4-BE49-F238E27FC236}">
                <a16:creationId xmlns:a16="http://schemas.microsoft.com/office/drawing/2014/main" id="{5510261F-05BC-55C4-B569-2FD0E25A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971" y="778856"/>
            <a:ext cx="394492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Which would you rather have?</a:t>
            </a:r>
          </a:p>
        </p:txBody>
      </p:sp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360" y="882041"/>
            <a:ext cx="516925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If you can only think in 2 dimensions, you are missing at least 1/3 of the pleasure.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Which would you rather have,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2 pieces of candy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or 3 pieces?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141" name="AutoShape 2">
            <a:extLst>
              <a:ext uri="{FF2B5EF4-FFF2-40B4-BE49-F238E27FC236}">
                <a16:creationId xmlns:a16="http://schemas.microsoft.com/office/drawing/2014/main" id="{97B73FFB-DB44-4EC8-AA68-A0006EAD5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18841F-90BB-4736-B021-25AC8F79A366}"/>
              </a:ext>
            </a:extLst>
          </p:cNvPr>
          <p:cNvGrpSpPr/>
          <p:nvPr/>
        </p:nvGrpSpPr>
        <p:grpSpPr>
          <a:xfrm>
            <a:off x="5946225" y="4218454"/>
            <a:ext cx="1597806" cy="1173047"/>
            <a:chOff x="6537446" y="4333029"/>
            <a:chExt cx="1597806" cy="117304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B35E6F4-DBF8-43E2-A7F2-8979FA57FFBD}"/>
                </a:ext>
              </a:extLst>
            </p:cNvPr>
            <p:cNvSpPr/>
            <p:nvPr/>
          </p:nvSpPr>
          <p:spPr>
            <a:xfrm>
              <a:off x="6588356" y="4333029"/>
              <a:ext cx="1546896" cy="1173047"/>
            </a:xfrm>
            <a:custGeom>
              <a:avLst/>
              <a:gdLst>
                <a:gd name="connsiteX0" fmla="*/ 33 w 2021131"/>
                <a:gd name="connsiteY0" fmla="*/ 1233363 h 1242802"/>
                <a:gd name="connsiteX1" fmla="*/ 274353 w 2021131"/>
                <a:gd name="connsiteY1" fmla="*/ 1141923 h 1242802"/>
                <a:gd name="connsiteX2" fmla="*/ 438945 w 2021131"/>
                <a:gd name="connsiteY2" fmla="*/ 849315 h 1242802"/>
                <a:gd name="connsiteX3" fmla="*/ 274353 w 2021131"/>
                <a:gd name="connsiteY3" fmla="*/ 556707 h 1242802"/>
                <a:gd name="connsiteX4" fmla="*/ 265209 w 2021131"/>
                <a:gd name="connsiteY4" fmla="*/ 346395 h 1242802"/>
                <a:gd name="connsiteX5" fmla="*/ 475521 w 2021131"/>
                <a:gd name="connsiteY5" fmla="*/ 126939 h 1242802"/>
                <a:gd name="connsiteX6" fmla="*/ 1079025 w 2021131"/>
                <a:gd name="connsiteY6" fmla="*/ 35499 h 1242802"/>
                <a:gd name="connsiteX7" fmla="*/ 1719105 w 2021131"/>
                <a:gd name="connsiteY7" fmla="*/ 35499 h 1242802"/>
                <a:gd name="connsiteX8" fmla="*/ 2020857 w 2021131"/>
                <a:gd name="connsiteY8" fmla="*/ 465267 h 1242802"/>
                <a:gd name="connsiteX9" fmla="*/ 1673385 w 2021131"/>
                <a:gd name="connsiteY9" fmla="*/ 1050483 h 1242802"/>
                <a:gd name="connsiteX10" fmla="*/ 722409 w 2021131"/>
                <a:gd name="connsiteY10" fmla="*/ 986475 h 1242802"/>
                <a:gd name="connsiteX11" fmla="*/ 557817 w 2021131"/>
                <a:gd name="connsiteY11" fmla="*/ 1023051 h 1242802"/>
                <a:gd name="connsiteX12" fmla="*/ 292641 w 2021131"/>
                <a:gd name="connsiteY12" fmla="*/ 1215075 h 1242802"/>
                <a:gd name="connsiteX13" fmla="*/ 33 w 2021131"/>
                <a:gd name="connsiteY13" fmla="*/ 1233363 h 1242802"/>
                <a:gd name="connsiteX0" fmla="*/ 33 w 2022602"/>
                <a:gd name="connsiteY0" fmla="*/ 1198976 h 1208415"/>
                <a:gd name="connsiteX1" fmla="*/ 274353 w 2022602"/>
                <a:gd name="connsiteY1" fmla="*/ 1107536 h 1208415"/>
                <a:gd name="connsiteX2" fmla="*/ 438945 w 2022602"/>
                <a:gd name="connsiteY2" fmla="*/ 814928 h 1208415"/>
                <a:gd name="connsiteX3" fmla="*/ 274353 w 2022602"/>
                <a:gd name="connsiteY3" fmla="*/ 522320 h 1208415"/>
                <a:gd name="connsiteX4" fmla="*/ 265209 w 2022602"/>
                <a:gd name="connsiteY4" fmla="*/ 312008 h 1208415"/>
                <a:gd name="connsiteX5" fmla="*/ 475521 w 2022602"/>
                <a:gd name="connsiteY5" fmla="*/ 92552 h 1208415"/>
                <a:gd name="connsiteX6" fmla="*/ 1079025 w 2022602"/>
                <a:gd name="connsiteY6" fmla="*/ 1112 h 1208415"/>
                <a:gd name="connsiteX7" fmla="*/ 1554513 w 2022602"/>
                <a:gd name="connsiteY7" fmla="*/ 147416 h 1208415"/>
                <a:gd name="connsiteX8" fmla="*/ 2020857 w 2022602"/>
                <a:gd name="connsiteY8" fmla="*/ 430880 h 1208415"/>
                <a:gd name="connsiteX9" fmla="*/ 1673385 w 2022602"/>
                <a:gd name="connsiteY9" fmla="*/ 1016096 h 1208415"/>
                <a:gd name="connsiteX10" fmla="*/ 722409 w 2022602"/>
                <a:gd name="connsiteY10" fmla="*/ 952088 h 1208415"/>
                <a:gd name="connsiteX11" fmla="*/ 557817 w 2022602"/>
                <a:gd name="connsiteY11" fmla="*/ 988664 h 1208415"/>
                <a:gd name="connsiteX12" fmla="*/ 292641 w 2022602"/>
                <a:gd name="connsiteY12" fmla="*/ 1180688 h 1208415"/>
                <a:gd name="connsiteX13" fmla="*/ 33 w 2022602"/>
                <a:gd name="connsiteY13" fmla="*/ 1198976 h 1208415"/>
                <a:gd name="connsiteX0" fmla="*/ 33 w 1803984"/>
                <a:gd name="connsiteY0" fmla="*/ 1198976 h 1208415"/>
                <a:gd name="connsiteX1" fmla="*/ 274353 w 1803984"/>
                <a:gd name="connsiteY1" fmla="*/ 1107536 h 1208415"/>
                <a:gd name="connsiteX2" fmla="*/ 438945 w 1803984"/>
                <a:gd name="connsiteY2" fmla="*/ 814928 h 1208415"/>
                <a:gd name="connsiteX3" fmla="*/ 274353 w 1803984"/>
                <a:gd name="connsiteY3" fmla="*/ 522320 h 1208415"/>
                <a:gd name="connsiteX4" fmla="*/ 265209 w 1803984"/>
                <a:gd name="connsiteY4" fmla="*/ 312008 h 1208415"/>
                <a:gd name="connsiteX5" fmla="*/ 475521 w 1803984"/>
                <a:gd name="connsiteY5" fmla="*/ 92552 h 1208415"/>
                <a:gd name="connsiteX6" fmla="*/ 1079025 w 1803984"/>
                <a:gd name="connsiteY6" fmla="*/ 1112 h 1208415"/>
                <a:gd name="connsiteX7" fmla="*/ 1554513 w 1803984"/>
                <a:gd name="connsiteY7" fmla="*/ 147416 h 1208415"/>
                <a:gd name="connsiteX8" fmla="*/ 1783113 w 1803984"/>
                <a:gd name="connsiteY8" fmla="*/ 531464 h 1208415"/>
                <a:gd name="connsiteX9" fmla="*/ 1673385 w 1803984"/>
                <a:gd name="connsiteY9" fmla="*/ 1016096 h 1208415"/>
                <a:gd name="connsiteX10" fmla="*/ 722409 w 1803984"/>
                <a:gd name="connsiteY10" fmla="*/ 952088 h 1208415"/>
                <a:gd name="connsiteX11" fmla="*/ 557817 w 1803984"/>
                <a:gd name="connsiteY11" fmla="*/ 988664 h 1208415"/>
                <a:gd name="connsiteX12" fmla="*/ 292641 w 1803984"/>
                <a:gd name="connsiteY12" fmla="*/ 1180688 h 1208415"/>
                <a:gd name="connsiteX13" fmla="*/ 33 w 1803984"/>
                <a:gd name="connsiteY13" fmla="*/ 1198976 h 1208415"/>
                <a:gd name="connsiteX0" fmla="*/ 33 w 1784148"/>
                <a:gd name="connsiteY0" fmla="*/ 1198976 h 1208415"/>
                <a:gd name="connsiteX1" fmla="*/ 274353 w 1784148"/>
                <a:gd name="connsiteY1" fmla="*/ 1107536 h 1208415"/>
                <a:gd name="connsiteX2" fmla="*/ 438945 w 1784148"/>
                <a:gd name="connsiteY2" fmla="*/ 814928 h 1208415"/>
                <a:gd name="connsiteX3" fmla="*/ 274353 w 1784148"/>
                <a:gd name="connsiteY3" fmla="*/ 522320 h 1208415"/>
                <a:gd name="connsiteX4" fmla="*/ 265209 w 1784148"/>
                <a:gd name="connsiteY4" fmla="*/ 312008 h 1208415"/>
                <a:gd name="connsiteX5" fmla="*/ 475521 w 1784148"/>
                <a:gd name="connsiteY5" fmla="*/ 92552 h 1208415"/>
                <a:gd name="connsiteX6" fmla="*/ 1079025 w 1784148"/>
                <a:gd name="connsiteY6" fmla="*/ 1112 h 1208415"/>
                <a:gd name="connsiteX7" fmla="*/ 1554513 w 1784148"/>
                <a:gd name="connsiteY7" fmla="*/ 147416 h 1208415"/>
                <a:gd name="connsiteX8" fmla="*/ 1783113 w 1784148"/>
                <a:gd name="connsiteY8" fmla="*/ 531464 h 1208415"/>
                <a:gd name="connsiteX9" fmla="*/ 1472217 w 1784148"/>
                <a:gd name="connsiteY9" fmla="*/ 952088 h 1208415"/>
                <a:gd name="connsiteX10" fmla="*/ 722409 w 1784148"/>
                <a:gd name="connsiteY10" fmla="*/ 952088 h 1208415"/>
                <a:gd name="connsiteX11" fmla="*/ 557817 w 1784148"/>
                <a:gd name="connsiteY11" fmla="*/ 988664 h 1208415"/>
                <a:gd name="connsiteX12" fmla="*/ 292641 w 1784148"/>
                <a:gd name="connsiteY12" fmla="*/ 1180688 h 1208415"/>
                <a:gd name="connsiteX13" fmla="*/ 33 w 1784148"/>
                <a:gd name="connsiteY13" fmla="*/ 1198976 h 1208415"/>
                <a:gd name="connsiteX0" fmla="*/ 694 w 1547065"/>
                <a:gd name="connsiteY0" fmla="*/ 1171544 h 1194573"/>
                <a:gd name="connsiteX1" fmla="*/ 37270 w 1547065"/>
                <a:gd name="connsiteY1" fmla="*/ 1107536 h 1194573"/>
                <a:gd name="connsiteX2" fmla="*/ 201862 w 1547065"/>
                <a:gd name="connsiteY2" fmla="*/ 814928 h 1194573"/>
                <a:gd name="connsiteX3" fmla="*/ 37270 w 1547065"/>
                <a:gd name="connsiteY3" fmla="*/ 522320 h 1194573"/>
                <a:gd name="connsiteX4" fmla="*/ 28126 w 1547065"/>
                <a:gd name="connsiteY4" fmla="*/ 312008 h 1194573"/>
                <a:gd name="connsiteX5" fmla="*/ 238438 w 1547065"/>
                <a:gd name="connsiteY5" fmla="*/ 92552 h 1194573"/>
                <a:gd name="connsiteX6" fmla="*/ 841942 w 1547065"/>
                <a:gd name="connsiteY6" fmla="*/ 1112 h 1194573"/>
                <a:gd name="connsiteX7" fmla="*/ 1317430 w 1547065"/>
                <a:gd name="connsiteY7" fmla="*/ 147416 h 1194573"/>
                <a:gd name="connsiteX8" fmla="*/ 1546030 w 1547065"/>
                <a:gd name="connsiteY8" fmla="*/ 531464 h 1194573"/>
                <a:gd name="connsiteX9" fmla="*/ 1235134 w 1547065"/>
                <a:gd name="connsiteY9" fmla="*/ 952088 h 1194573"/>
                <a:gd name="connsiteX10" fmla="*/ 485326 w 1547065"/>
                <a:gd name="connsiteY10" fmla="*/ 952088 h 1194573"/>
                <a:gd name="connsiteX11" fmla="*/ 320734 w 1547065"/>
                <a:gd name="connsiteY11" fmla="*/ 988664 h 1194573"/>
                <a:gd name="connsiteX12" fmla="*/ 55558 w 1547065"/>
                <a:gd name="connsiteY12" fmla="*/ 1180688 h 1194573"/>
                <a:gd name="connsiteX13" fmla="*/ 694 w 1547065"/>
                <a:gd name="connsiteY13" fmla="*/ 1171544 h 1194573"/>
                <a:gd name="connsiteX0" fmla="*/ 8665 w 1555036"/>
                <a:gd name="connsiteY0" fmla="*/ 1171544 h 1171544"/>
                <a:gd name="connsiteX1" fmla="*/ 45241 w 1555036"/>
                <a:gd name="connsiteY1" fmla="*/ 1107536 h 1171544"/>
                <a:gd name="connsiteX2" fmla="*/ 209833 w 1555036"/>
                <a:gd name="connsiteY2" fmla="*/ 814928 h 1171544"/>
                <a:gd name="connsiteX3" fmla="*/ 45241 w 1555036"/>
                <a:gd name="connsiteY3" fmla="*/ 522320 h 1171544"/>
                <a:gd name="connsiteX4" fmla="*/ 36097 w 1555036"/>
                <a:gd name="connsiteY4" fmla="*/ 312008 h 1171544"/>
                <a:gd name="connsiteX5" fmla="*/ 246409 w 1555036"/>
                <a:gd name="connsiteY5" fmla="*/ 92552 h 1171544"/>
                <a:gd name="connsiteX6" fmla="*/ 849913 w 1555036"/>
                <a:gd name="connsiteY6" fmla="*/ 1112 h 1171544"/>
                <a:gd name="connsiteX7" fmla="*/ 1325401 w 1555036"/>
                <a:gd name="connsiteY7" fmla="*/ 147416 h 1171544"/>
                <a:gd name="connsiteX8" fmla="*/ 1554001 w 1555036"/>
                <a:gd name="connsiteY8" fmla="*/ 531464 h 1171544"/>
                <a:gd name="connsiteX9" fmla="*/ 1243105 w 1555036"/>
                <a:gd name="connsiteY9" fmla="*/ 952088 h 1171544"/>
                <a:gd name="connsiteX10" fmla="*/ 493297 w 1555036"/>
                <a:gd name="connsiteY10" fmla="*/ 952088 h 1171544"/>
                <a:gd name="connsiteX11" fmla="*/ 328705 w 1555036"/>
                <a:gd name="connsiteY11" fmla="*/ 988664 h 1171544"/>
                <a:gd name="connsiteX12" fmla="*/ 182401 w 1555036"/>
                <a:gd name="connsiteY12" fmla="*/ 1107536 h 1171544"/>
                <a:gd name="connsiteX13" fmla="*/ 8665 w 1555036"/>
                <a:gd name="connsiteY13" fmla="*/ 1171544 h 1171544"/>
                <a:gd name="connsiteX0" fmla="*/ 245 w 1546616"/>
                <a:gd name="connsiteY0" fmla="*/ 1171544 h 1175845"/>
                <a:gd name="connsiteX1" fmla="*/ 137405 w 1546616"/>
                <a:gd name="connsiteY1" fmla="*/ 988664 h 1175845"/>
                <a:gd name="connsiteX2" fmla="*/ 201413 w 1546616"/>
                <a:gd name="connsiteY2" fmla="*/ 814928 h 1175845"/>
                <a:gd name="connsiteX3" fmla="*/ 36821 w 1546616"/>
                <a:gd name="connsiteY3" fmla="*/ 522320 h 1175845"/>
                <a:gd name="connsiteX4" fmla="*/ 27677 w 1546616"/>
                <a:gd name="connsiteY4" fmla="*/ 312008 h 1175845"/>
                <a:gd name="connsiteX5" fmla="*/ 237989 w 1546616"/>
                <a:gd name="connsiteY5" fmla="*/ 92552 h 1175845"/>
                <a:gd name="connsiteX6" fmla="*/ 841493 w 1546616"/>
                <a:gd name="connsiteY6" fmla="*/ 1112 h 1175845"/>
                <a:gd name="connsiteX7" fmla="*/ 1316981 w 1546616"/>
                <a:gd name="connsiteY7" fmla="*/ 147416 h 1175845"/>
                <a:gd name="connsiteX8" fmla="*/ 1545581 w 1546616"/>
                <a:gd name="connsiteY8" fmla="*/ 531464 h 1175845"/>
                <a:gd name="connsiteX9" fmla="*/ 1234685 w 1546616"/>
                <a:gd name="connsiteY9" fmla="*/ 952088 h 1175845"/>
                <a:gd name="connsiteX10" fmla="*/ 484877 w 1546616"/>
                <a:gd name="connsiteY10" fmla="*/ 952088 h 1175845"/>
                <a:gd name="connsiteX11" fmla="*/ 320285 w 1546616"/>
                <a:gd name="connsiteY11" fmla="*/ 988664 h 1175845"/>
                <a:gd name="connsiteX12" fmla="*/ 173981 w 1546616"/>
                <a:gd name="connsiteY12" fmla="*/ 1107536 h 1175845"/>
                <a:gd name="connsiteX13" fmla="*/ 245 w 1546616"/>
                <a:gd name="connsiteY13" fmla="*/ 1171544 h 1175845"/>
                <a:gd name="connsiteX0" fmla="*/ 525 w 1546896"/>
                <a:gd name="connsiteY0" fmla="*/ 1171544 h 1173047"/>
                <a:gd name="connsiteX1" fmla="*/ 137685 w 1546896"/>
                <a:gd name="connsiteY1" fmla="*/ 988664 h 1173047"/>
                <a:gd name="connsiteX2" fmla="*/ 201693 w 1546896"/>
                <a:gd name="connsiteY2" fmla="*/ 814928 h 1173047"/>
                <a:gd name="connsiteX3" fmla="*/ 37101 w 1546896"/>
                <a:gd name="connsiteY3" fmla="*/ 522320 h 1173047"/>
                <a:gd name="connsiteX4" fmla="*/ 27957 w 1546896"/>
                <a:gd name="connsiteY4" fmla="*/ 312008 h 1173047"/>
                <a:gd name="connsiteX5" fmla="*/ 238269 w 1546896"/>
                <a:gd name="connsiteY5" fmla="*/ 92552 h 1173047"/>
                <a:gd name="connsiteX6" fmla="*/ 841773 w 1546896"/>
                <a:gd name="connsiteY6" fmla="*/ 1112 h 1173047"/>
                <a:gd name="connsiteX7" fmla="*/ 1317261 w 1546896"/>
                <a:gd name="connsiteY7" fmla="*/ 147416 h 1173047"/>
                <a:gd name="connsiteX8" fmla="*/ 1545861 w 1546896"/>
                <a:gd name="connsiteY8" fmla="*/ 531464 h 1173047"/>
                <a:gd name="connsiteX9" fmla="*/ 1234965 w 1546896"/>
                <a:gd name="connsiteY9" fmla="*/ 952088 h 1173047"/>
                <a:gd name="connsiteX10" fmla="*/ 485157 w 1546896"/>
                <a:gd name="connsiteY10" fmla="*/ 952088 h 1173047"/>
                <a:gd name="connsiteX11" fmla="*/ 320565 w 1546896"/>
                <a:gd name="connsiteY11" fmla="*/ 988664 h 1173047"/>
                <a:gd name="connsiteX12" fmla="*/ 192549 w 1546896"/>
                <a:gd name="connsiteY12" fmla="*/ 1070960 h 1173047"/>
                <a:gd name="connsiteX13" fmla="*/ 525 w 1546896"/>
                <a:gd name="connsiteY13" fmla="*/ 1171544 h 117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6896" h="1173047">
                  <a:moveTo>
                    <a:pt x="525" y="1171544"/>
                  </a:moveTo>
                  <a:cubicBezTo>
                    <a:pt x="-8619" y="1157828"/>
                    <a:pt x="104157" y="1048100"/>
                    <a:pt x="137685" y="988664"/>
                  </a:cubicBezTo>
                  <a:cubicBezTo>
                    <a:pt x="171213" y="929228"/>
                    <a:pt x="218457" y="892652"/>
                    <a:pt x="201693" y="814928"/>
                  </a:cubicBezTo>
                  <a:cubicBezTo>
                    <a:pt x="184929" y="737204"/>
                    <a:pt x="66057" y="606140"/>
                    <a:pt x="37101" y="522320"/>
                  </a:cubicBezTo>
                  <a:cubicBezTo>
                    <a:pt x="8145" y="438500"/>
                    <a:pt x="-5571" y="383636"/>
                    <a:pt x="27957" y="312008"/>
                  </a:cubicBezTo>
                  <a:cubicBezTo>
                    <a:pt x="61485" y="240380"/>
                    <a:pt x="102633" y="144368"/>
                    <a:pt x="238269" y="92552"/>
                  </a:cubicBezTo>
                  <a:cubicBezTo>
                    <a:pt x="373905" y="40736"/>
                    <a:pt x="661941" y="-8032"/>
                    <a:pt x="841773" y="1112"/>
                  </a:cubicBezTo>
                  <a:cubicBezTo>
                    <a:pt x="1021605" y="10256"/>
                    <a:pt x="1199913" y="59024"/>
                    <a:pt x="1317261" y="147416"/>
                  </a:cubicBezTo>
                  <a:cubicBezTo>
                    <a:pt x="1434609" y="235808"/>
                    <a:pt x="1559577" y="397352"/>
                    <a:pt x="1545861" y="531464"/>
                  </a:cubicBezTo>
                  <a:cubicBezTo>
                    <a:pt x="1532145" y="665576"/>
                    <a:pt x="1411749" y="881984"/>
                    <a:pt x="1234965" y="952088"/>
                  </a:cubicBezTo>
                  <a:cubicBezTo>
                    <a:pt x="1058181" y="1022192"/>
                    <a:pt x="637557" y="945992"/>
                    <a:pt x="485157" y="952088"/>
                  </a:cubicBezTo>
                  <a:cubicBezTo>
                    <a:pt x="332757" y="958184"/>
                    <a:pt x="392193" y="950564"/>
                    <a:pt x="320565" y="988664"/>
                  </a:cubicBezTo>
                  <a:cubicBezTo>
                    <a:pt x="248937" y="1026764"/>
                    <a:pt x="245889" y="1040480"/>
                    <a:pt x="192549" y="1070960"/>
                  </a:cubicBezTo>
                  <a:cubicBezTo>
                    <a:pt x="139209" y="1101440"/>
                    <a:pt x="9669" y="1185260"/>
                    <a:pt x="525" y="117154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44065ED5-96FB-43C7-A1F9-85CC55247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446" y="4482613"/>
              <a:ext cx="1595536" cy="765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defTabSz="914400">
                <a:defRPr/>
              </a:pPr>
              <a:r>
                <a:rPr lang="en-US" altLang="en-US" sz="1400" kern="0" dirty="0">
                  <a:solidFill>
                    <a:srgbClr val="2D2DB9">
                      <a:lumMod val="75000"/>
                    </a:srgbClr>
                  </a:solidFill>
                  <a:latin typeface="Comic Sans MS" pitchFamily="66" charset="0"/>
                </a:rPr>
                <a:t>Maximize the pleasure !</a:t>
              </a:r>
            </a:p>
            <a:p>
              <a:pPr defTabSz="914400">
                <a:defRPr/>
              </a:pPr>
              <a:r>
                <a:rPr lang="en-US" altLang="en-US" sz="1400" kern="0" dirty="0">
                  <a:solidFill>
                    <a:srgbClr val="2D2DB9">
                      <a:lumMod val="75000"/>
                    </a:srgbClr>
                  </a:solidFill>
                  <a:latin typeface="Comic Sans MS" pitchFamily="66" charset="0"/>
                </a:rPr>
                <a:t>Think 3D.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52F493-7B69-43DF-AD1F-F26257D32A62}"/>
              </a:ext>
            </a:extLst>
          </p:cNvPr>
          <p:cNvGrpSpPr/>
          <p:nvPr/>
        </p:nvGrpSpPr>
        <p:grpSpPr>
          <a:xfrm>
            <a:off x="747353" y="796855"/>
            <a:ext cx="2207179" cy="2330969"/>
            <a:chOff x="1002320" y="1001562"/>
            <a:chExt cx="1540915" cy="162733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7238592-C8D0-43A1-BB10-59513A185A58}"/>
                </a:ext>
              </a:extLst>
            </p:cNvPr>
            <p:cNvGrpSpPr/>
            <p:nvPr/>
          </p:nvGrpSpPr>
          <p:grpSpPr>
            <a:xfrm>
              <a:off x="1002320" y="1001562"/>
              <a:ext cx="1540915" cy="1627338"/>
              <a:chOff x="1002320" y="1001562"/>
              <a:chExt cx="1540915" cy="162733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DE39D01-F2BD-4E9D-85A6-93251D09966A}"/>
                  </a:ext>
                </a:extLst>
              </p:cNvPr>
              <p:cNvCxnSpPr/>
              <p:nvPr/>
            </p:nvCxnSpPr>
            <p:spPr>
              <a:xfrm flipV="1">
                <a:off x="1661746" y="1257302"/>
                <a:ext cx="0" cy="137159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CA2AB83-535B-4CA9-BCBF-6ADB6B94B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320" y="1969482"/>
                <a:ext cx="131005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7694241-1885-433A-9348-0190C7138F76}"/>
                  </a:ext>
                </a:extLst>
              </p:cNvPr>
              <p:cNvSpPr txBox="1"/>
              <p:nvPr/>
            </p:nvSpPr>
            <p:spPr>
              <a:xfrm>
                <a:off x="1533061" y="1001562"/>
                <a:ext cx="267970" cy="25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DBCF7BC-EAF2-47C6-A364-262CB445047B}"/>
                  </a:ext>
                </a:extLst>
              </p:cNvPr>
              <p:cNvSpPr txBox="1"/>
              <p:nvPr/>
            </p:nvSpPr>
            <p:spPr>
              <a:xfrm>
                <a:off x="2238343" y="185674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2C328B-DC34-4123-96BD-071AC4F27875}"/>
                </a:ext>
              </a:extLst>
            </p:cNvPr>
            <p:cNvSpPr/>
            <p:nvPr/>
          </p:nvSpPr>
          <p:spPr>
            <a:xfrm>
              <a:off x="1464520" y="1774586"/>
              <a:ext cx="404246" cy="381000"/>
            </a:xfrm>
            <a:prstGeom prst="rect">
              <a:avLst/>
            </a:prstGeom>
            <a:solidFill>
              <a:srgbClr val="A6A6A6">
                <a:alpha val="69804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54F59F-3F24-471D-F11C-9F0D2DCE5AC3}"/>
              </a:ext>
            </a:extLst>
          </p:cNvPr>
          <p:cNvGrpSpPr/>
          <p:nvPr/>
        </p:nvGrpSpPr>
        <p:grpSpPr>
          <a:xfrm>
            <a:off x="764155" y="3639376"/>
            <a:ext cx="2195590" cy="2495481"/>
            <a:chOff x="764155" y="3639376"/>
            <a:chExt cx="2195590" cy="249548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7F612C-3013-45AC-BF72-BCD93C2B76D7}"/>
                </a:ext>
              </a:extLst>
            </p:cNvPr>
            <p:cNvGrpSpPr/>
            <p:nvPr/>
          </p:nvGrpSpPr>
          <p:grpSpPr>
            <a:xfrm>
              <a:off x="764155" y="3639376"/>
              <a:ext cx="2195590" cy="2495481"/>
              <a:chOff x="1006719" y="3543889"/>
              <a:chExt cx="1534258" cy="174382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4FBD4EB-4EB2-4DB3-B24E-20B7632C2486}"/>
                  </a:ext>
                </a:extLst>
              </p:cNvPr>
              <p:cNvGrpSpPr/>
              <p:nvPr/>
            </p:nvGrpSpPr>
            <p:grpSpPr>
              <a:xfrm>
                <a:off x="1006719" y="3543889"/>
                <a:ext cx="1534258" cy="1743820"/>
                <a:chOff x="1006719" y="3543889"/>
                <a:chExt cx="1534258" cy="1743820"/>
              </a:xfrm>
            </p:grpSpPr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B4E68774-3F7B-4E20-8B52-739A89F8B6DF}"/>
                    </a:ext>
                  </a:extLst>
                </p:cNvPr>
                <p:cNvCxnSpPr/>
                <p:nvPr/>
              </p:nvCxnSpPr>
              <p:spPr>
                <a:xfrm flipV="1">
                  <a:off x="1666145" y="3774833"/>
                  <a:ext cx="0" cy="137159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E92AE8B7-79FC-42FA-B880-62913CAAA3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6719" y="4487013"/>
                  <a:ext cx="1310054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4DA2F921-646B-4E6B-B102-B94D3442F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30923" y="4088423"/>
                  <a:ext cx="817685" cy="87043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A1DE354-BB06-45F8-96C9-23FCF4ACCA8D}"/>
                    </a:ext>
                  </a:extLst>
                </p:cNvPr>
                <p:cNvSpPr txBox="1"/>
                <p:nvPr/>
              </p:nvSpPr>
              <p:spPr>
                <a:xfrm>
                  <a:off x="1526125" y="3543889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Y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160B88B-A4A6-4191-8A62-096C11712EB0}"/>
                    </a:ext>
                  </a:extLst>
                </p:cNvPr>
                <p:cNvSpPr txBox="1"/>
                <p:nvPr/>
              </p:nvSpPr>
              <p:spPr>
                <a:xfrm>
                  <a:off x="2236085" y="4349321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X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9F45601-8F32-4F1B-BB54-A56E3A6F6382}"/>
                    </a:ext>
                  </a:extLst>
                </p:cNvPr>
                <p:cNvSpPr txBox="1"/>
                <p:nvPr/>
              </p:nvSpPr>
              <p:spPr>
                <a:xfrm>
                  <a:off x="1022676" y="4918377"/>
                  <a:ext cx="292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Z</a:t>
                  </a:r>
                </a:p>
              </p:txBody>
            </p:sp>
          </p:grp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8493D76-83BE-4D65-9DAE-594B5191B0BC}"/>
                  </a:ext>
                </a:extLst>
              </p:cNvPr>
              <p:cNvSpPr/>
              <p:nvPr/>
            </p:nvSpPr>
            <p:spPr>
              <a:xfrm>
                <a:off x="1362935" y="4392848"/>
                <a:ext cx="462973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9804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047984-17BB-4D23-AE6C-D5EAB3E8D210}"/>
                  </a:ext>
                </a:extLst>
              </p:cNvPr>
              <p:cNvSpPr/>
              <p:nvPr/>
            </p:nvSpPr>
            <p:spPr>
              <a:xfrm>
                <a:off x="1829614" y="4219857"/>
                <a:ext cx="171450" cy="550327"/>
              </a:xfrm>
              <a:custGeom>
                <a:avLst/>
                <a:gdLst>
                  <a:gd name="connsiteX0" fmla="*/ 0 w 219075"/>
                  <a:gd name="connsiteY0" fmla="*/ 209550 h 590550"/>
                  <a:gd name="connsiteX1" fmla="*/ 0 w 219075"/>
                  <a:gd name="connsiteY1" fmla="*/ 590550 h 590550"/>
                  <a:gd name="connsiteX2" fmla="*/ 219075 w 219075"/>
                  <a:gd name="connsiteY2" fmla="*/ 323850 h 590550"/>
                  <a:gd name="connsiteX3" fmla="*/ 219075 w 219075"/>
                  <a:gd name="connsiteY3" fmla="*/ 0 h 590550"/>
                  <a:gd name="connsiteX4" fmla="*/ 0 w 219075"/>
                  <a:gd name="connsiteY4" fmla="*/ 209550 h 590550"/>
                  <a:gd name="connsiteX0" fmla="*/ 0 w 219075"/>
                  <a:gd name="connsiteY0" fmla="*/ 209550 h 590550"/>
                  <a:gd name="connsiteX1" fmla="*/ 0 w 219075"/>
                  <a:gd name="connsiteY1" fmla="*/ 590550 h 590550"/>
                  <a:gd name="connsiteX2" fmla="*/ 171450 w 219075"/>
                  <a:gd name="connsiteY2" fmla="*/ 395287 h 590550"/>
                  <a:gd name="connsiteX3" fmla="*/ 219075 w 219075"/>
                  <a:gd name="connsiteY3" fmla="*/ 0 h 590550"/>
                  <a:gd name="connsiteX4" fmla="*/ 0 w 219075"/>
                  <a:gd name="connsiteY4" fmla="*/ 209550 h 590550"/>
                  <a:gd name="connsiteX0" fmla="*/ 0 w 171450"/>
                  <a:gd name="connsiteY0" fmla="*/ 161925 h 542925"/>
                  <a:gd name="connsiteX1" fmla="*/ 0 w 171450"/>
                  <a:gd name="connsiteY1" fmla="*/ 542925 h 542925"/>
                  <a:gd name="connsiteX2" fmla="*/ 171450 w 171450"/>
                  <a:gd name="connsiteY2" fmla="*/ 347662 h 542925"/>
                  <a:gd name="connsiteX3" fmla="*/ 171450 w 171450"/>
                  <a:gd name="connsiteY3" fmla="*/ 0 h 542925"/>
                  <a:gd name="connsiteX4" fmla="*/ 0 w 171450"/>
                  <a:gd name="connsiteY4" fmla="*/ 161925 h 542925"/>
                  <a:gd name="connsiteX0" fmla="*/ 0 w 171450"/>
                  <a:gd name="connsiteY0" fmla="*/ 161925 h 552450"/>
                  <a:gd name="connsiteX1" fmla="*/ 0 w 171450"/>
                  <a:gd name="connsiteY1" fmla="*/ 552450 h 552450"/>
                  <a:gd name="connsiteX2" fmla="*/ 171450 w 171450"/>
                  <a:gd name="connsiteY2" fmla="*/ 347662 h 552450"/>
                  <a:gd name="connsiteX3" fmla="*/ 171450 w 171450"/>
                  <a:gd name="connsiteY3" fmla="*/ 0 h 552450"/>
                  <a:gd name="connsiteX4" fmla="*/ 0 w 171450"/>
                  <a:gd name="connsiteY4" fmla="*/ 161925 h 552450"/>
                  <a:gd name="connsiteX0" fmla="*/ 0 w 171450"/>
                  <a:gd name="connsiteY0" fmla="*/ 166687 h 557212"/>
                  <a:gd name="connsiteX1" fmla="*/ 0 w 171450"/>
                  <a:gd name="connsiteY1" fmla="*/ 557212 h 557212"/>
                  <a:gd name="connsiteX2" fmla="*/ 171450 w 171450"/>
                  <a:gd name="connsiteY2" fmla="*/ 352424 h 557212"/>
                  <a:gd name="connsiteX3" fmla="*/ 161925 w 171450"/>
                  <a:gd name="connsiteY3" fmla="*/ 0 h 557212"/>
                  <a:gd name="connsiteX4" fmla="*/ 0 w 171450"/>
                  <a:gd name="connsiteY4" fmla="*/ 166687 h 557212"/>
                  <a:gd name="connsiteX0" fmla="*/ 0 w 171450"/>
                  <a:gd name="connsiteY0" fmla="*/ 171450 h 561975"/>
                  <a:gd name="connsiteX1" fmla="*/ 0 w 171450"/>
                  <a:gd name="connsiteY1" fmla="*/ 561975 h 561975"/>
                  <a:gd name="connsiteX2" fmla="*/ 171450 w 171450"/>
                  <a:gd name="connsiteY2" fmla="*/ 357187 h 561975"/>
                  <a:gd name="connsiteX3" fmla="*/ 166687 w 171450"/>
                  <a:gd name="connsiteY3" fmla="*/ 0 h 561975"/>
                  <a:gd name="connsiteX4" fmla="*/ 0 w 171450"/>
                  <a:gd name="connsiteY4" fmla="*/ 171450 h 561975"/>
                  <a:gd name="connsiteX0" fmla="*/ 0 w 171450"/>
                  <a:gd name="connsiteY0" fmla="*/ 159802 h 550327"/>
                  <a:gd name="connsiteX1" fmla="*/ 0 w 171450"/>
                  <a:gd name="connsiteY1" fmla="*/ 550327 h 550327"/>
                  <a:gd name="connsiteX2" fmla="*/ 171450 w 171450"/>
                  <a:gd name="connsiteY2" fmla="*/ 345539 h 550327"/>
                  <a:gd name="connsiteX3" fmla="*/ 156703 w 171450"/>
                  <a:gd name="connsiteY3" fmla="*/ 0 h 550327"/>
                  <a:gd name="connsiteX4" fmla="*/ 0 w 171450"/>
                  <a:gd name="connsiteY4" fmla="*/ 159802 h 55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550327">
                    <a:moveTo>
                      <a:pt x="0" y="159802"/>
                    </a:moveTo>
                    <a:lnTo>
                      <a:pt x="0" y="550327"/>
                    </a:lnTo>
                    <a:lnTo>
                      <a:pt x="171450" y="345539"/>
                    </a:lnTo>
                    <a:cubicBezTo>
                      <a:pt x="169862" y="226477"/>
                      <a:pt x="158291" y="119062"/>
                      <a:pt x="156703" y="0"/>
                    </a:cubicBezTo>
                    <a:lnTo>
                      <a:pt x="0" y="159802"/>
                    </a:lnTo>
                    <a:close/>
                  </a:path>
                </a:pathLst>
              </a:custGeom>
              <a:solidFill>
                <a:srgbClr val="FFC000">
                  <a:alpha val="50196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39C9E82-3086-4042-BC1A-1FF55FD322F2}"/>
                  </a:ext>
                </a:extLst>
              </p:cNvPr>
              <p:cNvSpPr/>
              <p:nvPr/>
            </p:nvSpPr>
            <p:spPr>
              <a:xfrm>
                <a:off x="1368345" y="4212606"/>
                <a:ext cx="611782" cy="176213"/>
              </a:xfrm>
              <a:custGeom>
                <a:avLst/>
                <a:gdLst>
                  <a:gd name="connsiteX0" fmla="*/ 0 w 633413"/>
                  <a:gd name="connsiteY0" fmla="*/ 176213 h 176213"/>
                  <a:gd name="connsiteX1" fmla="*/ 438150 w 633413"/>
                  <a:gd name="connsiteY1" fmla="*/ 176213 h 176213"/>
                  <a:gd name="connsiteX2" fmla="*/ 633413 w 633413"/>
                  <a:gd name="connsiteY2" fmla="*/ 0 h 176213"/>
                  <a:gd name="connsiteX3" fmla="*/ 266700 w 633413"/>
                  <a:gd name="connsiteY3" fmla="*/ 0 h 176213"/>
                  <a:gd name="connsiteX4" fmla="*/ 0 w 633413"/>
                  <a:gd name="connsiteY4" fmla="*/ 176213 h 176213"/>
                  <a:gd name="connsiteX0" fmla="*/ 0 w 633413"/>
                  <a:gd name="connsiteY0" fmla="*/ 176213 h 176213"/>
                  <a:gd name="connsiteX1" fmla="*/ 438150 w 633413"/>
                  <a:gd name="connsiteY1" fmla="*/ 176213 h 176213"/>
                  <a:gd name="connsiteX2" fmla="*/ 633413 w 633413"/>
                  <a:gd name="connsiteY2" fmla="*/ 0 h 176213"/>
                  <a:gd name="connsiteX3" fmla="*/ 214312 w 633413"/>
                  <a:gd name="connsiteY3" fmla="*/ 0 h 176213"/>
                  <a:gd name="connsiteX4" fmla="*/ 0 w 633413"/>
                  <a:gd name="connsiteY4" fmla="*/ 176213 h 176213"/>
                  <a:gd name="connsiteX0" fmla="*/ 0 w 611781"/>
                  <a:gd name="connsiteY0" fmla="*/ 176213 h 176213"/>
                  <a:gd name="connsiteX1" fmla="*/ 438150 w 611781"/>
                  <a:gd name="connsiteY1" fmla="*/ 176213 h 176213"/>
                  <a:gd name="connsiteX2" fmla="*/ 611781 w 611781"/>
                  <a:gd name="connsiteY2" fmla="*/ 4992 h 176213"/>
                  <a:gd name="connsiteX3" fmla="*/ 214312 w 611781"/>
                  <a:gd name="connsiteY3" fmla="*/ 0 h 176213"/>
                  <a:gd name="connsiteX4" fmla="*/ 0 w 611781"/>
                  <a:gd name="connsiteY4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781" h="176213">
                    <a:moveTo>
                      <a:pt x="0" y="176213"/>
                    </a:moveTo>
                    <a:lnTo>
                      <a:pt x="438150" y="176213"/>
                    </a:lnTo>
                    <a:lnTo>
                      <a:pt x="611781" y="4992"/>
                    </a:lnTo>
                    <a:lnTo>
                      <a:pt x="214312" y="0"/>
                    </a:lnTo>
                    <a:lnTo>
                      <a:pt x="0" y="176213"/>
                    </a:lnTo>
                    <a:close/>
                  </a:path>
                </a:pathLst>
              </a:custGeom>
              <a:solidFill>
                <a:srgbClr val="FF0000">
                  <a:alpha val="69804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BDEE794-BD26-4547-98B0-64CAD8699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3918" y="3966819"/>
              <a:ext cx="0" cy="7432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FEA5530-187D-454D-8A9C-8078C4A4FA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1953" y="5150644"/>
              <a:ext cx="487265" cy="5197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520F7DE6-CEA3-4B28-8E5B-F37381423E4D}"/>
                </a:ext>
              </a:extLst>
            </p:cNvPr>
            <p:cNvCxnSpPr>
              <a:cxnSpLocks/>
            </p:cNvCxnSpPr>
            <p:nvPr/>
          </p:nvCxnSpPr>
          <p:spPr>
            <a:xfrm>
              <a:off x="2082718" y="4995123"/>
              <a:ext cx="56227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AB2C0536-D760-D9BC-D080-3B232B27E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63" y="4767226"/>
            <a:ext cx="1514442" cy="1862764"/>
          </a:xfrm>
          <a:prstGeom prst="rect">
            <a:avLst/>
          </a:prstGeom>
        </p:spPr>
      </p:pic>
      <p:sp>
        <p:nvSpPr>
          <p:cNvPr id="91" name="Rectangle 29">
            <a:extLst>
              <a:ext uri="{FF2B5EF4-FFF2-40B4-BE49-F238E27FC236}">
                <a16:creationId xmlns:a16="http://schemas.microsoft.com/office/drawing/2014/main" id="{EE7F903D-0BEC-CD75-E9D8-6050C9C15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Which would you rather have?</a:t>
            </a:r>
          </a:p>
        </p:txBody>
      </p:sp>
      <p:pic>
        <p:nvPicPr>
          <p:cNvPr id="53" name="Picture 52" descr="A cat wearing a hat&#10;&#10;Description automatically generated with low confidence">
            <a:extLst>
              <a:ext uri="{FF2B5EF4-FFF2-40B4-BE49-F238E27FC236}">
                <a16:creationId xmlns:a16="http://schemas.microsoft.com/office/drawing/2014/main" id="{3CD51BFA-693E-3C7B-7547-A09740DCB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30" y="1882950"/>
            <a:ext cx="1097579" cy="14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0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40" y="1504087"/>
            <a:ext cx="152053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Square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Circle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Triangle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1A838-D114-4574-8BC6-248BA14CC637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EEAE3E-EED4-4BFC-9447-122D428D074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95526B7-D597-49EE-A23F-C5705A9FE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F236FA-C43B-41BA-BA9D-4A352E55D84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651F181-7304-4292-8382-CDAA5E1911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B284DB-C80C-442A-8DD5-87778C8FB6B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2067032-ECF0-403C-8587-C0A39E129C0C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0E0FD3-6B4C-46A8-9C36-C455B4291447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7CE6-E7D7-43A9-A287-830B43B132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BFFE0-7196-4102-9136-D95A29A4AF9E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F075B4-35E2-4FA7-8370-47B69872BC41}"/>
                </a:ext>
              </a:extLst>
            </p:cNvPr>
            <p:cNvSpPr txBox="1"/>
            <p:nvPr/>
          </p:nvSpPr>
          <p:spPr>
            <a:xfrm>
              <a:off x="7459718" y="6619872"/>
              <a:ext cx="9460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Blender 101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7B9078-424A-4CCB-A1B3-98D2125FCDC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27DDD-2E3D-4444-92DD-D960B7D09D4B}"/>
                </a:ext>
              </a:extLst>
            </p:cNvPr>
            <p:cNvSpPr txBox="1"/>
            <p:nvPr/>
          </p:nvSpPr>
          <p:spPr>
            <a:xfrm>
              <a:off x="8248160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Apr 2022</a:t>
              </a:r>
            </a:p>
          </p:txBody>
        </p:sp>
      </p:grpSp>
      <p:sp>
        <p:nvSpPr>
          <p:cNvPr id="141" name="AutoShape 2">
            <a:extLst>
              <a:ext uri="{FF2B5EF4-FFF2-40B4-BE49-F238E27FC236}">
                <a16:creationId xmlns:a16="http://schemas.microsoft.com/office/drawing/2014/main" id="{97B73FFB-DB44-4EC8-AA68-A0006EAD5D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3707" y="39008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9">
            <a:extLst>
              <a:ext uri="{FF2B5EF4-FFF2-40B4-BE49-F238E27FC236}">
                <a16:creationId xmlns:a16="http://schemas.microsoft.com/office/drawing/2014/main" id="{EE7F903D-0BEC-CD75-E9D8-6050C9C15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128" y="776657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Geometry                                  Solid Geometry</a:t>
            </a: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318E7B66-EB5B-AFF1-3F00-2CE207200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407" y="1556246"/>
            <a:ext cx="152053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Cube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Sphere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Cone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0D32070-1D00-3D93-5155-85F06376E781}"/>
              </a:ext>
            </a:extLst>
          </p:cNvPr>
          <p:cNvSpPr/>
          <p:nvPr/>
        </p:nvSpPr>
        <p:spPr>
          <a:xfrm>
            <a:off x="2417270" y="1482104"/>
            <a:ext cx="742353" cy="7423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AD6F235-9FE0-F009-C578-B636B4522C42}"/>
              </a:ext>
            </a:extLst>
          </p:cNvPr>
          <p:cNvSpPr/>
          <p:nvPr/>
        </p:nvSpPr>
        <p:spPr>
          <a:xfrm>
            <a:off x="2369085" y="2548904"/>
            <a:ext cx="790538" cy="7905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E95D2925-ACAA-D3EC-22A6-3BE9946B0E3A}"/>
              </a:ext>
            </a:extLst>
          </p:cNvPr>
          <p:cNvSpPr/>
          <p:nvPr/>
        </p:nvSpPr>
        <p:spPr>
          <a:xfrm>
            <a:off x="2342709" y="3800340"/>
            <a:ext cx="790538" cy="6814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58E8EBB5-52DB-A875-5475-D2DD9BDED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43" y="1311249"/>
            <a:ext cx="1211706" cy="333373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CAEC073-360C-1BF2-883A-9AF344E8C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581" y="1315978"/>
            <a:ext cx="1285091" cy="33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6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12390</TotalTime>
  <Words>1382</Words>
  <Application>Microsoft Office PowerPoint</Application>
  <PresentationFormat>On-screen Show (4:3)</PresentationFormat>
  <Paragraphs>435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Ribeye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41</cp:revision>
  <cp:lastPrinted>2021-10-08T16:05:27Z</cp:lastPrinted>
  <dcterms:created xsi:type="dcterms:W3CDTF">2021-10-01T15:07:07Z</dcterms:created>
  <dcterms:modified xsi:type="dcterms:W3CDTF">2022-07-21T18:00:10Z</dcterms:modified>
</cp:coreProperties>
</file>