
<file path=[Content_Types].xml><?xml version="1.0" encoding="utf-8"?>
<Types xmlns="http://schemas.openxmlformats.org/package/2006/content-types">
  <Default Extension="gif" ContentType="image/gif"/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2" r:id="rId4"/>
    <p:sldId id="259" r:id="rId5"/>
    <p:sldId id="274" r:id="rId6"/>
    <p:sldId id="270" r:id="rId7"/>
    <p:sldId id="268" r:id="rId8"/>
    <p:sldId id="27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8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8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6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8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37A4-C66D-4B30-B0D2-C1DDEE6FF61D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43FA-BC5D-4EC2-B6F9-2E079DB56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0" y="535583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Amasis MT Pro Light" panose="02040304050005020304" pitchFamily="18" charset="0"/>
              </a:rPr>
              <a:t>From the Build-It-Yourself 3D Laboratory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F5CDD-CC25-894B-CE17-40D74FBA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9" y="2913914"/>
            <a:ext cx="1905000" cy="2343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E4DAAB-41A5-16E5-A235-8778F9143874}"/>
              </a:ext>
            </a:extLst>
          </p:cNvPr>
          <p:cNvSpPr txBox="1"/>
          <p:nvPr/>
        </p:nvSpPr>
        <p:spPr>
          <a:xfrm>
            <a:off x="0" y="16571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Amasis MT Pro Medium" panose="02040604050005020304" pitchFamily="18" charset="0"/>
              </a:rPr>
              <a:t>The Wicked Mean Machine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  <a:latin typeface="Amasis MT Pro Medium" panose="02040604050005020304" pitchFamily="18" charset="0"/>
              </a:rPr>
              <a:t>and the Pink Polka Dot Peacenik</a:t>
            </a:r>
          </a:p>
        </p:txBody>
      </p:sp>
    </p:spTree>
    <p:extLst>
      <p:ext uri="{BB962C8B-B14F-4D97-AF65-F5344CB8AC3E}">
        <p14:creationId xmlns:p14="http://schemas.microsoft.com/office/powerpoint/2010/main" val="312120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2733432" y="4894439"/>
            <a:ext cx="397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Until the next episode, Folks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A32CB-3446-5699-E7BF-BE03BF617EDE}"/>
              </a:ext>
            </a:extLst>
          </p:cNvPr>
          <p:cNvSpPr txBox="1"/>
          <p:nvPr/>
        </p:nvSpPr>
        <p:spPr>
          <a:xfrm>
            <a:off x="3322084" y="4080915"/>
            <a:ext cx="2140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Amasis MT Pro Medium" panose="02040604050005020304" pitchFamily="18" charset="0"/>
              </a:rPr>
              <a:t>The 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F5CDD-CC25-894B-CE17-40D74FBA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49" y="1538118"/>
            <a:ext cx="1905000" cy="234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416A34-B335-EE0F-2491-48C260D06F3B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From the Build-It-Yourself 3D Laboratory</a:t>
            </a:r>
          </a:p>
        </p:txBody>
      </p:sp>
    </p:spTree>
    <p:extLst>
      <p:ext uri="{BB962C8B-B14F-4D97-AF65-F5344CB8AC3E}">
        <p14:creationId xmlns:p14="http://schemas.microsoft.com/office/powerpoint/2010/main" val="310258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474784" y="773723"/>
            <a:ext cx="50467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the year 2030, on a particular playground in your ‘hood’…</a:t>
            </a:r>
          </a:p>
          <a:p>
            <a:endParaRPr lang="en-US" sz="1400" dirty="0"/>
          </a:p>
          <a:p>
            <a:r>
              <a:rPr lang="en-US" sz="1400" dirty="0"/>
              <a:t>there roamed a Wicked Mean Machine.</a:t>
            </a:r>
          </a:p>
          <a:p>
            <a:r>
              <a:rPr lang="en-US" sz="1400" dirty="0"/>
              <a:t>Kill, fire, fake news, and steal your </a:t>
            </a:r>
            <a:r>
              <a:rPr lang="en-US" sz="1400" dirty="0" err="1"/>
              <a:t>Reeces</a:t>
            </a:r>
            <a:r>
              <a:rPr lang="en-US" sz="1400" dirty="0"/>
              <a:t>’ Peanut Butter Cups.</a:t>
            </a:r>
          </a:p>
          <a:p>
            <a:endParaRPr lang="en-US" sz="1400" dirty="0"/>
          </a:p>
          <a:p>
            <a:r>
              <a:rPr lang="en-US" sz="1400" dirty="0"/>
              <a:t>So a team of clever inventors at the Build-It-Yourself Laboratory sprung into action.  </a:t>
            </a:r>
          </a:p>
          <a:p>
            <a:r>
              <a:rPr lang="en-US" sz="1400" dirty="0"/>
              <a:t>The mission:  </a:t>
            </a:r>
          </a:p>
          <a:p>
            <a:r>
              <a:rPr lang="en-US" sz="1400" dirty="0"/>
              <a:t>Build and make love, not destroy and make war!</a:t>
            </a:r>
          </a:p>
          <a:p>
            <a:endParaRPr lang="en-US" sz="1400" dirty="0"/>
          </a:p>
          <a:p>
            <a:r>
              <a:rPr lang="en-US" sz="1400" dirty="0"/>
              <a:t>The result: </a:t>
            </a:r>
          </a:p>
          <a:p>
            <a:r>
              <a:rPr lang="en-US" sz="1400" dirty="0"/>
              <a:t>A Pink Polka dot Peacenik Machine.  </a:t>
            </a:r>
          </a:p>
          <a:p>
            <a:endParaRPr lang="en-US" sz="1400" dirty="0"/>
          </a:p>
          <a:p>
            <a:r>
              <a:rPr lang="en-US" sz="1400" dirty="0"/>
              <a:t>An epic faceoff between good and evil.  Who would prevail?</a:t>
            </a:r>
          </a:p>
          <a:p>
            <a:endParaRPr lang="en-US" sz="1400" dirty="0"/>
          </a:p>
          <a:p>
            <a:r>
              <a:rPr lang="en-US" sz="1400" dirty="0"/>
              <a:t>Before the Wicked Mean Machine could unload its nuclear payload, it got smothered with hugs and kisses.  Which would you rather have a punch in the nose or a friendly hug?</a:t>
            </a:r>
          </a:p>
          <a:p>
            <a:endParaRPr lang="en-US" sz="1400" dirty="0"/>
          </a:p>
          <a:p>
            <a:r>
              <a:rPr lang="en-US" sz="1400" dirty="0"/>
              <a:t>Logic prevails, and so the Wicked Mean Machine and the Pink Polka Dot Peacenik Machine frolicked in the playground happily ever after.</a:t>
            </a:r>
          </a:p>
          <a:p>
            <a:endParaRPr lang="en-US" sz="1400" dirty="0"/>
          </a:p>
          <a:p>
            <a:r>
              <a:rPr lang="en-US" sz="1400" dirty="0"/>
              <a:t>The moral of this adventure:</a:t>
            </a:r>
          </a:p>
          <a:p>
            <a:r>
              <a:rPr lang="en-US" sz="1400" dirty="0"/>
              <a:t>War mongers are no match for Peace, Love, Building together, and </a:t>
            </a:r>
            <a:r>
              <a:rPr lang="en-US" sz="1400" dirty="0" err="1"/>
              <a:t>Reeces</a:t>
            </a:r>
            <a:r>
              <a:rPr lang="en-US" sz="1400" dirty="0"/>
              <a:t>’ Peanut Butter Cups for 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A32CB-3446-5699-E7BF-BE03BF617EDE}"/>
              </a:ext>
            </a:extLst>
          </p:cNvPr>
          <p:cNvSpPr txBox="1"/>
          <p:nvPr/>
        </p:nvSpPr>
        <p:spPr>
          <a:xfrm>
            <a:off x="474784" y="281354"/>
            <a:ext cx="585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Wicked Mean Machine and the Pink Polka dot Peacenik</a:t>
            </a:r>
          </a:p>
        </p:txBody>
      </p:sp>
    </p:spTree>
    <p:extLst>
      <p:ext uri="{BB962C8B-B14F-4D97-AF65-F5344CB8AC3E}">
        <p14:creationId xmlns:p14="http://schemas.microsoft.com/office/powerpoint/2010/main" val="225119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479042" y="394059"/>
            <a:ext cx="6498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It was the year 2030                                                       on a particular playground in your ‘hood’ …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D5F32-F626-8743-39FB-975A8301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53" y="3012363"/>
            <a:ext cx="2186116" cy="282737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0FF24DD-2D5A-DE8C-FDA1-306628D66BF6}"/>
              </a:ext>
            </a:extLst>
          </p:cNvPr>
          <p:cNvSpPr/>
          <p:nvPr/>
        </p:nvSpPr>
        <p:spPr>
          <a:xfrm>
            <a:off x="0" y="5823633"/>
            <a:ext cx="9144000" cy="392528"/>
          </a:xfrm>
          <a:custGeom>
            <a:avLst/>
            <a:gdLst>
              <a:gd name="connsiteX0" fmla="*/ 0 w 3648808"/>
              <a:gd name="connsiteY0" fmla="*/ 295813 h 392528"/>
              <a:gd name="connsiteX1" fmla="*/ 1362808 w 3648808"/>
              <a:gd name="connsiteY1" fmla="*/ 84797 h 392528"/>
              <a:gd name="connsiteX2" fmla="*/ 1793631 w 3648808"/>
              <a:gd name="connsiteY2" fmla="*/ 5666 h 392528"/>
              <a:gd name="connsiteX3" fmla="*/ 2417885 w 3648808"/>
              <a:gd name="connsiteY3" fmla="*/ 49628 h 392528"/>
              <a:gd name="connsiteX4" fmla="*/ 3648808 w 3648808"/>
              <a:gd name="connsiteY4" fmla="*/ 392528 h 39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8808" h="392528">
                <a:moveTo>
                  <a:pt x="0" y="295813"/>
                </a:moveTo>
                <a:lnTo>
                  <a:pt x="1362808" y="84797"/>
                </a:lnTo>
                <a:cubicBezTo>
                  <a:pt x="1661747" y="36439"/>
                  <a:pt x="1617785" y="11527"/>
                  <a:pt x="1793631" y="5666"/>
                </a:cubicBezTo>
                <a:cubicBezTo>
                  <a:pt x="1969477" y="-195"/>
                  <a:pt x="2108689" y="-14849"/>
                  <a:pt x="2417885" y="49628"/>
                </a:cubicBezTo>
                <a:cubicBezTo>
                  <a:pt x="2727081" y="114105"/>
                  <a:pt x="3187944" y="253316"/>
                  <a:pt x="3648808" y="39252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327D0-DAEE-8AD9-BA97-AC19AAF1B49C}"/>
              </a:ext>
            </a:extLst>
          </p:cNvPr>
          <p:cNvSpPr txBox="1"/>
          <p:nvPr/>
        </p:nvSpPr>
        <p:spPr>
          <a:xfrm>
            <a:off x="2922954" y="6550223"/>
            <a:ext cx="312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From the Build-It-Yourself 3D Laboratory</a:t>
            </a:r>
          </a:p>
        </p:txBody>
      </p:sp>
    </p:spTree>
    <p:extLst>
      <p:ext uri="{BB962C8B-B14F-4D97-AF65-F5344CB8AC3E}">
        <p14:creationId xmlns:p14="http://schemas.microsoft.com/office/powerpoint/2010/main" val="35623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474784" y="375134"/>
            <a:ext cx="7676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 … there roamed a Wicked Mean Machine.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Kill, fire, fake news, and steal your Reece’s Peanut Butter Cups.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1F1D16-066B-66D6-23AD-14A42EE1AC3C}"/>
              </a:ext>
            </a:extLst>
          </p:cNvPr>
          <p:cNvSpPr txBox="1"/>
          <p:nvPr/>
        </p:nvSpPr>
        <p:spPr>
          <a:xfrm>
            <a:off x="2922954" y="6550223"/>
            <a:ext cx="312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From the Build-It-Yourself 3D Laboratory</a:t>
            </a:r>
          </a:p>
        </p:txBody>
      </p:sp>
      <p:pic>
        <p:nvPicPr>
          <p:cNvPr id="5" name="Picture 4" descr="A picture containing combat vehicle, weapon, self-propelled artillery, military vehicle&#10;&#10;Description automatically generated">
            <a:extLst>
              <a:ext uri="{FF2B5EF4-FFF2-40B4-BE49-F238E27FC236}">
                <a16:creationId xmlns:a16="http://schemas.microsoft.com/office/drawing/2014/main" id="{254E8D24-B5F8-D0D8-AFBA-7A35062FC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52" y="2212133"/>
            <a:ext cx="4982695" cy="357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7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474784" y="382952"/>
            <a:ext cx="775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So a team of clever inventors at the Build-It-Yourself Laboratory sprung into action.  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masis MT Pro Medium" panose="02040604050005020304" pitchFamily="18" charset="0"/>
            </a:endParaRP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The mission:  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Build and make love, not destroy and make war!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EAE72B-2BC8-9E79-3277-664FD73C1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30" y="2279486"/>
            <a:ext cx="7377723" cy="41499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EDCF17-DDFF-FDD4-E4A0-4EC739186FB1}"/>
              </a:ext>
            </a:extLst>
          </p:cNvPr>
          <p:cNvSpPr txBox="1"/>
          <p:nvPr/>
        </p:nvSpPr>
        <p:spPr>
          <a:xfrm>
            <a:off x="2922954" y="6550223"/>
            <a:ext cx="312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From the Build-It-Yourself 3D Laboratory</a:t>
            </a:r>
          </a:p>
        </p:txBody>
      </p:sp>
    </p:spTree>
    <p:extLst>
      <p:ext uri="{BB962C8B-B14F-4D97-AF65-F5344CB8AC3E}">
        <p14:creationId xmlns:p14="http://schemas.microsoft.com/office/powerpoint/2010/main" val="245711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474784" y="375138"/>
            <a:ext cx="5046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The result: 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A Pink Polka Dot Peacenik Machine.  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8B3B3-E213-0684-7882-8E0EFBB23E9E}"/>
              </a:ext>
            </a:extLst>
          </p:cNvPr>
          <p:cNvSpPr txBox="1"/>
          <p:nvPr/>
        </p:nvSpPr>
        <p:spPr>
          <a:xfrm>
            <a:off x="2922954" y="6550223"/>
            <a:ext cx="312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From the Build-It-Yourself 3D Laboratory</a:t>
            </a:r>
          </a:p>
        </p:txBody>
      </p:sp>
      <p:pic>
        <p:nvPicPr>
          <p:cNvPr id="8" name="Picture 7" descr="A cartoon of a pink tank&#10;&#10;Description automatically generated with low confidence">
            <a:extLst>
              <a:ext uri="{FF2B5EF4-FFF2-40B4-BE49-F238E27FC236}">
                <a16:creationId xmlns:a16="http://schemas.microsoft.com/office/drawing/2014/main" id="{B4BD9082-41A1-3794-F82D-786A3CAF2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81" y="2016071"/>
            <a:ext cx="5208038" cy="37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7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474784" y="375143"/>
            <a:ext cx="5046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An epic faceoff between good and evil.  Who would prevail?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4255CD-953B-02ED-5786-B6B22B2853EB}"/>
              </a:ext>
            </a:extLst>
          </p:cNvPr>
          <p:cNvSpPr txBox="1"/>
          <p:nvPr/>
        </p:nvSpPr>
        <p:spPr>
          <a:xfrm>
            <a:off x="2922954" y="6550223"/>
            <a:ext cx="312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From the Build-It-Yourself 3D Laboratory</a:t>
            </a:r>
          </a:p>
        </p:txBody>
      </p:sp>
      <p:pic>
        <p:nvPicPr>
          <p:cNvPr id="6" name="Picture 5" descr="A picture containing weapon, combat vehicle, self-propelled artillery, military vehicle&#10;&#10;Description automatically generated">
            <a:extLst>
              <a:ext uri="{FF2B5EF4-FFF2-40B4-BE49-F238E27FC236}">
                <a16:creationId xmlns:a16="http://schemas.microsoft.com/office/drawing/2014/main" id="{BCE29C98-DB78-4941-4FA1-5C7754D2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8" y="2753715"/>
            <a:ext cx="8461103" cy="25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474784" y="375138"/>
            <a:ext cx="6887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Before the Wicked Mean Machine could unload its nuclear payload, it got smothered with hugs and kisses.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  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Which would you rather have a punch in the nose 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or a friendly hug?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4422F-4DC8-BB47-A320-5F9C8DED714A}"/>
              </a:ext>
            </a:extLst>
          </p:cNvPr>
          <p:cNvSpPr txBox="1"/>
          <p:nvPr/>
        </p:nvSpPr>
        <p:spPr>
          <a:xfrm>
            <a:off x="2922954" y="6550223"/>
            <a:ext cx="312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From the Build-It-Yourself 3D Laboratory</a:t>
            </a:r>
          </a:p>
        </p:txBody>
      </p:sp>
      <p:pic>
        <p:nvPicPr>
          <p:cNvPr id="3" name="Picture 2" descr="A picture containing transport, combat vehicle, military vehicle, self-propelled artillery&#10;&#10;Description automatically generated">
            <a:extLst>
              <a:ext uri="{FF2B5EF4-FFF2-40B4-BE49-F238E27FC236}">
                <a16:creationId xmlns:a16="http://schemas.microsoft.com/office/drawing/2014/main" id="{145CF9D7-BC87-03A7-D698-78D1103F8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8" y="1031846"/>
            <a:ext cx="8545881" cy="49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7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474783" y="375139"/>
            <a:ext cx="6949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Logic prevails, and so the Wicked Mean Machine and the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Pink Polka Dot Peacenik Machine frolicked in the playground happily ever after.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95248-49C3-CA92-AC6E-E425F1462938}"/>
              </a:ext>
            </a:extLst>
          </p:cNvPr>
          <p:cNvSpPr txBox="1"/>
          <p:nvPr/>
        </p:nvSpPr>
        <p:spPr>
          <a:xfrm>
            <a:off x="2922954" y="6550223"/>
            <a:ext cx="312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From the Build-It-Yourself 3D Laboratory</a:t>
            </a:r>
          </a:p>
        </p:txBody>
      </p:sp>
      <p:pic>
        <p:nvPicPr>
          <p:cNvPr id="8" name="Picture 7" descr="A picture containing transport, combat vehicle, self-propelled artillery, weapon&#10;&#10;Description automatically generated">
            <a:extLst>
              <a:ext uri="{FF2B5EF4-FFF2-40B4-BE49-F238E27FC236}">
                <a16:creationId xmlns:a16="http://schemas.microsoft.com/office/drawing/2014/main" id="{ED7A4C00-FF85-4E60-7EC4-A3F004AAC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37" y="1893384"/>
            <a:ext cx="8196044" cy="39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acemaker-tank">
            <a:hlinkClick r:id="" action="ppaction://media"/>
            <a:extLst>
              <a:ext uri="{FF2B5EF4-FFF2-40B4-BE49-F238E27FC236}">
                <a16:creationId xmlns:a16="http://schemas.microsoft.com/office/drawing/2014/main" id="{B28D6812-C53C-D0DB-F75D-8CB3BCF742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531" y="1630455"/>
            <a:ext cx="8536355" cy="480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5AA2D-97B1-678E-7709-17CDD250FDFC}"/>
              </a:ext>
            </a:extLst>
          </p:cNvPr>
          <p:cNvSpPr txBox="1"/>
          <p:nvPr/>
        </p:nvSpPr>
        <p:spPr>
          <a:xfrm>
            <a:off x="474784" y="382951"/>
            <a:ext cx="7528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The moral of this adventure: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War mongers are no match for Peace, Love, Building Together</a:t>
            </a:r>
          </a:p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Amasis MT Pro Medium" panose="02040604050005020304" pitchFamily="18" charset="0"/>
              </a:rPr>
              <a:t>and Reece’s Peanut Butter Cups for all.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0EEB9-FE90-6EF6-621D-E7EDF3DAB48E}"/>
              </a:ext>
            </a:extLst>
          </p:cNvPr>
          <p:cNvSpPr txBox="1"/>
          <p:nvPr/>
        </p:nvSpPr>
        <p:spPr>
          <a:xfrm>
            <a:off x="2922954" y="6550223"/>
            <a:ext cx="3129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From the Build-It-Yourself 3D Laboratory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E6A91-947A-CFA4-BB43-83E0B08BD600}"/>
              </a:ext>
            </a:extLst>
          </p:cNvPr>
          <p:cNvSpPr txBox="1"/>
          <p:nvPr/>
        </p:nvSpPr>
        <p:spPr>
          <a:xfrm>
            <a:off x="285225" y="6036620"/>
            <a:ext cx="1195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Click to watch</a:t>
            </a:r>
          </a:p>
        </p:txBody>
      </p:sp>
    </p:spTree>
    <p:extLst>
      <p:ext uri="{BB962C8B-B14F-4D97-AF65-F5344CB8AC3E}">
        <p14:creationId xmlns:p14="http://schemas.microsoft.com/office/powerpoint/2010/main" val="108968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46028</TotalTime>
  <Words>429</Words>
  <Application>Microsoft Office PowerPoint</Application>
  <PresentationFormat>On-screen Show (4:3)</PresentationFormat>
  <Paragraphs>55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Amasis MT Pro Light</vt:lpstr>
      <vt:lpstr>Amasis MT Pro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18</cp:revision>
  <dcterms:created xsi:type="dcterms:W3CDTF">2022-10-14T00:52:22Z</dcterms:created>
  <dcterms:modified xsi:type="dcterms:W3CDTF">2023-06-26T11:09:51Z</dcterms:modified>
</cp:coreProperties>
</file>