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8" r:id="rId2"/>
    <p:sldId id="352" r:id="rId3"/>
    <p:sldId id="357" r:id="rId4"/>
    <p:sldId id="358" r:id="rId5"/>
    <p:sldId id="360" r:id="rId6"/>
    <p:sldId id="335" r:id="rId7"/>
    <p:sldId id="305" r:id="rId8"/>
    <p:sldId id="321" r:id="rId9"/>
    <p:sldId id="351" r:id="rId10"/>
    <p:sldId id="307" r:id="rId11"/>
    <p:sldId id="353" r:id="rId12"/>
    <p:sldId id="349" r:id="rId13"/>
    <p:sldId id="325" r:id="rId14"/>
    <p:sldId id="346" r:id="rId15"/>
    <p:sldId id="350" r:id="rId16"/>
    <p:sldId id="323" r:id="rId17"/>
    <p:sldId id="356" r:id="rId18"/>
    <p:sldId id="355" r:id="rId19"/>
    <p:sldId id="354" r:id="rId20"/>
    <p:sldId id="345" r:id="rId21"/>
    <p:sldId id="313" r:id="rId22"/>
    <p:sldId id="310" r:id="rId23"/>
    <p:sldId id="359" r:id="rId24"/>
    <p:sldId id="317" r:id="rId25"/>
    <p:sldId id="339" r:id="rId26"/>
    <p:sldId id="344" r:id="rId27"/>
    <p:sldId id="340" r:id="rId28"/>
    <p:sldId id="341" r:id="rId29"/>
    <p:sldId id="343"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4660"/>
  </p:normalViewPr>
  <p:slideViewPr>
    <p:cSldViewPr snapToGrid="0">
      <p:cViewPr varScale="1">
        <p:scale>
          <a:sx n="60" d="100"/>
          <a:sy n="60" d="100"/>
        </p:scale>
        <p:origin x="90" y="870"/>
      </p:cViewPr>
      <p:guideLst/>
    </p:cSldViewPr>
  </p:slideViewPr>
  <p:notesTextViewPr>
    <p:cViewPr>
      <p:scale>
        <a:sx n="1" d="1"/>
        <a:sy n="1" d="1"/>
      </p:scale>
      <p:origin x="0" y="0"/>
    </p:cViewPr>
  </p:notesTextViewPr>
  <p:sorterViewPr>
    <p:cViewPr>
      <p:scale>
        <a:sx n="100" d="100"/>
        <a:sy n="100" d="100"/>
      </p:scale>
      <p:origin x="0" y="-49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BDA7C-0708-2F5B-6CD6-2FAE873CE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E3D326-D84E-87BD-04DB-8D44A8B885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706DA2-365F-4C24-9E6F-75DDDD9863AB}"/>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691ED2FF-70E3-FD19-B81F-7EF9C2289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05CF9-6703-3C94-2AE4-1888B74062FD}"/>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1152978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02BA2-69EF-377E-22A8-434AB818AB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86F333-91BF-C98E-007C-582A16C1A3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267BE-09C7-B5CD-4E30-8E972965B24C}"/>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46B9B274-129D-CB43-E719-BBD06E234E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C49EE-37E6-D542-60C2-48498A128AD2}"/>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241802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C005CA-5D22-C7DD-F31E-396BD775B9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B4B54-6B7C-3BDF-7E7D-D1FD38626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9CCD-628D-FA8F-5BF0-3C4E8900CFBF}"/>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62566AA1-7ECD-D0E6-5A6C-2D02A23D13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67A8CB-60BA-7CED-552F-93B5F6A5125F}"/>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368442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E100-BCFC-D8B1-0DFE-3BCEE9C257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B1BE60-3BFF-6304-DE65-603250A499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F098CA-C596-B70A-E955-C141ACB498DB}"/>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A8E0953A-0EA0-4093-3CC4-EC9E6846A2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C6D94-89B9-6BEC-2EAA-92B0CB4AFA5B}"/>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221971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DE13-13B1-3B20-6EA0-62B317ACA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83EFB-EED2-CE2C-F84A-10F84FCE39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A4AEC-2934-9CAF-AFB8-91445D5DF71C}"/>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5621080F-26EC-A587-284C-F510388AB7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299CF0-92DE-CE87-583D-279088C6E07E}"/>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909973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874CC-A745-023A-1DFA-BBA9D40892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7BD79B-169E-132F-DBE8-33DA56B32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E3600-FA5D-B976-6FD6-61071E2836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0A6CF0-298B-C249-9C23-DFBAD53C3532}"/>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6" name="Footer Placeholder 5">
            <a:extLst>
              <a:ext uri="{FF2B5EF4-FFF2-40B4-BE49-F238E27FC236}">
                <a16:creationId xmlns:a16="http://schemas.microsoft.com/office/drawing/2014/main" id="{D227A304-78D8-66B9-20FC-2E88E93D7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615F1-E26D-DFD2-4167-EA66A9B35B18}"/>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43581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76D9F-BA03-F38B-B808-B02342F6D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B05EB-5701-6429-D4B3-1834C4BE8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E2A2CA-66BA-38CE-66E7-4796503FB5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59F24B-381A-FFDD-5E73-29E1AC7968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6BFB4-FA82-9F2C-CA74-9EA0DA3C41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55A767-E941-6184-366E-B1D3C1585049}"/>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8" name="Footer Placeholder 7">
            <a:extLst>
              <a:ext uri="{FF2B5EF4-FFF2-40B4-BE49-F238E27FC236}">
                <a16:creationId xmlns:a16="http://schemas.microsoft.com/office/drawing/2014/main" id="{4673FB12-1DF4-ED26-A344-2AD7514F9C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FEBD6-C0F5-BE36-693E-3CDED54DA682}"/>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3693271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2674-AC0D-8685-CA13-44A076C9C6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83425B-DC50-3F19-A377-B98BC52B8990}"/>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4" name="Footer Placeholder 3">
            <a:extLst>
              <a:ext uri="{FF2B5EF4-FFF2-40B4-BE49-F238E27FC236}">
                <a16:creationId xmlns:a16="http://schemas.microsoft.com/office/drawing/2014/main" id="{1C70F436-3216-F6C6-0AF2-E5F8CBFFF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EC56CE-FC3E-BB15-17D0-A16042D0678D}"/>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315912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272C5-56C8-BC2D-0824-575E46180A43}"/>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3" name="Footer Placeholder 2">
            <a:extLst>
              <a:ext uri="{FF2B5EF4-FFF2-40B4-BE49-F238E27FC236}">
                <a16:creationId xmlns:a16="http://schemas.microsoft.com/office/drawing/2014/main" id="{5F82FDA9-B061-AA68-7BB1-1CEDE4929E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FBDC27-A358-65EA-FC2B-6920AF52CBA3}"/>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75654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09BF-4792-BE98-EFF4-52C0D6DCD3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3D0EAA-61C7-586C-7D1C-34E3008DFB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9E5D84-9982-2ECE-044D-6AEA05B45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B797F5-732F-B2C1-AA4A-3C19724E934A}"/>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6" name="Footer Placeholder 5">
            <a:extLst>
              <a:ext uri="{FF2B5EF4-FFF2-40B4-BE49-F238E27FC236}">
                <a16:creationId xmlns:a16="http://schemas.microsoft.com/office/drawing/2014/main" id="{1B8215C7-BE0A-C929-7052-FC73E1505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0B0938-36FC-1B2A-A72A-34ED70DD27E8}"/>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273897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BA317-9409-1AB2-9236-342F031FD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001AB7E-2A34-1F7B-CAF5-77817CB3FB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CB2DB1-4B28-2D76-BEBE-C1A0801DEE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C3C89-D7BA-8815-8438-034BF8512C72}"/>
              </a:ext>
            </a:extLst>
          </p:cNvPr>
          <p:cNvSpPr>
            <a:spLocks noGrp="1"/>
          </p:cNvSpPr>
          <p:nvPr>
            <p:ph type="dt" sz="half" idx="10"/>
          </p:nvPr>
        </p:nvSpPr>
        <p:spPr/>
        <p:txBody>
          <a:bodyPr/>
          <a:lstStyle/>
          <a:p>
            <a:fld id="{BCA14B33-20F7-4344-B0D3-C5CBC900A972}" type="datetimeFigureOut">
              <a:rPr lang="en-US" smtClean="0"/>
              <a:t>8/14/2025</a:t>
            </a:fld>
            <a:endParaRPr lang="en-US"/>
          </a:p>
        </p:txBody>
      </p:sp>
      <p:sp>
        <p:nvSpPr>
          <p:cNvPr id="6" name="Footer Placeholder 5">
            <a:extLst>
              <a:ext uri="{FF2B5EF4-FFF2-40B4-BE49-F238E27FC236}">
                <a16:creationId xmlns:a16="http://schemas.microsoft.com/office/drawing/2014/main" id="{55B5E0A5-9E42-8540-824D-5F0CA83A2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DA4034-4506-72FD-F8A7-CB260ACEF1FB}"/>
              </a:ext>
            </a:extLst>
          </p:cNvPr>
          <p:cNvSpPr>
            <a:spLocks noGrp="1"/>
          </p:cNvSpPr>
          <p:nvPr>
            <p:ph type="sldNum" sz="quarter" idx="12"/>
          </p:nvPr>
        </p:nvSpPr>
        <p:spPr/>
        <p:txBody>
          <a:bodyPr/>
          <a:lstStyle/>
          <a:p>
            <a:fld id="{8F05D9FB-E6D6-4A05-B97F-62EA49E8409E}" type="slidenum">
              <a:rPr lang="en-US" smtClean="0"/>
              <a:t>‹#›</a:t>
            </a:fld>
            <a:endParaRPr lang="en-US"/>
          </a:p>
        </p:txBody>
      </p:sp>
    </p:spTree>
    <p:extLst>
      <p:ext uri="{BB962C8B-B14F-4D97-AF65-F5344CB8AC3E}">
        <p14:creationId xmlns:p14="http://schemas.microsoft.com/office/powerpoint/2010/main" val="230672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0820E8-0DBA-D0D2-76EA-D7AFF41FA4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8E1D12-5587-D376-4A18-CB353410C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A58848-950B-F2E5-5F63-C9FC6AF9A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14B33-20F7-4344-B0D3-C5CBC900A972}" type="datetimeFigureOut">
              <a:rPr lang="en-US" smtClean="0"/>
              <a:t>8/14/2025</a:t>
            </a:fld>
            <a:endParaRPr lang="en-US"/>
          </a:p>
        </p:txBody>
      </p:sp>
      <p:sp>
        <p:nvSpPr>
          <p:cNvPr id="5" name="Footer Placeholder 4">
            <a:extLst>
              <a:ext uri="{FF2B5EF4-FFF2-40B4-BE49-F238E27FC236}">
                <a16:creationId xmlns:a16="http://schemas.microsoft.com/office/drawing/2014/main" id="{396DF3BC-6CC1-987B-4802-8C4685AD27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340C71-88A5-7BA8-CFEE-6B8837E5A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5D9FB-E6D6-4A05-B97F-62EA49E8409E}" type="slidenum">
              <a:rPr lang="en-US" smtClean="0"/>
              <a:t>‹#›</a:t>
            </a:fld>
            <a:endParaRPr lang="en-US"/>
          </a:p>
        </p:txBody>
      </p:sp>
    </p:spTree>
    <p:extLst>
      <p:ext uri="{BB962C8B-B14F-4D97-AF65-F5344CB8AC3E}">
        <p14:creationId xmlns:p14="http://schemas.microsoft.com/office/powerpoint/2010/main" val="1300592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wfzFnLOpZYM" TargetMode="External"/><Relationship Id="rId7" Type="http://schemas.openxmlformats.org/officeDocument/2006/relationships/hyperlink" Target="https://www.youtube.com/watch?v=aF2pCff3ocg" TargetMode="External"/><Relationship Id="rId2" Type="http://schemas.openxmlformats.org/officeDocument/2006/relationships/hyperlink" Target="https://www.youtube.com/watch?v=yi4p8ZR4n28" TargetMode="External"/><Relationship Id="rId1" Type="http://schemas.openxmlformats.org/officeDocument/2006/relationships/slideLayout" Target="../slideLayouts/slideLayout7.xml"/><Relationship Id="rId6" Type="http://schemas.openxmlformats.org/officeDocument/2006/relationships/hyperlink" Target="https://www.youtube.com/watch?v=qC6RJxFEMfY" TargetMode="External"/><Relationship Id="rId5" Type="http://schemas.openxmlformats.org/officeDocument/2006/relationships/hyperlink" Target="https://www.youtube.com/watch?v=RN18I-RBVm4" TargetMode="External"/><Relationship Id="rId4" Type="http://schemas.openxmlformats.org/officeDocument/2006/relationships/hyperlink" Target="https://www.youtube.com/watch?v=pR26RMI9T8c"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B71A2-6A16-4F85-5A62-B57386FAA2F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ED287B2-F4D6-EAA9-28D7-A493C332DB69}"/>
              </a:ext>
            </a:extLst>
          </p:cNvPr>
          <p:cNvSpPr txBox="1"/>
          <p:nvPr/>
        </p:nvSpPr>
        <p:spPr>
          <a:xfrm>
            <a:off x="681924" y="1627047"/>
            <a:ext cx="8265523" cy="2862322"/>
          </a:xfrm>
          <a:prstGeom prst="rect">
            <a:avLst/>
          </a:prstGeom>
          <a:noFill/>
        </p:spPr>
        <p:txBody>
          <a:bodyPr wrap="square">
            <a:spAutoFit/>
          </a:bodyPr>
          <a:lstStyle/>
          <a:p>
            <a:pPr marL="457200" indent="-457200">
              <a:buFontTx/>
              <a:buAutoNum type="arabicPeriod"/>
            </a:pPr>
            <a:r>
              <a:rPr lang="en-US" sz="2000" dirty="0"/>
              <a:t>Intro to Catapult Project</a:t>
            </a:r>
          </a:p>
          <a:p>
            <a:pPr marL="457200" indent="-457200">
              <a:buAutoNum type="arabicPeriod"/>
            </a:pPr>
            <a:r>
              <a:rPr lang="en-US" sz="2000" dirty="0"/>
              <a:t>Video Intro to Catapults</a:t>
            </a:r>
          </a:p>
          <a:p>
            <a:pPr marL="457200" indent="-457200">
              <a:buAutoNum type="arabicPeriod"/>
            </a:pPr>
            <a:r>
              <a:rPr lang="en-US" sz="2000" dirty="0"/>
              <a:t>Intro to BIY</a:t>
            </a:r>
          </a:p>
          <a:p>
            <a:pPr marL="457200" indent="-457200">
              <a:buAutoNum type="arabicPeriod"/>
            </a:pPr>
            <a:r>
              <a:rPr lang="en-US" sz="2000" dirty="0"/>
              <a:t>Lab Book Cover</a:t>
            </a:r>
          </a:p>
          <a:p>
            <a:pPr marL="457200" indent="-457200">
              <a:buAutoNum type="arabicPeriod"/>
            </a:pPr>
            <a:r>
              <a:rPr lang="en-US" sz="2000" dirty="0"/>
              <a:t>Document Problem/Mission</a:t>
            </a:r>
          </a:p>
          <a:p>
            <a:pPr marL="457200" indent="-457200">
              <a:buAutoNum type="arabicPeriod"/>
            </a:pPr>
            <a:r>
              <a:rPr lang="en-US" sz="2000" dirty="0"/>
              <a:t>Document Laws of the Lab</a:t>
            </a:r>
          </a:p>
          <a:p>
            <a:pPr marL="457200" indent="-457200">
              <a:buAutoNum type="arabicPeriod"/>
            </a:pPr>
            <a:r>
              <a:rPr lang="en-US" sz="2000" dirty="0"/>
              <a:t>Research</a:t>
            </a:r>
          </a:p>
          <a:p>
            <a:pPr marL="457200" indent="-457200">
              <a:buAutoNum type="arabicPeriod"/>
            </a:pPr>
            <a:r>
              <a:rPr lang="en-US" sz="2000" dirty="0"/>
              <a:t>Make targets</a:t>
            </a:r>
          </a:p>
          <a:p>
            <a:pPr marL="342900" indent="-342900">
              <a:buFont typeface="+mj-lt"/>
              <a:buAutoNum type="arabicPeriod"/>
            </a:pPr>
            <a:endParaRPr lang="en-US" sz="2000" dirty="0"/>
          </a:p>
        </p:txBody>
      </p:sp>
      <p:sp>
        <p:nvSpPr>
          <p:cNvPr id="4" name="Rectangle 3">
            <a:extLst>
              <a:ext uri="{FF2B5EF4-FFF2-40B4-BE49-F238E27FC236}">
                <a16:creationId xmlns:a16="http://schemas.microsoft.com/office/drawing/2014/main" id="{4AC62889-E045-0DBC-8520-B30B586399EB}"/>
              </a:ext>
            </a:extLst>
          </p:cNvPr>
          <p:cNvSpPr/>
          <p:nvPr/>
        </p:nvSpPr>
        <p:spPr>
          <a:xfrm>
            <a:off x="815789" y="385961"/>
            <a:ext cx="7676710"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Monday</a:t>
            </a: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  Plan</a:t>
            </a:r>
          </a:p>
        </p:txBody>
      </p:sp>
      <p:sp>
        <p:nvSpPr>
          <p:cNvPr id="5" name="TextBox 4">
            <a:extLst>
              <a:ext uri="{FF2B5EF4-FFF2-40B4-BE49-F238E27FC236}">
                <a16:creationId xmlns:a16="http://schemas.microsoft.com/office/drawing/2014/main" id="{D181ACC7-F2EC-6A1C-DADC-7C44FDAA218B}"/>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4034787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41632E-80CD-66C4-2498-4C7297E0D2CB}"/>
              </a:ext>
            </a:extLst>
          </p:cNvPr>
          <p:cNvSpPr txBox="1"/>
          <p:nvPr/>
        </p:nvSpPr>
        <p:spPr>
          <a:xfrm>
            <a:off x="701562" y="1466661"/>
            <a:ext cx="1872372" cy="3539430"/>
          </a:xfrm>
          <a:prstGeom prst="rect">
            <a:avLst/>
          </a:prstGeom>
          <a:noFill/>
        </p:spPr>
        <p:txBody>
          <a:bodyPr wrap="none" rtlCol="0">
            <a:spAutoFit/>
          </a:bodyPr>
          <a:lstStyle/>
          <a:p>
            <a:pPr marL="342900" indent="-342900">
              <a:buFont typeface="+mj-lt"/>
              <a:buAutoNum type="arabicPeriod"/>
            </a:pPr>
            <a:r>
              <a:rPr lang="en-US" sz="2800" dirty="0"/>
              <a:t> </a:t>
            </a:r>
          </a:p>
          <a:p>
            <a:pPr marL="342900" indent="-342900">
              <a:buFont typeface="+mj-lt"/>
              <a:buAutoNum type="arabicPeriod"/>
            </a:pPr>
            <a:endParaRPr lang="en-US" sz="2800" dirty="0"/>
          </a:p>
          <a:p>
            <a:pPr marL="342900" indent="-342900">
              <a:buFont typeface="+mj-lt"/>
              <a:buAutoNum type="arabicPeriod"/>
            </a:pPr>
            <a:r>
              <a:rPr lang="en-US" sz="2800" dirty="0"/>
              <a:t> </a:t>
            </a:r>
          </a:p>
          <a:p>
            <a:pPr marL="342900" indent="-342900">
              <a:buFont typeface="+mj-lt"/>
              <a:buAutoNum type="arabicPeriod"/>
            </a:pPr>
            <a:endParaRPr lang="en-US" sz="2800" dirty="0"/>
          </a:p>
          <a:p>
            <a:pPr marL="342900" indent="-342900">
              <a:buFont typeface="+mj-lt"/>
              <a:buAutoNum type="arabicPeriod"/>
            </a:pPr>
            <a:r>
              <a:rPr lang="en-US" sz="2800" dirty="0"/>
              <a:t> </a:t>
            </a:r>
          </a:p>
          <a:p>
            <a:pPr marL="342900" indent="-342900">
              <a:buFont typeface="+mj-lt"/>
              <a:buAutoNum type="arabicPeriod"/>
            </a:pPr>
            <a:endParaRPr lang="en-US" sz="2800" dirty="0"/>
          </a:p>
          <a:p>
            <a:r>
              <a:rPr lang="en-US" sz="2800" dirty="0">
                <a:solidFill>
                  <a:srgbClr val="FF0000"/>
                </a:solidFill>
              </a:rPr>
              <a:t>Corollary:</a:t>
            </a:r>
          </a:p>
          <a:p>
            <a:r>
              <a:rPr lang="en-US" sz="2800" dirty="0">
                <a:solidFill>
                  <a:srgbClr val="FF0000"/>
                </a:solidFill>
              </a:rPr>
              <a:t>The words, </a:t>
            </a:r>
          </a:p>
        </p:txBody>
      </p:sp>
      <p:pic>
        <p:nvPicPr>
          <p:cNvPr id="3" name="Picture 2">
            <a:extLst>
              <a:ext uri="{FF2B5EF4-FFF2-40B4-BE49-F238E27FC236}">
                <a16:creationId xmlns:a16="http://schemas.microsoft.com/office/drawing/2014/main" id="{12D8B8EF-0D9B-21BE-7988-0C38F02FF88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97929" y="2331022"/>
            <a:ext cx="4502515" cy="3607866"/>
          </a:xfrm>
          <a:prstGeom prst="rect">
            <a:avLst/>
          </a:prstGeom>
        </p:spPr>
      </p:pic>
      <p:sp>
        <p:nvSpPr>
          <p:cNvPr id="4" name="TextBox 3">
            <a:extLst>
              <a:ext uri="{FF2B5EF4-FFF2-40B4-BE49-F238E27FC236}">
                <a16:creationId xmlns:a16="http://schemas.microsoft.com/office/drawing/2014/main" id="{C9CF026F-7118-9555-0FA8-B5E7277C0D7F}"/>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5" name="Rectangle 4">
            <a:extLst>
              <a:ext uri="{FF2B5EF4-FFF2-40B4-BE49-F238E27FC236}">
                <a16:creationId xmlns:a16="http://schemas.microsoft.com/office/drawing/2014/main" id="{C25A39FF-478D-296E-4A45-15CAB00E0571}"/>
              </a:ext>
            </a:extLst>
          </p:cNvPr>
          <p:cNvSpPr/>
          <p:nvPr/>
        </p:nvSpPr>
        <p:spPr>
          <a:xfrm>
            <a:off x="701562" y="414258"/>
            <a:ext cx="8263144"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rgbClr val="0070C0"/>
                </a:solidFill>
                <a:effectLst>
                  <a:outerShdw blurRad="12700" dist="38100" dir="2700000" algn="tl" rotWithShape="0">
                    <a:schemeClr val="bg1">
                      <a:lumMod val="50000"/>
                    </a:schemeClr>
                  </a:outerShdw>
                </a:effectLst>
              </a:rPr>
              <a:t>Laws of the BIY Lab</a:t>
            </a:r>
            <a:endPar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5955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BCF38-566B-AA5F-83CD-14D38E7D73F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7E3754C-05F5-618A-A8D3-9638433262CD}"/>
              </a:ext>
            </a:extLst>
          </p:cNvPr>
          <p:cNvSpPr txBox="1"/>
          <p:nvPr/>
        </p:nvSpPr>
        <p:spPr>
          <a:xfrm>
            <a:off x="701562" y="1466661"/>
            <a:ext cx="5411866" cy="3970318"/>
          </a:xfrm>
          <a:prstGeom prst="rect">
            <a:avLst/>
          </a:prstGeom>
          <a:noFill/>
        </p:spPr>
        <p:txBody>
          <a:bodyPr wrap="none" rtlCol="0">
            <a:spAutoFit/>
          </a:bodyPr>
          <a:lstStyle/>
          <a:p>
            <a:pPr marL="342900" indent="-342900">
              <a:buFont typeface="+mj-lt"/>
              <a:buAutoNum type="arabicPeriod"/>
            </a:pPr>
            <a:r>
              <a:rPr lang="en-US" sz="2800" dirty="0"/>
              <a:t>Respect your teammates.</a:t>
            </a:r>
          </a:p>
          <a:p>
            <a:pPr marL="342900" indent="-342900">
              <a:buFont typeface="+mj-lt"/>
              <a:buAutoNum type="arabicPeriod"/>
            </a:pPr>
            <a:endParaRPr lang="en-US" sz="2800" dirty="0"/>
          </a:p>
          <a:p>
            <a:pPr marL="342900" indent="-342900">
              <a:buFont typeface="+mj-lt"/>
              <a:buAutoNum type="arabicPeriod"/>
            </a:pPr>
            <a:r>
              <a:rPr lang="en-US" sz="2800" dirty="0"/>
              <a:t>Respect your lab.</a:t>
            </a:r>
          </a:p>
          <a:p>
            <a:pPr marL="342900" indent="-342900">
              <a:buFont typeface="+mj-lt"/>
              <a:buAutoNum type="arabicPeriod"/>
            </a:pPr>
            <a:endParaRPr lang="en-US" sz="2800" dirty="0"/>
          </a:p>
          <a:p>
            <a:pPr marL="342900" indent="-342900">
              <a:buFont typeface="+mj-lt"/>
              <a:buAutoNum type="arabicPeriod"/>
            </a:pPr>
            <a:r>
              <a:rPr lang="en-US" sz="2800" dirty="0"/>
              <a:t>Don’t do dumb stuff.</a:t>
            </a:r>
          </a:p>
          <a:p>
            <a:pPr marL="342900" indent="-342900">
              <a:buFont typeface="+mj-lt"/>
              <a:buAutoNum type="arabicPeriod"/>
            </a:pPr>
            <a:endParaRPr lang="en-US" sz="2800" dirty="0"/>
          </a:p>
          <a:p>
            <a:pPr marL="342900" indent="-342900">
              <a:buFont typeface="+mj-lt"/>
              <a:buAutoNum type="arabicPeriod"/>
            </a:pPr>
            <a:endParaRPr lang="en-US" sz="2800" dirty="0"/>
          </a:p>
          <a:p>
            <a:r>
              <a:rPr lang="en-US" sz="2800" dirty="0">
                <a:solidFill>
                  <a:srgbClr val="FF0000"/>
                </a:solidFill>
              </a:rPr>
              <a:t>Corollary:</a:t>
            </a:r>
          </a:p>
          <a:p>
            <a:r>
              <a:rPr lang="en-US" sz="2800" dirty="0">
                <a:solidFill>
                  <a:srgbClr val="FF0000"/>
                </a:solidFill>
              </a:rPr>
              <a:t>The words, “I can’t” are forbidden.</a:t>
            </a:r>
          </a:p>
        </p:txBody>
      </p:sp>
      <p:pic>
        <p:nvPicPr>
          <p:cNvPr id="3" name="Picture 2">
            <a:extLst>
              <a:ext uri="{FF2B5EF4-FFF2-40B4-BE49-F238E27FC236}">
                <a16:creationId xmlns:a16="http://schemas.microsoft.com/office/drawing/2014/main" id="{5D929DF9-7ADA-746E-DF5E-173C731448A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97929" y="2331022"/>
            <a:ext cx="4502515" cy="3607866"/>
          </a:xfrm>
          <a:prstGeom prst="rect">
            <a:avLst/>
          </a:prstGeom>
        </p:spPr>
      </p:pic>
      <p:sp>
        <p:nvSpPr>
          <p:cNvPr id="4" name="TextBox 3">
            <a:extLst>
              <a:ext uri="{FF2B5EF4-FFF2-40B4-BE49-F238E27FC236}">
                <a16:creationId xmlns:a16="http://schemas.microsoft.com/office/drawing/2014/main" id="{91FDD512-6E29-0707-6227-6962A9BD78EA}"/>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5" name="Rectangle 4">
            <a:extLst>
              <a:ext uri="{FF2B5EF4-FFF2-40B4-BE49-F238E27FC236}">
                <a16:creationId xmlns:a16="http://schemas.microsoft.com/office/drawing/2014/main" id="{D2B755C8-EB5B-C5A9-D6F1-6DB4BA88892E}"/>
              </a:ext>
            </a:extLst>
          </p:cNvPr>
          <p:cNvSpPr/>
          <p:nvPr/>
        </p:nvSpPr>
        <p:spPr>
          <a:xfrm>
            <a:off x="701562" y="414258"/>
            <a:ext cx="8263144"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rgbClr val="0070C0"/>
                </a:solidFill>
                <a:effectLst>
                  <a:outerShdw blurRad="12700" dist="38100" dir="2700000" algn="tl" rotWithShape="0">
                    <a:schemeClr val="bg1">
                      <a:lumMod val="50000"/>
                    </a:schemeClr>
                  </a:outerShdw>
                </a:effectLst>
              </a:rPr>
              <a:t>Laws of the BIY Lab</a:t>
            </a:r>
            <a:endPar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774861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69E8DE-B7D1-BCFF-EDFA-B1FB2773EBFA}"/>
              </a:ext>
            </a:extLst>
          </p:cNvPr>
          <p:cNvSpPr/>
          <p:nvPr/>
        </p:nvSpPr>
        <p:spPr>
          <a:xfrm>
            <a:off x="802565" y="318139"/>
            <a:ext cx="277601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Research</a:t>
            </a:r>
          </a:p>
        </p:txBody>
      </p:sp>
      <p:pic>
        <p:nvPicPr>
          <p:cNvPr id="2050" name="Picture 2" descr="Catapult: The Long-Reaching History of a Prominent Medieval Siege ...">
            <a:extLst>
              <a:ext uri="{FF2B5EF4-FFF2-40B4-BE49-F238E27FC236}">
                <a16:creationId xmlns:a16="http://schemas.microsoft.com/office/drawing/2014/main" id="{336FC01D-2A2D-9548-5711-593D47E47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65" y="1241469"/>
            <a:ext cx="4718675" cy="30245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AD1169-AA3A-1DEB-51DC-FF0720C7510A}"/>
              </a:ext>
            </a:extLst>
          </p:cNvPr>
          <p:cNvPicPr>
            <a:picLocks noChangeAspect="1"/>
          </p:cNvPicPr>
          <p:nvPr/>
        </p:nvPicPr>
        <p:blipFill>
          <a:blip r:embed="rId3"/>
          <a:stretch>
            <a:fillRect/>
          </a:stretch>
        </p:blipFill>
        <p:spPr>
          <a:xfrm>
            <a:off x="6462074" y="1241469"/>
            <a:ext cx="3962400" cy="3238500"/>
          </a:xfrm>
          <a:prstGeom prst="rect">
            <a:avLst/>
          </a:prstGeom>
        </p:spPr>
      </p:pic>
    </p:spTree>
    <p:extLst>
      <p:ext uri="{BB962C8B-B14F-4D97-AF65-F5344CB8AC3E}">
        <p14:creationId xmlns:p14="http://schemas.microsoft.com/office/powerpoint/2010/main" val="373647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D5B19A-1E13-D728-708E-DEA0E6DF35A9}"/>
              </a:ext>
            </a:extLst>
          </p:cNvPr>
          <p:cNvSpPr/>
          <p:nvPr/>
        </p:nvSpPr>
        <p:spPr>
          <a:xfrm>
            <a:off x="844912" y="578696"/>
            <a:ext cx="4426335"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rgbClr val="7030A0"/>
                </a:solidFill>
              </a:rPr>
              <a:t>Planning </a:t>
            </a:r>
            <a:endParaRPr lang="en-US" sz="5400" b="1" cap="none" spc="0" dirty="0">
              <a:ln/>
              <a:solidFill>
                <a:srgbClr val="7030A0"/>
              </a:solidFill>
              <a:effectLst/>
            </a:endParaRPr>
          </a:p>
        </p:txBody>
      </p:sp>
      <p:sp>
        <p:nvSpPr>
          <p:cNvPr id="5" name="TextBox 4">
            <a:extLst>
              <a:ext uri="{FF2B5EF4-FFF2-40B4-BE49-F238E27FC236}">
                <a16:creationId xmlns:a16="http://schemas.microsoft.com/office/drawing/2014/main" id="{EF553CF7-C00D-B58D-4A01-CD57FE6D7C1A}"/>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8" name="Picture 7">
            <a:extLst>
              <a:ext uri="{FF2B5EF4-FFF2-40B4-BE49-F238E27FC236}">
                <a16:creationId xmlns:a16="http://schemas.microsoft.com/office/drawing/2014/main" id="{652C35C3-59B5-068F-4F63-7092C5FDFD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0038" y="714374"/>
            <a:ext cx="6519289" cy="5610225"/>
          </a:xfrm>
          <a:prstGeom prst="rect">
            <a:avLst/>
          </a:prstGeom>
        </p:spPr>
      </p:pic>
      <p:sp>
        <p:nvSpPr>
          <p:cNvPr id="9" name="TextBox 8">
            <a:extLst>
              <a:ext uri="{FF2B5EF4-FFF2-40B4-BE49-F238E27FC236}">
                <a16:creationId xmlns:a16="http://schemas.microsoft.com/office/drawing/2014/main" id="{6860B1F2-D872-A936-8C92-6B9557D2B9FC}"/>
              </a:ext>
            </a:extLst>
          </p:cNvPr>
          <p:cNvSpPr txBox="1"/>
          <p:nvPr/>
        </p:nvSpPr>
        <p:spPr>
          <a:xfrm>
            <a:off x="923924" y="1502026"/>
            <a:ext cx="2714625" cy="4801314"/>
          </a:xfrm>
          <a:prstGeom prst="rect">
            <a:avLst/>
          </a:prstGeom>
          <a:noFill/>
        </p:spPr>
        <p:txBody>
          <a:bodyPr wrap="square" rtlCol="0">
            <a:spAutoFit/>
          </a:bodyPr>
          <a:lstStyle/>
          <a:p>
            <a:r>
              <a:rPr lang="en-US" dirty="0"/>
              <a:t>Draw some soldiers who will set the scale for the battlefield and castle.</a:t>
            </a:r>
          </a:p>
          <a:p>
            <a:endParaRPr lang="en-US" dirty="0"/>
          </a:p>
          <a:p>
            <a:r>
              <a:rPr lang="en-US" dirty="0"/>
              <a:t>Build a model of the castle we want to destroy.</a:t>
            </a:r>
          </a:p>
          <a:p>
            <a:endParaRPr lang="en-US" dirty="0"/>
          </a:p>
          <a:p>
            <a:r>
              <a:rPr lang="en-US" dirty="0"/>
              <a:t>Build a catapult to knock down enemy soldiers, castle walls, and castle towers.</a:t>
            </a:r>
          </a:p>
          <a:p>
            <a:endParaRPr lang="en-US" dirty="0"/>
          </a:p>
          <a:p>
            <a:r>
              <a:rPr lang="en-US" dirty="0"/>
              <a:t> </a:t>
            </a:r>
          </a:p>
          <a:p>
            <a:endParaRPr lang="en-US" dirty="0"/>
          </a:p>
          <a:p>
            <a:endParaRPr lang="en-US" dirty="0"/>
          </a:p>
          <a:p>
            <a:r>
              <a:rPr lang="en-US" dirty="0"/>
              <a:t> </a:t>
            </a:r>
          </a:p>
          <a:p>
            <a:endParaRPr lang="en-US" dirty="0"/>
          </a:p>
        </p:txBody>
      </p:sp>
    </p:spTree>
    <p:extLst>
      <p:ext uri="{BB962C8B-B14F-4D97-AF65-F5344CB8AC3E}">
        <p14:creationId xmlns:p14="http://schemas.microsoft.com/office/powerpoint/2010/main" val="145292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9A04B-A2BC-622D-CDE4-E2698BD0FC2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F2754D-0313-A3D8-7050-9E35CF90BA51}"/>
              </a:ext>
            </a:extLst>
          </p:cNvPr>
          <p:cNvSpPr/>
          <p:nvPr/>
        </p:nvSpPr>
        <p:spPr>
          <a:xfrm>
            <a:off x="844912" y="23216"/>
            <a:ext cx="4072806"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rgbClr val="7030A0"/>
                </a:solidFill>
              </a:rPr>
              <a:t>Solutions</a:t>
            </a:r>
            <a:endParaRPr lang="en-US" sz="5400" b="1" cap="none" spc="0" dirty="0">
              <a:ln/>
              <a:solidFill>
                <a:srgbClr val="7030A0"/>
              </a:solidFill>
              <a:effectLst/>
            </a:endParaRPr>
          </a:p>
        </p:txBody>
      </p:sp>
      <p:sp>
        <p:nvSpPr>
          <p:cNvPr id="5" name="TextBox 4">
            <a:extLst>
              <a:ext uri="{FF2B5EF4-FFF2-40B4-BE49-F238E27FC236}">
                <a16:creationId xmlns:a16="http://schemas.microsoft.com/office/drawing/2014/main" id="{69F9939C-C2E4-C62F-9966-2F8C15A36D9F}"/>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29" name="TextBox 28">
            <a:extLst>
              <a:ext uri="{FF2B5EF4-FFF2-40B4-BE49-F238E27FC236}">
                <a16:creationId xmlns:a16="http://schemas.microsoft.com/office/drawing/2014/main" id="{DFEEDF5F-900D-A0A4-BC94-5DD458EA41B5}"/>
              </a:ext>
            </a:extLst>
          </p:cNvPr>
          <p:cNvSpPr txBox="1"/>
          <p:nvPr/>
        </p:nvSpPr>
        <p:spPr>
          <a:xfrm>
            <a:off x="1651317" y="5207865"/>
            <a:ext cx="3543974" cy="923330"/>
          </a:xfrm>
          <a:prstGeom prst="rect">
            <a:avLst/>
          </a:prstGeom>
          <a:noFill/>
        </p:spPr>
        <p:txBody>
          <a:bodyPr wrap="square" rtlCol="0">
            <a:spAutoFit/>
          </a:bodyPr>
          <a:lstStyle/>
          <a:p>
            <a:pPr algn="ctr"/>
            <a:r>
              <a:rPr lang="en-US" dirty="0">
                <a:solidFill>
                  <a:srgbClr val="4D4D4D"/>
                </a:solidFill>
                <a:latin typeface="Comic Sans MS" panose="030F0702030302020204" pitchFamily="66" charset="0"/>
              </a:rPr>
              <a:t>Spring Spoon Catapult</a:t>
            </a:r>
          </a:p>
          <a:p>
            <a:pPr algn="ctr"/>
            <a:r>
              <a:rPr lang="en-US" dirty="0">
                <a:solidFill>
                  <a:srgbClr val="4D4D4D"/>
                </a:solidFill>
                <a:latin typeface="Comic Sans MS" panose="030F0702030302020204" pitchFamily="66" charset="0"/>
              </a:rPr>
              <a:t>With toilet paper spit ball projectile</a:t>
            </a:r>
          </a:p>
        </p:txBody>
      </p:sp>
      <p:sp>
        <p:nvSpPr>
          <p:cNvPr id="8" name="TextBox 7">
            <a:extLst>
              <a:ext uri="{FF2B5EF4-FFF2-40B4-BE49-F238E27FC236}">
                <a16:creationId xmlns:a16="http://schemas.microsoft.com/office/drawing/2014/main" id="{9F1445C3-E0ED-5FDC-4847-7FFA04D29662}"/>
              </a:ext>
            </a:extLst>
          </p:cNvPr>
          <p:cNvSpPr txBox="1"/>
          <p:nvPr/>
        </p:nvSpPr>
        <p:spPr>
          <a:xfrm>
            <a:off x="7876931" y="5262007"/>
            <a:ext cx="1948440" cy="923330"/>
          </a:xfrm>
          <a:prstGeom prst="rect">
            <a:avLst/>
          </a:prstGeom>
          <a:noFill/>
        </p:spPr>
        <p:txBody>
          <a:bodyPr wrap="square" rtlCol="0">
            <a:spAutoFit/>
          </a:bodyPr>
          <a:lstStyle/>
          <a:p>
            <a:pPr algn="ctr"/>
            <a:r>
              <a:rPr lang="en-US" dirty="0">
                <a:solidFill>
                  <a:srgbClr val="4D4D4D"/>
                </a:solidFill>
                <a:latin typeface="Comic Sans MS" panose="030F0702030302020204" pitchFamily="66" charset="0"/>
              </a:rPr>
              <a:t>Coffee Stirrer Stick Rubber Band Catapult</a:t>
            </a:r>
          </a:p>
        </p:txBody>
      </p:sp>
      <p:pic>
        <p:nvPicPr>
          <p:cNvPr id="7" name="Picture 6">
            <a:extLst>
              <a:ext uri="{FF2B5EF4-FFF2-40B4-BE49-F238E27FC236}">
                <a16:creationId xmlns:a16="http://schemas.microsoft.com/office/drawing/2014/main" id="{A6EB50E3-5E49-DBF5-D59A-1C21FD94B22E}"/>
              </a:ext>
            </a:extLst>
          </p:cNvPr>
          <p:cNvPicPr>
            <a:picLocks noChangeAspect="1"/>
          </p:cNvPicPr>
          <p:nvPr/>
        </p:nvPicPr>
        <p:blipFill>
          <a:blip r:embed="rId2"/>
          <a:stretch>
            <a:fillRect/>
          </a:stretch>
        </p:blipFill>
        <p:spPr>
          <a:xfrm>
            <a:off x="6763170" y="1951465"/>
            <a:ext cx="3967550" cy="2974039"/>
          </a:xfrm>
          <a:prstGeom prst="rect">
            <a:avLst/>
          </a:prstGeom>
        </p:spPr>
      </p:pic>
      <p:pic>
        <p:nvPicPr>
          <p:cNvPr id="10" name="Picture 9" descr="A spoon and a ball of cream on a green surface&#10;&#10;AI-generated content may be incorrect.">
            <a:extLst>
              <a:ext uri="{FF2B5EF4-FFF2-40B4-BE49-F238E27FC236}">
                <a16:creationId xmlns:a16="http://schemas.microsoft.com/office/drawing/2014/main" id="{C74A199C-E24F-3161-8F44-8EB2F29CE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420" y="1496505"/>
            <a:ext cx="2570745" cy="3429000"/>
          </a:xfrm>
          <a:prstGeom prst="rect">
            <a:avLst/>
          </a:prstGeom>
        </p:spPr>
      </p:pic>
    </p:spTree>
    <p:extLst>
      <p:ext uri="{BB962C8B-B14F-4D97-AF65-F5344CB8AC3E}">
        <p14:creationId xmlns:p14="http://schemas.microsoft.com/office/powerpoint/2010/main" val="485262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F926-0F6D-C875-313C-7A975605109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2EE3F70-ED0F-9748-9A57-229D566D1BE3}"/>
              </a:ext>
            </a:extLst>
          </p:cNvPr>
          <p:cNvSpPr/>
          <p:nvPr/>
        </p:nvSpPr>
        <p:spPr>
          <a:xfrm>
            <a:off x="844912" y="23216"/>
            <a:ext cx="4072806"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r>
              <a:rPr lang="en-US" sz="5400" b="1" dirty="0">
                <a:ln/>
                <a:solidFill>
                  <a:srgbClr val="7030A0"/>
                </a:solidFill>
              </a:rPr>
              <a:t>Solutions</a:t>
            </a:r>
            <a:endParaRPr lang="en-US" sz="5400" b="1" cap="none" spc="0" dirty="0">
              <a:ln/>
              <a:solidFill>
                <a:srgbClr val="7030A0"/>
              </a:solidFill>
              <a:effectLst/>
            </a:endParaRPr>
          </a:p>
        </p:txBody>
      </p:sp>
      <p:sp>
        <p:nvSpPr>
          <p:cNvPr id="5" name="TextBox 4">
            <a:extLst>
              <a:ext uri="{FF2B5EF4-FFF2-40B4-BE49-F238E27FC236}">
                <a16:creationId xmlns:a16="http://schemas.microsoft.com/office/drawing/2014/main" id="{12B7CCB0-7668-1F09-EFED-6C31D86DDCAE}"/>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29" name="TextBox 28">
            <a:extLst>
              <a:ext uri="{FF2B5EF4-FFF2-40B4-BE49-F238E27FC236}">
                <a16:creationId xmlns:a16="http://schemas.microsoft.com/office/drawing/2014/main" id="{04517247-85CC-4BC8-5E36-2EA998997D19}"/>
              </a:ext>
            </a:extLst>
          </p:cNvPr>
          <p:cNvSpPr txBox="1"/>
          <p:nvPr/>
        </p:nvSpPr>
        <p:spPr>
          <a:xfrm>
            <a:off x="1745587" y="4821366"/>
            <a:ext cx="3543974" cy="369332"/>
          </a:xfrm>
          <a:prstGeom prst="rect">
            <a:avLst/>
          </a:prstGeom>
          <a:noFill/>
        </p:spPr>
        <p:txBody>
          <a:bodyPr wrap="square" rtlCol="0">
            <a:spAutoFit/>
          </a:bodyPr>
          <a:lstStyle/>
          <a:p>
            <a:pPr algn="ctr"/>
            <a:r>
              <a:rPr lang="en-US" dirty="0">
                <a:solidFill>
                  <a:srgbClr val="4D4D4D"/>
                </a:solidFill>
                <a:latin typeface="Comic Sans MS" panose="030F0702030302020204" pitchFamily="66" charset="0"/>
              </a:rPr>
              <a:t>Your own catapult design</a:t>
            </a:r>
          </a:p>
        </p:txBody>
      </p:sp>
      <p:sp>
        <p:nvSpPr>
          <p:cNvPr id="8" name="TextBox 7">
            <a:extLst>
              <a:ext uri="{FF2B5EF4-FFF2-40B4-BE49-F238E27FC236}">
                <a16:creationId xmlns:a16="http://schemas.microsoft.com/office/drawing/2014/main" id="{27334BFC-7975-5372-1168-B4AC9441B912}"/>
              </a:ext>
            </a:extLst>
          </p:cNvPr>
          <p:cNvSpPr txBox="1"/>
          <p:nvPr/>
        </p:nvSpPr>
        <p:spPr>
          <a:xfrm>
            <a:off x="7594128" y="4847227"/>
            <a:ext cx="1948440" cy="369332"/>
          </a:xfrm>
          <a:prstGeom prst="rect">
            <a:avLst/>
          </a:prstGeom>
          <a:noFill/>
        </p:spPr>
        <p:txBody>
          <a:bodyPr wrap="square" rtlCol="0">
            <a:spAutoFit/>
          </a:bodyPr>
          <a:lstStyle/>
          <a:p>
            <a:pPr algn="ctr"/>
            <a:r>
              <a:rPr lang="en-US" dirty="0">
                <a:solidFill>
                  <a:srgbClr val="4D4D4D"/>
                </a:solidFill>
                <a:latin typeface="Comic Sans MS" panose="030F0702030302020204" pitchFamily="66" charset="0"/>
              </a:rPr>
              <a:t>Wood Catapult</a:t>
            </a:r>
          </a:p>
        </p:txBody>
      </p:sp>
      <p:pic>
        <p:nvPicPr>
          <p:cNvPr id="4" name="Picture 3" descr="A wooden stand in a room with plants&#10;&#10;AI-generated content may be incorrect.">
            <a:extLst>
              <a:ext uri="{FF2B5EF4-FFF2-40B4-BE49-F238E27FC236}">
                <a16:creationId xmlns:a16="http://schemas.microsoft.com/office/drawing/2014/main" id="{CE25E55A-C2D6-BF58-8891-E91A7A471B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6421" y="1496071"/>
            <a:ext cx="4331832" cy="3247605"/>
          </a:xfrm>
          <a:prstGeom prst="rect">
            <a:avLst/>
          </a:prstGeom>
        </p:spPr>
      </p:pic>
      <p:pic>
        <p:nvPicPr>
          <p:cNvPr id="9" name="Picture 8" descr="A cardboard structure with sticks and a cup on a wooden surface&#10;&#10;AI-generated content may be incorrect.">
            <a:extLst>
              <a:ext uri="{FF2B5EF4-FFF2-40B4-BE49-F238E27FC236}">
                <a16:creationId xmlns:a16="http://schemas.microsoft.com/office/drawing/2014/main" id="{550BBB1F-9624-A749-05DC-D400732E2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065" y="1496071"/>
            <a:ext cx="4331833" cy="3247605"/>
          </a:xfrm>
          <a:prstGeom prst="rect">
            <a:avLst/>
          </a:prstGeom>
        </p:spPr>
      </p:pic>
    </p:spTree>
    <p:extLst>
      <p:ext uri="{BB962C8B-B14F-4D97-AF65-F5344CB8AC3E}">
        <p14:creationId xmlns:p14="http://schemas.microsoft.com/office/powerpoint/2010/main" val="113122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010A2C4A-9E32-8036-5B38-BF8E78B8F3D6}"/>
              </a:ext>
            </a:extLst>
          </p:cNvPr>
          <p:cNvSpPr>
            <a:spLocks noChangeArrowheads="1"/>
          </p:cNvSpPr>
          <p:nvPr/>
        </p:nvSpPr>
        <p:spPr bwMode="auto">
          <a:xfrm>
            <a:off x="4391947" y="762191"/>
            <a:ext cx="7800053" cy="5115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buNone/>
            </a:pPr>
            <a:r>
              <a:rPr lang="en-US" sz="2400" dirty="0">
                <a:latin typeface="Comic Sans MS" panose="030F0702030302020204" pitchFamily="66" charset="0"/>
              </a:rPr>
              <a:t>1. </a:t>
            </a:r>
            <a:r>
              <a:rPr lang="en-US" sz="2400" dirty="0">
                <a:highlight>
                  <a:srgbClr val="FFFF00"/>
                </a:highlight>
                <a:latin typeface="Comic Sans MS" panose="030F0702030302020204" pitchFamily="66" charset="0"/>
              </a:rPr>
              <a:t>Avoid Fighting When You Can</a:t>
            </a:r>
          </a:p>
          <a:p>
            <a:pPr>
              <a:buNone/>
            </a:pPr>
            <a:endParaRPr lang="en-US" sz="2400" dirty="0">
              <a:latin typeface="Comic Sans MS" panose="030F0702030302020204" pitchFamily="66" charset="0"/>
            </a:endParaRPr>
          </a:p>
          <a:p>
            <a:pPr>
              <a:buNone/>
            </a:pPr>
            <a:r>
              <a:rPr lang="en-US" sz="2400" dirty="0">
                <a:latin typeface="Comic Sans MS" panose="030F0702030302020204" pitchFamily="66" charset="0"/>
              </a:rPr>
              <a:t>2. Think Before You Act</a:t>
            </a:r>
          </a:p>
          <a:p>
            <a:pPr>
              <a:buNone/>
            </a:pPr>
            <a:endParaRPr lang="en-US" sz="2400" dirty="0">
              <a:latin typeface="Comic Sans MS" panose="030F0702030302020204" pitchFamily="66" charset="0"/>
            </a:endParaRPr>
          </a:p>
          <a:p>
            <a:pPr>
              <a:buNone/>
            </a:pPr>
            <a:r>
              <a:rPr lang="en-US" sz="2400" dirty="0">
                <a:latin typeface="Comic Sans MS" panose="030F0702030302020204" pitchFamily="66" charset="0"/>
              </a:rPr>
              <a:t>3. Know Yourself and Others</a:t>
            </a:r>
          </a:p>
          <a:p>
            <a:pPr>
              <a:buNone/>
            </a:pPr>
            <a:endParaRPr lang="en-US" sz="2400" dirty="0">
              <a:latin typeface="Comic Sans MS" panose="030F0702030302020204" pitchFamily="66" charset="0"/>
            </a:endParaRPr>
          </a:p>
          <a:p>
            <a:pPr>
              <a:buNone/>
            </a:pPr>
            <a:r>
              <a:rPr lang="en-US" sz="2400" dirty="0">
                <a:latin typeface="Comic Sans MS" panose="030F0702030302020204" pitchFamily="66" charset="0"/>
              </a:rPr>
              <a:t>4. Be Clever, Not Just Strong</a:t>
            </a:r>
          </a:p>
          <a:p>
            <a:pPr>
              <a:buNone/>
            </a:pPr>
            <a:endParaRPr lang="en-US" sz="2400" dirty="0">
              <a:latin typeface="Comic Sans MS" panose="030F0702030302020204" pitchFamily="66" charset="0"/>
            </a:endParaRPr>
          </a:p>
          <a:p>
            <a:pPr>
              <a:buNone/>
            </a:pPr>
            <a:r>
              <a:rPr lang="en-US" sz="2400" dirty="0">
                <a:latin typeface="Comic Sans MS" panose="030F0702030302020204" pitchFamily="66" charset="0"/>
              </a:rPr>
              <a:t>5. Adapt to Change</a:t>
            </a:r>
          </a:p>
          <a:p>
            <a:pPr>
              <a:buNone/>
            </a:pPr>
            <a:endParaRPr lang="en-US" sz="2000" b="1" dirty="0">
              <a:latin typeface="Comic Sans MS" panose="030F0702030302020204" pitchFamily="66" charset="0"/>
            </a:endParaRPr>
          </a:p>
          <a:p>
            <a:pPr>
              <a:buNone/>
            </a:pPr>
            <a:endParaRPr lang="en-US" sz="2000" b="1" dirty="0">
              <a:latin typeface="Comic Sans MS" panose="030F0702030302020204" pitchFamily="66" charset="0"/>
            </a:endParaRPr>
          </a:p>
          <a:p>
            <a:pPr>
              <a:buNone/>
            </a:pPr>
            <a:endParaRPr lang="en-US" sz="2000" dirty="0">
              <a:latin typeface="Comic Sans MS" panose="030F0702030302020204" pitchFamily="66" charset="0"/>
            </a:endParaRPr>
          </a:p>
        </p:txBody>
      </p:sp>
      <p:sp>
        <p:nvSpPr>
          <p:cNvPr id="3" name="Rectangle 29">
            <a:extLst>
              <a:ext uri="{FF2B5EF4-FFF2-40B4-BE49-F238E27FC236}">
                <a16:creationId xmlns:a16="http://schemas.microsoft.com/office/drawing/2014/main" id="{3CDE0537-4DB5-A67E-B20F-009EA0CE195A}"/>
              </a:ext>
            </a:extLst>
          </p:cNvPr>
          <p:cNvSpPr txBox="1">
            <a:spLocks noChangeArrowheads="1"/>
          </p:cNvSpPr>
          <p:nvPr/>
        </p:nvSpPr>
        <p:spPr bwMode="auto">
          <a:xfrm>
            <a:off x="609441" y="651096"/>
            <a:ext cx="6193179"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Art of War</a:t>
            </a:r>
          </a:p>
        </p:txBody>
      </p:sp>
      <p:pic>
        <p:nvPicPr>
          <p:cNvPr id="32" name="Picture 31">
            <a:extLst>
              <a:ext uri="{FF2B5EF4-FFF2-40B4-BE49-F238E27FC236}">
                <a16:creationId xmlns:a16="http://schemas.microsoft.com/office/drawing/2014/main" id="{3BD8F6E7-9C34-C3FC-E6F6-718661E2C0D8}"/>
              </a:ext>
            </a:extLst>
          </p:cNvPr>
          <p:cNvPicPr>
            <a:picLocks noChangeAspect="1"/>
          </p:cNvPicPr>
          <p:nvPr/>
        </p:nvPicPr>
        <p:blipFill>
          <a:blip r:embed="rId2"/>
          <a:stretch>
            <a:fillRect/>
          </a:stretch>
        </p:blipFill>
        <p:spPr>
          <a:xfrm>
            <a:off x="794620" y="1734532"/>
            <a:ext cx="2911410" cy="2481753"/>
          </a:xfrm>
          <a:prstGeom prst="rect">
            <a:avLst/>
          </a:prstGeom>
        </p:spPr>
      </p:pic>
    </p:spTree>
    <p:extLst>
      <p:ext uri="{BB962C8B-B14F-4D97-AF65-F5344CB8AC3E}">
        <p14:creationId xmlns:p14="http://schemas.microsoft.com/office/powerpoint/2010/main" val="854744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F8AC4-50D9-5F7F-FDA0-74F3B1DCE65C}"/>
            </a:ext>
          </a:extLst>
        </p:cNvPr>
        <p:cNvGrpSpPr/>
        <p:nvPr/>
      </p:nvGrpSpPr>
      <p:grpSpPr>
        <a:xfrm>
          <a:off x="0" y="0"/>
          <a:ext cx="0" cy="0"/>
          <a:chOff x="0" y="0"/>
          <a:chExt cx="0" cy="0"/>
        </a:xfrm>
      </p:grpSpPr>
      <p:sp>
        <p:nvSpPr>
          <p:cNvPr id="2" name="Rectangle 6">
            <a:extLst>
              <a:ext uri="{FF2B5EF4-FFF2-40B4-BE49-F238E27FC236}">
                <a16:creationId xmlns:a16="http://schemas.microsoft.com/office/drawing/2014/main" id="{FC40AB3E-0E3C-E4FE-DD61-E8CBF7D8595D}"/>
              </a:ext>
            </a:extLst>
          </p:cNvPr>
          <p:cNvSpPr>
            <a:spLocks noChangeArrowheads="1"/>
          </p:cNvSpPr>
          <p:nvPr/>
        </p:nvSpPr>
        <p:spPr bwMode="auto">
          <a:xfrm>
            <a:off x="4104238" y="651096"/>
            <a:ext cx="780005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From Sun Tzu’s “The art of war”:</a:t>
            </a:r>
          </a:p>
          <a:p>
            <a:pPr>
              <a:buNone/>
            </a:pPr>
            <a:r>
              <a:rPr lang="en-US" sz="2000" b="1" dirty="0">
                <a:latin typeface="Comic Sans MS" panose="030F0702030302020204" pitchFamily="66" charset="0"/>
              </a:rPr>
              <a:t>1. Think Before You Act</a:t>
            </a:r>
            <a:endParaRPr lang="en-US" sz="2000" dirty="0">
              <a:latin typeface="Comic Sans MS" panose="030F0702030302020204" pitchFamily="66" charset="0"/>
            </a:endParaRPr>
          </a:p>
          <a:p>
            <a:pPr>
              <a:buNone/>
            </a:pPr>
            <a:r>
              <a:rPr lang="en-US" sz="2000" dirty="0">
                <a:latin typeface="Comic Sans MS" panose="030F0702030302020204" pitchFamily="66" charset="0"/>
              </a:rPr>
              <a:t>Plan ahead! Thinking things through helps you make better choices.</a:t>
            </a:r>
          </a:p>
          <a:p>
            <a:pPr>
              <a:buNone/>
            </a:pPr>
            <a:endParaRPr lang="en-US" sz="2000" dirty="0">
              <a:latin typeface="Comic Sans MS" panose="030F0702030302020204" pitchFamily="66" charset="0"/>
            </a:endParaRPr>
          </a:p>
          <a:p>
            <a:pPr>
              <a:buNone/>
            </a:pPr>
            <a:r>
              <a:rPr lang="en-US" sz="2000" b="1" dirty="0">
                <a:latin typeface="Comic Sans MS" panose="030F0702030302020204" pitchFamily="66" charset="0"/>
              </a:rPr>
              <a:t>2. </a:t>
            </a:r>
            <a:r>
              <a:rPr lang="en-US" sz="2000" b="1" dirty="0">
                <a:solidFill>
                  <a:srgbClr val="00B0F0"/>
                </a:solidFill>
                <a:latin typeface="Comic Sans MS" panose="030F0702030302020204" pitchFamily="66" charset="0"/>
              </a:rPr>
              <a:t>Avoid Fighting When You Can</a:t>
            </a:r>
            <a:endParaRPr lang="en-US" sz="2000" dirty="0">
              <a:solidFill>
                <a:srgbClr val="00B0F0"/>
              </a:solidFill>
              <a:latin typeface="Comic Sans MS" panose="030F0702030302020204" pitchFamily="66" charset="0"/>
            </a:endParaRPr>
          </a:p>
          <a:p>
            <a:pPr>
              <a:buNone/>
            </a:pPr>
            <a:r>
              <a:rPr lang="en-US" sz="2000" i="1" dirty="0">
                <a:latin typeface="Comic Sans MS" panose="030F0702030302020204" pitchFamily="66" charset="0"/>
              </a:rPr>
              <a:t>The supreme art of war is to subdue the enemy without fighting.</a:t>
            </a:r>
            <a:endParaRPr lang="en-US" sz="2000" dirty="0">
              <a:latin typeface="Comic Sans MS" panose="030F0702030302020204" pitchFamily="66" charset="0"/>
            </a:endParaRPr>
          </a:p>
          <a:p>
            <a:pPr>
              <a:buNone/>
            </a:pPr>
            <a:r>
              <a:rPr lang="en-US" sz="2000" dirty="0">
                <a:latin typeface="Comic Sans MS" panose="030F0702030302020204" pitchFamily="66" charset="0"/>
              </a:rPr>
              <a:t>Solving problems peacefully is better than arguing or fighting.</a:t>
            </a:r>
          </a:p>
          <a:p>
            <a:pPr>
              <a:buNone/>
            </a:pPr>
            <a:endParaRPr lang="en-US" sz="2000" dirty="0">
              <a:latin typeface="Comic Sans MS" panose="030F0702030302020204" pitchFamily="66" charset="0"/>
            </a:endParaRPr>
          </a:p>
          <a:p>
            <a:pPr>
              <a:buNone/>
            </a:pPr>
            <a:r>
              <a:rPr lang="en-US" sz="2000" b="1" dirty="0">
                <a:latin typeface="Comic Sans MS" panose="030F0702030302020204" pitchFamily="66" charset="0"/>
              </a:rPr>
              <a:t>3. Know Yourself and Others</a:t>
            </a:r>
            <a:endParaRPr lang="en-US" sz="2000" dirty="0">
              <a:latin typeface="Comic Sans MS" panose="030F0702030302020204" pitchFamily="66" charset="0"/>
            </a:endParaRPr>
          </a:p>
          <a:p>
            <a:pPr>
              <a:buNone/>
            </a:pPr>
            <a:r>
              <a:rPr lang="en-US" sz="2000" i="1" dirty="0">
                <a:latin typeface="Comic Sans MS" panose="030F0702030302020204" pitchFamily="66" charset="0"/>
              </a:rPr>
              <a:t>If you know the enemy and know yourself, you need not fear the result of a hundred battles.</a:t>
            </a:r>
            <a:endParaRPr lang="en-US" sz="2000" dirty="0">
              <a:latin typeface="Comic Sans MS" panose="030F0702030302020204" pitchFamily="66" charset="0"/>
            </a:endParaRPr>
          </a:p>
          <a:p>
            <a:pPr>
              <a:buNone/>
            </a:pPr>
            <a:r>
              <a:rPr lang="en-US" sz="2000" dirty="0">
                <a:latin typeface="Comic Sans MS" panose="030F0702030302020204" pitchFamily="66" charset="0"/>
              </a:rPr>
              <a:t>Understand your own strengths and feelings—and try to understand others too.</a:t>
            </a:r>
          </a:p>
        </p:txBody>
      </p:sp>
      <p:sp>
        <p:nvSpPr>
          <p:cNvPr id="3" name="Rectangle 29">
            <a:extLst>
              <a:ext uri="{FF2B5EF4-FFF2-40B4-BE49-F238E27FC236}">
                <a16:creationId xmlns:a16="http://schemas.microsoft.com/office/drawing/2014/main" id="{CC837994-89BB-9CBB-408A-6594F2FBADFE}"/>
              </a:ext>
            </a:extLst>
          </p:cNvPr>
          <p:cNvSpPr txBox="1">
            <a:spLocks noChangeArrowheads="1"/>
          </p:cNvSpPr>
          <p:nvPr/>
        </p:nvSpPr>
        <p:spPr bwMode="auto">
          <a:xfrm>
            <a:off x="609441" y="651096"/>
            <a:ext cx="6193179"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Art of War</a:t>
            </a:r>
          </a:p>
        </p:txBody>
      </p:sp>
      <p:pic>
        <p:nvPicPr>
          <p:cNvPr id="32" name="Picture 31">
            <a:extLst>
              <a:ext uri="{FF2B5EF4-FFF2-40B4-BE49-F238E27FC236}">
                <a16:creationId xmlns:a16="http://schemas.microsoft.com/office/drawing/2014/main" id="{A97824E4-4938-8ACC-1D26-DAE258302C5D}"/>
              </a:ext>
            </a:extLst>
          </p:cNvPr>
          <p:cNvPicPr>
            <a:picLocks noChangeAspect="1"/>
          </p:cNvPicPr>
          <p:nvPr/>
        </p:nvPicPr>
        <p:blipFill>
          <a:blip r:embed="rId2"/>
          <a:stretch>
            <a:fillRect/>
          </a:stretch>
        </p:blipFill>
        <p:spPr>
          <a:xfrm>
            <a:off x="794620" y="1734532"/>
            <a:ext cx="2911410" cy="2481753"/>
          </a:xfrm>
          <a:prstGeom prst="rect">
            <a:avLst/>
          </a:prstGeom>
        </p:spPr>
      </p:pic>
    </p:spTree>
    <p:extLst>
      <p:ext uri="{BB962C8B-B14F-4D97-AF65-F5344CB8AC3E}">
        <p14:creationId xmlns:p14="http://schemas.microsoft.com/office/powerpoint/2010/main" val="191396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9ACC-9093-415F-CB6B-E2FC1E61C56B}"/>
            </a:ext>
          </a:extLst>
        </p:cNvPr>
        <p:cNvGrpSpPr/>
        <p:nvPr/>
      </p:nvGrpSpPr>
      <p:grpSpPr>
        <a:xfrm>
          <a:off x="0" y="0"/>
          <a:ext cx="0" cy="0"/>
          <a:chOff x="0" y="0"/>
          <a:chExt cx="0" cy="0"/>
        </a:xfrm>
      </p:grpSpPr>
      <p:sp>
        <p:nvSpPr>
          <p:cNvPr id="2" name="Rectangle 6">
            <a:extLst>
              <a:ext uri="{FF2B5EF4-FFF2-40B4-BE49-F238E27FC236}">
                <a16:creationId xmlns:a16="http://schemas.microsoft.com/office/drawing/2014/main" id="{F3CE79EB-2544-8DFF-BDD1-FFA5E945B4C4}"/>
              </a:ext>
            </a:extLst>
          </p:cNvPr>
          <p:cNvSpPr>
            <a:spLocks noChangeArrowheads="1"/>
          </p:cNvSpPr>
          <p:nvPr/>
        </p:nvSpPr>
        <p:spPr bwMode="auto">
          <a:xfrm>
            <a:off x="4104238" y="651096"/>
            <a:ext cx="7800053"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From Sun Tzu’s “The art of war”:</a:t>
            </a:r>
          </a:p>
          <a:p>
            <a:endParaRPr lang="en-US" sz="2000" dirty="0">
              <a:latin typeface="Comic Sans MS" panose="030F0702030302020204" pitchFamily="66" charset="0"/>
            </a:endParaRPr>
          </a:p>
          <a:p>
            <a:pPr>
              <a:buNone/>
            </a:pPr>
            <a:r>
              <a:rPr lang="en-US" sz="2000" b="1" dirty="0">
                <a:latin typeface="Comic Sans MS" panose="030F0702030302020204" pitchFamily="66" charset="0"/>
              </a:rPr>
              <a:t>4. Be Clever, Not Just Strong</a:t>
            </a:r>
            <a:endParaRPr lang="en-US" sz="2000" dirty="0">
              <a:latin typeface="Comic Sans MS" panose="030F0702030302020204" pitchFamily="66" charset="0"/>
            </a:endParaRPr>
          </a:p>
          <a:p>
            <a:pPr>
              <a:buNone/>
            </a:pPr>
            <a:r>
              <a:rPr lang="en-US" sz="2000" i="1" dirty="0">
                <a:latin typeface="Comic Sans MS" panose="030F0702030302020204" pitchFamily="66" charset="0"/>
              </a:rPr>
              <a:t>In war, the way is to avoid what is strong and to strike at what is weak.</a:t>
            </a:r>
            <a:endParaRPr lang="en-US" sz="2000" dirty="0">
              <a:latin typeface="Comic Sans MS" panose="030F0702030302020204" pitchFamily="66" charset="0"/>
            </a:endParaRPr>
          </a:p>
          <a:p>
            <a:pPr>
              <a:buNone/>
            </a:pPr>
            <a:r>
              <a:rPr lang="en-US" sz="2000" dirty="0">
                <a:latin typeface="Comic Sans MS" panose="030F0702030302020204" pitchFamily="66" charset="0"/>
              </a:rPr>
              <a:t>Use your brain more than your muscles. Smart thinking wins the day!</a:t>
            </a:r>
          </a:p>
          <a:p>
            <a:pPr>
              <a:buNone/>
            </a:pPr>
            <a:endParaRPr lang="en-US" sz="2000" dirty="0">
              <a:latin typeface="Comic Sans MS" panose="030F0702030302020204" pitchFamily="66" charset="0"/>
            </a:endParaRPr>
          </a:p>
          <a:p>
            <a:pPr>
              <a:buNone/>
            </a:pPr>
            <a:r>
              <a:rPr lang="en-US" sz="2000" b="1" dirty="0">
                <a:latin typeface="Comic Sans MS" panose="030F0702030302020204" pitchFamily="66" charset="0"/>
              </a:rPr>
              <a:t>5. Adapt to Change</a:t>
            </a:r>
            <a:endParaRPr lang="en-US" sz="2000" dirty="0">
              <a:latin typeface="Comic Sans MS" panose="030F0702030302020204" pitchFamily="66" charset="0"/>
            </a:endParaRPr>
          </a:p>
          <a:p>
            <a:pPr>
              <a:buNone/>
            </a:pPr>
            <a:r>
              <a:rPr lang="en-US" sz="2000" i="1" dirty="0">
                <a:latin typeface="Comic Sans MS" panose="030F0702030302020204" pitchFamily="66" charset="0"/>
              </a:rPr>
              <a:t>Water shapes its course according to the nature of the ground.”</a:t>
            </a:r>
            <a:endParaRPr lang="en-US" sz="2000" dirty="0">
              <a:latin typeface="Comic Sans MS" panose="030F0702030302020204" pitchFamily="66" charset="0"/>
            </a:endParaRPr>
          </a:p>
          <a:p>
            <a:pPr>
              <a:buNone/>
            </a:pPr>
            <a:r>
              <a:rPr lang="en-US" sz="2000" dirty="0">
                <a:solidFill>
                  <a:srgbClr val="00B0F0"/>
                </a:solidFill>
                <a:highlight>
                  <a:srgbClr val="FFFF00"/>
                </a:highlight>
                <a:latin typeface="Comic Sans MS" panose="030F0702030302020204" pitchFamily="66" charset="0"/>
              </a:rPr>
              <a:t>Be flexible! </a:t>
            </a:r>
            <a:r>
              <a:rPr lang="en-US" sz="2000" dirty="0">
                <a:latin typeface="Comic Sans MS" panose="030F0702030302020204" pitchFamily="66" charset="0"/>
              </a:rPr>
              <a:t>If things don’t go your way, adjust and try a new plan. </a:t>
            </a:r>
            <a:endParaRPr lang="en-US" altLang="en-US" dirty="0">
              <a:solidFill>
                <a:schemeClr val="tx1">
                  <a:lumMod val="50000"/>
                  <a:lumOff val="50000"/>
                </a:schemeClr>
              </a:solidFill>
              <a:latin typeface="Comic Sans MS" panose="030F0702030302020204" pitchFamily="66" charset="0"/>
            </a:endParaRPr>
          </a:p>
        </p:txBody>
      </p:sp>
      <p:sp>
        <p:nvSpPr>
          <p:cNvPr id="3" name="Rectangle 29">
            <a:extLst>
              <a:ext uri="{FF2B5EF4-FFF2-40B4-BE49-F238E27FC236}">
                <a16:creationId xmlns:a16="http://schemas.microsoft.com/office/drawing/2014/main" id="{9364014B-1DE3-31FE-B697-B7416F0418C5}"/>
              </a:ext>
            </a:extLst>
          </p:cNvPr>
          <p:cNvSpPr txBox="1">
            <a:spLocks noChangeArrowheads="1"/>
          </p:cNvSpPr>
          <p:nvPr/>
        </p:nvSpPr>
        <p:spPr bwMode="auto">
          <a:xfrm>
            <a:off x="609441" y="651096"/>
            <a:ext cx="6193179"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Art of War</a:t>
            </a:r>
          </a:p>
        </p:txBody>
      </p:sp>
      <p:pic>
        <p:nvPicPr>
          <p:cNvPr id="32" name="Picture 31">
            <a:extLst>
              <a:ext uri="{FF2B5EF4-FFF2-40B4-BE49-F238E27FC236}">
                <a16:creationId xmlns:a16="http://schemas.microsoft.com/office/drawing/2014/main" id="{12EDCFCF-632B-A6FA-E4B0-35EDE1844872}"/>
              </a:ext>
            </a:extLst>
          </p:cNvPr>
          <p:cNvPicPr>
            <a:picLocks noChangeAspect="1"/>
          </p:cNvPicPr>
          <p:nvPr/>
        </p:nvPicPr>
        <p:blipFill>
          <a:blip r:embed="rId2"/>
          <a:stretch>
            <a:fillRect/>
          </a:stretch>
        </p:blipFill>
        <p:spPr>
          <a:xfrm>
            <a:off x="794620" y="1734532"/>
            <a:ext cx="2911410" cy="2481753"/>
          </a:xfrm>
          <a:prstGeom prst="rect">
            <a:avLst/>
          </a:prstGeom>
        </p:spPr>
      </p:pic>
    </p:spTree>
    <p:extLst>
      <p:ext uri="{BB962C8B-B14F-4D97-AF65-F5344CB8AC3E}">
        <p14:creationId xmlns:p14="http://schemas.microsoft.com/office/powerpoint/2010/main" val="160070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D122B-2BE7-3554-A5F6-FC2EB43BCDD7}"/>
            </a:ext>
          </a:extLst>
        </p:cNvPr>
        <p:cNvGrpSpPr/>
        <p:nvPr/>
      </p:nvGrpSpPr>
      <p:grpSpPr>
        <a:xfrm>
          <a:off x="0" y="0"/>
          <a:ext cx="0" cy="0"/>
          <a:chOff x="0" y="0"/>
          <a:chExt cx="0" cy="0"/>
        </a:xfrm>
      </p:grpSpPr>
      <p:sp>
        <p:nvSpPr>
          <p:cNvPr id="2" name="Rectangle 6">
            <a:extLst>
              <a:ext uri="{FF2B5EF4-FFF2-40B4-BE49-F238E27FC236}">
                <a16:creationId xmlns:a16="http://schemas.microsoft.com/office/drawing/2014/main" id="{2115F744-54FB-29DF-0C32-A9DDC4467C55}"/>
              </a:ext>
            </a:extLst>
          </p:cNvPr>
          <p:cNvSpPr>
            <a:spLocks noChangeArrowheads="1"/>
          </p:cNvSpPr>
          <p:nvPr/>
        </p:nvSpPr>
        <p:spPr bwMode="auto">
          <a:xfrm>
            <a:off x="4104239" y="575819"/>
            <a:ext cx="6586606"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From Sun Tzu’s “The art of war”:</a:t>
            </a:r>
          </a:p>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Avoid war, but if you must defend your candy …</a:t>
            </a:r>
          </a:p>
          <a:p>
            <a:pPr marL="457200" indent="-457200">
              <a:spcBef>
                <a:spcPct val="0"/>
              </a:spcBef>
              <a:buClr>
                <a:srgbClr val="CC0000"/>
              </a:buClr>
              <a:buSzPct val="150000"/>
            </a:pPr>
            <a:r>
              <a:rPr lang="en-US" altLang="en-US" dirty="0">
                <a:solidFill>
                  <a:schemeClr val="tx1">
                    <a:lumMod val="50000"/>
                    <a:lumOff val="50000"/>
                  </a:schemeClr>
                </a:solidFill>
                <a:latin typeface="Comic Sans MS" panose="030F0702030302020204" pitchFamily="66" charset="0"/>
              </a:rPr>
              <a:t>Be smart.</a:t>
            </a:r>
          </a:p>
          <a:p>
            <a:pPr marL="457200" indent="-457200">
              <a:spcBef>
                <a:spcPct val="0"/>
              </a:spcBef>
              <a:buClr>
                <a:srgbClr val="CC0000"/>
              </a:buClr>
              <a:buSzPct val="150000"/>
            </a:pPr>
            <a:r>
              <a:rPr lang="en-US" altLang="en-US" dirty="0">
                <a:solidFill>
                  <a:schemeClr val="tx1">
                    <a:lumMod val="50000"/>
                    <a:lumOff val="50000"/>
                  </a:schemeClr>
                </a:solidFill>
                <a:latin typeface="Comic Sans MS" panose="030F0702030302020204" pitchFamily="66" charset="0"/>
              </a:rPr>
              <a:t>Be strong.</a:t>
            </a:r>
          </a:p>
          <a:p>
            <a:pPr marL="457200" indent="-457200">
              <a:spcBef>
                <a:spcPct val="0"/>
              </a:spcBef>
              <a:buClr>
                <a:srgbClr val="CC0000"/>
              </a:buClr>
              <a:buSzPct val="150000"/>
            </a:pPr>
            <a:r>
              <a:rPr lang="en-US" altLang="en-US" dirty="0">
                <a:solidFill>
                  <a:schemeClr val="tx1">
                    <a:lumMod val="50000"/>
                    <a:lumOff val="50000"/>
                  </a:schemeClr>
                </a:solidFill>
                <a:latin typeface="Comic Sans MS" panose="030F0702030302020204" pitchFamily="66" charset="0"/>
              </a:rPr>
              <a:t>Look cool.</a:t>
            </a:r>
          </a:p>
          <a:p>
            <a:pPr eaLnBrk="1" hangingPunct="1">
              <a:spcBef>
                <a:spcPct val="0"/>
              </a:spcBef>
              <a:buClr>
                <a:srgbClr val="CC0000"/>
              </a:buClr>
              <a:buSzPct val="150000"/>
              <a:buNone/>
            </a:pPr>
            <a:endParaRPr lang="en-US" altLang="en-US" dirty="0">
              <a:solidFill>
                <a:schemeClr val="tx1">
                  <a:lumMod val="50000"/>
                  <a:lumOff val="50000"/>
                </a:schemeClr>
              </a:solidFill>
              <a:latin typeface="Comic Sans MS" panose="030F0702030302020204" pitchFamily="66" charset="0"/>
            </a:endParaRPr>
          </a:p>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After the battle … BE KIND!</a:t>
            </a:r>
          </a:p>
          <a:p>
            <a:pPr eaLnBrk="1" hangingPunct="1">
              <a:spcBef>
                <a:spcPct val="0"/>
              </a:spcBef>
              <a:buClr>
                <a:srgbClr val="CC0000"/>
              </a:buClr>
              <a:buSzPct val="150000"/>
              <a:buNone/>
            </a:pPr>
            <a:endParaRPr lang="en-US" altLang="en-US" dirty="0">
              <a:solidFill>
                <a:schemeClr val="tx1">
                  <a:lumMod val="50000"/>
                  <a:lumOff val="50000"/>
                </a:schemeClr>
              </a:solidFill>
              <a:latin typeface="Comic Sans MS" panose="030F0702030302020204" pitchFamily="66" charset="0"/>
            </a:endParaRPr>
          </a:p>
          <a:p>
            <a:pPr eaLnBrk="1" hangingPunct="1">
              <a:spcBef>
                <a:spcPct val="0"/>
              </a:spcBef>
              <a:buClr>
                <a:srgbClr val="CC0000"/>
              </a:buClr>
              <a:buSzPct val="150000"/>
              <a:buNone/>
            </a:pPr>
            <a:r>
              <a:rPr lang="en-US" altLang="en-US" dirty="0">
                <a:solidFill>
                  <a:schemeClr val="tx1">
                    <a:lumMod val="50000"/>
                    <a:lumOff val="50000"/>
                  </a:schemeClr>
                </a:solidFill>
                <a:latin typeface="Comic Sans MS" panose="030F0702030302020204" pitchFamily="66" charset="0"/>
              </a:rPr>
              <a:t>Long live the most noble knights.  </a:t>
            </a:r>
            <a:endParaRPr lang="en-US" altLang="en-US" dirty="0">
              <a:solidFill>
                <a:srgbClr val="C00000"/>
              </a:solidFill>
              <a:latin typeface="Comic Sans MS" panose="030F0702030302020204" pitchFamily="66" charset="0"/>
            </a:endParaRPr>
          </a:p>
          <a:p>
            <a:pPr eaLnBrk="1" hangingPunct="1">
              <a:spcBef>
                <a:spcPct val="0"/>
              </a:spcBef>
              <a:buClr>
                <a:srgbClr val="CC0000"/>
              </a:buClr>
              <a:buSzPct val="150000"/>
              <a:buNone/>
            </a:pPr>
            <a:endParaRPr lang="en-US" altLang="en-US" dirty="0">
              <a:solidFill>
                <a:schemeClr val="tx1">
                  <a:lumMod val="50000"/>
                  <a:lumOff val="50000"/>
                </a:schemeClr>
              </a:solidFill>
              <a:latin typeface="Comic Sans MS" panose="030F0702030302020204" pitchFamily="66" charset="0"/>
            </a:endParaRPr>
          </a:p>
        </p:txBody>
      </p:sp>
      <p:sp>
        <p:nvSpPr>
          <p:cNvPr id="3" name="Rectangle 29">
            <a:extLst>
              <a:ext uri="{FF2B5EF4-FFF2-40B4-BE49-F238E27FC236}">
                <a16:creationId xmlns:a16="http://schemas.microsoft.com/office/drawing/2014/main" id="{184081C8-A821-A55C-8186-A35CB914DCF0}"/>
              </a:ext>
            </a:extLst>
          </p:cNvPr>
          <p:cNvSpPr txBox="1">
            <a:spLocks noChangeArrowheads="1"/>
          </p:cNvSpPr>
          <p:nvPr/>
        </p:nvSpPr>
        <p:spPr bwMode="auto">
          <a:xfrm>
            <a:off x="609441" y="651096"/>
            <a:ext cx="6193179"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Art of War</a:t>
            </a:r>
          </a:p>
        </p:txBody>
      </p:sp>
      <p:pic>
        <p:nvPicPr>
          <p:cNvPr id="32" name="Picture 31">
            <a:extLst>
              <a:ext uri="{FF2B5EF4-FFF2-40B4-BE49-F238E27FC236}">
                <a16:creationId xmlns:a16="http://schemas.microsoft.com/office/drawing/2014/main" id="{F7267A03-A0FF-EDCD-4A23-D1705D889A1F}"/>
              </a:ext>
            </a:extLst>
          </p:cNvPr>
          <p:cNvPicPr>
            <a:picLocks noChangeAspect="1"/>
          </p:cNvPicPr>
          <p:nvPr/>
        </p:nvPicPr>
        <p:blipFill>
          <a:blip r:embed="rId2"/>
          <a:stretch>
            <a:fillRect/>
          </a:stretch>
        </p:blipFill>
        <p:spPr>
          <a:xfrm>
            <a:off x="794620" y="1734532"/>
            <a:ext cx="2911410" cy="2481753"/>
          </a:xfrm>
          <a:prstGeom prst="rect">
            <a:avLst/>
          </a:prstGeom>
        </p:spPr>
      </p:pic>
    </p:spTree>
    <p:extLst>
      <p:ext uri="{BB962C8B-B14F-4D97-AF65-F5344CB8AC3E}">
        <p14:creationId xmlns:p14="http://schemas.microsoft.com/office/powerpoint/2010/main" val="259245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FDDA9-550C-A35A-69CC-56CD39B40C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A14BDA-F968-F375-84FC-E81E5AC6A1A1}"/>
              </a:ext>
            </a:extLst>
          </p:cNvPr>
          <p:cNvSpPr txBox="1"/>
          <p:nvPr/>
        </p:nvSpPr>
        <p:spPr>
          <a:xfrm>
            <a:off x="681924" y="1627047"/>
            <a:ext cx="9872132" cy="5324535"/>
          </a:xfrm>
          <a:prstGeom prst="rect">
            <a:avLst/>
          </a:prstGeom>
          <a:noFill/>
        </p:spPr>
        <p:txBody>
          <a:bodyPr wrap="square">
            <a:spAutoFit/>
          </a:bodyPr>
          <a:lstStyle/>
          <a:p>
            <a:pPr marL="457200" indent="-457200">
              <a:buFontTx/>
              <a:buAutoNum type="arabicPeriod"/>
            </a:pPr>
            <a:r>
              <a:rPr lang="en-US" sz="2000" dirty="0"/>
              <a:t>Review</a:t>
            </a:r>
          </a:p>
          <a:p>
            <a:pPr marL="457200" indent="-457200">
              <a:buFontTx/>
              <a:buAutoNum type="arabicPeriod"/>
            </a:pPr>
            <a:r>
              <a:rPr lang="en-US" sz="2000" dirty="0"/>
              <a:t>Intro to scoreboard</a:t>
            </a:r>
          </a:p>
          <a:p>
            <a:pPr marL="457200" indent="-457200">
              <a:buFontTx/>
              <a:buAutoNum type="arabicPeriod"/>
            </a:pPr>
            <a:r>
              <a:rPr lang="en-US" sz="2000" dirty="0"/>
              <a:t>Finish targets</a:t>
            </a:r>
          </a:p>
          <a:p>
            <a:pPr marL="457200" indent="-457200">
              <a:buFontTx/>
              <a:buAutoNum type="arabicPeriod"/>
            </a:pPr>
            <a:r>
              <a:rPr lang="en-US" sz="2000" dirty="0"/>
              <a:t>Spoon / toilet paper catapult contest to knock down soldiers, walls, and towers</a:t>
            </a:r>
          </a:p>
          <a:p>
            <a:pPr marL="457200" indent="-457200">
              <a:buFontTx/>
              <a:buAutoNum type="arabicPeriod"/>
            </a:pPr>
            <a:r>
              <a:rPr lang="en-US" sz="2000" dirty="0"/>
              <a:t>Document The Art of War 5 principles</a:t>
            </a:r>
          </a:p>
          <a:p>
            <a:pPr marL="457200" indent="-457200">
              <a:buFontTx/>
              <a:buAutoNum type="arabicPeriod"/>
            </a:pPr>
            <a:r>
              <a:rPr lang="en-US" sz="2000" dirty="0"/>
              <a:t>Document research</a:t>
            </a:r>
          </a:p>
          <a:p>
            <a:pPr marL="457200" indent="-457200">
              <a:buFontTx/>
              <a:buAutoNum type="arabicPeriod"/>
            </a:pPr>
            <a:endParaRPr lang="en-US" sz="2000" dirty="0"/>
          </a:p>
          <a:p>
            <a:pPr marL="457200" indent="-457200">
              <a:buFontTx/>
              <a:buAutoNum type="arabicPeriod"/>
            </a:pPr>
            <a:r>
              <a:rPr lang="en-US" sz="2000" dirty="0"/>
              <a:t>Build and test a cardboard catapult</a:t>
            </a:r>
          </a:p>
          <a:p>
            <a:pPr marL="914400" lvl="1" indent="-457200">
              <a:buFont typeface="+mj-lt"/>
              <a:buAutoNum type="alphaLcPeriod"/>
            </a:pPr>
            <a:r>
              <a:rPr lang="en-US" sz="2000" dirty="0"/>
              <a:t>Distance competition (video)</a:t>
            </a:r>
          </a:p>
          <a:p>
            <a:pPr marL="914400" lvl="1" indent="-457200">
              <a:buFont typeface="+mj-lt"/>
              <a:buAutoNum type="alphaLcPeriod"/>
            </a:pPr>
            <a:r>
              <a:rPr lang="en-US" sz="2000" dirty="0"/>
              <a:t>Accuracy competition (video)</a:t>
            </a:r>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342900" indent="-342900">
              <a:buFont typeface="+mj-lt"/>
              <a:buAutoNum type="arabicPeriod"/>
            </a:pPr>
            <a:endParaRPr lang="en-US" sz="2000" dirty="0"/>
          </a:p>
        </p:txBody>
      </p:sp>
      <p:sp>
        <p:nvSpPr>
          <p:cNvPr id="4" name="Rectangle 3">
            <a:extLst>
              <a:ext uri="{FF2B5EF4-FFF2-40B4-BE49-F238E27FC236}">
                <a16:creationId xmlns:a16="http://schemas.microsoft.com/office/drawing/2014/main" id="{AFFCA51D-8668-85C8-1330-133A48152FAD}"/>
              </a:ext>
            </a:extLst>
          </p:cNvPr>
          <p:cNvSpPr/>
          <p:nvPr/>
        </p:nvSpPr>
        <p:spPr>
          <a:xfrm>
            <a:off x="815789" y="385961"/>
            <a:ext cx="7676710"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Tuesday</a:t>
            </a: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  Plan</a:t>
            </a:r>
          </a:p>
        </p:txBody>
      </p:sp>
      <p:sp>
        <p:nvSpPr>
          <p:cNvPr id="5" name="TextBox 4">
            <a:extLst>
              <a:ext uri="{FF2B5EF4-FFF2-40B4-BE49-F238E27FC236}">
                <a16:creationId xmlns:a16="http://schemas.microsoft.com/office/drawing/2014/main" id="{40F090B6-AE79-A23A-3A18-DEE26D8AC8FD}"/>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29678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AFC6-3CCF-6E83-DDE1-ACE99F3E8C8B}"/>
            </a:ext>
          </a:extLst>
        </p:cNvPr>
        <p:cNvGrpSpPr/>
        <p:nvPr/>
      </p:nvGrpSpPr>
      <p:grpSpPr>
        <a:xfrm>
          <a:off x="0" y="0"/>
          <a:ext cx="0" cy="0"/>
          <a:chOff x="0" y="0"/>
          <a:chExt cx="0" cy="0"/>
        </a:xfrm>
      </p:grpSpPr>
      <p:sp>
        <p:nvSpPr>
          <p:cNvPr id="3" name="Rectangle 29">
            <a:extLst>
              <a:ext uri="{FF2B5EF4-FFF2-40B4-BE49-F238E27FC236}">
                <a16:creationId xmlns:a16="http://schemas.microsoft.com/office/drawing/2014/main" id="{0C14860F-25F4-ED85-C148-59F295FA32A5}"/>
              </a:ext>
            </a:extLst>
          </p:cNvPr>
          <p:cNvSpPr txBox="1">
            <a:spLocks noChangeArrowheads="1"/>
          </p:cNvSpPr>
          <p:nvPr/>
        </p:nvSpPr>
        <p:spPr bwMode="auto">
          <a:xfrm>
            <a:off x="1559961" y="149263"/>
            <a:ext cx="9827844"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Catapult Physics:</a:t>
            </a:r>
          </a:p>
        </p:txBody>
      </p:sp>
      <p:sp>
        <p:nvSpPr>
          <p:cNvPr id="6" name="TextBox 5">
            <a:extLst>
              <a:ext uri="{FF2B5EF4-FFF2-40B4-BE49-F238E27FC236}">
                <a16:creationId xmlns:a16="http://schemas.microsoft.com/office/drawing/2014/main" id="{200D80C2-07A1-BB84-D8E4-E5A650B00B2C}"/>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2" name="Google Shape;226;p31">
            <a:extLst>
              <a:ext uri="{FF2B5EF4-FFF2-40B4-BE49-F238E27FC236}">
                <a16:creationId xmlns:a16="http://schemas.microsoft.com/office/drawing/2014/main" id="{0968C871-AB43-250C-BF60-333E6B8A91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5653" y="2931208"/>
            <a:ext cx="7121444" cy="325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a:extLst>
              <a:ext uri="{FF2B5EF4-FFF2-40B4-BE49-F238E27FC236}">
                <a16:creationId xmlns:a16="http://schemas.microsoft.com/office/drawing/2014/main" id="{60BDB5BE-330B-7DF2-6B7D-6A1752538FE8}"/>
              </a:ext>
            </a:extLst>
          </p:cNvPr>
          <p:cNvSpPr>
            <a:spLocks noChangeArrowheads="1"/>
          </p:cNvSpPr>
          <p:nvPr/>
        </p:nvSpPr>
        <p:spPr bwMode="auto">
          <a:xfrm>
            <a:off x="1600938" y="1470404"/>
            <a:ext cx="658660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Clr>
                <a:schemeClr val="tx1"/>
              </a:buClr>
              <a:buSzPct val="100000"/>
              <a:buNone/>
            </a:pPr>
            <a:r>
              <a:rPr lang="en-US" altLang="en-US" sz="2800" dirty="0">
                <a:solidFill>
                  <a:schemeClr val="tx1">
                    <a:lumMod val="50000"/>
                    <a:lumOff val="50000"/>
                  </a:schemeClr>
                </a:solidFill>
                <a:latin typeface="Comic Sans MS" panose="030F0702030302020204" pitchFamily="66" charset="0"/>
              </a:rPr>
              <a:t>Projectile </a:t>
            </a:r>
            <a:r>
              <a:rPr lang="en-US" altLang="en-US" sz="2800" dirty="0">
                <a:solidFill>
                  <a:schemeClr val="tx1">
                    <a:lumMod val="50000"/>
                    <a:lumOff val="50000"/>
                  </a:schemeClr>
                </a:solidFill>
                <a:highlight>
                  <a:srgbClr val="FFFF00"/>
                </a:highlight>
                <a:latin typeface="Comic Sans MS" panose="030F0702030302020204" pitchFamily="66" charset="0"/>
              </a:rPr>
              <a:t>Trajectory</a:t>
            </a:r>
          </a:p>
          <a:p>
            <a:pPr marL="514350" indent="-514350" eaLnBrk="1" hangingPunct="1">
              <a:spcBef>
                <a:spcPct val="0"/>
              </a:spcBef>
              <a:buClr>
                <a:schemeClr val="tx1"/>
              </a:buClr>
              <a:buSzPct val="100000"/>
              <a:buFont typeface="+mj-lt"/>
              <a:buAutoNum type="arabicPeriod"/>
            </a:pPr>
            <a:r>
              <a:rPr lang="en-US" altLang="en-US" sz="2800" dirty="0">
                <a:solidFill>
                  <a:schemeClr val="tx1">
                    <a:lumMod val="50000"/>
                    <a:lumOff val="50000"/>
                  </a:schemeClr>
                </a:solidFill>
                <a:latin typeface="Comic Sans MS" panose="030F0702030302020204" pitchFamily="66" charset="0"/>
              </a:rPr>
              <a:t>Arm </a:t>
            </a:r>
            <a:r>
              <a:rPr lang="en-US" altLang="en-US" sz="2800" dirty="0">
                <a:solidFill>
                  <a:schemeClr val="tx1">
                    <a:lumMod val="50000"/>
                    <a:lumOff val="50000"/>
                  </a:schemeClr>
                </a:solidFill>
                <a:highlight>
                  <a:srgbClr val="FFFF00"/>
                </a:highlight>
                <a:latin typeface="Comic Sans MS" panose="030F0702030302020204" pitchFamily="66" charset="0"/>
              </a:rPr>
              <a:t>force</a:t>
            </a:r>
          </a:p>
          <a:p>
            <a:pPr marL="514350" indent="-514350" eaLnBrk="1" hangingPunct="1">
              <a:spcBef>
                <a:spcPct val="0"/>
              </a:spcBef>
              <a:buClr>
                <a:schemeClr val="tx1"/>
              </a:buClr>
              <a:buSzPct val="100000"/>
              <a:buFont typeface="+mj-lt"/>
              <a:buAutoNum type="arabicPeriod"/>
            </a:pPr>
            <a:r>
              <a:rPr lang="en-US" altLang="en-US" sz="2800" dirty="0">
                <a:solidFill>
                  <a:schemeClr val="tx1">
                    <a:lumMod val="50000"/>
                    <a:lumOff val="50000"/>
                  </a:schemeClr>
                </a:solidFill>
                <a:latin typeface="Comic Sans MS" panose="030F0702030302020204" pitchFamily="66" charset="0"/>
              </a:rPr>
              <a:t>Arm length. </a:t>
            </a:r>
            <a:r>
              <a:rPr lang="en-US" altLang="en-US" sz="2800" dirty="0">
                <a:solidFill>
                  <a:schemeClr val="tx1">
                    <a:lumMod val="50000"/>
                    <a:lumOff val="50000"/>
                  </a:schemeClr>
                </a:solidFill>
                <a:highlight>
                  <a:srgbClr val="FFFF00"/>
                </a:highlight>
                <a:latin typeface="Comic Sans MS" panose="030F0702030302020204" pitchFamily="66" charset="0"/>
              </a:rPr>
              <a:t>Leverage</a:t>
            </a:r>
          </a:p>
          <a:p>
            <a:pPr marL="514350" indent="-514350" eaLnBrk="1" hangingPunct="1">
              <a:spcBef>
                <a:spcPct val="0"/>
              </a:spcBef>
              <a:buClr>
                <a:schemeClr val="tx1"/>
              </a:buClr>
              <a:buSzPct val="100000"/>
              <a:buFont typeface="+mj-lt"/>
              <a:buAutoNum type="arabicPeriod"/>
            </a:pPr>
            <a:r>
              <a:rPr lang="en-US" altLang="en-US" sz="2800" dirty="0">
                <a:solidFill>
                  <a:schemeClr val="tx1">
                    <a:lumMod val="50000"/>
                    <a:lumOff val="50000"/>
                  </a:schemeClr>
                </a:solidFill>
                <a:highlight>
                  <a:srgbClr val="FFFF00"/>
                </a:highlight>
                <a:latin typeface="Comic Sans MS" panose="030F0702030302020204" pitchFamily="66" charset="0"/>
              </a:rPr>
              <a:t>Angle</a:t>
            </a:r>
            <a:r>
              <a:rPr lang="en-US" altLang="en-US" sz="2800" dirty="0">
                <a:solidFill>
                  <a:schemeClr val="tx1">
                    <a:lumMod val="50000"/>
                    <a:lumOff val="50000"/>
                  </a:schemeClr>
                </a:solidFill>
                <a:latin typeface="Comic Sans MS" panose="030F0702030302020204" pitchFamily="66" charset="0"/>
              </a:rPr>
              <a:t> of release</a:t>
            </a:r>
          </a:p>
          <a:p>
            <a:pPr marL="514350" indent="-514350" eaLnBrk="1" hangingPunct="1">
              <a:spcBef>
                <a:spcPct val="0"/>
              </a:spcBef>
              <a:buClr>
                <a:schemeClr val="tx1"/>
              </a:buClr>
              <a:buSzPct val="100000"/>
              <a:buFont typeface="+mj-lt"/>
              <a:buAutoNum type="arabicPeriod"/>
            </a:pPr>
            <a:r>
              <a:rPr lang="en-US" altLang="en-US" sz="2800" dirty="0">
                <a:solidFill>
                  <a:schemeClr val="tx1">
                    <a:lumMod val="50000"/>
                    <a:lumOff val="50000"/>
                  </a:schemeClr>
                </a:solidFill>
                <a:highlight>
                  <a:srgbClr val="FFFF00"/>
                </a:highlight>
                <a:latin typeface="Comic Sans MS" panose="030F0702030302020204" pitchFamily="66" charset="0"/>
              </a:rPr>
              <a:t>Projectile</a:t>
            </a:r>
            <a:r>
              <a:rPr lang="en-US" altLang="en-US" sz="2800" dirty="0">
                <a:solidFill>
                  <a:schemeClr val="tx1">
                    <a:lumMod val="50000"/>
                    <a:lumOff val="50000"/>
                  </a:schemeClr>
                </a:solidFill>
                <a:latin typeface="Comic Sans MS" panose="030F0702030302020204" pitchFamily="66" charset="0"/>
              </a:rPr>
              <a:t> weight  </a:t>
            </a:r>
            <a:endParaRPr lang="en-US" altLang="en-US" sz="2800" dirty="0">
              <a:solidFill>
                <a:srgbClr val="C00000"/>
              </a:solidFill>
              <a:latin typeface="Comic Sans MS" panose="030F0702030302020204" pitchFamily="66" charset="0"/>
            </a:endParaRPr>
          </a:p>
          <a:p>
            <a:pPr eaLnBrk="1" hangingPunct="1">
              <a:spcBef>
                <a:spcPct val="0"/>
              </a:spcBef>
              <a:buClr>
                <a:srgbClr val="CC0000"/>
              </a:buClr>
              <a:buSzPct val="150000"/>
              <a:buNone/>
            </a:pPr>
            <a:endParaRPr lang="en-US" altLang="en-US" sz="2800" dirty="0">
              <a:solidFill>
                <a:schemeClr val="tx1">
                  <a:lumMod val="50000"/>
                  <a:lumOff val="50000"/>
                </a:schemeClr>
              </a:solidFill>
              <a:latin typeface="Comic Sans MS" panose="030F0702030302020204" pitchFamily="66" charset="0"/>
            </a:endParaRPr>
          </a:p>
        </p:txBody>
      </p:sp>
      <p:sp>
        <p:nvSpPr>
          <p:cNvPr id="5" name="Freeform: Shape 4">
            <a:extLst>
              <a:ext uri="{FF2B5EF4-FFF2-40B4-BE49-F238E27FC236}">
                <a16:creationId xmlns:a16="http://schemas.microsoft.com/office/drawing/2014/main" id="{D7BBFD42-598E-FACD-75F2-5790D623004F}"/>
              </a:ext>
            </a:extLst>
          </p:cNvPr>
          <p:cNvSpPr/>
          <p:nvPr/>
        </p:nvSpPr>
        <p:spPr>
          <a:xfrm>
            <a:off x="1777527" y="1010380"/>
            <a:ext cx="6922093" cy="2194293"/>
          </a:xfrm>
          <a:custGeom>
            <a:avLst/>
            <a:gdLst>
              <a:gd name="connsiteX0" fmla="*/ 6922093 w 6922093"/>
              <a:gd name="connsiteY0" fmla="*/ 2194293 h 2194293"/>
              <a:gd name="connsiteX1" fmla="*/ 6580261 w 6922093"/>
              <a:gd name="connsiteY1" fmla="*/ 1621725 h 2194293"/>
              <a:gd name="connsiteX2" fmla="*/ 5828231 w 6922093"/>
              <a:gd name="connsiteY2" fmla="*/ 972244 h 2194293"/>
              <a:gd name="connsiteX3" fmla="*/ 4666003 w 6922093"/>
              <a:gd name="connsiteY3" fmla="*/ 408222 h 2194293"/>
              <a:gd name="connsiteX4" fmla="*/ 2965390 w 6922093"/>
              <a:gd name="connsiteY4" fmla="*/ 57844 h 2194293"/>
              <a:gd name="connsiteX5" fmla="*/ 1102407 w 6922093"/>
              <a:gd name="connsiteY5" fmla="*/ 23661 h 2194293"/>
              <a:gd name="connsiteX6" fmla="*/ 0 w 6922093"/>
              <a:gd name="connsiteY6" fmla="*/ 297127 h 219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2093" h="2194293">
                <a:moveTo>
                  <a:pt x="6922093" y="2194293"/>
                </a:moveTo>
                <a:cubicBezTo>
                  <a:pt x="6842332" y="2009846"/>
                  <a:pt x="6762571" y="1825400"/>
                  <a:pt x="6580261" y="1621725"/>
                </a:cubicBezTo>
                <a:cubicBezTo>
                  <a:pt x="6397951" y="1418050"/>
                  <a:pt x="6147274" y="1174494"/>
                  <a:pt x="5828231" y="972244"/>
                </a:cubicBezTo>
                <a:cubicBezTo>
                  <a:pt x="5509188" y="769994"/>
                  <a:pt x="5143143" y="560622"/>
                  <a:pt x="4666003" y="408222"/>
                </a:cubicBezTo>
                <a:cubicBezTo>
                  <a:pt x="4188863" y="255822"/>
                  <a:pt x="3559323" y="121937"/>
                  <a:pt x="2965390" y="57844"/>
                </a:cubicBezTo>
                <a:cubicBezTo>
                  <a:pt x="2371457" y="-6249"/>
                  <a:pt x="1596639" y="-16220"/>
                  <a:pt x="1102407" y="23661"/>
                </a:cubicBezTo>
                <a:cubicBezTo>
                  <a:pt x="608175" y="63541"/>
                  <a:pt x="304087" y="180334"/>
                  <a:pt x="0" y="297127"/>
                </a:cubicBezTo>
              </a:path>
            </a:pathLst>
          </a:custGeom>
          <a:noFill/>
          <a:ln w="57150">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1058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F93107-CBCA-7EA8-040A-A31BB4E946B7}"/>
              </a:ext>
            </a:extLst>
          </p:cNvPr>
          <p:cNvSpPr/>
          <p:nvPr/>
        </p:nvSpPr>
        <p:spPr>
          <a:xfrm>
            <a:off x="681924" y="385961"/>
            <a:ext cx="9044782"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rgbClr val="7030A0"/>
                </a:solidFill>
                <a:effectLst>
                  <a:outerShdw blurRad="12700" dist="38100" dir="2700000" algn="tl" rotWithShape="0">
                    <a:schemeClr val="bg1">
                      <a:lumMod val="50000"/>
                    </a:schemeClr>
                  </a:outerShdw>
                </a:effectLst>
              </a:rPr>
              <a:t>Problem Solving Tricks</a:t>
            </a:r>
            <a:endPar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id="{B42F6BC4-8B66-B616-1F5C-77D1329FC408}"/>
              </a:ext>
            </a:extLst>
          </p:cNvPr>
          <p:cNvSpPr txBox="1"/>
          <p:nvPr/>
        </p:nvSpPr>
        <p:spPr>
          <a:xfrm>
            <a:off x="854579" y="1546789"/>
            <a:ext cx="5421612" cy="2677656"/>
          </a:xfrm>
          <a:prstGeom prst="rect">
            <a:avLst/>
          </a:prstGeom>
          <a:noFill/>
        </p:spPr>
        <p:txBody>
          <a:bodyPr wrap="none" rtlCol="0">
            <a:spAutoFit/>
          </a:bodyPr>
          <a:lstStyle/>
          <a:p>
            <a:pPr marL="342900" indent="-342900">
              <a:buFont typeface="+mj-lt"/>
              <a:buAutoNum type="arabicPeriod"/>
            </a:pPr>
            <a:r>
              <a:rPr lang="en-US" sz="2800" dirty="0"/>
              <a:t>Define problem and mission</a:t>
            </a:r>
          </a:p>
          <a:p>
            <a:pPr marL="342900" indent="-342900">
              <a:buFont typeface="+mj-lt"/>
              <a:buAutoNum type="arabicPeriod"/>
            </a:pPr>
            <a:r>
              <a:rPr lang="en-US" sz="2800" dirty="0"/>
              <a:t>Research</a:t>
            </a:r>
          </a:p>
          <a:p>
            <a:pPr marL="342900" indent="-342900">
              <a:buFont typeface="+mj-lt"/>
              <a:buAutoNum type="arabicPeriod"/>
            </a:pPr>
            <a:r>
              <a:rPr lang="en-US" sz="2800" dirty="0"/>
              <a:t>Teamwork</a:t>
            </a:r>
          </a:p>
          <a:p>
            <a:pPr marL="342900" indent="-342900">
              <a:buFont typeface="+mj-lt"/>
              <a:buAutoNum type="arabicPeriod"/>
            </a:pPr>
            <a:r>
              <a:rPr lang="en-US" sz="2800" dirty="0"/>
              <a:t>Break solution into simple parts</a:t>
            </a:r>
          </a:p>
          <a:p>
            <a:pPr marL="342900" indent="-342900">
              <a:buFont typeface="+mj-lt"/>
              <a:buAutoNum type="arabicPeriod"/>
            </a:pPr>
            <a:r>
              <a:rPr lang="en-US" sz="2800" dirty="0"/>
              <a:t>Document</a:t>
            </a:r>
          </a:p>
          <a:p>
            <a:endParaRPr lang="en-US" sz="2800" dirty="0"/>
          </a:p>
        </p:txBody>
      </p:sp>
      <p:pic>
        <p:nvPicPr>
          <p:cNvPr id="5" name="Picture 4">
            <a:extLst>
              <a:ext uri="{FF2B5EF4-FFF2-40B4-BE49-F238E27FC236}">
                <a16:creationId xmlns:a16="http://schemas.microsoft.com/office/drawing/2014/main" id="{E6B6A48C-EC3B-56E7-F296-7473F4057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75459" y="1436913"/>
            <a:ext cx="2768435" cy="2768435"/>
          </a:xfrm>
          <a:prstGeom prst="rect">
            <a:avLst/>
          </a:prstGeom>
        </p:spPr>
      </p:pic>
      <p:sp>
        <p:nvSpPr>
          <p:cNvPr id="4" name="TextBox 3">
            <a:extLst>
              <a:ext uri="{FF2B5EF4-FFF2-40B4-BE49-F238E27FC236}">
                <a16:creationId xmlns:a16="http://schemas.microsoft.com/office/drawing/2014/main" id="{FAED439A-B719-1A0B-9F1F-1EAFC3CD5A42}"/>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160638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DEBA56-AB62-636E-EDD2-F66DAD50ACEF}"/>
              </a:ext>
            </a:extLst>
          </p:cNvPr>
          <p:cNvSpPr/>
          <p:nvPr/>
        </p:nvSpPr>
        <p:spPr>
          <a:xfrm>
            <a:off x="1640541" y="369414"/>
            <a:ext cx="8193741" cy="923330"/>
          </a:xfrm>
          <a:prstGeom prst="rect">
            <a:avLst/>
          </a:prstGeom>
          <a:noFill/>
        </p:spPr>
        <p:txBody>
          <a:bodyPr wrap="square" lIns="91440" tIns="45720" rIns="91440" bIns="45720">
            <a:spAutoFit/>
          </a:bodyPr>
          <a:lstStyle/>
          <a:p>
            <a:pPr algn="ctr"/>
            <a:r>
              <a:rPr lang="en-US" sz="54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rPr>
              <a:t>Presenting Ideas</a:t>
            </a:r>
          </a:p>
        </p:txBody>
      </p:sp>
      <p:sp>
        <p:nvSpPr>
          <p:cNvPr id="3" name="Rectangle 2">
            <a:extLst>
              <a:ext uri="{FF2B5EF4-FFF2-40B4-BE49-F238E27FC236}">
                <a16:creationId xmlns:a16="http://schemas.microsoft.com/office/drawing/2014/main" id="{CE973190-EB61-F981-E862-6BA17E01690B}"/>
              </a:ext>
            </a:extLst>
          </p:cNvPr>
          <p:cNvSpPr/>
          <p:nvPr/>
        </p:nvSpPr>
        <p:spPr>
          <a:xfrm>
            <a:off x="3609174" y="1820255"/>
            <a:ext cx="2486826" cy="12049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602478-9D87-E7B9-77C4-98B49817267F}"/>
              </a:ext>
            </a:extLst>
          </p:cNvPr>
          <p:cNvSpPr/>
          <p:nvPr/>
        </p:nvSpPr>
        <p:spPr>
          <a:xfrm>
            <a:off x="3609174" y="3177612"/>
            <a:ext cx="2486826" cy="1204957"/>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1239852-7356-8F0C-ED83-44116CB86421}"/>
              </a:ext>
            </a:extLst>
          </p:cNvPr>
          <p:cNvSpPr/>
          <p:nvPr/>
        </p:nvSpPr>
        <p:spPr>
          <a:xfrm>
            <a:off x="3729246" y="4672561"/>
            <a:ext cx="2486826" cy="1204957"/>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232555A-8850-F8BE-0F83-5B23F236A3B2}"/>
              </a:ext>
            </a:extLst>
          </p:cNvPr>
          <p:cNvSpPr txBox="1"/>
          <p:nvPr/>
        </p:nvSpPr>
        <p:spPr>
          <a:xfrm>
            <a:off x="6728389" y="2315911"/>
            <a:ext cx="617477" cy="369332"/>
          </a:xfrm>
          <a:prstGeom prst="rect">
            <a:avLst/>
          </a:prstGeom>
          <a:noFill/>
        </p:spPr>
        <p:txBody>
          <a:bodyPr wrap="none" rtlCol="0">
            <a:spAutoFit/>
          </a:bodyPr>
          <a:lstStyle/>
          <a:p>
            <a:r>
              <a:rPr lang="en-US" dirty="0"/>
              <a:t>Ugly</a:t>
            </a:r>
          </a:p>
        </p:txBody>
      </p:sp>
      <p:sp>
        <p:nvSpPr>
          <p:cNvPr id="7" name="TextBox 6">
            <a:extLst>
              <a:ext uri="{FF2B5EF4-FFF2-40B4-BE49-F238E27FC236}">
                <a16:creationId xmlns:a16="http://schemas.microsoft.com/office/drawing/2014/main" id="{5594BB08-A7F1-D76A-0FFE-FA3A959B2586}"/>
              </a:ext>
            </a:extLst>
          </p:cNvPr>
          <p:cNvSpPr txBox="1"/>
          <p:nvPr/>
        </p:nvSpPr>
        <p:spPr>
          <a:xfrm>
            <a:off x="6728388" y="3523744"/>
            <a:ext cx="968342" cy="369332"/>
          </a:xfrm>
          <a:prstGeom prst="rect">
            <a:avLst/>
          </a:prstGeom>
          <a:noFill/>
        </p:spPr>
        <p:txBody>
          <a:bodyPr wrap="none" rtlCol="0">
            <a:spAutoFit/>
          </a:bodyPr>
          <a:lstStyle/>
          <a:p>
            <a:r>
              <a:rPr lang="en-US" dirty="0"/>
              <a:t>Average</a:t>
            </a:r>
          </a:p>
        </p:txBody>
      </p:sp>
      <p:sp>
        <p:nvSpPr>
          <p:cNvPr id="8" name="TextBox 7">
            <a:extLst>
              <a:ext uri="{FF2B5EF4-FFF2-40B4-BE49-F238E27FC236}">
                <a16:creationId xmlns:a16="http://schemas.microsoft.com/office/drawing/2014/main" id="{19457A84-8C06-9BEC-1AF2-C2AF764B8BED}"/>
              </a:ext>
            </a:extLst>
          </p:cNvPr>
          <p:cNvSpPr txBox="1"/>
          <p:nvPr/>
        </p:nvSpPr>
        <p:spPr>
          <a:xfrm>
            <a:off x="6728387" y="4793287"/>
            <a:ext cx="4200637" cy="369332"/>
          </a:xfrm>
          <a:prstGeom prst="rect">
            <a:avLst/>
          </a:prstGeom>
          <a:noFill/>
        </p:spPr>
        <p:txBody>
          <a:bodyPr wrap="none" rtlCol="0">
            <a:spAutoFit/>
          </a:bodyPr>
          <a:lstStyle/>
          <a:p>
            <a:r>
              <a:rPr lang="en-US" dirty="0"/>
              <a:t>Awesome, way cool, </a:t>
            </a:r>
            <a:r>
              <a:rPr lang="en-US" dirty="0" err="1"/>
              <a:t>Supercalifragisistic</a:t>
            </a:r>
            <a:r>
              <a:rPr lang="en-US" dirty="0"/>
              <a:t> </a:t>
            </a:r>
          </a:p>
        </p:txBody>
      </p:sp>
      <p:sp>
        <p:nvSpPr>
          <p:cNvPr id="9" name="Freeform: Shape 8">
            <a:extLst>
              <a:ext uri="{FF2B5EF4-FFF2-40B4-BE49-F238E27FC236}">
                <a16:creationId xmlns:a16="http://schemas.microsoft.com/office/drawing/2014/main" id="{0FDDCBD1-6833-E50D-766B-48F08E733CD1}"/>
              </a:ext>
            </a:extLst>
          </p:cNvPr>
          <p:cNvSpPr/>
          <p:nvPr/>
        </p:nvSpPr>
        <p:spPr>
          <a:xfrm>
            <a:off x="-85458" y="980482"/>
            <a:ext cx="9452779" cy="2604275"/>
          </a:xfrm>
          <a:custGeom>
            <a:avLst/>
            <a:gdLst>
              <a:gd name="connsiteX0" fmla="*/ 4426722 w 9452779"/>
              <a:gd name="connsiteY0" fmla="*/ 1181604 h 2604275"/>
              <a:gd name="connsiteX1" fmla="*/ 4503634 w 9452779"/>
              <a:gd name="connsiteY1" fmla="*/ 848318 h 2604275"/>
              <a:gd name="connsiteX2" fmla="*/ 4640366 w 9452779"/>
              <a:gd name="connsiteY2" fmla="*/ 814135 h 2604275"/>
              <a:gd name="connsiteX3" fmla="*/ 4674550 w 9452779"/>
              <a:gd name="connsiteY3" fmla="*/ 865410 h 2604275"/>
              <a:gd name="connsiteX4" fmla="*/ 4503634 w 9452779"/>
              <a:gd name="connsiteY4" fmla="*/ 1061963 h 2604275"/>
              <a:gd name="connsiteX5" fmla="*/ 4383993 w 9452779"/>
              <a:gd name="connsiteY5" fmla="*/ 1378157 h 2604275"/>
              <a:gd name="connsiteX6" fmla="*/ 4307080 w 9452779"/>
              <a:gd name="connsiteY6" fmla="*/ 1395249 h 2604275"/>
              <a:gd name="connsiteX7" fmla="*/ 4913832 w 9452779"/>
              <a:gd name="connsiteY7" fmla="*/ 1070509 h 2604275"/>
              <a:gd name="connsiteX8" fmla="*/ 4264351 w 9452779"/>
              <a:gd name="connsiteY8" fmla="*/ 1215787 h 2604275"/>
              <a:gd name="connsiteX9" fmla="*/ 4187439 w 9452779"/>
              <a:gd name="connsiteY9" fmla="*/ 1224333 h 2604275"/>
              <a:gd name="connsiteX10" fmla="*/ 4178894 w 9452779"/>
              <a:gd name="connsiteY10" fmla="*/ 1566165 h 2604275"/>
              <a:gd name="connsiteX11" fmla="*/ 2905570 w 9452779"/>
              <a:gd name="connsiteY11" fmla="*/ 1651623 h 2604275"/>
              <a:gd name="connsiteX12" fmla="*/ 3580688 w 9452779"/>
              <a:gd name="connsiteY12" fmla="*/ 1292699 h 2604275"/>
              <a:gd name="connsiteX13" fmla="*/ 4042161 w 9452779"/>
              <a:gd name="connsiteY13" fmla="*/ 1155967 h 2604275"/>
              <a:gd name="connsiteX14" fmla="*/ 4503634 w 9452779"/>
              <a:gd name="connsiteY14" fmla="*/ 1053417 h 2604275"/>
              <a:gd name="connsiteX15" fmla="*/ 4725824 w 9452779"/>
              <a:gd name="connsiteY15" fmla="*/ 1070509 h 2604275"/>
              <a:gd name="connsiteX16" fmla="*/ 3700329 w 9452779"/>
              <a:gd name="connsiteY16" fmla="*/ 1309791 h 2604275"/>
              <a:gd name="connsiteX17" fmla="*/ 3537959 w 9452779"/>
              <a:gd name="connsiteY17" fmla="*/ 1361066 h 2604275"/>
              <a:gd name="connsiteX18" fmla="*/ 6426437 w 9452779"/>
              <a:gd name="connsiteY18" fmla="*/ 677402 h 2604275"/>
              <a:gd name="connsiteX19" fmla="*/ 5785503 w 9452779"/>
              <a:gd name="connsiteY19" fmla="*/ 1173058 h 2604275"/>
              <a:gd name="connsiteX20" fmla="*/ 5400942 w 9452779"/>
              <a:gd name="connsiteY20" fmla="*/ 1403795 h 2604275"/>
              <a:gd name="connsiteX21" fmla="*/ 5341122 w 9452779"/>
              <a:gd name="connsiteY21" fmla="*/ 865410 h 2604275"/>
              <a:gd name="connsiteX22" fmla="*/ 4059252 w 9452779"/>
              <a:gd name="connsiteY22" fmla="*/ 2420744 h 2604275"/>
              <a:gd name="connsiteX23" fmla="*/ 4383993 w 9452779"/>
              <a:gd name="connsiteY23" fmla="*/ 1531982 h 2604275"/>
              <a:gd name="connsiteX24" fmla="*/ 4811282 w 9452779"/>
              <a:gd name="connsiteY24" fmla="*/ 1249970 h 2604275"/>
              <a:gd name="connsiteX25" fmla="*/ 5418034 w 9452779"/>
              <a:gd name="connsiteY25" fmla="*/ 1591802 h 2604275"/>
              <a:gd name="connsiteX26" fmla="*/ 5469308 w 9452779"/>
              <a:gd name="connsiteY26" fmla="*/ 1608894 h 2604275"/>
              <a:gd name="connsiteX27" fmla="*/ 5913690 w 9452779"/>
              <a:gd name="connsiteY27" fmla="*/ 1412340 h 2604275"/>
              <a:gd name="connsiteX28" fmla="*/ 5930781 w 9452779"/>
              <a:gd name="connsiteY28" fmla="*/ 1531982 h 2604275"/>
              <a:gd name="connsiteX29" fmla="*/ 5947873 w 9452779"/>
              <a:gd name="connsiteY29" fmla="*/ 1668714 h 2604275"/>
              <a:gd name="connsiteX30" fmla="*/ 6238430 w 9452779"/>
              <a:gd name="connsiteY30" fmla="*/ 1702897 h 2604275"/>
              <a:gd name="connsiteX31" fmla="*/ 6494804 w 9452779"/>
              <a:gd name="connsiteY31" fmla="*/ 1566165 h 2604275"/>
              <a:gd name="connsiteX32" fmla="*/ 6503350 w 9452779"/>
              <a:gd name="connsiteY32" fmla="*/ 1523436 h 2604275"/>
              <a:gd name="connsiteX33" fmla="*/ 6836636 w 9452779"/>
              <a:gd name="connsiteY33" fmla="*/ 1437978 h 2604275"/>
              <a:gd name="connsiteX34" fmla="*/ 4477996 w 9452779"/>
              <a:gd name="connsiteY34" fmla="*/ 1463615 h 2604275"/>
              <a:gd name="connsiteX35" fmla="*/ 4375447 w 9452779"/>
              <a:gd name="connsiteY35" fmla="*/ 1497798 h 2604275"/>
              <a:gd name="connsiteX36" fmla="*/ 4512179 w 9452779"/>
              <a:gd name="connsiteY36" fmla="*/ 1822539 h 2604275"/>
              <a:gd name="connsiteX37" fmla="*/ 4460905 w 9452779"/>
              <a:gd name="connsiteY37" fmla="*/ 1839630 h 2604275"/>
              <a:gd name="connsiteX38" fmla="*/ 4153256 w 9452779"/>
              <a:gd name="connsiteY38" fmla="*/ 1856722 h 2604275"/>
              <a:gd name="connsiteX39" fmla="*/ 4170348 w 9452779"/>
              <a:gd name="connsiteY39" fmla="*/ 1258516 h 2604275"/>
              <a:gd name="connsiteX40" fmla="*/ 4307080 w 9452779"/>
              <a:gd name="connsiteY40" fmla="*/ 1437978 h 2604275"/>
              <a:gd name="connsiteX41" fmla="*/ 3307222 w 9452779"/>
              <a:gd name="connsiteY41" fmla="*/ 1343974 h 2604275"/>
              <a:gd name="connsiteX42" fmla="*/ 3247402 w 9452779"/>
              <a:gd name="connsiteY42" fmla="*/ 985051 h 2604275"/>
              <a:gd name="connsiteX43" fmla="*/ 3888337 w 9452779"/>
              <a:gd name="connsiteY43" fmla="*/ 480849 h 2604275"/>
              <a:gd name="connsiteX44" fmla="*/ 4366901 w 9452779"/>
              <a:gd name="connsiteY44" fmla="*/ 703039 h 2604275"/>
              <a:gd name="connsiteX45" fmla="*/ 3854153 w 9452779"/>
              <a:gd name="connsiteY45" fmla="*/ 1480707 h 2604275"/>
              <a:gd name="connsiteX46" fmla="*/ 5383851 w 9452779"/>
              <a:gd name="connsiteY46" fmla="*/ 1455069 h 2604275"/>
              <a:gd name="connsiteX47" fmla="*/ 5418034 w 9452779"/>
              <a:gd name="connsiteY47" fmla="*/ 1420886 h 2604275"/>
              <a:gd name="connsiteX48" fmla="*/ 5033473 w 9452779"/>
              <a:gd name="connsiteY48" fmla="*/ 1437978 h 2604275"/>
              <a:gd name="connsiteX49" fmla="*/ 4973652 w 9452779"/>
              <a:gd name="connsiteY49" fmla="*/ 1472161 h 2604275"/>
              <a:gd name="connsiteX50" fmla="*/ 4965107 w 9452779"/>
              <a:gd name="connsiteY50" fmla="*/ 745768 h 2604275"/>
              <a:gd name="connsiteX51" fmla="*/ 4999290 w 9452779"/>
              <a:gd name="connsiteY51" fmla="*/ 788497 h 2604275"/>
              <a:gd name="connsiteX52" fmla="*/ 5153114 w 9452779"/>
              <a:gd name="connsiteY52" fmla="*/ 762860 h 2604275"/>
              <a:gd name="connsiteX53" fmla="*/ 5247118 w 9452779"/>
              <a:gd name="connsiteY53" fmla="*/ 1147421 h 2604275"/>
              <a:gd name="connsiteX54" fmla="*/ 5281301 w 9452779"/>
              <a:gd name="connsiteY54" fmla="*/ 1514890 h 2604275"/>
              <a:gd name="connsiteX55" fmla="*/ 5794049 w 9452779"/>
              <a:gd name="connsiteY55" fmla="*/ 1147421 h 2604275"/>
              <a:gd name="connsiteX56" fmla="*/ 5905144 w 9452779"/>
              <a:gd name="connsiteY56" fmla="*/ 1130329 h 2604275"/>
              <a:gd name="connsiteX57" fmla="*/ 5913690 w 9452779"/>
              <a:gd name="connsiteY57" fmla="*/ 1386703 h 2604275"/>
              <a:gd name="connsiteX58" fmla="*/ 6041877 w 9452779"/>
              <a:gd name="connsiteY58" fmla="*/ 1070509 h 2604275"/>
              <a:gd name="connsiteX59" fmla="*/ 5460763 w 9452779"/>
              <a:gd name="connsiteY59" fmla="*/ 2583114 h 2604275"/>
              <a:gd name="connsiteX60" fmla="*/ 5426579 w 9452779"/>
              <a:gd name="connsiteY60" fmla="*/ 2523294 h 2604275"/>
              <a:gd name="connsiteX61" fmla="*/ 5418034 w 9452779"/>
              <a:gd name="connsiteY61" fmla="*/ 2600206 h 2604275"/>
              <a:gd name="connsiteX62" fmla="*/ 5161660 w 9452779"/>
              <a:gd name="connsiteY62" fmla="*/ 1472161 h 2604275"/>
              <a:gd name="connsiteX63" fmla="*/ 5153114 w 9452779"/>
              <a:gd name="connsiteY63" fmla="*/ 1369611 h 2604275"/>
              <a:gd name="connsiteX64" fmla="*/ 5033473 w 9452779"/>
              <a:gd name="connsiteY64" fmla="*/ 1420886 h 2604275"/>
              <a:gd name="connsiteX65" fmla="*/ 5170206 w 9452779"/>
              <a:gd name="connsiteY65" fmla="*/ 1506344 h 2604275"/>
              <a:gd name="connsiteX66" fmla="*/ 5341122 w 9452779"/>
              <a:gd name="connsiteY66" fmla="*/ 1711443 h 2604275"/>
              <a:gd name="connsiteX67" fmla="*/ 5964965 w 9452779"/>
              <a:gd name="connsiteY67" fmla="*/ 1925088 h 2604275"/>
              <a:gd name="connsiteX68" fmla="*/ 6195701 w 9452779"/>
              <a:gd name="connsiteY68" fmla="*/ 1831084 h 2604275"/>
              <a:gd name="connsiteX69" fmla="*/ 6178609 w 9452779"/>
              <a:gd name="connsiteY69" fmla="*/ 1463615 h 2604275"/>
              <a:gd name="connsiteX70" fmla="*/ 6127335 w 9452779"/>
              <a:gd name="connsiteY70" fmla="*/ 1737081 h 2604275"/>
              <a:gd name="connsiteX71" fmla="*/ 6204247 w 9452779"/>
              <a:gd name="connsiteY71" fmla="*/ 1745626 h 2604275"/>
              <a:gd name="connsiteX72" fmla="*/ 6588808 w 9452779"/>
              <a:gd name="connsiteY72" fmla="*/ 1292699 h 2604275"/>
              <a:gd name="connsiteX73" fmla="*/ 6751178 w 9452779"/>
              <a:gd name="connsiteY73" fmla="*/ 1087600 h 2604275"/>
              <a:gd name="connsiteX74" fmla="*/ 6170064 w 9452779"/>
              <a:gd name="connsiteY74" fmla="*/ 1198696 h 2604275"/>
              <a:gd name="connsiteX75" fmla="*/ 5973510 w 9452779"/>
              <a:gd name="connsiteY75" fmla="*/ 1232879 h 2604275"/>
              <a:gd name="connsiteX76" fmla="*/ 6417892 w 9452779"/>
              <a:gd name="connsiteY76" fmla="*/ 1087600 h 2604275"/>
              <a:gd name="connsiteX77" fmla="*/ 5631679 w 9452779"/>
              <a:gd name="connsiteY77" fmla="*/ 1121783 h 2604275"/>
              <a:gd name="connsiteX78" fmla="*/ 4657458 w 9452779"/>
              <a:gd name="connsiteY78" fmla="*/ 1173058 h 2604275"/>
              <a:gd name="connsiteX79" fmla="*/ 4674550 w 9452779"/>
              <a:gd name="connsiteY79" fmla="*/ 1309791 h 2604275"/>
              <a:gd name="connsiteX80" fmla="*/ 4366901 w 9452779"/>
              <a:gd name="connsiteY80" fmla="*/ 1472161 h 2604275"/>
              <a:gd name="connsiteX81" fmla="*/ 4264351 w 9452779"/>
              <a:gd name="connsiteY81" fmla="*/ 1566165 h 2604275"/>
              <a:gd name="connsiteX82" fmla="*/ 5785503 w 9452779"/>
              <a:gd name="connsiteY82" fmla="*/ 1583256 h 2604275"/>
              <a:gd name="connsiteX83" fmla="*/ 5247118 w 9452779"/>
              <a:gd name="connsiteY83" fmla="*/ 1925088 h 2604275"/>
              <a:gd name="connsiteX84" fmla="*/ 5255664 w 9452779"/>
              <a:gd name="connsiteY84" fmla="*/ 1942180 h 2604275"/>
              <a:gd name="connsiteX85" fmla="*/ 5375305 w 9452779"/>
              <a:gd name="connsiteY85" fmla="*/ 1873813 h 2604275"/>
              <a:gd name="connsiteX86" fmla="*/ 5281301 w 9452779"/>
              <a:gd name="connsiteY86" fmla="*/ 1831084 h 2604275"/>
              <a:gd name="connsiteX87" fmla="*/ 4785645 w 9452779"/>
              <a:gd name="connsiteY87" fmla="*/ 1822539 h 2604275"/>
              <a:gd name="connsiteX88" fmla="*/ 4674550 w 9452779"/>
              <a:gd name="connsiteY88" fmla="*/ 1813993 h 2604275"/>
              <a:gd name="connsiteX89" fmla="*/ 4666004 w 9452779"/>
              <a:gd name="connsiteY89" fmla="*/ 1788355 h 2604275"/>
              <a:gd name="connsiteX90" fmla="*/ 5170206 w 9452779"/>
              <a:gd name="connsiteY90" fmla="*/ 1549073 h 2604275"/>
              <a:gd name="connsiteX91" fmla="*/ 4213077 w 9452779"/>
              <a:gd name="connsiteY91" fmla="*/ 1232879 h 2604275"/>
              <a:gd name="connsiteX92" fmla="*/ 3939611 w 9452779"/>
              <a:gd name="connsiteY92" fmla="*/ 1147421 h 2604275"/>
              <a:gd name="connsiteX93" fmla="*/ 3922520 w 9452779"/>
              <a:gd name="connsiteY93" fmla="*/ 1249970 h 2604275"/>
              <a:gd name="connsiteX94" fmla="*/ 3443955 w 9452779"/>
              <a:gd name="connsiteY94" fmla="*/ 1335428 h 2604275"/>
              <a:gd name="connsiteX95" fmla="*/ 3546505 w 9452779"/>
              <a:gd name="connsiteY95" fmla="*/ 1181604 h 2604275"/>
              <a:gd name="connsiteX96" fmla="*/ 4247260 w 9452779"/>
              <a:gd name="connsiteY96" fmla="*/ 1036325 h 2604275"/>
              <a:gd name="connsiteX97" fmla="*/ 3409772 w 9452779"/>
              <a:gd name="connsiteY97" fmla="*/ 1771264 h 2604275"/>
              <a:gd name="connsiteX98" fmla="*/ 3204673 w 9452779"/>
              <a:gd name="connsiteY98" fmla="*/ 2061821 h 2604275"/>
              <a:gd name="connsiteX99" fmla="*/ 3725966 w 9452779"/>
              <a:gd name="connsiteY99" fmla="*/ 1104692 h 2604275"/>
              <a:gd name="connsiteX100" fmla="*/ 3811424 w 9452779"/>
              <a:gd name="connsiteY100" fmla="*/ 1668714 h 2604275"/>
              <a:gd name="connsiteX101" fmla="*/ 3760150 w 9452779"/>
              <a:gd name="connsiteY101" fmla="*/ 1719989 h 2604275"/>
              <a:gd name="connsiteX102" fmla="*/ 4563454 w 9452779"/>
              <a:gd name="connsiteY102" fmla="*/ 1514890 h 2604275"/>
              <a:gd name="connsiteX103" fmla="*/ 4640366 w 9452779"/>
              <a:gd name="connsiteY103" fmla="*/ 1489253 h 2604275"/>
              <a:gd name="connsiteX104" fmla="*/ 4503634 w 9452779"/>
              <a:gd name="connsiteY104" fmla="*/ 1771264 h 2604275"/>
              <a:gd name="connsiteX105" fmla="*/ 4495088 w 9452779"/>
              <a:gd name="connsiteY105" fmla="*/ 1865268 h 2604275"/>
              <a:gd name="connsiteX106" fmla="*/ 4127619 w 9452779"/>
              <a:gd name="connsiteY106" fmla="*/ 1779810 h 2604275"/>
              <a:gd name="connsiteX107" fmla="*/ 4007978 w 9452779"/>
              <a:gd name="connsiteY107" fmla="*/ 1702897 h 2604275"/>
              <a:gd name="connsiteX108" fmla="*/ 1914258 w 9452779"/>
              <a:gd name="connsiteY108" fmla="*/ 1190150 h 2604275"/>
              <a:gd name="connsiteX109" fmla="*/ 0 w 9452779"/>
              <a:gd name="connsiteY109" fmla="*/ 959413 h 2604275"/>
              <a:gd name="connsiteX110" fmla="*/ 401652 w 9452779"/>
              <a:gd name="connsiteY110" fmla="*/ 745768 h 2604275"/>
              <a:gd name="connsiteX111" fmla="*/ 922946 w 9452779"/>
              <a:gd name="connsiteY111" fmla="*/ 233021 h 2604275"/>
              <a:gd name="connsiteX112" fmla="*/ 974221 w 9452779"/>
              <a:gd name="connsiteY112" fmla="*/ 634673 h 2604275"/>
              <a:gd name="connsiteX113" fmla="*/ 1059679 w 9452779"/>
              <a:gd name="connsiteY113" fmla="*/ 797043 h 2604275"/>
              <a:gd name="connsiteX114" fmla="*/ 3631963 w 9452779"/>
              <a:gd name="connsiteY114" fmla="*/ 754314 h 2604275"/>
              <a:gd name="connsiteX115" fmla="*/ 5751320 w 9452779"/>
              <a:gd name="connsiteY115" fmla="*/ 156109 h 2604275"/>
              <a:gd name="connsiteX116" fmla="*/ 5845323 w 9452779"/>
              <a:gd name="connsiteY116" fmla="*/ 104834 h 2604275"/>
              <a:gd name="connsiteX117" fmla="*/ 6144426 w 9452779"/>
              <a:gd name="connsiteY117" fmla="*/ 267204 h 2604275"/>
              <a:gd name="connsiteX118" fmla="*/ 7204105 w 9452779"/>
              <a:gd name="connsiteY118" fmla="*/ 36468 h 2604275"/>
              <a:gd name="connsiteX119" fmla="*/ 7340837 w 9452779"/>
              <a:gd name="connsiteY119" fmla="*/ 10830 h 2604275"/>
              <a:gd name="connsiteX120" fmla="*/ 7537391 w 9452779"/>
              <a:gd name="connsiteY120" fmla="*/ 352662 h 2604275"/>
              <a:gd name="connsiteX121" fmla="*/ 7426295 w 9452779"/>
              <a:gd name="connsiteY121" fmla="*/ 754314 h 2604275"/>
              <a:gd name="connsiteX122" fmla="*/ 6511895 w 9452779"/>
              <a:gd name="connsiteY122" fmla="*/ 2514748 h 2604275"/>
              <a:gd name="connsiteX123" fmla="*/ 9272187 w 9452779"/>
              <a:gd name="connsiteY123" fmla="*/ 1249970 h 2604275"/>
              <a:gd name="connsiteX124" fmla="*/ 9238004 w 9452779"/>
              <a:gd name="connsiteY124" fmla="*/ 1232879 h 2604275"/>
              <a:gd name="connsiteX125" fmla="*/ 6716994 w 9452779"/>
              <a:gd name="connsiteY125" fmla="*/ 762860 h 2604275"/>
              <a:gd name="connsiteX126" fmla="*/ 5665862 w 9452779"/>
              <a:gd name="connsiteY126" fmla="*/ 369754 h 2604275"/>
              <a:gd name="connsiteX127" fmla="*/ 5571858 w 9452779"/>
              <a:gd name="connsiteY127" fmla="*/ 301387 h 2604275"/>
              <a:gd name="connsiteX128" fmla="*/ 6024785 w 9452779"/>
              <a:gd name="connsiteY128" fmla="*/ 113380 h 2604275"/>
              <a:gd name="connsiteX129" fmla="*/ 5366759 w 9452779"/>
              <a:gd name="connsiteY129" fmla="*/ 754314 h 2604275"/>
              <a:gd name="connsiteX130" fmla="*/ 5204389 w 9452779"/>
              <a:gd name="connsiteY130" fmla="*/ 856864 h 260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l="l" t="t" r="r" b="b"/>
            <a:pathLst>
              <a:path w="9452779" h="2604275">
                <a:moveTo>
                  <a:pt x="4426722" y="1181604"/>
                </a:moveTo>
                <a:cubicBezTo>
                  <a:pt x="4432029" y="1096685"/>
                  <a:pt x="4383412" y="905816"/>
                  <a:pt x="4503634" y="848318"/>
                </a:cubicBezTo>
                <a:cubicBezTo>
                  <a:pt x="4546016" y="828048"/>
                  <a:pt x="4594789" y="825529"/>
                  <a:pt x="4640366" y="814135"/>
                </a:cubicBezTo>
                <a:cubicBezTo>
                  <a:pt x="4651761" y="831227"/>
                  <a:pt x="4690467" y="852425"/>
                  <a:pt x="4674550" y="865410"/>
                </a:cubicBezTo>
                <a:cubicBezTo>
                  <a:pt x="4387212" y="1099817"/>
                  <a:pt x="4120172" y="1096822"/>
                  <a:pt x="4503634" y="1061963"/>
                </a:cubicBezTo>
                <a:cubicBezTo>
                  <a:pt x="4619925" y="1149181"/>
                  <a:pt x="4587278" y="1107110"/>
                  <a:pt x="4383993" y="1378157"/>
                </a:cubicBezTo>
                <a:cubicBezTo>
                  <a:pt x="4368235" y="1399167"/>
                  <a:pt x="4332718" y="1389552"/>
                  <a:pt x="4307080" y="1395249"/>
                </a:cubicBezTo>
                <a:cubicBezTo>
                  <a:pt x="4509331" y="1287002"/>
                  <a:pt x="4966965" y="1293667"/>
                  <a:pt x="4913832" y="1070509"/>
                </a:cubicBezTo>
                <a:cubicBezTo>
                  <a:pt x="4862449" y="854698"/>
                  <a:pt x="4481382" y="1169828"/>
                  <a:pt x="4264351" y="1215787"/>
                </a:cubicBezTo>
                <a:cubicBezTo>
                  <a:pt x="4239116" y="1221131"/>
                  <a:pt x="4213076" y="1221484"/>
                  <a:pt x="4187439" y="1224333"/>
                </a:cubicBezTo>
                <a:cubicBezTo>
                  <a:pt x="4260849" y="1280265"/>
                  <a:pt x="4639478" y="1474587"/>
                  <a:pt x="4178894" y="1566165"/>
                </a:cubicBezTo>
                <a:cubicBezTo>
                  <a:pt x="3761665" y="1649123"/>
                  <a:pt x="3330011" y="1623137"/>
                  <a:pt x="2905570" y="1651623"/>
                </a:cubicBezTo>
                <a:cubicBezTo>
                  <a:pt x="2560659" y="1622880"/>
                  <a:pt x="2432122" y="1628865"/>
                  <a:pt x="3580688" y="1292699"/>
                </a:cubicBezTo>
                <a:cubicBezTo>
                  <a:pt x="4155577" y="1124439"/>
                  <a:pt x="6019205" y="862346"/>
                  <a:pt x="4042161" y="1155967"/>
                </a:cubicBezTo>
                <a:cubicBezTo>
                  <a:pt x="3709479" y="1309509"/>
                  <a:pt x="4095912" y="1123562"/>
                  <a:pt x="4503634" y="1053417"/>
                </a:cubicBezTo>
                <a:cubicBezTo>
                  <a:pt x="4576841" y="1040822"/>
                  <a:pt x="4651761" y="1064812"/>
                  <a:pt x="4725824" y="1070509"/>
                </a:cubicBezTo>
                <a:lnTo>
                  <a:pt x="3700329" y="1309791"/>
                </a:lnTo>
                <a:cubicBezTo>
                  <a:pt x="3645196" y="1323277"/>
                  <a:pt x="3483104" y="1375641"/>
                  <a:pt x="3537959" y="1361066"/>
                </a:cubicBezTo>
                <a:cubicBezTo>
                  <a:pt x="5880095" y="738759"/>
                  <a:pt x="4764144" y="959398"/>
                  <a:pt x="6426437" y="677402"/>
                </a:cubicBezTo>
                <a:cubicBezTo>
                  <a:pt x="6212792" y="842621"/>
                  <a:pt x="6005892" y="1016949"/>
                  <a:pt x="5785503" y="1173058"/>
                </a:cubicBezTo>
                <a:cubicBezTo>
                  <a:pt x="5663515" y="1259466"/>
                  <a:pt x="5523852" y="1488886"/>
                  <a:pt x="5400942" y="1403795"/>
                </a:cubicBezTo>
                <a:cubicBezTo>
                  <a:pt x="5252482" y="1301015"/>
                  <a:pt x="5361062" y="1044872"/>
                  <a:pt x="5341122" y="865410"/>
                </a:cubicBezTo>
                <a:cubicBezTo>
                  <a:pt x="4913832" y="1383855"/>
                  <a:pt x="3828682" y="3051774"/>
                  <a:pt x="4059252" y="2420744"/>
                </a:cubicBezTo>
                <a:cubicBezTo>
                  <a:pt x="4167499" y="2124490"/>
                  <a:pt x="4213530" y="1797362"/>
                  <a:pt x="4383993" y="1531982"/>
                </a:cubicBezTo>
                <a:cubicBezTo>
                  <a:pt x="4476223" y="1388397"/>
                  <a:pt x="4668852" y="1343974"/>
                  <a:pt x="4811282" y="1249970"/>
                </a:cubicBezTo>
                <a:lnTo>
                  <a:pt x="5418034" y="1591802"/>
                </a:lnTo>
                <a:cubicBezTo>
                  <a:pt x="5433850" y="1600429"/>
                  <a:pt x="5452368" y="1615027"/>
                  <a:pt x="5469308" y="1608894"/>
                </a:cubicBezTo>
                <a:cubicBezTo>
                  <a:pt x="5621603" y="1553753"/>
                  <a:pt x="5765563" y="1477858"/>
                  <a:pt x="5913690" y="1412340"/>
                </a:cubicBezTo>
                <a:cubicBezTo>
                  <a:pt x="5919387" y="1452221"/>
                  <a:pt x="5925457" y="1492050"/>
                  <a:pt x="5930781" y="1531982"/>
                </a:cubicBezTo>
                <a:cubicBezTo>
                  <a:pt x="5936852" y="1577511"/>
                  <a:pt x="5907721" y="1646408"/>
                  <a:pt x="5947873" y="1668714"/>
                </a:cubicBezTo>
                <a:cubicBezTo>
                  <a:pt x="6033121" y="1716074"/>
                  <a:pt x="6141578" y="1691503"/>
                  <a:pt x="6238430" y="1702897"/>
                </a:cubicBezTo>
                <a:cubicBezTo>
                  <a:pt x="6323888" y="1657320"/>
                  <a:pt x="6414618" y="1620484"/>
                  <a:pt x="6494804" y="1566165"/>
                </a:cubicBezTo>
                <a:cubicBezTo>
                  <a:pt x="6506830" y="1558019"/>
                  <a:pt x="6489750" y="1528536"/>
                  <a:pt x="6503350" y="1523436"/>
                </a:cubicBezTo>
                <a:cubicBezTo>
                  <a:pt x="6610737" y="1483166"/>
                  <a:pt x="6725541" y="1466464"/>
                  <a:pt x="6836636" y="1437978"/>
                </a:cubicBezTo>
                <a:cubicBezTo>
                  <a:pt x="5675202" y="1413612"/>
                  <a:pt x="5612260" y="1385390"/>
                  <a:pt x="4477996" y="1463615"/>
                </a:cubicBezTo>
                <a:cubicBezTo>
                  <a:pt x="4442049" y="1466094"/>
                  <a:pt x="4409630" y="1486404"/>
                  <a:pt x="4375447" y="1497798"/>
                </a:cubicBezTo>
                <a:cubicBezTo>
                  <a:pt x="4346508" y="1671429"/>
                  <a:pt x="4379166" y="1411409"/>
                  <a:pt x="4512179" y="1822539"/>
                </a:cubicBezTo>
                <a:cubicBezTo>
                  <a:pt x="4517725" y="1839680"/>
                  <a:pt x="4478840" y="1837922"/>
                  <a:pt x="4460905" y="1839630"/>
                </a:cubicBezTo>
                <a:cubicBezTo>
                  <a:pt x="4358660" y="1849368"/>
                  <a:pt x="4255806" y="1851025"/>
                  <a:pt x="4153256" y="1856722"/>
                </a:cubicBezTo>
                <a:cubicBezTo>
                  <a:pt x="4105080" y="1720221"/>
                  <a:pt x="3916000" y="1385691"/>
                  <a:pt x="4170348" y="1258516"/>
                </a:cubicBezTo>
                <a:cubicBezTo>
                  <a:pt x="4237613" y="1224883"/>
                  <a:pt x="4261503" y="1378157"/>
                  <a:pt x="4307080" y="1437978"/>
                </a:cubicBezTo>
                <a:cubicBezTo>
                  <a:pt x="3951470" y="1580222"/>
                  <a:pt x="3844281" y="1658979"/>
                  <a:pt x="3307222" y="1343974"/>
                </a:cubicBezTo>
                <a:cubicBezTo>
                  <a:pt x="3202599" y="1282609"/>
                  <a:pt x="3267342" y="1104692"/>
                  <a:pt x="3247402" y="985051"/>
                </a:cubicBezTo>
                <a:cubicBezTo>
                  <a:pt x="3461047" y="816984"/>
                  <a:pt x="3624743" y="547251"/>
                  <a:pt x="3888337" y="480849"/>
                </a:cubicBezTo>
                <a:cubicBezTo>
                  <a:pt x="4058885" y="437886"/>
                  <a:pt x="4372910" y="527266"/>
                  <a:pt x="4366901" y="703039"/>
                </a:cubicBezTo>
                <a:cubicBezTo>
                  <a:pt x="4356292" y="1013355"/>
                  <a:pt x="4025069" y="1221484"/>
                  <a:pt x="3854153" y="1480707"/>
                </a:cubicBezTo>
                <a:cubicBezTo>
                  <a:pt x="3193421" y="1260463"/>
                  <a:pt x="3782132" y="1471248"/>
                  <a:pt x="5383851" y="1455069"/>
                </a:cubicBezTo>
                <a:cubicBezTo>
                  <a:pt x="5399964" y="1454906"/>
                  <a:pt x="5434129" y="1421671"/>
                  <a:pt x="5418034" y="1420886"/>
                </a:cubicBezTo>
                <a:lnTo>
                  <a:pt x="5033473" y="1437978"/>
                </a:lnTo>
                <a:cubicBezTo>
                  <a:pt x="5013533" y="1449372"/>
                  <a:pt x="4977884" y="1494734"/>
                  <a:pt x="4973652" y="1472161"/>
                </a:cubicBezTo>
                <a:cubicBezTo>
                  <a:pt x="4887269" y="1011454"/>
                  <a:pt x="4896683" y="1036563"/>
                  <a:pt x="4965107" y="745768"/>
                </a:cubicBezTo>
                <a:cubicBezTo>
                  <a:pt x="4976501" y="760011"/>
                  <a:pt x="4981125" y="786846"/>
                  <a:pt x="4999290" y="788497"/>
                </a:cubicBezTo>
                <a:cubicBezTo>
                  <a:pt x="5051058" y="793203"/>
                  <a:pt x="5123578" y="720084"/>
                  <a:pt x="5153114" y="762860"/>
                </a:cubicBezTo>
                <a:cubicBezTo>
                  <a:pt x="5228093" y="871451"/>
                  <a:pt x="5215783" y="1019234"/>
                  <a:pt x="5247118" y="1147421"/>
                </a:cubicBezTo>
                <a:cubicBezTo>
                  <a:pt x="5258512" y="1269911"/>
                  <a:pt x="5158283" y="1514890"/>
                  <a:pt x="5281301" y="1514890"/>
                </a:cubicBezTo>
                <a:cubicBezTo>
                  <a:pt x="5491577" y="1514890"/>
                  <a:pt x="5615050" y="1257763"/>
                  <a:pt x="5794049" y="1147421"/>
                </a:cubicBezTo>
                <a:cubicBezTo>
                  <a:pt x="5825943" y="1127760"/>
                  <a:pt x="5868112" y="1136026"/>
                  <a:pt x="5905144" y="1130329"/>
                </a:cubicBezTo>
                <a:cubicBezTo>
                  <a:pt x="5907993" y="1215787"/>
                  <a:pt x="5835353" y="1420975"/>
                  <a:pt x="5913690" y="1386703"/>
                </a:cubicBezTo>
                <a:cubicBezTo>
                  <a:pt x="6017885" y="1341118"/>
                  <a:pt x="6076078" y="962043"/>
                  <a:pt x="6041877" y="1070509"/>
                </a:cubicBezTo>
                <a:cubicBezTo>
                  <a:pt x="5645584" y="2327323"/>
                  <a:pt x="5835692" y="1979060"/>
                  <a:pt x="5460763" y="2583114"/>
                </a:cubicBezTo>
                <a:cubicBezTo>
                  <a:pt x="5449368" y="2563174"/>
                  <a:pt x="5447902" y="2514764"/>
                  <a:pt x="5426579" y="2523294"/>
                </a:cubicBezTo>
                <a:cubicBezTo>
                  <a:pt x="5402629" y="2532874"/>
                  <a:pt x="5426849" y="2624448"/>
                  <a:pt x="5418034" y="2600206"/>
                </a:cubicBezTo>
                <a:cubicBezTo>
                  <a:pt x="5286783" y="2239263"/>
                  <a:pt x="5232526" y="1845390"/>
                  <a:pt x="5161660" y="1472161"/>
                </a:cubicBezTo>
                <a:cubicBezTo>
                  <a:pt x="5158811" y="1437978"/>
                  <a:pt x="5177369" y="1393866"/>
                  <a:pt x="5153114" y="1369611"/>
                </a:cubicBezTo>
                <a:cubicBezTo>
                  <a:pt x="5122711" y="1339208"/>
                  <a:pt x="5052042" y="1406031"/>
                  <a:pt x="5033473" y="1420886"/>
                </a:cubicBezTo>
                <a:cubicBezTo>
                  <a:pt x="5079051" y="1449372"/>
                  <a:pt x="5116842" y="1499940"/>
                  <a:pt x="5170206" y="1506344"/>
                </a:cubicBezTo>
                <a:cubicBezTo>
                  <a:pt x="5506829" y="1546739"/>
                  <a:pt x="5543237" y="1307213"/>
                  <a:pt x="5341122" y="1711443"/>
                </a:cubicBezTo>
                <a:cubicBezTo>
                  <a:pt x="5541062" y="1811417"/>
                  <a:pt x="5700199" y="1894105"/>
                  <a:pt x="5964965" y="1925088"/>
                </a:cubicBezTo>
                <a:cubicBezTo>
                  <a:pt x="6047452" y="1934741"/>
                  <a:pt x="6118789" y="1862419"/>
                  <a:pt x="6195701" y="1831084"/>
                </a:cubicBezTo>
                <a:cubicBezTo>
                  <a:pt x="6190004" y="1708594"/>
                  <a:pt x="6250732" y="1562784"/>
                  <a:pt x="6178609" y="1463615"/>
                </a:cubicBezTo>
                <a:cubicBezTo>
                  <a:pt x="6124060" y="1388610"/>
                  <a:pt x="6118938" y="1644718"/>
                  <a:pt x="6127335" y="1737081"/>
                </a:cubicBezTo>
                <a:cubicBezTo>
                  <a:pt x="6129670" y="1762770"/>
                  <a:pt x="6178610" y="1742778"/>
                  <a:pt x="6204247" y="1745626"/>
                </a:cubicBezTo>
                <a:cubicBezTo>
                  <a:pt x="6332434" y="1594650"/>
                  <a:pt x="6463839" y="1446349"/>
                  <a:pt x="6588808" y="1292699"/>
                </a:cubicBezTo>
                <a:cubicBezTo>
                  <a:pt x="6768488" y="1071781"/>
                  <a:pt x="6656173" y="1150937"/>
                  <a:pt x="6751178" y="1087600"/>
                </a:cubicBezTo>
                <a:cubicBezTo>
                  <a:pt x="7073822" y="1116932"/>
                  <a:pt x="6862140" y="1090135"/>
                  <a:pt x="6170064" y="1198696"/>
                </a:cubicBezTo>
                <a:cubicBezTo>
                  <a:pt x="6104366" y="1209002"/>
                  <a:pt x="5912827" y="1260082"/>
                  <a:pt x="5973510" y="1232879"/>
                </a:cubicBezTo>
                <a:cubicBezTo>
                  <a:pt x="6115717" y="1169130"/>
                  <a:pt x="6566103" y="1135769"/>
                  <a:pt x="6417892" y="1087600"/>
                </a:cubicBezTo>
                <a:cubicBezTo>
                  <a:pt x="6168418" y="1006520"/>
                  <a:pt x="5893689" y="1109064"/>
                  <a:pt x="5631679" y="1121783"/>
                </a:cubicBezTo>
                <a:lnTo>
                  <a:pt x="4657458" y="1173058"/>
                </a:lnTo>
                <a:cubicBezTo>
                  <a:pt x="4663155" y="1218636"/>
                  <a:pt x="4706555" y="1276845"/>
                  <a:pt x="4674550" y="1309791"/>
                </a:cubicBezTo>
                <a:cubicBezTo>
                  <a:pt x="4593754" y="1392964"/>
                  <a:pt x="4465231" y="1410705"/>
                  <a:pt x="4366901" y="1472161"/>
                </a:cubicBezTo>
                <a:cubicBezTo>
                  <a:pt x="4327578" y="1496738"/>
                  <a:pt x="4298534" y="1534830"/>
                  <a:pt x="4264351" y="1566165"/>
                </a:cubicBezTo>
                <a:cubicBezTo>
                  <a:pt x="4640486" y="2049763"/>
                  <a:pt x="4036468" y="1316228"/>
                  <a:pt x="5785503" y="1583256"/>
                </a:cubicBezTo>
                <a:cubicBezTo>
                  <a:pt x="5833416" y="1590571"/>
                  <a:pt x="5315836" y="1891711"/>
                  <a:pt x="5247118" y="1925088"/>
                </a:cubicBezTo>
                <a:cubicBezTo>
                  <a:pt x="5172431" y="1961365"/>
                  <a:pt x="5043021" y="1974893"/>
                  <a:pt x="5255664" y="1942180"/>
                </a:cubicBezTo>
                <a:cubicBezTo>
                  <a:pt x="5295544" y="1919391"/>
                  <a:pt x="5364977" y="1918569"/>
                  <a:pt x="5375305" y="1873813"/>
                </a:cubicBezTo>
                <a:cubicBezTo>
                  <a:pt x="5383044" y="1840275"/>
                  <a:pt x="5315591" y="1834066"/>
                  <a:pt x="5281301" y="1831084"/>
                </a:cubicBezTo>
                <a:cubicBezTo>
                  <a:pt x="5116679" y="1816769"/>
                  <a:pt x="4950864" y="1825387"/>
                  <a:pt x="4785645" y="1822539"/>
                </a:cubicBezTo>
                <a:cubicBezTo>
                  <a:pt x="4748613" y="1819690"/>
                  <a:pt x="4710262" y="1824197"/>
                  <a:pt x="4674550" y="1813993"/>
                </a:cubicBezTo>
                <a:cubicBezTo>
                  <a:pt x="4665888" y="1811518"/>
                  <a:pt x="4658059" y="1792601"/>
                  <a:pt x="4666004" y="1788355"/>
                </a:cubicBezTo>
                <a:cubicBezTo>
                  <a:pt x="4830073" y="1700663"/>
                  <a:pt x="5170206" y="1549073"/>
                  <a:pt x="5170206" y="1549073"/>
                </a:cubicBezTo>
                <a:cubicBezTo>
                  <a:pt x="5107622" y="1173573"/>
                  <a:pt x="5179605" y="1509995"/>
                  <a:pt x="4213077" y="1232879"/>
                </a:cubicBezTo>
                <a:cubicBezTo>
                  <a:pt x="4121273" y="1206558"/>
                  <a:pt x="3939611" y="1147421"/>
                  <a:pt x="3939611" y="1147421"/>
                </a:cubicBezTo>
                <a:cubicBezTo>
                  <a:pt x="3933914" y="1181604"/>
                  <a:pt x="3939546" y="1219787"/>
                  <a:pt x="3922520" y="1249970"/>
                </a:cubicBezTo>
                <a:cubicBezTo>
                  <a:pt x="3728995" y="1593038"/>
                  <a:pt x="3784960" y="1496458"/>
                  <a:pt x="3443955" y="1335428"/>
                </a:cubicBezTo>
                <a:cubicBezTo>
                  <a:pt x="3478138" y="1284153"/>
                  <a:pt x="3489537" y="1205103"/>
                  <a:pt x="3546505" y="1181604"/>
                </a:cubicBezTo>
                <a:cubicBezTo>
                  <a:pt x="3725361" y="1107826"/>
                  <a:pt x="4020935" y="1068658"/>
                  <a:pt x="4247260" y="1036325"/>
                </a:cubicBezTo>
                <a:cubicBezTo>
                  <a:pt x="3968097" y="1281305"/>
                  <a:pt x="3674561" y="1510815"/>
                  <a:pt x="3409772" y="1771264"/>
                </a:cubicBezTo>
                <a:cubicBezTo>
                  <a:pt x="3325254" y="1854397"/>
                  <a:pt x="3161635" y="2172284"/>
                  <a:pt x="3204673" y="2061821"/>
                </a:cubicBezTo>
                <a:cubicBezTo>
                  <a:pt x="3575788" y="1109293"/>
                  <a:pt x="3323735" y="1162155"/>
                  <a:pt x="3725966" y="1104692"/>
                </a:cubicBezTo>
                <a:cubicBezTo>
                  <a:pt x="3754452" y="1292699"/>
                  <a:pt x="3800876" y="1478854"/>
                  <a:pt x="3811424" y="1668714"/>
                </a:cubicBezTo>
                <a:cubicBezTo>
                  <a:pt x="3812765" y="1692848"/>
                  <a:pt x="3736469" y="1724833"/>
                  <a:pt x="3760150" y="1719989"/>
                </a:cubicBezTo>
                <a:cubicBezTo>
                  <a:pt x="4030902" y="1664608"/>
                  <a:pt x="4296128" y="1584966"/>
                  <a:pt x="4563454" y="1514890"/>
                </a:cubicBezTo>
                <a:cubicBezTo>
                  <a:pt x="4589595" y="1508038"/>
                  <a:pt x="4614729" y="1497799"/>
                  <a:pt x="4640366" y="1489253"/>
                </a:cubicBezTo>
                <a:cubicBezTo>
                  <a:pt x="4594789" y="1583257"/>
                  <a:pt x="4537393" y="1672399"/>
                  <a:pt x="4503634" y="1771264"/>
                </a:cubicBezTo>
                <a:cubicBezTo>
                  <a:pt x="4451722" y="1923292"/>
                  <a:pt x="4574345" y="1786008"/>
                  <a:pt x="4495088" y="1865268"/>
                </a:cubicBezTo>
                <a:cubicBezTo>
                  <a:pt x="4372598" y="1836782"/>
                  <a:pt x="4246924" y="1819579"/>
                  <a:pt x="4127619" y="1779810"/>
                </a:cubicBezTo>
                <a:cubicBezTo>
                  <a:pt x="4082642" y="1764817"/>
                  <a:pt x="4053790" y="1715102"/>
                  <a:pt x="4007978" y="1702897"/>
                </a:cubicBezTo>
                <a:cubicBezTo>
                  <a:pt x="3313664" y="1517925"/>
                  <a:pt x="2620736" y="1321202"/>
                  <a:pt x="1914258" y="1190150"/>
                </a:cubicBezTo>
                <a:cubicBezTo>
                  <a:pt x="1282334" y="1072927"/>
                  <a:pt x="638086" y="1036325"/>
                  <a:pt x="0" y="959413"/>
                </a:cubicBezTo>
                <a:cubicBezTo>
                  <a:pt x="133884" y="888198"/>
                  <a:pt x="282487" y="839556"/>
                  <a:pt x="401652" y="745768"/>
                </a:cubicBezTo>
                <a:cubicBezTo>
                  <a:pt x="593182" y="595027"/>
                  <a:pt x="922946" y="233021"/>
                  <a:pt x="922946" y="233021"/>
                </a:cubicBezTo>
                <a:cubicBezTo>
                  <a:pt x="940038" y="366905"/>
                  <a:pt x="942422" y="503502"/>
                  <a:pt x="974221" y="634673"/>
                </a:cubicBezTo>
                <a:cubicBezTo>
                  <a:pt x="988631" y="694113"/>
                  <a:pt x="998579" y="794293"/>
                  <a:pt x="1059679" y="797043"/>
                </a:cubicBezTo>
                <a:cubicBezTo>
                  <a:pt x="1916358" y="835607"/>
                  <a:pt x="2774535" y="768557"/>
                  <a:pt x="3631963" y="754314"/>
                </a:cubicBezTo>
                <a:lnTo>
                  <a:pt x="5751320" y="156109"/>
                </a:lnTo>
                <a:cubicBezTo>
                  <a:pt x="5785569" y="146059"/>
                  <a:pt x="5815977" y="84517"/>
                  <a:pt x="5845323" y="104834"/>
                </a:cubicBezTo>
                <a:cubicBezTo>
                  <a:pt x="6227849" y="369660"/>
                  <a:pt x="5044379" y="133866"/>
                  <a:pt x="6144426" y="267204"/>
                </a:cubicBezTo>
                <a:lnTo>
                  <a:pt x="7204105" y="36468"/>
                </a:lnTo>
                <a:cubicBezTo>
                  <a:pt x="7249447" y="26752"/>
                  <a:pt x="7307196" y="-21086"/>
                  <a:pt x="7340837" y="10830"/>
                </a:cubicBezTo>
                <a:cubicBezTo>
                  <a:pt x="7436190" y="101293"/>
                  <a:pt x="7471873" y="238718"/>
                  <a:pt x="7537391" y="352662"/>
                </a:cubicBezTo>
                <a:cubicBezTo>
                  <a:pt x="7500359" y="486546"/>
                  <a:pt x="7499564" y="636297"/>
                  <a:pt x="7426295" y="754314"/>
                </a:cubicBezTo>
                <a:cubicBezTo>
                  <a:pt x="6324935" y="2528317"/>
                  <a:pt x="5635133" y="2121718"/>
                  <a:pt x="6511895" y="2514748"/>
                </a:cubicBezTo>
                <a:cubicBezTo>
                  <a:pt x="7431992" y="2093155"/>
                  <a:pt x="10177430" y="1702578"/>
                  <a:pt x="9272187" y="1249970"/>
                </a:cubicBezTo>
                <a:cubicBezTo>
                  <a:pt x="9260793" y="1244273"/>
                  <a:pt x="9250518" y="1235265"/>
                  <a:pt x="9238004" y="1232879"/>
                </a:cubicBezTo>
                <a:lnTo>
                  <a:pt x="6716994" y="762860"/>
                </a:lnTo>
                <a:cubicBezTo>
                  <a:pt x="6366617" y="631825"/>
                  <a:pt x="6012827" y="509576"/>
                  <a:pt x="5665862" y="369754"/>
                </a:cubicBezTo>
                <a:cubicBezTo>
                  <a:pt x="5629925" y="355272"/>
                  <a:pt x="5540330" y="323907"/>
                  <a:pt x="5571858" y="301387"/>
                </a:cubicBezTo>
                <a:cubicBezTo>
                  <a:pt x="5704875" y="206374"/>
                  <a:pt x="6024785" y="113380"/>
                  <a:pt x="6024785" y="113380"/>
                </a:cubicBezTo>
                <a:cubicBezTo>
                  <a:pt x="5893363" y="526422"/>
                  <a:pt x="6001302" y="312274"/>
                  <a:pt x="5366759" y="754314"/>
                </a:cubicBezTo>
                <a:cubicBezTo>
                  <a:pt x="5196666" y="872806"/>
                  <a:pt x="5204389" y="765926"/>
                  <a:pt x="5204389" y="85686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8CB8D91-3687-92AE-E86B-C201C3CFF722}"/>
              </a:ext>
            </a:extLst>
          </p:cNvPr>
          <p:cNvSpPr/>
          <p:nvPr/>
        </p:nvSpPr>
        <p:spPr>
          <a:xfrm>
            <a:off x="3609174" y="4534969"/>
            <a:ext cx="2486826" cy="1204957"/>
          </a:xfrm>
          <a:prstGeom prst="rect">
            <a:avLst/>
          </a:prstGeom>
          <a:gradFill flip="none" rotWithShape="1">
            <a:gsLst>
              <a:gs pos="0">
                <a:srgbClr val="FF0000"/>
              </a:gs>
              <a:gs pos="48000">
                <a:schemeClr val="accent2">
                  <a:lumMod val="97000"/>
                  <a:lumOff val="3000"/>
                </a:schemeClr>
              </a:gs>
              <a:gs pos="100000">
                <a:srgbClr val="FFFF00"/>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C9D67C-92D3-7867-92B5-636C786B2EBD}"/>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145834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06CE5-8CD0-8B73-03E3-81F722D031C1}"/>
            </a:ext>
          </a:extLst>
        </p:cNvPr>
        <p:cNvGrpSpPr/>
        <p:nvPr/>
      </p:nvGrpSpPr>
      <p:grpSpPr>
        <a:xfrm>
          <a:off x="0" y="0"/>
          <a:ext cx="0" cy="0"/>
          <a:chOff x="0" y="0"/>
          <a:chExt cx="0" cy="0"/>
        </a:xfrm>
      </p:grpSpPr>
      <p:sp>
        <p:nvSpPr>
          <p:cNvPr id="3" name="Rectangle 29">
            <a:extLst>
              <a:ext uri="{FF2B5EF4-FFF2-40B4-BE49-F238E27FC236}">
                <a16:creationId xmlns:a16="http://schemas.microsoft.com/office/drawing/2014/main" id="{E798A886-AC9A-3531-6304-5558C3063EA9}"/>
              </a:ext>
            </a:extLst>
          </p:cNvPr>
          <p:cNvSpPr txBox="1">
            <a:spLocks noChangeArrowheads="1"/>
          </p:cNvSpPr>
          <p:nvPr/>
        </p:nvSpPr>
        <p:spPr bwMode="auto">
          <a:xfrm>
            <a:off x="890658" y="290665"/>
            <a:ext cx="9827844"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Emblems:</a:t>
            </a:r>
          </a:p>
        </p:txBody>
      </p:sp>
      <p:sp>
        <p:nvSpPr>
          <p:cNvPr id="6" name="TextBox 5">
            <a:extLst>
              <a:ext uri="{FF2B5EF4-FFF2-40B4-BE49-F238E27FC236}">
                <a16:creationId xmlns:a16="http://schemas.microsoft.com/office/drawing/2014/main" id="{B1133838-7BEF-D5FC-FD0C-566096F548BC}"/>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8" name="Picture 7">
            <a:extLst>
              <a:ext uri="{FF2B5EF4-FFF2-40B4-BE49-F238E27FC236}">
                <a16:creationId xmlns:a16="http://schemas.microsoft.com/office/drawing/2014/main" id="{16A680AB-A14D-C259-9CE3-9B3AF721E2F0}"/>
              </a:ext>
            </a:extLst>
          </p:cNvPr>
          <p:cNvPicPr>
            <a:picLocks noChangeAspect="1"/>
          </p:cNvPicPr>
          <p:nvPr/>
        </p:nvPicPr>
        <p:blipFill>
          <a:blip r:embed="rId2"/>
          <a:stretch>
            <a:fillRect/>
          </a:stretch>
        </p:blipFill>
        <p:spPr>
          <a:xfrm>
            <a:off x="1014019" y="1046375"/>
            <a:ext cx="3630145" cy="2454356"/>
          </a:xfrm>
          <a:prstGeom prst="rect">
            <a:avLst/>
          </a:prstGeom>
        </p:spPr>
      </p:pic>
      <p:pic>
        <p:nvPicPr>
          <p:cNvPr id="10" name="Picture 9">
            <a:extLst>
              <a:ext uri="{FF2B5EF4-FFF2-40B4-BE49-F238E27FC236}">
                <a16:creationId xmlns:a16="http://schemas.microsoft.com/office/drawing/2014/main" id="{BDC6B5FE-C6AC-9E54-2EF3-714B7DF20657}"/>
              </a:ext>
            </a:extLst>
          </p:cNvPr>
          <p:cNvPicPr>
            <a:picLocks noChangeAspect="1"/>
          </p:cNvPicPr>
          <p:nvPr/>
        </p:nvPicPr>
        <p:blipFill>
          <a:blip r:embed="rId3"/>
          <a:stretch>
            <a:fillRect/>
          </a:stretch>
        </p:blipFill>
        <p:spPr>
          <a:xfrm>
            <a:off x="5310776" y="1046375"/>
            <a:ext cx="1985521" cy="2382625"/>
          </a:xfrm>
          <a:prstGeom prst="rect">
            <a:avLst/>
          </a:prstGeom>
        </p:spPr>
      </p:pic>
      <p:pic>
        <p:nvPicPr>
          <p:cNvPr id="11" name="Picture 10">
            <a:extLst>
              <a:ext uri="{FF2B5EF4-FFF2-40B4-BE49-F238E27FC236}">
                <a16:creationId xmlns:a16="http://schemas.microsoft.com/office/drawing/2014/main" id="{A2953E73-73E6-9A88-62B7-8A1622B5A6C4}"/>
              </a:ext>
            </a:extLst>
          </p:cNvPr>
          <p:cNvPicPr>
            <a:picLocks noChangeAspect="1"/>
          </p:cNvPicPr>
          <p:nvPr/>
        </p:nvPicPr>
        <p:blipFill>
          <a:blip r:embed="rId4"/>
          <a:stretch>
            <a:fillRect/>
          </a:stretch>
        </p:blipFill>
        <p:spPr>
          <a:xfrm>
            <a:off x="8273836" y="581497"/>
            <a:ext cx="2248686" cy="3182103"/>
          </a:xfrm>
          <a:prstGeom prst="rect">
            <a:avLst/>
          </a:prstGeom>
        </p:spPr>
      </p:pic>
      <p:pic>
        <p:nvPicPr>
          <p:cNvPr id="13" name="Picture 12">
            <a:extLst>
              <a:ext uri="{FF2B5EF4-FFF2-40B4-BE49-F238E27FC236}">
                <a16:creationId xmlns:a16="http://schemas.microsoft.com/office/drawing/2014/main" id="{65D1FB3D-D541-5EF2-24DE-17BAA0ED565A}"/>
              </a:ext>
            </a:extLst>
          </p:cNvPr>
          <p:cNvPicPr>
            <a:picLocks noChangeAspect="1"/>
          </p:cNvPicPr>
          <p:nvPr/>
        </p:nvPicPr>
        <p:blipFill>
          <a:blip r:embed="rId5"/>
          <a:stretch>
            <a:fillRect/>
          </a:stretch>
        </p:blipFill>
        <p:spPr>
          <a:xfrm>
            <a:off x="4461422" y="4259814"/>
            <a:ext cx="3940601" cy="1917759"/>
          </a:xfrm>
          <a:prstGeom prst="rect">
            <a:avLst/>
          </a:prstGeom>
        </p:spPr>
      </p:pic>
    </p:spTree>
    <p:extLst>
      <p:ext uri="{BB962C8B-B14F-4D97-AF65-F5344CB8AC3E}">
        <p14:creationId xmlns:p14="http://schemas.microsoft.com/office/powerpoint/2010/main" val="220211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FB5715B-FB0D-2232-A785-EFF7FE7F3E3F}"/>
              </a:ext>
            </a:extLst>
          </p:cNvPr>
          <p:cNvGrpSpPr/>
          <p:nvPr/>
        </p:nvGrpSpPr>
        <p:grpSpPr>
          <a:xfrm>
            <a:off x="563417" y="665724"/>
            <a:ext cx="11169035" cy="2173083"/>
            <a:chOff x="563417" y="665724"/>
            <a:chExt cx="11169035" cy="2173083"/>
          </a:xfrm>
        </p:grpSpPr>
        <p:grpSp>
          <p:nvGrpSpPr>
            <p:cNvPr id="19" name="Group 18">
              <a:extLst>
                <a:ext uri="{FF2B5EF4-FFF2-40B4-BE49-F238E27FC236}">
                  <a16:creationId xmlns:a16="http://schemas.microsoft.com/office/drawing/2014/main" id="{B69BE401-C55E-094D-5C56-54F8CEF240B4}"/>
                </a:ext>
              </a:extLst>
            </p:cNvPr>
            <p:cNvGrpSpPr/>
            <p:nvPr/>
          </p:nvGrpSpPr>
          <p:grpSpPr>
            <a:xfrm>
              <a:off x="563417" y="785091"/>
              <a:ext cx="10868853" cy="2053716"/>
              <a:chOff x="640588" y="584445"/>
              <a:chExt cx="12038592" cy="2633053"/>
            </a:xfrm>
            <a:solidFill>
              <a:schemeClr val="tx1"/>
            </a:solidFill>
          </p:grpSpPr>
          <p:sp>
            <p:nvSpPr>
              <p:cNvPr id="4" name="Freeform: Shape 3">
                <a:extLst>
                  <a:ext uri="{FF2B5EF4-FFF2-40B4-BE49-F238E27FC236}">
                    <a16:creationId xmlns:a16="http://schemas.microsoft.com/office/drawing/2014/main" id="{7C9636C0-9578-D4C0-05FA-28408F99C567}"/>
                  </a:ext>
                </a:extLst>
              </p:cNvPr>
              <p:cNvSpPr/>
              <p:nvPr/>
            </p:nvSpPr>
            <p:spPr>
              <a:xfrm>
                <a:off x="640588" y="584445"/>
                <a:ext cx="2102266" cy="2247544"/>
              </a:xfrm>
              <a:custGeom>
                <a:avLst/>
                <a:gdLst>
                  <a:gd name="connsiteX0" fmla="*/ 256374 w 2102266"/>
                  <a:gd name="connsiteY0" fmla="*/ 299102 h 2247544"/>
                  <a:gd name="connsiteX1" fmla="*/ 0 w 2102266"/>
                  <a:gd name="connsiteY1" fmla="*/ 1153682 h 2247544"/>
                  <a:gd name="connsiteX2" fmla="*/ 854580 w 2102266"/>
                  <a:gd name="connsiteY2" fmla="*/ 931491 h 2247544"/>
                  <a:gd name="connsiteX3" fmla="*/ 333286 w 2102266"/>
                  <a:gd name="connsiteY3" fmla="*/ 2221906 h 2247544"/>
                  <a:gd name="connsiteX4" fmla="*/ 1666430 w 2102266"/>
                  <a:gd name="connsiteY4" fmla="*/ 2247544 h 2247544"/>
                  <a:gd name="connsiteX5" fmla="*/ 1230595 w 2102266"/>
                  <a:gd name="connsiteY5" fmla="*/ 982766 h 2247544"/>
                  <a:gd name="connsiteX6" fmla="*/ 2102266 w 2102266"/>
                  <a:gd name="connsiteY6" fmla="*/ 1264777 h 2247544"/>
                  <a:gd name="connsiteX7" fmla="*/ 2025354 w 2102266"/>
                  <a:gd name="connsiteY7" fmla="*/ 0 h 2247544"/>
                  <a:gd name="connsiteX8" fmla="*/ 256374 w 2102266"/>
                  <a:gd name="connsiteY8" fmla="*/ 299102 h 22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266" h="2247544">
                    <a:moveTo>
                      <a:pt x="256374" y="299102"/>
                    </a:moveTo>
                    <a:lnTo>
                      <a:pt x="0" y="1153682"/>
                    </a:lnTo>
                    <a:lnTo>
                      <a:pt x="854580" y="931491"/>
                    </a:lnTo>
                    <a:lnTo>
                      <a:pt x="333286" y="2221906"/>
                    </a:lnTo>
                    <a:lnTo>
                      <a:pt x="1666430" y="2247544"/>
                    </a:lnTo>
                    <a:lnTo>
                      <a:pt x="1230595" y="982766"/>
                    </a:lnTo>
                    <a:lnTo>
                      <a:pt x="2102266" y="1264777"/>
                    </a:lnTo>
                    <a:lnTo>
                      <a:pt x="2025354" y="0"/>
                    </a:lnTo>
                    <a:lnTo>
                      <a:pt x="256374" y="299102"/>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484C0BDC-B17F-746C-54AA-D390BCA5BC9C}"/>
                  </a:ext>
                </a:extLst>
              </p:cNvPr>
              <p:cNvSpPr/>
              <p:nvPr/>
            </p:nvSpPr>
            <p:spPr>
              <a:xfrm rot="835348">
                <a:off x="2229674" y="649357"/>
                <a:ext cx="1464871" cy="2568141"/>
              </a:xfrm>
              <a:custGeom>
                <a:avLst/>
                <a:gdLst>
                  <a:gd name="connsiteX0" fmla="*/ 299103 w 1828800"/>
                  <a:gd name="connsiteY0" fmla="*/ 145278 h 2905570"/>
                  <a:gd name="connsiteX1" fmla="*/ 0 w 1828800"/>
                  <a:gd name="connsiteY1" fmla="*/ 2478280 h 2905570"/>
                  <a:gd name="connsiteX2" fmla="*/ 1324598 w 1828800"/>
                  <a:gd name="connsiteY2" fmla="*/ 2905570 h 2905570"/>
                  <a:gd name="connsiteX3" fmla="*/ 1444240 w 1828800"/>
                  <a:gd name="connsiteY3" fmla="*/ 1931349 h 2905570"/>
                  <a:gd name="connsiteX4" fmla="*/ 640935 w 1828800"/>
                  <a:gd name="connsiteY4" fmla="*/ 2162086 h 2905570"/>
                  <a:gd name="connsiteX5" fmla="*/ 675118 w 1828800"/>
                  <a:gd name="connsiteY5" fmla="*/ 1623701 h 2905570"/>
                  <a:gd name="connsiteX6" fmla="*/ 940038 w 1828800"/>
                  <a:gd name="connsiteY6" fmla="*/ 1751888 h 2905570"/>
                  <a:gd name="connsiteX7" fmla="*/ 1281870 w 1828800"/>
                  <a:gd name="connsiteY7" fmla="*/ 974220 h 2905570"/>
                  <a:gd name="connsiteX8" fmla="*/ 734939 w 1828800"/>
                  <a:gd name="connsiteY8" fmla="*/ 1093861 h 2905570"/>
                  <a:gd name="connsiteX9" fmla="*/ 786213 w 1828800"/>
                  <a:gd name="connsiteY9" fmla="*/ 555476 h 2905570"/>
                  <a:gd name="connsiteX10" fmla="*/ 1820255 w 1828800"/>
                  <a:gd name="connsiteY10" fmla="*/ 1093861 h 2905570"/>
                  <a:gd name="connsiteX11" fmla="*/ 1828800 w 1828800"/>
                  <a:gd name="connsiteY11" fmla="*/ 0 h 2905570"/>
                  <a:gd name="connsiteX12" fmla="*/ 299103 w 1828800"/>
                  <a:gd name="connsiteY12" fmla="*/ 145278 h 290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2905570">
                    <a:moveTo>
                      <a:pt x="299103" y="145278"/>
                    </a:moveTo>
                    <a:lnTo>
                      <a:pt x="0" y="2478280"/>
                    </a:lnTo>
                    <a:lnTo>
                      <a:pt x="1324598" y="2905570"/>
                    </a:lnTo>
                    <a:lnTo>
                      <a:pt x="1444240" y="1931349"/>
                    </a:lnTo>
                    <a:lnTo>
                      <a:pt x="640935" y="2162086"/>
                    </a:lnTo>
                    <a:lnTo>
                      <a:pt x="675118" y="1623701"/>
                    </a:lnTo>
                    <a:lnTo>
                      <a:pt x="940038" y="1751888"/>
                    </a:lnTo>
                    <a:lnTo>
                      <a:pt x="1281870" y="974220"/>
                    </a:lnTo>
                    <a:lnTo>
                      <a:pt x="734939" y="1093861"/>
                    </a:lnTo>
                    <a:lnTo>
                      <a:pt x="786213" y="555476"/>
                    </a:lnTo>
                    <a:lnTo>
                      <a:pt x="1820255" y="1093861"/>
                    </a:lnTo>
                    <a:cubicBezTo>
                      <a:pt x="1823103" y="729241"/>
                      <a:pt x="1825952" y="364620"/>
                      <a:pt x="1828800" y="0"/>
                    </a:cubicBezTo>
                    <a:lnTo>
                      <a:pt x="299103" y="145278"/>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6240AF4-58C2-74FE-D5E4-C19BB8308A7E}"/>
                  </a:ext>
                </a:extLst>
              </p:cNvPr>
              <p:cNvSpPr/>
              <p:nvPr/>
            </p:nvSpPr>
            <p:spPr>
              <a:xfrm>
                <a:off x="4860119" y="913379"/>
                <a:ext cx="2471762" cy="1918610"/>
              </a:xfrm>
              <a:custGeom>
                <a:avLst/>
                <a:gdLst>
                  <a:gd name="connsiteX0" fmla="*/ 0 w 3177310"/>
                  <a:gd name="connsiteY0" fmla="*/ 2438400 h 2438400"/>
                  <a:gd name="connsiteX1" fmla="*/ 1126837 w 3177310"/>
                  <a:gd name="connsiteY1" fmla="*/ 2429164 h 2438400"/>
                  <a:gd name="connsiteX2" fmla="*/ 886691 w 3177310"/>
                  <a:gd name="connsiteY2" fmla="*/ 1524000 h 2438400"/>
                  <a:gd name="connsiteX3" fmla="*/ 1468582 w 3177310"/>
                  <a:gd name="connsiteY3" fmla="*/ 1930400 h 2438400"/>
                  <a:gd name="connsiteX4" fmla="*/ 1856510 w 3177310"/>
                  <a:gd name="connsiteY4" fmla="*/ 1597891 h 2438400"/>
                  <a:gd name="connsiteX5" fmla="*/ 1708728 w 3177310"/>
                  <a:gd name="connsiteY5" fmla="*/ 2364509 h 2438400"/>
                  <a:gd name="connsiteX6" fmla="*/ 1791855 w 3177310"/>
                  <a:gd name="connsiteY6" fmla="*/ 2382982 h 2438400"/>
                  <a:gd name="connsiteX7" fmla="*/ 3177310 w 3177310"/>
                  <a:gd name="connsiteY7" fmla="*/ 2364509 h 2438400"/>
                  <a:gd name="connsiteX8" fmla="*/ 3168073 w 3177310"/>
                  <a:gd name="connsiteY8" fmla="*/ 2262909 h 2438400"/>
                  <a:gd name="connsiteX9" fmla="*/ 2576946 w 3177310"/>
                  <a:gd name="connsiteY9" fmla="*/ 258618 h 2438400"/>
                  <a:gd name="connsiteX10" fmla="*/ 1653310 w 3177310"/>
                  <a:gd name="connsiteY10" fmla="*/ 323273 h 2438400"/>
                  <a:gd name="connsiteX11" fmla="*/ 1468582 w 3177310"/>
                  <a:gd name="connsiteY11" fmla="*/ 775855 h 2438400"/>
                  <a:gd name="connsiteX12" fmla="*/ 1293091 w 3177310"/>
                  <a:gd name="connsiteY12" fmla="*/ 304800 h 2438400"/>
                  <a:gd name="connsiteX13" fmla="*/ 64655 w 3177310"/>
                  <a:gd name="connsiteY13" fmla="*/ 0 h 2438400"/>
                  <a:gd name="connsiteX14" fmla="*/ 0 w 3177310"/>
                  <a:gd name="connsiteY1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7310" h="2438400">
                    <a:moveTo>
                      <a:pt x="0" y="2438400"/>
                    </a:moveTo>
                    <a:lnTo>
                      <a:pt x="1126837" y="2429164"/>
                    </a:lnTo>
                    <a:lnTo>
                      <a:pt x="886691" y="1524000"/>
                    </a:lnTo>
                    <a:lnTo>
                      <a:pt x="1468582" y="1930400"/>
                    </a:lnTo>
                    <a:lnTo>
                      <a:pt x="1856510" y="1597891"/>
                    </a:lnTo>
                    <a:lnTo>
                      <a:pt x="1708728" y="2364509"/>
                    </a:lnTo>
                    <a:lnTo>
                      <a:pt x="1791855" y="2382982"/>
                    </a:lnTo>
                    <a:lnTo>
                      <a:pt x="3177310" y="2364509"/>
                    </a:lnTo>
                    <a:lnTo>
                      <a:pt x="3168073" y="2262909"/>
                    </a:lnTo>
                    <a:lnTo>
                      <a:pt x="2576946" y="258618"/>
                    </a:lnTo>
                    <a:lnTo>
                      <a:pt x="1653310" y="323273"/>
                    </a:lnTo>
                    <a:lnTo>
                      <a:pt x="1468582" y="775855"/>
                    </a:lnTo>
                    <a:lnTo>
                      <a:pt x="1293091" y="304800"/>
                    </a:lnTo>
                    <a:lnTo>
                      <a:pt x="64655" y="0"/>
                    </a:lnTo>
                    <a:lnTo>
                      <a:pt x="0" y="243840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736A3E32-7391-DB47-D1D3-D77E08162896}"/>
                  </a:ext>
                </a:extLst>
              </p:cNvPr>
              <p:cNvSpPr/>
              <p:nvPr/>
            </p:nvSpPr>
            <p:spPr>
              <a:xfrm rot="21133225">
                <a:off x="3206281" y="793700"/>
                <a:ext cx="2047951" cy="1908464"/>
              </a:xfrm>
              <a:custGeom>
                <a:avLst/>
                <a:gdLst>
                  <a:gd name="connsiteX0" fmla="*/ 0 w 2826327"/>
                  <a:gd name="connsiteY0" fmla="*/ 2392218 h 2650837"/>
                  <a:gd name="connsiteX1" fmla="*/ 1089890 w 2826327"/>
                  <a:gd name="connsiteY1" fmla="*/ 2401455 h 2650837"/>
                  <a:gd name="connsiteX2" fmla="*/ 905163 w 2826327"/>
                  <a:gd name="connsiteY2" fmla="*/ 1856509 h 2650837"/>
                  <a:gd name="connsiteX3" fmla="*/ 1699490 w 2826327"/>
                  <a:gd name="connsiteY3" fmla="*/ 1828800 h 2650837"/>
                  <a:gd name="connsiteX4" fmla="*/ 1394690 w 2826327"/>
                  <a:gd name="connsiteY4" fmla="*/ 2336800 h 2650837"/>
                  <a:gd name="connsiteX5" fmla="*/ 1422400 w 2826327"/>
                  <a:gd name="connsiteY5" fmla="*/ 2429164 h 2650837"/>
                  <a:gd name="connsiteX6" fmla="*/ 2826327 w 2826327"/>
                  <a:gd name="connsiteY6" fmla="*/ 2650837 h 2650837"/>
                  <a:gd name="connsiteX7" fmla="*/ 2207490 w 2826327"/>
                  <a:gd name="connsiteY7" fmla="*/ 110837 h 2650837"/>
                  <a:gd name="connsiteX8" fmla="*/ 1099127 w 2826327"/>
                  <a:gd name="connsiteY8" fmla="*/ 0 h 2650837"/>
                  <a:gd name="connsiteX9" fmla="*/ 0 w 2826327"/>
                  <a:gd name="connsiteY9" fmla="*/ 2392218 h 26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6327" h="2650837">
                    <a:moveTo>
                      <a:pt x="0" y="2392218"/>
                    </a:moveTo>
                    <a:lnTo>
                      <a:pt x="1089890" y="2401455"/>
                    </a:lnTo>
                    <a:lnTo>
                      <a:pt x="905163" y="1856509"/>
                    </a:lnTo>
                    <a:lnTo>
                      <a:pt x="1699490" y="1828800"/>
                    </a:lnTo>
                    <a:lnTo>
                      <a:pt x="1394690" y="2336800"/>
                    </a:lnTo>
                    <a:cubicBezTo>
                      <a:pt x="1361673" y="2446858"/>
                      <a:pt x="1334837" y="2429164"/>
                      <a:pt x="1422400" y="2429164"/>
                    </a:cubicBezTo>
                    <a:lnTo>
                      <a:pt x="2826327" y="2650837"/>
                    </a:lnTo>
                    <a:lnTo>
                      <a:pt x="2207490" y="110837"/>
                    </a:lnTo>
                    <a:lnTo>
                      <a:pt x="1099127" y="0"/>
                    </a:lnTo>
                    <a:lnTo>
                      <a:pt x="0" y="2392218"/>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B4D7504B-AB2A-E411-7B58-511ABC42AD38}"/>
                  </a:ext>
                </a:extLst>
              </p:cNvPr>
              <p:cNvSpPr/>
              <p:nvPr/>
            </p:nvSpPr>
            <p:spPr>
              <a:xfrm rot="21133225">
                <a:off x="4040771" y="1354693"/>
                <a:ext cx="307862" cy="265988"/>
              </a:xfrm>
              <a:custGeom>
                <a:avLst/>
                <a:gdLst>
                  <a:gd name="connsiteX0" fmla="*/ 193963 w 424873"/>
                  <a:gd name="connsiteY0" fmla="*/ 0 h 369454"/>
                  <a:gd name="connsiteX1" fmla="*/ 0 w 424873"/>
                  <a:gd name="connsiteY1" fmla="*/ 341745 h 369454"/>
                  <a:gd name="connsiteX2" fmla="*/ 424873 w 424873"/>
                  <a:gd name="connsiteY2" fmla="*/ 369454 h 369454"/>
                  <a:gd name="connsiteX3" fmla="*/ 193963 w 424873"/>
                  <a:gd name="connsiteY3" fmla="*/ 0 h 369454"/>
                </a:gdLst>
                <a:ahLst/>
                <a:cxnLst>
                  <a:cxn ang="0">
                    <a:pos x="connsiteX0" y="connsiteY0"/>
                  </a:cxn>
                  <a:cxn ang="0">
                    <a:pos x="connsiteX1" y="connsiteY1"/>
                  </a:cxn>
                  <a:cxn ang="0">
                    <a:pos x="connsiteX2" y="connsiteY2"/>
                  </a:cxn>
                  <a:cxn ang="0">
                    <a:pos x="connsiteX3" y="connsiteY3"/>
                  </a:cxn>
                </a:cxnLst>
                <a:rect l="l" t="t" r="r" b="b"/>
                <a:pathLst>
                  <a:path w="424873" h="369454">
                    <a:moveTo>
                      <a:pt x="193963" y="0"/>
                    </a:moveTo>
                    <a:lnTo>
                      <a:pt x="0" y="341745"/>
                    </a:lnTo>
                    <a:lnTo>
                      <a:pt x="424873" y="369454"/>
                    </a:lnTo>
                    <a:lnTo>
                      <a:pt x="193963" y="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BECB265-4499-84D9-A371-C5386DF1D9DB}"/>
                  </a:ext>
                </a:extLst>
              </p:cNvPr>
              <p:cNvSpPr/>
              <p:nvPr/>
            </p:nvSpPr>
            <p:spPr>
              <a:xfrm rot="9098843">
                <a:off x="6369234" y="1088679"/>
                <a:ext cx="2132990" cy="1689498"/>
              </a:xfrm>
              <a:custGeom>
                <a:avLst/>
                <a:gdLst>
                  <a:gd name="connsiteX0" fmla="*/ 0 w 3177310"/>
                  <a:gd name="connsiteY0" fmla="*/ 2438400 h 2438400"/>
                  <a:gd name="connsiteX1" fmla="*/ 1126837 w 3177310"/>
                  <a:gd name="connsiteY1" fmla="*/ 2429164 h 2438400"/>
                  <a:gd name="connsiteX2" fmla="*/ 886691 w 3177310"/>
                  <a:gd name="connsiteY2" fmla="*/ 1524000 h 2438400"/>
                  <a:gd name="connsiteX3" fmla="*/ 1468582 w 3177310"/>
                  <a:gd name="connsiteY3" fmla="*/ 1930400 h 2438400"/>
                  <a:gd name="connsiteX4" fmla="*/ 1856510 w 3177310"/>
                  <a:gd name="connsiteY4" fmla="*/ 1597891 h 2438400"/>
                  <a:gd name="connsiteX5" fmla="*/ 1708728 w 3177310"/>
                  <a:gd name="connsiteY5" fmla="*/ 2364509 h 2438400"/>
                  <a:gd name="connsiteX6" fmla="*/ 1791855 w 3177310"/>
                  <a:gd name="connsiteY6" fmla="*/ 2382982 h 2438400"/>
                  <a:gd name="connsiteX7" fmla="*/ 3177310 w 3177310"/>
                  <a:gd name="connsiteY7" fmla="*/ 2364509 h 2438400"/>
                  <a:gd name="connsiteX8" fmla="*/ 3168073 w 3177310"/>
                  <a:gd name="connsiteY8" fmla="*/ 2262909 h 2438400"/>
                  <a:gd name="connsiteX9" fmla="*/ 2576946 w 3177310"/>
                  <a:gd name="connsiteY9" fmla="*/ 258618 h 2438400"/>
                  <a:gd name="connsiteX10" fmla="*/ 1653310 w 3177310"/>
                  <a:gd name="connsiteY10" fmla="*/ 323273 h 2438400"/>
                  <a:gd name="connsiteX11" fmla="*/ 1468582 w 3177310"/>
                  <a:gd name="connsiteY11" fmla="*/ 775855 h 2438400"/>
                  <a:gd name="connsiteX12" fmla="*/ 1293091 w 3177310"/>
                  <a:gd name="connsiteY12" fmla="*/ 304800 h 2438400"/>
                  <a:gd name="connsiteX13" fmla="*/ 64655 w 3177310"/>
                  <a:gd name="connsiteY13" fmla="*/ 0 h 2438400"/>
                  <a:gd name="connsiteX14" fmla="*/ 0 w 3177310"/>
                  <a:gd name="connsiteY1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7310" h="2438400">
                    <a:moveTo>
                      <a:pt x="0" y="2438400"/>
                    </a:moveTo>
                    <a:lnTo>
                      <a:pt x="1126837" y="2429164"/>
                    </a:lnTo>
                    <a:lnTo>
                      <a:pt x="886691" y="1524000"/>
                    </a:lnTo>
                    <a:lnTo>
                      <a:pt x="1468582" y="1930400"/>
                    </a:lnTo>
                    <a:lnTo>
                      <a:pt x="1856510" y="1597891"/>
                    </a:lnTo>
                    <a:lnTo>
                      <a:pt x="1708728" y="2364509"/>
                    </a:lnTo>
                    <a:lnTo>
                      <a:pt x="1791855" y="2382982"/>
                    </a:lnTo>
                    <a:lnTo>
                      <a:pt x="3177310" y="2364509"/>
                    </a:lnTo>
                    <a:lnTo>
                      <a:pt x="3168073" y="2262909"/>
                    </a:lnTo>
                    <a:lnTo>
                      <a:pt x="2576946" y="258618"/>
                    </a:lnTo>
                    <a:lnTo>
                      <a:pt x="1653310" y="323273"/>
                    </a:lnTo>
                    <a:lnTo>
                      <a:pt x="1468582" y="775855"/>
                    </a:lnTo>
                    <a:lnTo>
                      <a:pt x="1293091" y="304800"/>
                    </a:lnTo>
                    <a:lnTo>
                      <a:pt x="64655" y="0"/>
                    </a:lnTo>
                    <a:lnTo>
                      <a:pt x="0" y="243840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681081-7B9B-42F3-0552-95FF81D6747F}"/>
                  </a:ext>
                </a:extLst>
              </p:cNvPr>
              <p:cNvSpPr/>
              <p:nvPr/>
            </p:nvSpPr>
            <p:spPr>
              <a:xfrm>
                <a:off x="7856440" y="1177636"/>
                <a:ext cx="1838036" cy="1681018"/>
              </a:xfrm>
              <a:custGeom>
                <a:avLst/>
                <a:gdLst>
                  <a:gd name="connsiteX0" fmla="*/ 674254 w 1838036"/>
                  <a:gd name="connsiteY0" fmla="*/ 0 h 1681018"/>
                  <a:gd name="connsiteX1" fmla="*/ 1385454 w 1838036"/>
                  <a:gd name="connsiteY1" fmla="*/ 9236 h 1681018"/>
                  <a:gd name="connsiteX2" fmla="*/ 1838036 w 1838036"/>
                  <a:gd name="connsiteY2" fmla="*/ 1496290 h 1681018"/>
                  <a:gd name="connsiteX3" fmla="*/ 1126836 w 1838036"/>
                  <a:gd name="connsiteY3" fmla="*/ 1681018 h 1681018"/>
                  <a:gd name="connsiteX4" fmla="*/ 0 w 1838036"/>
                  <a:gd name="connsiteY4" fmla="*/ 1330036 h 1681018"/>
                  <a:gd name="connsiteX5" fmla="*/ 674254 w 1838036"/>
                  <a:gd name="connsiteY5" fmla="*/ 0 h 16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036" h="1681018">
                    <a:moveTo>
                      <a:pt x="674254" y="0"/>
                    </a:moveTo>
                    <a:lnTo>
                      <a:pt x="1385454" y="9236"/>
                    </a:lnTo>
                    <a:lnTo>
                      <a:pt x="1838036" y="1496290"/>
                    </a:lnTo>
                    <a:lnTo>
                      <a:pt x="1126836" y="1681018"/>
                    </a:lnTo>
                    <a:lnTo>
                      <a:pt x="0" y="1330036"/>
                    </a:lnTo>
                    <a:lnTo>
                      <a:pt x="674254" y="0"/>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B3E9B26-4450-37C8-5F73-D33602543C7E}"/>
                  </a:ext>
                </a:extLst>
              </p:cNvPr>
              <p:cNvGrpSpPr/>
              <p:nvPr/>
            </p:nvGrpSpPr>
            <p:grpSpPr>
              <a:xfrm>
                <a:off x="9244598" y="963608"/>
                <a:ext cx="1948873" cy="1939637"/>
                <a:chOff x="5190836" y="3740727"/>
                <a:chExt cx="1948873" cy="1939637"/>
              </a:xfrm>
              <a:grpFill/>
            </p:grpSpPr>
            <p:sp>
              <p:nvSpPr>
                <p:cNvPr id="12" name="Freeform: Shape 11">
                  <a:extLst>
                    <a:ext uri="{FF2B5EF4-FFF2-40B4-BE49-F238E27FC236}">
                      <a16:creationId xmlns:a16="http://schemas.microsoft.com/office/drawing/2014/main" id="{7E75FC79-DA2E-D25E-4744-A9E5D10DFF1B}"/>
                    </a:ext>
                  </a:extLst>
                </p:cNvPr>
                <p:cNvSpPr/>
                <p:nvPr/>
              </p:nvSpPr>
              <p:spPr>
                <a:xfrm>
                  <a:off x="5190836" y="3740727"/>
                  <a:ext cx="1948873" cy="1939637"/>
                </a:xfrm>
                <a:custGeom>
                  <a:avLst/>
                  <a:gdLst>
                    <a:gd name="connsiteX0" fmla="*/ 240146 w 1948873"/>
                    <a:gd name="connsiteY0" fmla="*/ 166255 h 1939637"/>
                    <a:gd name="connsiteX1" fmla="*/ 240146 w 1948873"/>
                    <a:gd name="connsiteY1" fmla="*/ 166255 h 1939637"/>
                    <a:gd name="connsiteX2" fmla="*/ 794328 w 1948873"/>
                    <a:gd name="connsiteY2" fmla="*/ 83128 h 1939637"/>
                    <a:gd name="connsiteX3" fmla="*/ 720437 w 1948873"/>
                    <a:gd name="connsiteY3" fmla="*/ 341746 h 1939637"/>
                    <a:gd name="connsiteX4" fmla="*/ 1579419 w 1948873"/>
                    <a:gd name="connsiteY4" fmla="*/ 0 h 1939637"/>
                    <a:gd name="connsiteX5" fmla="*/ 1930400 w 1948873"/>
                    <a:gd name="connsiteY5" fmla="*/ 803564 h 1939637"/>
                    <a:gd name="connsiteX6" fmla="*/ 1376219 w 1948873"/>
                    <a:gd name="connsiteY6" fmla="*/ 1052946 h 1939637"/>
                    <a:gd name="connsiteX7" fmla="*/ 1948873 w 1948873"/>
                    <a:gd name="connsiteY7" fmla="*/ 1690255 h 1939637"/>
                    <a:gd name="connsiteX8" fmla="*/ 1228437 w 1948873"/>
                    <a:gd name="connsiteY8" fmla="*/ 1939637 h 1939637"/>
                    <a:gd name="connsiteX9" fmla="*/ 951346 w 1948873"/>
                    <a:gd name="connsiteY9" fmla="*/ 1237673 h 1939637"/>
                    <a:gd name="connsiteX10" fmla="*/ 729673 w 1948873"/>
                    <a:gd name="connsiteY10" fmla="*/ 1893455 h 1939637"/>
                    <a:gd name="connsiteX11" fmla="*/ 0 w 1948873"/>
                    <a:gd name="connsiteY11" fmla="*/ 1884218 h 1939637"/>
                    <a:gd name="connsiteX12" fmla="*/ 240146 w 1948873"/>
                    <a:gd name="connsiteY12" fmla="*/ 166255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873" h="1939637">
                      <a:moveTo>
                        <a:pt x="240146" y="166255"/>
                      </a:moveTo>
                      <a:lnTo>
                        <a:pt x="240146" y="166255"/>
                      </a:lnTo>
                      <a:lnTo>
                        <a:pt x="794328" y="83128"/>
                      </a:lnTo>
                      <a:lnTo>
                        <a:pt x="720437" y="341746"/>
                      </a:lnTo>
                      <a:lnTo>
                        <a:pt x="1579419" y="0"/>
                      </a:lnTo>
                      <a:lnTo>
                        <a:pt x="1930400" y="803564"/>
                      </a:lnTo>
                      <a:lnTo>
                        <a:pt x="1376219" y="1052946"/>
                      </a:lnTo>
                      <a:lnTo>
                        <a:pt x="1948873" y="1690255"/>
                      </a:lnTo>
                      <a:lnTo>
                        <a:pt x="1228437" y="1939637"/>
                      </a:lnTo>
                      <a:lnTo>
                        <a:pt x="951346" y="1237673"/>
                      </a:lnTo>
                      <a:lnTo>
                        <a:pt x="729673" y="1893455"/>
                      </a:lnTo>
                      <a:lnTo>
                        <a:pt x="0" y="1884218"/>
                      </a:lnTo>
                      <a:lnTo>
                        <a:pt x="240146" y="166255"/>
                      </a:lnTo>
                      <a:close/>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0D6DE776-00B9-3BE5-44F8-93BE74C58710}"/>
                    </a:ext>
                  </a:extLst>
                </p:cNvPr>
                <p:cNvSpPr/>
                <p:nvPr/>
              </p:nvSpPr>
              <p:spPr>
                <a:xfrm rot="5613054">
                  <a:off x="5980088" y="4316128"/>
                  <a:ext cx="370366" cy="341745"/>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Isosceles Triangle 15">
                <a:extLst>
                  <a:ext uri="{FF2B5EF4-FFF2-40B4-BE49-F238E27FC236}">
                    <a16:creationId xmlns:a16="http://schemas.microsoft.com/office/drawing/2014/main" id="{E2325A3D-A65B-21AC-2EAC-934B03CBC461}"/>
                  </a:ext>
                </a:extLst>
              </p:cNvPr>
              <p:cNvSpPr/>
              <p:nvPr/>
            </p:nvSpPr>
            <p:spPr>
              <a:xfrm rot="611270">
                <a:off x="8715227" y="1847272"/>
                <a:ext cx="370366" cy="341745"/>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8993DB0-62CA-47DF-F4B1-E2C5115A5943}"/>
                  </a:ext>
                </a:extLst>
              </p:cNvPr>
              <p:cNvSpPr/>
              <p:nvPr/>
            </p:nvSpPr>
            <p:spPr>
              <a:xfrm>
                <a:off x="10646042" y="1066798"/>
                <a:ext cx="2033138" cy="1902691"/>
              </a:xfrm>
              <a:custGeom>
                <a:avLst/>
                <a:gdLst>
                  <a:gd name="connsiteX0" fmla="*/ 9236 w 2033138"/>
                  <a:gd name="connsiteY0" fmla="*/ 0 h 1902691"/>
                  <a:gd name="connsiteX1" fmla="*/ 9236 w 2033138"/>
                  <a:gd name="connsiteY1" fmla="*/ 0 h 1902691"/>
                  <a:gd name="connsiteX2" fmla="*/ 267855 w 2033138"/>
                  <a:gd name="connsiteY2" fmla="*/ 73891 h 1902691"/>
                  <a:gd name="connsiteX3" fmla="*/ 905164 w 2033138"/>
                  <a:gd name="connsiteY3" fmla="*/ 92363 h 1902691"/>
                  <a:gd name="connsiteX4" fmla="*/ 711200 w 2033138"/>
                  <a:gd name="connsiteY4" fmla="*/ 748145 h 1902691"/>
                  <a:gd name="connsiteX5" fmla="*/ 1302327 w 2033138"/>
                  <a:gd name="connsiteY5" fmla="*/ 129309 h 1902691"/>
                  <a:gd name="connsiteX6" fmla="*/ 1995055 w 2033138"/>
                  <a:gd name="connsiteY6" fmla="*/ 138545 h 1902691"/>
                  <a:gd name="connsiteX7" fmla="*/ 1163782 w 2033138"/>
                  <a:gd name="connsiteY7" fmla="*/ 979054 h 1902691"/>
                  <a:gd name="connsiteX8" fmla="*/ 1459346 w 2033138"/>
                  <a:gd name="connsiteY8" fmla="*/ 1154545 h 1902691"/>
                  <a:gd name="connsiteX9" fmla="*/ 1597891 w 2033138"/>
                  <a:gd name="connsiteY9" fmla="*/ 1265382 h 1902691"/>
                  <a:gd name="connsiteX10" fmla="*/ 1727200 w 2033138"/>
                  <a:gd name="connsiteY10" fmla="*/ 1366982 h 1902691"/>
                  <a:gd name="connsiteX11" fmla="*/ 1838036 w 2033138"/>
                  <a:gd name="connsiteY11" fmla="*/ 1385454 h 1902691"/>
                  <a:gd name="connsiteX12" fmla="*/ 1948873 w 2033138"/>
                  <a:gd name="connsiteY12" fmla="*/ 1459345 h 1902691"/>
                  <a:gd name="connsiteX13" fmla="*/ 2032000 w 2033138"/>
                  <a:gd name="connsiteY13" fmla="*/ 1477818 h 1902691"/>
                  <a:gd name="connsiteX14" fmla="*/ 2032000 w 2033138"/>
                  <a:gd name="connsiteY14" fmla="*/ 1487054 h 1902691"/>
                  <a:gd name="connsiteX15" fmla="*/ 2032000 w 2033138"/>
                  <a:gd name="connsiteY15" fmla="*/ 1487054 h 1902691"/>
                  <a:gd name="connsiteX16" fmla="*/ 1302327 w 2033138"/>
                  <a:gd name="connsiteY16" fmla="*/ 1884218 h 1902691"/>
                  <a:gd name="connsiteX17" fmla="*/ 840509 w 2033138"/>
                  <a:gd name="connsiteY17" fmla="*/ 1228436 h 1902691"/>
                  <a:gd name="connsiteX18" fmla="*/ 905164 w 2033138"/>
                  <a:gd name="connsiteY18" fmla="*/ 1847272 h 1902691"/>
                  <a:gd name="connsiteX19" fmla="*/ 0 w 2033138"/>
                  <a:gd name="connsiteY19" fmla="*/ 1902691 h 1902691"/>
                  <a:gd name="connsiteX20" fmla="*/ 64655 w 2033138"/>
                  <a:gd name="connsiteY20" fmla="*/ 18472 h 190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3138" h="1902691">
                    <a:moveTo>
                      <a:pt x="9236" y="0"/>
                    </a:moveTo>
                    <a:lnTo>
                      <a:pt x="9236" y="0"/>
                    </a:lnTo>
                    <a:lnTo>
                      <a:pt x="267855" y="73891"/>
                    </a:lnTo>
                    <a:lnTo>
                      <a:pt x="905164" y="92363"/>
                    </a:lnTo>
                    <a:lnTo>
                      <a:pt x="711200" y="748145"/>
                    </a:lnTo>
                    <a:lnTo>
                      <a:pt x="1302327" y="129309"/>
                    </a:lnTo>
                    <a:lnTo>
                      <a:pt x="1995055" y="138545"/>
                    </a:lnTo>
                    <a:lnTo>
                      <a:pt x="1163782" y="979054"/>
                    </a:lnTo>
                    <a:cubicBezTo>
                      <a:pt x="1310639" y="1059159"/>
                      <a:pt x="1347289" y="1069382"/>
                      <a:pt x="1459346" y="1154545"/>
                    </a:cubicBezTo>
                    <a:cubicBezTo>
                      <a:pt x="1506432" y="1190331"/>
                      <a:pt x="1552457" y="1227520"/>
                      <a:pt x="1597891" y="1265382"/>
                    </a:cubicBezTo>
                    <a:cubicBezTo>
                      <a:pt x="1613036" y="1278002"/>
                      <a:pt x="1688646" y="1355642"/>
                      <a:pt x="1727200" y="1366982"/>
                    </a:cubicBezTo>
                    <a:cubicBezTo>
                      <a:pt x="1763133" y="1377551"/>
                      <a:pt x="1801091" y="1379297"/>
                      <a:pt x="1838036" y="1385454"/>
                    </a:cubicBezTo>
                    <a:cubicBezTo>
                      <a:pt x="1848790" y="1393135"/>
                      <a:pt x="1926418" y="1451179"/>
                      <a:pt x="1948873" y="1459345"/>
                    </a:cubicBezTo>
                    <a:cubicBezTo>
                      <a:pt x="1959933" y="1463367"/>
                      <a:pt x="2014577" y="1466203"/>
                      <a:pt x="2032000" y="1477818"/>
                    </a:cubicBezTo>
                    <a:cubicBezTo>
                      <a:pt x="2034562" y="1479526"/>
                      <a:pt x="2032000" y="1483975"/>
                      <a:pt x="2032000" y="1487054"/>
                    </a:cubicBezTo>
                    <a:lnTo>
                      <a:pt x="2032000" y="1487054"/>
                    </a:lnTo>
                    <a:lnTo>
                      <a:pt x="1302327" y="1884218"/>
                    </a:lnTo>
                    <a:lnTo>
                      <a:pt x="840509" y="1228436"/>
                    </a:lnTo>
                    <a:lnTo>
                      <a:pt x="905164" y="1847272"/>
                    </a:lnTo>
                    <a:lnTo>
                      <a:pt x="0" y="1902691"/>
                    </a:lnTo>
                    <a:lnTo>
                      <a:pt x="64655" y="18472"/>
                    </a:lnTo>
                  </a:path>
                </a:pathLst>
              </a:cu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10473AD6-4628-3F6E-913E-8FB754766049}"/>
                </a:ext>
              </a:extLst>
            </p:cNvPr>
            <p:cNvGrpSpPr/>
            <p:nvPr/>
          </p:nvGrpSpPr>
          <p:grpSpPr>
            <a:xfrm>
              <a:off x="863599" y="665724"/>
              <a:ext cx="10868853" cy="2053716"/>
              <a:chOff x="640588" y="584445"/>
              <a:chExt cx="12038592" cy="2633053"/>
            </a:xfrm>
          </p:grpSpPr>
          <p:sp>
            <p:nvSpPr>
              <p:cNvPr id="21" name="Freeform: Shape 20">
                <a:extLst>
                  <a:ext uri="{FF2B5EF4-FFF2-40B4-BE49-F238E27FC236}">
                    <a16:creationId xmlns:a16="http://schemas.microsoft.com/office/drawing/2014/main" id="{05279FE0-42AB-E64B-6E15-1063783CC79A}"/>
                  </a:ext>
                </a:extLst>
              </p:cNvPr>
              <p:cNvSpPr/>
              <p:nvPr/>
            </p:nvSpPr>
            <p:spPr>
              <a:xfrm>
                <a:off x="640588" y="584445"/>
                <a:ext cx="2102266" cy="2247544"/>
              </a:xfrm>
              <a:custGeom>
                <a:avLst/>
                <a:gdLst>
                  <a:gd name="connsiteX0" fmla="*/ 256374 w 2102266"/>
                  <a:gd name="connsiteY0" fmla="*/ 299102 h 2247544"/>
                  <a:gd name="connsiteX1" fmla="*/ 0 w 2102266"/>
                  <a:gd name="connsiteY1" fmla="*/ 1153682 h 2247544"/>
                  <a:gd name="connsiteX2" fmla="*/ 854580 w 2102266"/>
                  <a:gd name="connsiteY2" fmla="*/ 931491 h 2247544"/>
                  <a:gd name="connsiteX3" fmla="*/ 333286 w 2102266"/>
                  <a:gd name="connsiteY3" fmla="*/ 2221906 h 2247544"/>
                  <a:gd name="connsiteX4" fmla="*/ 1666430 w 2102266"/>
                  <a:gd name="connsiteY4" fmla="*/ 2247544 h 2247544"/>
                  <a:gd name="connsiteX5" fmla="*/ 1230595 w 2102266"/>
                  <a:gd name="connsiteY5" fmla="*/ 982766 h 2247544"/>
                  <a:gd name="connsiteX6" fmla="*/ 2102266 w 2102266"/>
                  <a:gd name="connsiteY6" fmla="*/ 1264777 h 2247544"/>
                  <a:gd name="connsiteX7" fmla="*/ 2025354 w 2102266"/>
                  <a:gd name="connsiteY7" fmla="*/ 0 h 2247544"/>
                  <a:gd name="connsiteX8" fmla="*/ 256374 w 2102266"/>
                  <a:gd name="connsiteY8" fmla="*/ 299102 h 22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266" h="2247544">
                    <a:moveTo>
                      <a:pt x="256374" y="299102"/>
                    </a:moveTo>
                    <a:lnTo>
                      <a:pt x="0" y="1153682"/>
                    </a:lnTo>
                    <a:lnTo>
                      <a:pt x="854580" y="931491"/>
                    </a:lnTo>
                    <a:lnTo>
                      <a:pt x="333286" y="2221906"/>
                    </a:lnTo>
                    <a:lnTo>
                      <a:pt x="1666430" y="2247544"/>
                    </a:lnTo>
                    <a:lnTo>
                      <a:pt x="1230595" y="982766"/>
                    </a:lnTo>
                    <a:lnTo>
                      <a:pt x="2102266" y="1264777"/>
                    </a:lnTo>
                    <a:lnTo>
                      <a:pt x="2025354" y="0"/>
                    </a:lnTo>
                    <a:lnTo>
                      <a:pt x="256374" y="299102"/>
                    </a:lnTo>
                    <a:close/>
                  </a:path>
                </a:pathLst>
              </a:custGeom>
              <a:gradFill flip="none" rotWithShape="1">
                <a:gsLst>
                  <a:gs pos="0">
                    <a:srgbClr val="C00000"/>
                  </a:gs>
                  <a:gs pos="70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3A5A4DDE-BB22-E76F-7557-2BA3C4245DCC}"/>
                  </a:ext>
                </a:extLst>
              </p:cNvPr>
              <p:cNvSpPr/>
              <p:nvPr/>
            </p:nvSpPr>
            <p:spPr>
              <a:xfrm rot="835348">
                <a:off x="2229674" y="649357"/>
                <a:ext cx="1464871" cy="2568141"/>
              </a:xfrm>
              <a:custGeom>
                <a:avLst/>
                <a:gdLst>
                  <a:gd name="connsiteX0" fmla="*/ 299103 w 1828800"/>
                  <a:gd name="connsiteY0" fmla="*/ 145278 h 2905570"/>
                  <a:gd name="connsiteX1" fmla="*/ 0 w 1828800"/>
                  <a:gd name="connsiteY1" fmla="*/ 2478280 h 2905570"/>
                  <a:gd name="connsiteX2" fmla="*/ 1324598 w 1828800"/>
                  <a:gd name="connsiteY2" fmla="*/ 2905570 h 2905570"/>
                  <a:gd name="connsiteX3" fmla="*/ 1444240 w 1828800"/>
                  <a:gd name="connsiteY3" fmla="*/ 1931349 h 2905570"/>
                  <a:gd name="connsiteX4" fmla="*/ 640935 w 1828800"/>
                  <a:gd name="connsiteY4" fmla="*/ 2162086 h 2905570"/>
                  <a:gd name="connsiteX5" fmla="*/ 675118 w 1828800"/>
                  <a:gd name="connsiteY5" fmla="*/ 1623701 h 2905570"/>
                  <a:gd name="connsiteX6" fmla="*/ 940038 w 1828800"/>
                  <a:gd name="connsiteY6" fmla="*/ 1751888 h 2905570"/>
                  <a:gd name="connsiteX7" fmla="*/ 1281870 w 1828800"/>
                  <a:gd name="connsiteY7" fmla="*/ 974220 h 2905570"/>
                  <a:gd name="connsiteX8" fmla="*/ 734939 w 1828800"/>
                  <a:gd name="connsiteY8" fmla="*/ 1093861 h 2905570"/>
                  <a:gd name="connsiteX9" fmla="*/ 786213 w 1828800"/>
                  <a:gd name="connsiteY9" fmla="*/ 555476 h 2905570"/>
                  <a:gd name="connsiteX10" fmla="*/ 1820255 w 1828800"/>
                  <a:gd name="connsiteY10" fmla="*/ 1093861 h 2905570"/>
                  <a:gd name="connsiteX11" fmla="*/ 1828800 w 1828800"/>
                  <a:gd name="connsiteY11" fmla="*/ 0 h 2905570"/>
                  <a:gd name="connsiteX12" fmla="*/ 299103 w 1828800"/>
                  <a:gd name="connsiteY12" fmla="*/ 145278 h 290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28800" h="2905570">
                    <a:moveTo>
                      <a:pt x="299103" y="145278"/>
                    </a:moveTo>
                    <a:lnTo>
                      <a:pt x="0" y="2478280"/>
                    </a:lnTo>
                    <a:lnTo>
                      <a:pt x="1324598" y="2905570"/>
                    </a:lnTo>
                    <a:lnTo>
                      <a:pt x="1444240" y="1931349"/>
                    </a:lnTo>
                    <a:lnTo>
                      <a:pt x="640935" y="2162086"/>
                    </a:lnTo>
                    <a:lnTo>
                      <a:pt x="675118" y="1623701"/>
                    </a:lnTo>
                    <a:lnTo>
                      <a:pt x="940038" y="1751888"/>
                    </a:lnTo>
                    <a:lnTo>
                      <a:pt x="1281870" y="974220"/>
                    </a:lnTo>
                    <a:lnTo>
                      <a:pt x="734939" y="1093861"/>
                    </a:lnTo>
                    <a:lnTo>
                      <a:pt x="786213" y="555476"/>
                    </a:lnTo>
                    <a:lnTo>
                      <a:pt x="1820255" y="1093861"/>
                    </a:lnTo>
                    <a:cubicBezTo>
                      <a:pt x="1823103" y="729241"/>
                      <a:pt x="1825952" y="364620"/>
                      <a:pt x="1828800" y="0"/>
                    </a:cubicBezTo>
                    <a:lnTo>
                      <a:pt x="299103" y="145278"/>
                    </a:lnTo>
                    <a:close/>
                  </a:path>
                </a:pathLst>
              </a:custGeom>
              <a:gradFill flip="none" rotWithShape="1">
                <a:gsLst>
                  <a:gs pos="0">
                    <a:schemeClr val="accent6">
                      <a:lumMod val="75000"/>
                    </a:schemeClr>
                  </a:gs>
                  <a:gs pos="70000">
                    <a:schemeClr val="accent4">
                      <a:lumMod val="40000"/>
                      <a:lumOff val="60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28E9B89-0C02-4460-65F2-3E7F3973FC71}"/>
                  </a:ext>
                </a:extLst>
              </p:cNvPr>
              <p:cNvSpPr/>
              <p:nvPr/>
            </p:nvSpPr>
            <p:spPr>
              <a:xfrm>
                <a:off x="4860119" y="913379"/>
                <a:ext cx="2471762" cy="1918610"/>
              </a:xfrm>
              <a:custGeom>
                <a:avLst/>
                <a:gdLst>
                  <a:gd name="connsiteX0" fmla="*/ 0 w 3177310"/>
                  <a:gd name="connsiteY0" fmla="*/ 2438400 h 2438400"/>
                  <a:gd name="connsiteX1" fmla="*/ 1126837 w 3177310"/>
                  <a:gd name="connsiteY1" fmla="*/ 2429164 h 2438400"/>
                  <a:gd name="connsiteX2" fmla="*/ 886691 w 3177310"/>
                  <a:gd name="connsiteY2" fmla="*/ 1524000 h 2438400"/>
                  <a:gd name="connsiteX3" fmla="*/ 1468582 w 3177310"/>
                  <a:gd name="connsiteY3" fmla="*/ 1930400 h 2438400"/>
                  <a:gd name="connsiteX4" fmla="*/ 1856510 w 3177310"/>
                  <a:gd name="connsiteY4" fmla="*/ 1597891 h 2438400"/>
                  <a:gd name="connsiteX5" fmla="*/ 1708728 w 3177310"/>
                  <a:gd name="connsiteY5" fmla="*/ 2364509 h 2438400"/>
                  <a:gd name="connsiteX6" fmla="*/ 1791855 w 3177310"/>
                  <a:gd name="connsiteY6" fmla="*/ 2382982 h 2438400"/>
                  <a:gd name="connsiteX7" fmla="*/ 3177310 w 3177310"/>
                  <a:gd name="connsiteY7" fmla="*/ 2364509 h 2438400"/>
                  <a:gd name="connsiteX8" fmla="*/ 3168073 w 3177310"/>
                  <a:gd name="connsiteY8" fmla="*/ 2262909 h 2438400"/>
                  <a:gd name="connsiteX9" fmla="*/ 2576946 w 3177310"/>
                  <a:gd name="connsiteY9" fmla="*/ 258618 h 2438400"/>
                  <a:gd name="connsiteX10" fmla="*/ 1653310 w 3177310"/>
                  <a:gd name="connsiteY10" fmla="*/ 323273 h 2438400"/>
                  <a:gd name="connsiteX11" fmla="*/ 1468582 w 3177310"/>
                  <a:gd name="connsiteY11" fmla="*/ 775855 h 2438400"/>
                  <a:gd name="connsiteX12" fmla="*/ 1293091 w 3177310"/>
                  <a:gd name="connsiteY12" fmla="*/ 304800 h 2438400"/>
                  <a:gd name="connsiteX13" fmla="*/ 64655 w 3177310"/>
                  <a:gd name="connsiteY13" fmla="*/ 0 h 2438400"/>
                  <a:gd name="connsiteX14" fmla="*/ 0 w 3177310"/>
                  <a:gd name="connsiteY1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7310" h="2438400">
                    <a:moveTo>
                      <a:pt x="0" y="2438400"/>
                    </a:moveTo>
                    <a:lnTo>
                      <a:pt x="1126837" y="2429164"/>
                    </a:lnTo>
                    <a:lnTo>
                      <a:pt x="886691" y="1524000"/>
                    </a:lnTo>
                    <a:lnTo>
                      <a:pt x="1468582" y="1930400"/>
                    </a:lnTo>
                    <a:lnTo>
                      <a:pt x="1856510" y="1597891"/>
                    </a:lnTo>
                    <a:lnTo>
                      <a:pt x="1708728" y="2364509"/>
                    </a:lnTo>
                    <a:lnTo>
                      <a:pt x="1791855" y="2382982"/>
                    </a:lnTo>
                    <a:lnTo>
                      <a:pt x="3177310" y="2364509"/>
                    </a:lnTo>
                    <a:lnTo>
                      <a:pt x="3168073" y="2262909"/>
                    </a:lnTo>
                    <a:lnTo>
                      <a:pt x="2576946" y="258618"/>
                    </a:lnTo>
                    <a:lnTo>
                      <a:pt x="1653310" y="323273"/>
                    </a:lnTo>
                    <a:lnTo>
                      <a:pt x="1468582" y="775855"/>
                    </a:lnTo>
                    <a:lnTo>
                      <a:pt x="1293091" y="304800"/>
                    </a:lnTo>
                    <a:lnTo>
                      <a:pt x="64655" y="0"/>
                    </a:lnTo>
                    <a:lnTo>
                      <a:pt x="0" y="2438400"/>
                    </a:lnTo>
                    <a:close/>
                  </a:path>
                </a:pathLst>
              </a:custGeom>
              <a:gradFill flip="none" rotWithShape="1">
                <a:gsLst>
                  <a:gs pos="0">
                    <a:schemeClr val="tx2">
                      <a:lumMod val="50000"/>
                      <a:lumOff val="50000"/>
                    </a:schemeClr>
                  </a:gs>
                  <a:gs pos="70000">
                    <a:schemeClr val="accent5">
                      <a:lumMod val="40000"/>
                      <a:lumOff val="60000"/>
                    </a:schemeClr>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D25D2DF-3515-8F08-279C-A953EA1C258E}"/>
                  </a:ext>
                </a:extLst>
              </p:cNvPr>
              <p:cNvSpPr/>
              <p:nvPr/>
            </p:nvSpPr>
            <p:spPr>
              <a:xfrm rot="21133225">
                <a:off x="3206281" y="793700"/>
                <a:ext cx="2047951" cy="1908464"/>
              </a:xfrm>
              <a:custGeom>
                <a:avLst/>
                <a:gdLst>
                  <a:gd name="connsiteX0" fmla="*/ 0 w 2826327"/>
                  <a:gd name="connsiteY0" fmla="*/ 2392218 h 2650837"/>
                  <a:gd name="connsiteX1" fmla="*/ 1089890 w 2826327"/>
                  <a:gd name="connsiteY1" fmla="*/ 2401455 h 2650837"/>
                  <a:gd name="connsiteX2" fmla="*/ 905163 w 2826327"/>
                  <a:gd name="connsiteY2" fmla="*/ 1856509 h 2650837"/>
                  <a:gd name="connsiteX3" fmla="*/ 1699490 w 2826327"/>
                  <a:gd name="connsiteY3" fmla="*/ 1828800 h 2650837"/>
                  <a:gd name="connsiteX4" fmla="*/ 1394690 w 2826327"/>
                  <a:gd name="connsiteY4" fmla="*/ 2336800 h 2650837"/>
                  <a:gd name="connsiteX5" fmla="*/ 1422400 w 2826327"/>
                  <a:gd name="connsiteY5" fmla="*/ 2429164 h 2650837"/>
                  <a:gd name="connsiteX6" fmla="*/ 2826327 w 2826327"/>
                  <a:gd name="connsiteY6" fmla="*/ 2650837 h 2650837"/>
                  <a:gd name="connsiteX7" fmla="*/ 2207490 w 2826327"/>
                  <a:gd name="connsiteY7" fmla="*/ 110837 h 2650837"/>
                  <a:gd name="connsiteX8" fmla="*/ 1099127 w 2826327"/>
                  <a:gd name="connsiteY8" fmla="*/ 0 h 2650837"/>
                  <a:gd name="connsiteX9" fmla="*/ 0 w 2826327"/>
                  <a:gd name="connsiteY9" fmla="*/ 2392218 h 265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6327" h="2650837">
                    <a:moveTo>
                      <a:pt x="0" y="2392218"/>
                    </a:moveTo>
                    <a:lnTo>
                      <a:pt x="1089890" y="2401455"/>
                    </a:lnTo>
                    <a:lnTo>
                      <a:pt x="905163" y="1856509"/>
                    </a:lnTo>
                    <a:lnTo>
                      <a:pt x="1699490" y="1828800"/>
                    </a:lnTo>
                    <a:lnTo>
                      <a:pt x="1394690" y="2336800"/>
                    </a:lnTo>
                    <a:cubicBezTo>
                      <a:pt x="1361673" y="2446858"/>
                      <a:pt x="1334837" y="2429164"/>
                      <a:pt x="1422400" y="2429164"/>
                    </a:cubicBezTo>
                    <a:lnTo>
                      <a:pt x="2826327" y="2650837"/>
                    </a:lnTo>
                    <a:lnTo>
                      <a:pt x="2207490" y="110837"/>
                    </a:lnTo>
                    <a:lnTo>
                      <a:pt x="1099127" y="0"/>
                    </a:lnTo>
                    <a:lnTo>
                      <a:pt x="0" y="2392218"/>
                    </a:lnTo>
                    <a:close/>
                  </a:path>
                </a:pathLst>
              </a:custGeom>
              <a:gradFill>
                <a:gsLst>
                  <a:gs pos="0">
                    <a:srgbClr val="7030A0"/>
                  </a:gs>
                  <a:gs pos="70000">
                    <a:schemeClr val="accent5">
                      <a:lumMod val="40000"/>
                      <a:lumOff val="60000"/>
                    </a:schemeClr>
                  </a:gs>
                  <a:gs pos="100000">
                    <a:schemeClr val="accent1">
                      <a:lumMod val="40000"/>
                      <a:lumOff val="60000"/>
                    </a:schemeClr>
                  </a:gs>
                </a:gsLst>
                <a:lin ang="162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1A61C30-D788-DF92-997D-2F6C66701647}"/>
                  </a:ext>
                </a:extLst>
              </p:cNvPr>
              <p:cNvSpPr/>
              <p:nvPr/>
            </p:nvSpPr>
            <p:spPr>
              <a:xfrm rot="21133225">
                <a:off x="4040771" y="1354693"/>
                <a:ext cx="307862" cy="265988"/>
              </a:xfrm>
              <a:custGeom>
                <a:avLst/>
                <a:gdLst>
                  <a:gd name="connsiteX0" fmla="*/ 193963 w 424873"/>
                  <a:gd name="connsiteY0" fmla="*/ 0 h 369454"/>
                  <a:gd name="connsiteX1" fmla="*/ 0 w 424873"/>
                  <a:gd name="connsiteY1" fmla="*/ 341745 h 369454"/>
                  <a:gd name="connsiteX2" fmla="*/ 424873 w 424873"/>
                  <a:gd name="connsiteY2" fmla="*/ 369454 h 369454"/>
                  <a:gd name="connsiteX3" fmla="*/ 193963 w 424873"/>
                  <a:gd name="connsiteY3" fmla="*/ 0 h 369454"/>
                </a:gdLst>
                <a:ahLst/>
                <a:cxnLst>
                  <a:cxn ang="0">
                    <a:pos x="connsiteX0" y="connsiteY0"/>
                  </a:cxn>
                  <a:cxn ang="0">
                    <a:pos x="connsiteX1" y="connsiteY1"/>
                  </a:cxn>
                  <a:cxn ang="0">
                    <a:pos x="connsiteX2" y="connsiteY2"/>
                  </a:cxn>
                  <a:cxn ang="0">
                    <a:pos x="connsiteX3" y="connsiteY3"/>
                  </a:cxn>
                </a:cxnLst>
                <a:rect l="l" t="t" r="r" b="b"/>
                <a:pathLst>
                  <a:path w="424873" h="369454">
                    <a:moveTo>
                      <a:pt x="193963" y="0"/>
                    </a:moveTo>
                    <a:lnTo>
                      <a:pt x="0" y="341745"/>
                    </a:lnTo>
                    <a:lnTo>
                      <a:pt x="424873" y="369454"/>
                    </a:lnTo>
                    <a:lnTo>
                      <a:pt x="193963" y="0"/>
                    </a:lnTo>
                    <a:close/>
                  </a:path>
                </a:pathLst>
              </a:cu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C963E5E-AA22-D2EC-9240-673DC589D89D}"/>
                  </a:ext>
                </a:extLst>
              </p:cNvPr>
              <p:cNvSpPr/>
              <p:nvPr/>
            </p:nvSpPr>
            <p:spPr>
              <a:xfrm rot="9098843">
                <a:off x="6369234" y="1088679"/>
                <a:ext cx="2132990" cy="1689498"/>
              </a:xfrm>
              <a:custGeom>
                <a:avLst/>
                <a:gdLst>
                  <a:gd name="connsiteX0" fmla="*/ 0 w 3177310"/>
                  <a:gd name="connsiteY0" fmla="*/ 2438400 h 2438400"/>
                  <a:gd name="connsiteX1" fmla="*/ 1126837 w 3177310"/>
                  <a:gd name="connsiteY1" fmla="*/ 2429164 h 2438400"/>
                  <a:gd name="connsiteX2" fmla="*/ 886691 w 3177310"/>
                  <a:gd name="connsiteY2" fmla="*/ 1524000 h 2438400"/>
                  <a:gd name="connsiteX3" fmla="*/ 1468582 w 3177310"/>
                  <a:gd name="connsiteY3" fmla="*/ 1930400 h 2438400"/>
                  <a:gd name="connsiteX4" fmla="*/ 1856510 w 3177310"/>
                  <a:gd name="connsiteY4" fmla="*/ 1597891 h 2438400"/>
                  <a:gd name="connsiteX5" fmla="*/ 1708728 w 3177310"/>
                  <a:gd name="connsiteY5" fmla="*/ 2364509 h 2438400"/>
                  <a:gd name="connsiteX6" fmla="*/ 1791855 w 3177310"/>
                  <a:gd name="connsiteY6" fmla="*/ 2382982 h 2438400"/>
                  <a:gd name="connsiteX7" fmla="*/ 3177310 w 3177310"/>
                  <a:gd name="connsiteY7" fmla="*/ 2364509 h 2438400"/>
                  <a:gd name="connsiteX8" fmla="*/ 3168073 w 3177310"/>
                  <a:gd name="connsiteY8" fmla="*/ 2262909 h 2438400"/>
                  <a:gd name="connsiteX9" fmla="*/ 2576946 w 3177310"/>
                  <a:gd name="connsiteY9" fmla="*/ 258618 h 2438400"/>
                  <a:gd name="connsiteX10" fmla="*/ 1653310 w 3177310"/>
                  <a:gd name="connsiteY10" fmla="*/ 323273 h 2438400"/>
                  <a:gd name="connsiteX11" fmla="*/ 1468582 w 3177310"/>
                  <a:gd name="connsiteY11" fmla="*/ 775855 h 2438400"/>
                  <a:gd name="connsiteX12" fmla="*/ 1293091 w 3177310"/>
                  <a:gd name="connsiteY12" fmla="*/ 304800 h 2438400"/>
                  <a:gd name="connsiteX13" fmla="*/ 64655 w 3177310"/>
                  <a:gd name="connsiteY13" fmla="*/ 0 h 2438400"/>
                  <a:gd name="connsiteX14" fmla="*/ 0 w 3177310"/>
                  <a:gd name="connsiteY14"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77310" h="2438400">
                    <a:moveTo>
                      <a:pt x="0" y="2438400"/>
                    </a:moveTo>
                    <a:lnTo>
                      <a:pt x="1126837" y="2429164"/>
                    </a:lnTo>
                    <a:lnTo>
                      <a:pt x="886691" y="1524000"/>
                    </a:lnTo>
                    <a:lnTo>
                      <a:pt x="1468582" y="1930400"/>
                    </a:lnTo>
                    <a:lnTo>
                      <a:pt x="1856510" y="1597891"/>
                    </a:lnTo>
                    <a:lnTo>
                      <a:pt x="1708728" y="2364509"/>
                    </a:lnTo>
                    <a:lnTo>
                      <a:pt x="1791855" y="2382982"/>
                    </a:lnTo>
                    <a:lnTo>
                      <a:pt x="3177310" y="2364509"/>
                    </a:lnTo>
                    <a:lnTo>
                      <a:pt x="3168073" y="2262909"/>
                    </a:lnTo>
                    <a:lnTo>
                      <a:pt x="2576946" y="258618"/>
                    </a:lnTo>
                    <a:lnTo>
                      <a:pt x="1653310" y="323273"/>
                    </a:lnTo>
                    <a:lnTo>
                      <a:pt x="1468582" y="775855"/>
                    </a:lnTo>
                    <a:lnTo>
                      <a:pt x="1293091" y="304800"/>
                    </a:lnTo>
                    <a:lnTo>
                      <a:pt x="64655" y="0"/>
                    </a:lnTo>
                    <a:lnTo>
                      <a:pt x="0" y="2438400"/>
                    </a:lnTo>
                    <a:close/>
                  </a:path>
                </a:pathLst>
              </a:custGeom>
              <a:gradFill flip="none" rotWithShape="1">
                <a:gsLst>
                  <a:gs pos="0">
                    <a:srgbClr val="FFC000"/>
                  </a:gs>
                  <a:gs pos="32000">
                    <a:srgbClr val="FFC000"/>
                  </a:gs>
                  <a:gs pos="100000">
                    <a:schemeClr val="accent3">
                      <a:lumMod val="40000"/>
                      <a:lumOff val="6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671057D-2F1C-0C56-7BA5-4D2EF081FCCB}"/>
                  </a:ext>
                </a:extLst>
              </p:cNvPr>
              <p:cNvSpPr/>
              <p:nvPr/>
            </p:nvSpPr>
            <p:spPr>
              <a:xfrm>
                <a:off x="7856440" y="1177636"/>
                <a:ext cx="1838036" cy="1681018"/>
              </a:xfrm>
              <a:custGeom>
                <a:avLst/>
                <a:gdLst>
                  <a:gd name="connsiteX0" fmla="*/ 674254 w 1838036"/>
                  <a:gd name="connsiteY0" fmla="*/ 0 h 1681018"/>
                  <a:gd name="connsiteX1" fmla="*/ 1385454 w 1838036"/>
                  <a:gd name="connsiteY1" fmla="*/ 9236 h 1681018"/>
                  <a:gd name="connsiteX2" fmla="*/ 1838036 w 1838036"/>
                  <a:gd name="connsiteY2" fmla="*/ 1496290 h 1681018"/>
                  <a:gd name="connsiteX3" fmla="*/ 1126836 w 1838036"/>
                  <a:gd name="connsiteY3" fmla="*/ 1681018 h 1681018"/>
                  <a:gd name="connsiteX4" fmla="*/ 0 w 1838036"/>
                  <a:gd name="connsiteY4" fmla="*/ 1330036 h 1681018"/>
                  <a:gd name="connsiteX5" fmla="*/ 674254 w 1838036"/>
                  <a:gd name="connsiteY5" fmla="*/ 0 h 168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8036" h="1681018">
                    <a:moveTo>
                      <a:pt x="674254" y="0"/>
                    </a:moveTo>
                    <a:lnTo>
                      <a:pt x="1385454" y="9236"/>
                    </a:lnTo>
                    <a:lnTo>
                      <a:pt x="1838036" y="1496290"/>
                    </a:lnTo>
                    <a:lnTo>
                      <a:pt x="1126836" y="1681018"/>
                    </a:lnTo>
                    <a:lnTo>
                      <a:pt x="0" y="1330036"/>
                    </a:lnTo>
                    <a:lnTo>
                      <a:pt x="674254" y="0"/>
                    </a:lnTo>
                    <a:close/>
                  </a:path>
                </a:pathLst>
              </a:custGeom>
              <a:gradFill flip="none" rotWithShape="1">
                <a:gsLst>
                  <a:gs pos="0">
                    <a:srgbClr val="C00000"/>
                  </a:gs>
                  <a:gs pos="70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5B95695-EC63-CAB7-216D-E79C2EB87FB3}"/>
                  </a:ext>
                </a:extLst>
              </p:cNvPr>
              <p:cNvGrpSpPr/>
              <p:nvPr/>
            </p:nvGrpSpPr>
            <p:grpSpPr>
              <a:xfrm>
                <a:off x="9244598" y="963608"/>
                <a:ext cx="1948873" cy="1939637"/>
                <a:chOff x="5190836" y="3740727"/>
                <a:chExt cx="1948873" cy="1939637"/>
              </a:xfrm>
            </p:grpSpPr>
            <p:sp>
              <p:nvSpPr>
                <p:cNvPr id="31" name="Freeform: Shape 30">
                  <a:extLst>
                    <a:ext uri="{FF2B5EF4-FFF2-40B4-BE49-F238E27FC236}">
                      <a16:creationId xmlns:a16="http://schemas.microsoft.com/office/drawing/2014/main" id="{C7D5D53E-E2D1-5EDD-27F6-3CBB91A3D6B0}"/>
                    </a:ext>
                  </a:extLst>
                </p:cNvPr>
                <p:cNvSpPr/>
                <p:nvPr/>
              </p:nvSpPr>
              <p:spPr>
                <a:xfrm>
                  <a:off x="5190836" y="3740727"/>
                  <a:ext cx="1948873" cy="1939637"/>
                </a:xfrm>
                <a:custGeom>
                  <a:avLst/>
                  <a:gdLst>
                    <a:gd name="connsiteX0" fmla="*/ 240146 w 1948873"/>
                    <a:gd name="connsiteY0" fmla="*/ 166255 h 1939637"/>
                    <a:gd name="connsiteX1" fmla="*/ 240146 w 1948873"/>
                    <a:gd name="connsiteY1" fmla="*/ 166255 h 1939637"/>
                    <a:gd name="connsiteX2" fmla="*/ 794328 w 1948873"/>
                    <a:gd name="connsiteY2" fmla="*/ 83128 h 1939637"/>
                    <a:gd name="connsiteX3" fmla="*/ 720437 w 1948873"/>
                    <a:gd name="connsiteY3" fmla="*/ 341746 h 1939637"/>
                    <a:gd name="connsiteX4" fmla="*/ 1579419 w 1948873"/>
                    <a:gd name="connsiteY4" fmla="*/ 0 h 1939637"/>
                    <a:gd name="connsiteX5" fmla="*/ 1930400 w 1948873"/>
                    <a:gd name="connsiteY5" fmla="*/ 803564 h 1939637"/>
                    <a:gd name="connsiteX6" fmla="*/ 1376219 w 1948873"/>
                    <a:gd name="connsiteY6" fmla="*/ 1052946 h 1939637"/>
                    <a:gd name="connsiteX7" fmla="*/ 1948873 w 1948873"/>
                    <a:gd name="connsiteY7" fmla="*/ 1690255 h 1939637"/>
                    <a:gd name="connsiteX8" fmla="*/ 1228437 w 1948873"/>
                    <a:gd name="connsiteY8" fmla="*/ 1939637 h 1939637"/>
                    <a:gd name="connsiteX9" fmla="*/ 951346 w 1948873"/>
                    <a:gd name="connsiteY9" fmla="*/ 1237673 h 1939637"/>
                    <a:gd name="connsiteX10" fmla="*/ 729673 w 1948873"/>
                    <a:gd name="connsiteY10" fmla="*/ 1893455 h 1939637"/>
                    <a:gd name="connsiteX11" fmla="*/ 0 w 1948873"/>
                    <a:gd name="connsiteY11" fmla="*/ 1884218 h 1939637"/>
                    <a:gd name="connsiteX12" fmla="*/ 240146 w 1948873"/>
                    <a:gd name="connsiteY12" fmla="*/ 166255 h 193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8873" h="1939637">
                      <a:moveTo>
                        <a:pt x="240146" y="166255"/>
                      </a:moveTo>
                      <a:lnTo>
                        <a:pt x="240146" y="166255"/>
                      </a:lnTo>
                      <a:lnTo>
                        <a:pt x="794328" y="83128"/>
                      </a:lnTo>
                      <a:lnTo>
                        <a:pt x="720437" y="341746"/>
                      </a:lnTo>
                      <a:lnTo>
                        <a:pt x="1579419" y="0"/>
                      </a:lnTo>
                      <a:lnTo>
                        <a:pt x="1930400" y="803564"/>
                      </a:lnTo>
                      <a:lnTo>
                        <a:pt x="1376219" y="1052946"/>
                      </a:lnTo>
                      <a:lnTo>
                        <a:pt x="1948873" y="1690255"/>
                      </a:lnTo>
                      <a:lnTo>
                        <a:pt x="1228437" y="1939637"/>
                      </a:lnTo>
                      <a:lnTo>
                        <a:pt x="951346" y="1237673"/>
                      </a:lnTo>
                      <a:lnTo>
                        <a:pt x="729673" y="1893455"/>
                      </a:lnTo>
                      <a:lnTo>
                        <a:pt x="0" y="1884218"/>
                      </a:lnTo>
                      <a:lnTo>
                        <a:pt x="240146" y="166255"/>
                      </a:lnTo>
                      <a:close/>
                    </a:path>
                  </a:pathLst>
                </a:custGeom>
                <a:gradFill flip="none" rotWithShape="1">
                  <a:gsLst>
                    <a:gs pos="0">
                      <a:schemeClr val="accent6">
                        <a:lumMod val="75000"/>
                      </a:schemeClr>
                    </a:gs>
                    <a:gs pos="70000">
                      <a:schemeClr val="accent4">
                        <a:lumMod val="40000"/>
                        <a:lumOff val="60000"/>
                      </a:schemeClr>
                    </a:gs>
                    <a:gs pos="100000">
                      <a:schemeClr val="accent3">
                        <a:lumMod val="60000"/>
                        <a:lumOff val="40000"/>
                      </a:schemeClr>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BAFE7822-FE84-1FCF-3900-C1A1B9947106}"/>
                    </a:ext>
                  </a:extLst>
                </p:cNvPr>
                <p:cNvSpPr/>
                <p:nvPr/>
              </p:nvSpPr>
              <p:spPr>
                <a:xfrm rot="5613054">
                  <a:off x="5980088" y="4316128"/>
                  <a:ext cx="370366" cy="341745"/>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Isosceles Triangle 28">
                <a:extLst>
                  <a:ext uri="{FF2B5EF4-FFF2-40B4-BE49-F238E27FC236}">
                    <a16:creationId xmlns:a16="http://schemas.microsoft.com/office/drawing/2014/main" id="{4F6F4716-1CA1-D243-05ED-4833EAAD275B}"/>
                  </a:ext>
                </a:extLst>
              </p:cNvPr>
              <p:cNvSpPr/>
              <p:nvPr/>
            </p:nvSpPr>
            <p:spPr>
              <a:xfrm rot="611270">
                <a:off x="8715227" y="1847272"/>
                <a:ext cx="370366" cy="341745"/>
              </a:xfrm>
              <a:prstGeom prst="triangl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5EDEB4D-6558-1CBE-B9BC-7E20E0C845CA}"/>
                  </a:ext>
                </a:extLst>
              </p:cNvPr>
              <p:cNvSpPr/>
              <p:nvPr/>
            </p:nvSpPr>
            <p:spPr>
              <a:xfrm>
                <a:off x="10646042" y="1066798"/>
                <a:ext cx="2033138" cy="1902691"/>
              </a:xfrm>
              <a:custGeom>
                <a:avLst/>
                <a:gdLst>
                  <a:gd name="connsiteX0" fmla="*/ 9236 w 2033138"/>
                  <a:gd name="connsiteY0" fmla="*/ 0 h 1902691"/>
                  <a:gd name="connsiteX1" fmla="*/ 9236 w 2033138"/>
                  <a:gd name="connsiteY1" fmla="*/ 0 h 1902691"/>
                  <a:gd name="connsiteX2" fmla="*/ 267855 w 2033138"/>
                  <a:gd name="connsiteY2" fmla="*/ 73891 h 1902691"/>
                  <a:gd name="connsiteX3" fmla="*/ 905164 w 2033138"/>
                  <a:gd name="connsiteY3" fmla="*/ 92363 h 1902691"/>
                  <a:gd name="connsiteX4" fmla="*/ 711200 w 2033138"/>
                  <a:gd name="connsiteY4" fmla="*/ 748145 h 1902691"/>
                  <a:gd name="connsiteX5" fmla="*/ 1302327 w 2033138"/>
                  <a:gd name="connsiteY5" fmla="*/ 129309 h 1902691"/>
                  <a:gd name="connsiteX6" fmla="*/ 1995055 w 2033138"/>
                  <a:gd name="connsiteY6" fmla="*/ 138545 h 1902691"/>
                  <a:gd name="connsiteX7" fmla="*/ 1163782 w 2033138"/>
                  <a:gd name="connsiteY7" fmla="*/ 979054 h 1902691"/>
                  <a:gd name="connsiteX8" fmla="*/ 1459346 w 2033138"/>
                  <a:gd name="connsiteY8" fmla="*/ 1154545 h 1902691"/>
                  <a:gd name="connsiteX9" fmla="*/ 1597891 w 2033138"/>
                  <a:gd name="connsiteY9" fmla="*/ 1265382 h 1902691"/>
                  <a:gd name="connsiteX10" fmla="*/ 1727200 w 2033138"/>
                  <a:gd name="connsiteY10" fmla="*/ 1366982 h 1902691"/>
                  <a:gd name="connsiteX11" fmla="*/ 1838036 w 2033138"/>
                  <a:gd name="connsiteY11" fmla="*/ 1385454 h 1902691"/>
                  <a:gd name="connsiteX12" fmla="*/ 1948873 w 2033138"/>
                  <a:gd name="connsiteY12" fmla="*/ 1459345 h 1902691"/>
                  <a:gd name="connsiteX13" fmla="*/ 2032000 w 2033138"/>
                  <a:gd name="connsiteY13" fmla="*/ 1477818 h 1902691"/>
                  <a:gd name="connsiteX14" fmla="*/ 2032000 w 2033138"/>
                  <a:gd name="connsiteY14" fmla="*/ 1487054 h 1902691"/>
                  <a:gd name="connsiteX15" fmla="*/ 2032000 w 2033138"/>
                  <a:gd name="connsiteY15" fmla="*/ 1487054 h 1902691"/>
                  <a:gd name="connsiteX16" fmla="*/ 1302327 w 2033138"/>
                  <a:gd name="connsiteY16" fmla="*/ 1884218 h 1902691"/>
                  <a:gd name="connsiteX17" fmla="*/ 840509 w 2033138"/>
                  <a:gd name="connsiteY17" fmla="*/ 1228436 h 1902691"/>
                  <a:gd name="connsiteX18" fmla="*/ 905164 w 2033138"/>
                  <a:gd name="connsiteY18" fmla="*/ 1847272 h 1902691"/>
                  <a:gd name="connsiteX19" fmla="*/ 0 w 2033138"/>
                  <a:gd name="connsiteY19" fmla="*/ 1902691 h 1902691"/>
                  <a:gd name="connsiteX20" fmla="*/ 64655 w 2033138"/>
                  <a:gd name="connsiteY20" fmla="*/ 18472 h 190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33138" h="1902691">
                    <a:moveTo>
                      <a:pt x="9236" y="0"/>
                    </a:moveTo>
                    <a:lnTo>
                      <a:pt x="9236" y="0"/>
                    </a:lnTo>
                    <a:lnTo>
                      <a:pt x="267855" y="73891"/>
                    </a:lnTo>
                    <a:lnTo>
                      <a:pt x="905164" y="92363"/>
                    </a:lnTo>
                    <a:lnTo>
                      <a:pt x="711200" y="748145"/>
                    </a:lnTo>
                    <a:lnTo>
                      <a:pt x="1302327" y="129309"/>
                    </a:lnTo>
                    <a:lnTo>
                      <a:pt x="1995055" y="138545"/>
                    </a:lnTo>
                    <a:lnTo>
                      <a:pt x="1163782" y="979054"/>
                    </a:lnTo>
                    <a:cubicBezTo>
                      <a:pt x="1310639" y="1059159"/>
                      <a:pt x="1347289" y="1069382"/>
                      <a:pt x="1459346" y="1154545"/>
                    </a:cubicBezTo>
                    <a:cubicBezTo>
                      <a:pt x="1506432" y="1190331"/>
                      <a:pt x="1552457" y="1227520"/>
                      <a:pt x="1597891" y="1265382"/>
                    </a:cubicBezTo>
                    <a:cubicBezTo>
                      <a:pt x="1613036" y="1278002"/>
                      <a:pt x="1688646" y="1355642"/>
                      <a:pt x="1727200" y="1366982"/>
                    </a:cubicBezTo>
                    <a:cubicBezTo>
                      <a:pt x="1763133" y="1377551"/>
                      <a:pt x="1801091" y="1379297"/>
                      <a:pt x="1838036" y="1385454"/>
                    </a:cubicBezTo>
                    <a:cubicBezTo>
                      <a:pt x="1848790" y="1393135"/>
                      <a:pt x="1926418" y="1451179"/>
                      <a:pt x="1948873" y="1459345"/>
                    </a:cubicBezTo>
                    <a:cubicBezTo>
                      <a:pt x="1959933" y="1463367"/>
                      <a:pt x="2014577" y="1466203"/>
                      <a:pt x="2032000" y="1477818"/>
                    </a:cubicBezTo>
                    <a:cubicBezTo>
                      <a:pt x="2034562" y="1479526"/>
                      <a:pt x="2032000" y="1483975"/>
                      <a:pt x="2032000" y="1487054"/>
                    </a:cubicBezTo>
                    <a:lnTo>
                      <a:pt x="2032000" y="1487054"/>
                    </a:lnTo>
                    <a:lnTo>
                      <a:pt x="1302327" y="1884218"/>
                    </a:lnTo>
                    <a:lnTo>
                      <a:pt x="840509" y="1228436"/>
                    </a:lnTo>
                    <a:lnTo>
                      <a:pt x="905164" y="1847272"/>
                    </a:lnTo>
                    <a:lnTo>
                      <a:pt x="0" y="1902691"/>
                    </a:lnTo>
                    <a:lnTo>
                      <a:pt x="64655" y="18472"/>
                    </a:lnTo>
                  </a:path>
                </a:pathLst>
              </a:custGeom>
              <a:gradFill>
                <a:gsLst>
                  <a:gs pos="0">
                    <a:srgbClr val="7030A0"/>
                  </a:gs>
                  <a:gs pos="70000">
                    <a:schemeClr val="accent5">
                      <a:lumMod val="40000"/>
                      <a:lumOff val="60000"/>
                    </a:schemeClr>
                  </a:gs>
                  <a:gs pos="100000">
                    <a:schemeClr val="accent1">
                      <a:lumMod val="40000"/>
                      <a:lumOff val="60000"/>
                    </a:schemeClr>
                  </a:gs>
                </a:gsLst>
                <a:lin ang="162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Freeform: Shape 33">
            <a:extLst>
              <a:ext uri="{FF2B5EF4-FFF2-40B4-BE49-F238E27FC236}">
                <a16:creationId xmlns:a16="http://schemas.microsoft.com/office/drawing/2014/main" id="{1BD96D80-A0D1-2507-E18C-022DAAFC6550}"/>
              </a:ext>
            </a:extLst>
          </p:cNvPr>
          <p:cNvSpPr/>
          <p:nvPr/>
        </p:nvSpPr>
        <p:spPr>
          <a:xfrm>
            <a:off x="3277380" y="3852860"/>
            <a:ext cx="1897998" cy="1753029"/>
          </a:xfrm>
          <a:custGeom>
            <a:avLst/>
            <a:gdLst>
              <a:gd name="connsiteX0" fmla="*/ 256374 w 2102266"/>
              <a:gd name="connsiteY0" fmla="*/ 299102 h 2247544"/>
              <a:gd name="connsiteX1" fmla="*/ 0 w 2102266"/>
              <a:gd name="connsiteY1" fmla="*/ 1153682 h 2247544"/>
              <a:gd name="connsiteX2" fmla="*/ 854580 w 2102266"/>
              <a:gd name="connsiteY2" fmla="*/ 931491 h 2247544"/>
              <a:gd name="connsiteX3" fmla="*/ 333286 w 2102266"/>
              <a:gd name="connsiteY3" fmla="*/ 2221906 h 2247544"/>
              <a:gd name="connsiteX4" fmla="*/ 1666430 w 2102266"/>
              <a:gd name="connsiteY4" fmla="*/ 2247544 h 2247544"/>
              <a:gd name="connsiteX5" fmla="*/ 1230595 w 2102266"/>
              <a:gd name="connsiteY5" fmla="*/ 982766 h 2247544"/>
              <a:gd name="connsiteX6" fmla="*/ 2102266 w 2102266"/>
              <a:gd name="connsiteY6" fmla="*/ 1264777 h 2247544"/>
              <a:gd name="connsiteX7" fmla="*/ 2025354 w 2102266"/>
              <a:gd name="connsiteY7" fmla="*/ 0 h 2247544"/>
              <a:gd name="connsiteX8" fmla="*/ 256374 w 2102266"/>
              <a:gd name="connsiteY8" fmla="*/ 299102 h 224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2266" h="2247544">
                <a:moveTo>
                  <a:pt x="256374" y="299102"/>
                </a:moveTo>
                <a:lnTo>
                  <a:pt x="0" y="1153682"/>
                </a:lnTo>
                <a:lnTo>
                  <a:pt x="854580" y="931491"/>
                </a:lnTo>
                <a:lnTo>
                  <a:pt x="333286" y="2221906"/>
                </a:lnTo>
                <a:lnTo>
                  <a:pt x="1666430" y="2247544"/>
                </a:lnTo>
                <a:lnTo>
                  <a:pt x="1230595" y="982766"/>
                </a:lnTo>
                <a:lnTo>
                  <a:pt x="2102266" y="1264777"/>
                </a:lnTo>
                <a:lnTo>
                  <a:pt x="2025354" y="0"/>
                </a:lnTo>
                <a:lnTo>
                  <a:pt x="256374" y="299102"/>
                </a:lnTo>
                <a:close/>
              </a:path>
            </a:pathLst>
          </a:custGeom>
          <a:gradFill flip="none" rotWithShape="1">
            <a:gsLst>
              <a:gs pos="0">
                <a:srgbClr val="C00000"/>
              </a:gs>
              <a:gs pos="70000">
                <a:srgbClr val="FFC000"/>
              </a:gs>
              <a:gs pos="100000">
                <a:srgbClr val="FFFF00"/>
              </a:gs>
            </a:gsLst>
            <a:lin ang="162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E6BE9A95-2CDC-663A-77BE-F55D278A3116}"/>
              </a:ext>
            </a:extLst>
          </p:cNvPr>
          <p:cNvSpPr txBox="1"/>
          <p:nvPr/>
        </p:nvSpPr>
        <p:spPr>
          <a:xfrm>
            <a:off x="4705098" y="4630769"/>
            <a:ext cx="3626314" cy="1107996"/>
          </a:xfrm>
          <a:prstGeom prst="rect">
            <a:avLst/>
          </a:prstGeom>
          <a:noFill/>
        </p:spPr>
        <p:txBody>
          <a:bodyPr wrap="none" rtlCol="0">
            <a:spAutoFit/>
          </a:bodyPr>
          <a:lstStyle/>
          <a:p>
            <a:r>
              <a:rPr lang="en-US" sz="6600" dirty="0" err="1">
                <a:latin typeface="Comic Sans MS" panose="030F0702030302020204" pitchFamily="66" charset="0"/>
              </a:rPr>
              <a:t>eamwork</a:t>
            </a:r>
            <a:endParaRPr lang="en-US" sz="6600" dirty="0">
              <a:latin typeface="Comic Sans MS" panose="030F0702030302020204" pitchFamily="66" charset="0"/>
            </a:endParaRPr>
          </a:p>
        </p:txBody>
      </p:sp>
      <p:sp>
        <p:nvSpPr>
          <p:cNvPr id="47" name="Oval 46">
            <a:extLst>
              <a:ext uri="{FF2B5EF4-FFF2-40B4-BE49-F238E27FC236}">
                <a16:creationId xmlns:a16="http://schemas.microsoft.com/office/drawing/2014/main" id="{9B4E845B-3D22-4D4C-5D65-B08EC0890795}"/>
              </a:ext>
            </a:extLst>
          </p:cNvPr>
          <p:cNvSpPr/>
          <p:nvPr/>
        </p:nvSpPr>
        <p:spPr>
          <a:xfrm>
            <a:off x="3568326" y="4294516"/>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97F7E2D-B9CB-EB2B-16A2-34DA4ABC859E}"/>
              </a:ext>
            </a:extLst>
          </p:cNvPr>
          <p:cNvSpPr/>
          <p:nvPr/>
        </p:nvSpPr>
        <p:spPr>
          <a:xfrm>
            <a:off x="3987125" y="4159269"/>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5A9D71A8-EB28-9E31-151B-1CAC8AFE8AA0}"/>
              </a:ext>
            </a:extLst>
          </p:cNvPr>
          <p:cNvSpPr/>
          <p:nvPr/>
        </p:nvSpPr>
        <p:spPr>
          <a:xfrm>
            <a:off x="4371852" y="4338856"/>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1D80FB79-1800-3FEB-559D-B0A1CBF020DD}"/>
              </a:ext>
            </a:extLst>
          </p:cNvPr>
          <p:cNvSpPr/>
          <p:nvPr/>
        </p:nvSpPr>
        <p:spPr>
          <a:xfrm>
            <a:off x="4798470" y="4159269"/>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45506701-6406-1057-C0E4-3A81940F6A81}"/>
              </a:ext>
            </a:extLst>
          </p:cNvPr>
          <p:cNvSpPr/>
          <p:nvPr/>
        </p:nvSpPr>
        <p:spPr>
          <a:xfrm>
            <a:off x="4088725" y="4805194"/>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ABD2B47-2D1E-3860-C6C4-4EC1D5E2DAAB}"/>
              </a:ext>
            </a:extLst>
          </p:cNvPr>
          <p:cNvSpPr/>
          <p:nvPr/>
        </p:nvSpPr>
        <p:spPr>
          <a:xfrm>
            <a:off x="3934869" y="5128156"/>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51912CCC-D2E4-2470-1C3B-86CF794C0EE7}"/>
              </a:ext>
            </a:extLst>
          </p:cNvPr>
          <p:cNvSpPr/>
          <p:nvPr/>
        </p:nvSpPr>
        <p:spPr>
          <a:xfrm>
            <a:off x="4238778" y="5320470"/>
            <a:ext cx="203200" cy="154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91877C8-1649-E689-14BA-66FE7E847CA6}"/>
              </a:ext>
            </a:extLst>
          </p:cNvPr>
          <p:cNvSpPr txBox="1"/>
          <p:nvPr/>
        </p:nvSpPr>
        <p:spPr>
          <a:xfrm>
            <a:off x="8924925" y="3676650"/>
            <a:ext cx="2138727" cy="1754326"/>
          </a:xfrm>
          <a:prstGeom prst="rect">
            <a:avLst/>
          </a:prstGeom>
          <a:noFill/>
        </p:spPr>
        <p:txBody>
          <a:bodyPr wrap="none" rtlCol="0">
            <a:spAutoFit/>
          </a:bodyPr>
          <a:lstStyle/>
          <a:p>
            <a:r>
              <a:rPr lang="en-US" dirty="0">
                <a:solidFill>
                  <a:schemeClr val="tx2">
                    <a:lumMod val="75000"/>
                    <a:lumOff val="25000"/>
                  </a:schemeClr>
                </a:solidFill>
              </a:rPr>
              <a:t>3 Graffiti Attributes</a:t>
            </a:r>
          </a:p>
          <a:p>
            <a:pPr marL="342900" indent="-342900">
              <a:buAutoNum type="arabicParenR"/>
            </a:pPr>
            <a:r>
              <a:rPr lang="en-US" dirty="0">
                <a:solidFill>
                  <a:schemeClr val="tx2">
                    <a:lumMod val="75000"/>
                    <a:lumOff val="25000"/>
                  </a:schemeClr>
                </a:solidFill>
              </a:rPr>
              <a:t>Colorful</a:t>
            </a:r>
          </a:p>
          <a:p>
            <a:pPr marL="342900" indent="-342900">
              <a:buAutoNum type="arabicParenR"/>
            </a:pPr>
            <a:r>
              <a:rPr lang="en-US" dirty="0">
                <a:solidFill>
                  <a:schemeClr val="tx2">
                    <a:lumMod val="75000"/>
                    <a:lumOff val="25000"/>
                  </a:schemeClr>
                </a:solidFill>
              </a:rPr>
              <a:t>Unusual shapes</a:t>
            </a:r>
          </a:p>
          <a:p>
            <a:pPr marL="342900" indent="-342900">
              <a:buAutoNum type="arabicParenR"/>
            </a:pPr>
            <a:r>
              <a:rPr lang="en-US" dirty="0">
                <a:solidFill>
                  <a:schemeClr val="tx2">
                    <a:lumMod val="75000"/>
                    <a:lumOff val="25000"/>
                  </a:schemeClr>
                </a:solidFill>
              </a:rPr>
              <a:t>3D</a:t>
            </a:r>
          </a:p>
          <a:p>
            <a:pPr marL="342900" indent="-342900">
              <a:buAutoNum type="arabicParenR"/>
            </a:pPr>
            <a:r>
              <a:rPr lang="en-US" dirty="0">
                <a:solidFill>
                  <a:schemeClr val="tx2">
                    <a:lumMod val="75000"/>
                    <a:lumOff val="25000"/>
                  </a:schemeClr>
                </a:solidFill>
              </a:rPr>
              <a:t>Readable</a:t>
            </a:r>
          </a:p>
          <a:p>
            <a:pPr marL="342900" indent="-342900">
              <a:buAutoNum type="arabicParenR"/>
            </a:pPr>
            <a:endParaRPr lang="en-US" dirty="0">
              <a:solidFill>
                <a:schemeClr val="tx2">
                  <a:lumMod val="75000"/>
                  <a:lumOff val="25000"/>
                </a:schemeClr>
              </a:solidFill>
            </a:endParaRPr>
          </a:p>
        </p:txBody>
      </p:sp>
      <p:sp>
        <p:nvSpPr>
          <p:cNvPr id="9" name="TextBox 8">
            <a:extLst>
              <a:ext uri="{FF2B5EF4-FFF2-40B4-BE49-F238E27FC236}">
                <a16:creationId xmlns:a16="http://schemas.microsoft.com/office/drawing/2014/main" id="{6046F3DF-EF98-B151-BEE3-7CB585887849}"/>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300181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CF5150-52F2-84B7-0396-7BCB31BF6B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88381" y="628794"/>
            <a:ext cx="1829005" cy="2334537"/>
          </a:xfrm>
          <a:prstGeom prst="rect">
            <a:avLst/>
          </a:prstGeom>
        </p:spPr>
      </p:pic>
      <p:sp>
        <p:nvSpPr>
          <p:cNvPr id="2" name="Rectangle 1">
            <a:extLst>
              <a:ext uri="{FF2B5EF4-FFF2-40B4-BE49-F238E27FC236}">
                <a16:creationId xmlns:a16="http://schemas.microsoft.com/office/drawing/2014/main" id="{08F93107-CBCA-7EA8-040A-A31BB4E946B7}"/>
              </a:ext>
            </a:extLst>
          </p:cNvPr>
          <p:cNvSpPr/>
          <p:nvPr/>
        </p:nvSpPr>
        <p:spPr>
          <a:xfrm>
            <a:off x="681924" y="385961"/>
            <a:ext cx="9600594" cy="1754326"/>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Valuable Tricks Learned</a:t>
            </a:r>
          </a:p>
          <a:p>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Or most fun things you did</a:t>
            </a:r>
          </a:p>
        </p:txBody>
      </p:sp>
      <p:sp>
        <p:nvSpPr>
          <p:cNvPr id="3" name="TextBox 2">
            <a:extLst>
              <a:ext uri="{FF2B5EF4-FFF2-40B4-BE49-F238E27FC236}">
                <a16:creationId xmlns:a16="http://schemas.microsoft.com/office/drawing/2014/main" id="{D23571D6-1A12-82A2-8EDE-67974F1C6F25}"/>
              </a:ext>
            </a:extLst>
          </p:cNvPr>
          <p:cNvSpPr txBox="1"/>
          <p:nvPr/>
        </p:nvSpPr>
        <p:spPr>
          <a:xfrm>
            <a:off x="875898" y="2567787"/>
            <a:ext cx="8332025" cy="2369880"/>
          </a:xfrm>
          <a:prstGeom prst="rect">
            <a:avLst/>
          </a:prstGeom>
          <a:noFill/>
        </p:spPr>
        <p:txBody>
          <a:bodyPr wrap="none" rtlCol="0">
            <a:spAutoFit/>
          </a:bodyPr>
          <a:lstStyle/>
          <a:p>
            <a:pPr marL="342900" indent="-342900">
              <a:buAutoNum type="arabicParenR"/>
            </a:pPr>
            <a:r>
              <a:rPr lang="en-US" sz="2800" dirty="0"/>
              <a:t>How to make a PowerPoint Lab Book.</a:t>
            </a:r>
          </a:p>
          <a:p>
            <a:pPr marL="342900" indent="-342900">
              <a:buAutoNum type="arabicParenR"/>
            </a:pPr>
            <a:r>
              <a:rPr lang="en-US" sz="2800" dirty="0"/>
              <a:t>The words, “I can’t” are forbidden at Build-It-Yourself.</a:t>
            </a:r>
          </a:p>
          <a:p>
            <a:pPr marL="342900" indent="-342900">
              <a:buAutoNum type="arabicParenR"/>
            </a:pPr>
            <a:r>
              <a:rPr lang="en-US" sz="2800" dirty="0"/>
              <a:t>Research and plan before you build.</a:t>
            </a:r>
          </a:p>
          <a:p>
            <a:pPr marL="342900" indent="-342900">
              <a:buAutoNum type="arabicParenR"/>
            </a:pPr>
            <a:r>
              <a:rPr lang="en-US" sz="2800" dirty="0"/>
              <a:t>Physics of Catapult Engineering</a:t>
            </a:r>
          </a:p>
          <a:p>
            <a:endParaRPr lang="en-US" dirty="0"/>
          </a:p>
          <a:p>
            <a:pPr marL="342900" indent="-342900">
              <a:buAutoNum type="arabicParenR"/>
            </a:pPr>
            <a:endParaRPr lang="en-US" dirty="0"/>
          </a:p>
        </p:txBody>
      </p:sp>
      <p:sp>
        <p:nvSpPr>
          <p:cNvPr id="4" name="TextBox 3">
            <a:extLst>
              <a:ext uri="{FF2B5EF4-FFF2-40B4-BE49-F238E27FC236}">
                <a16:creationId xmlns:a16="http://schemas.microsoft.com/office/drawing/2014/main" id="{0C7510B2-1877-359A-E831-2F2D8F5DFA6C}"/>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1026" name="Picture 2" descr="Strong boy Stock Vector Images - Alamy">
            <a:extLst>
              <a:ext uri="{FF2B5EF4-FFF2-40B4-BE49-F238E27FC236}">
                <a16:creationId xmlns:a16="http://schemas.microsoft.com/office/drawing/2014/main" id="{C323A286-61F9-72F7-69D7-4501BA6DE8E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851501" y="3537283"/>
            <a:ext cx="1302764" cy="193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368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8F34A-CF4B-F29D-A9C2-83A1314F5C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F99D48-E695-0978-8708-68B500517FB5}"/>
              </a:ext>
            </a:extLst>
          </p:cNvPr>
          <p:cNvSpPr txBox="1"/>
          <p:nvPr/>
        </p:nvSpPr>
        <p:spPr>
          <a:xfrm>
            <a:off x="620752" y="1329021"/>
            <a:ext cx="71378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defTabSz="914400" fontAlgn="base">
              <a:spcBef>
                <a:spcPct val="0"/>
              </a:spcBef>
              <a:spcAft>
                <a:spcPct val="0"/>
              </a:spcAft>
              <a:buFontTx/>
              <a:buNone/>
              <a:defRPr sz="2000">
                <a:solidFill>
                  <a:srgbClr val="4D4D4D"/>
                </a:solidFill>
                <a:latin typeface="Comic Sans MS" panose="030F0702030302020204" pitchFamily="66" charset="0"/>
              </a:defRPr>
            </a:lvl1pPr>
            <a:lvl2pPr marL="742950" indent="-285750">
              <a:spcBef>
                <a:spcPct val="20000"/>
              </a:spcBef>
              <a:buChar char="–"/>
              <a:defRPr sz="2800">
                <a:latin typeface="Times New Roman" panose="02020603050405020304" pitchFamily="18" charset="0"/>
              </a:defRPr>
            </a:lvl2pPr>
            <a:lvl3pPr marL="1143000" indent="-228600">
              <a:spcBef>
                <a:spcPct val="20000"/>
              </a:spcBef>
              <a:buChar char="•"/>
              <a:defRPr sz="2400">
                <a:latin typeface="Times New Roman" panose="02020603050405020304" pitchFamily="18" charset="0"/>
              </a:defRPr>
            </a:lvl3pPr>
            <a:lvl4pPr marL="1600200" indent="-228600">
              <a:spcBef>
                <a:spcPct val="20000"/>
              </a:spcBef>
              <a:buChar char="–"/>
              <a:defRPr sz="2000">
                <a:latin typeface="Times New Roman" panose="02020603050405020304" pitchFamily="18" charset="0"/>
              </a:defRPr>
            </a:lvl4pPr>
            <a:lvl5pPr marL="2057400" indent="-228600">
              <a:spcBef>
                <a:spcPct val="20000"/>
              </a:spcBef>
              <a:buChar char="»"/>
              <a:defRPr sz="2000">
                <a:latin typeface="Times New Roman" panose="02020603050405020304" pitchFamily="18" charset="0"/>
              </a:defRPr>
            </a:lvl5pPr>
            <a:lvl6pPr marL="2514600" indent="-228600" eaLnBrk="0" fontAlgn="base" hangingPunct="0">
              <a:spcBef>
                <a:spcPct val="20000"/>
              </a:spcBef>
              <a:spcAft>
                <a:spcPct val="0"/>
              </a:spcAft>
              <a:buChar char="»"/>
              <a:defRPr sz="2000">
                <a:latin typeface="Times New Roman" panose="02020603050405020304" pitchFamily="18" charset="0"/>
              </a:defRPr>
            </a:lvl6pPr>
            <a:lvl7pPr marL="2971800" indent="-228600" eaLnBrk="0" fontAlgn="base" hangingPunct="0">
              <a:spcBef>
                <a:spcPct val="20000"/>
              </a:spcBef>
              <a:spcAft>
                <a:spcPct val="0"/>
              </a:spcAft>
              <a:buChar char="»"/>
              <a:defRPr sz="2000">
                <a:latin typeface="Times New Roman" panose="02020603050405020304" pitchFamily="18" charset="0"/>
              </a:defRPr>
            </a:lvl7pPr>
            <a:lvl8pPr marL="3429000" indent="-228600" eaLnBrk="0" fontAlgn="base" hangingPunct="0">
              <a:spcBef>
                <a:spcPct val="20000"/>
              </a:spcBef>
              <a:spcAft>
                <a:spcPct val="0"/>
              </a:spcAft>
              <a:buChar char="»"/>
              <a:defRPr sz="2000">
                <a:latin typeface="Times New Roman" panose="02020603050405020304" pitchFamily="18" charset="0"/>
              </a:defRPr>
            </a:lvl8pPr>
            <a:lvl9pPr marL="3886200" indent="-228600" eaLnBrk="0" fontAlgn="base" hangingPunct="0">
              <a:spcBef>
                <a:spcPct val="20000"/>
              </a:spcBef>
              <a:spcAft>
                <a:spcPct val="0"/>
              </a:spcAft>
              <a:buChar char="»"/>
              <a:defRPr sz="2000">
                <a:latin typeface="Times New Roman" panose="02020603050405020304" pitchFamily="18" charset="0"/>
              </a:defRPr>
            </a:lvl9pPr>
          </a:lstStyle>
          <a:p>
            <a:pPr marL="457200" indent="-457200">
              <a:buFont typeface="+mj-lt"/>
              <a:buAutoNum type="arabicPeriod"/>
            </a:pPr>
            <a:r>
              <a:rPr lang="en-US" sz="2800" dirty="0"/>
              <a:t>Focus on key problem/mission message.</a:t>
            </a:r>
          </a:p>
          <a:p>
            <a:pPr marL="457200" indent="-457200">
              <a:buFont typeface="+mj-lt"/>
              <a:buAutoNum type="arabicPeriod"/>
            </a:pPr>
            <a:endParaRPr lang="en-US" sz="2800" dirty="0"/>
          </a:p>
          <a:p>
            <a:pPr marL="457200" indent="-457200">
              <a:buFont typeface="+mj-lt"/>
              <a:buAutoNum type="arabicPeriod"/>
            </a:pPr>
            <a:r>
              <a:rPr lang="en-US" sz="2800" dirty="0"/>
              <a:t>Tell a story.  Don’t read.</a:t>
            </a:r>
          </a:p>
          <a:p>
            <a:pPr marL="457200" indent="-457200">
              <a:buFont typeface="+mj-lt"/>
              <a:buAutoNum type="arabicPeriod"/>
            </a:pPr>
            <a:endParaRPr lang="en-US" sz="2800" dirty="0"/>
          </a:p>
          <a:p>
            <a:pPr marL="457200" indent="-457200">
              <a:buFont typeface="+mj-lt"/>
              <a:buAutoNum type="arabicPeriod"/>
            </a:pPr>
            <a:r>
              <a:rPr lang="en-US" sz="2800" dirty="0"/>
              <a:t>Teamwork. Take turns presenting.</a:t>
            </a:r>
          </a:p>
          <a:p>
            <a:pPr marL="457200" indent="-457200">
              <a:buFont typeface="+mj-lt"/>
              <a:buAutoNum type="arabicPeriod"/>
            </a:pPr>
            <a:endParaRPr lang="en-US" sz="2800" dirty="0"/>
          </a:p>
          <a:p>
            <a:pPr marL="457200" indent="-457200">
              <a:buFont typeface="+mj-lt"/>
              <a:buAutoNum type="arabicPeriod"/>
            </a:pPr>
            <a:r>
              <a:rPr lang="en-US" sz="2800" dirty="0"/>
              <a:t>5 min limit (warning at 4 min)</a:t>
            </a:r>
          </a:p>
          <a:p>
            <a:r>
              <a:rPr lang="en-US" sz="2800" dirty="0"/>
              <a:t>    Think 30 seconds per slide.</a:t>
            </a:r>
          </a:p>
          <a:p>
            <a:endParaRPr lang="en-US" sz="2800" dirty="0"/>
          </a:p>
        </p:txBody>
      </p:sp>
      <p:sp>
        <p:nvSpPr>
          <p:cNvPr id="3" name="Rectangle 29">
            <a:extLst>
              <a:ext uri="{FF2B5EF4-FFF2-40B4-BE49-F238E27FC236}">
                <a16:creationId xmlns:a16="http://schemas.microsoft.com/office/drawing/2014/main" id="{9BADF6C1-7044-7944-5DB0-3B61C75FBCB7}"/>
              </a:ext>
            </a:extLst>
          </p:cNvPr>
          <p:cNvSpPr txBox="1">
            <a:spLocks noChangeArrowheads="1"/>
          </p:cNvSpPr>
          <p:nvPr/>
        </p:nvSpPr>
        <p:spPr bwMode="auto">
          <a:xfrm>
            <a:off x="644267" y="630678"/>
            <a:ext cx="9827844" cy="58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defTabSz="914400">
              <a:defRPr/>
            </a:pPr>
            <a:r>
              <a:rPr lang="en-US" altLang="en-US" sz="3200" kern="0" dirty="0">
                <a:solidFill>
                  <a:srgbClr val="2D2DB9">
                    <a:lumMod val="75000"/>
                  </a:srgbClr>
                </a:solidFill>
                <a:latin typeface="Comic Sans MS" pitchFamily="66" charset="0"/>
              </a:rPr>
              <a:t>Presentation Guidelines:</a:t>
            </a:r>
          </a:p>
        </p:txBody>
      </p:sp>
      <p:sp>
        <p:nvSpPr>
          <p:cNvPr id="18" name="TextBox 17">
            <a:extLst>
              <a:ext uri="{FF2B5EF4-FFF2-40B4-BE49-F238E27FC236}">
                <a16:creationId xmlns:a16="http://schemas.microsoft.com/office/drawing/2014/main" id="{DDFD1D23-6D89-587A-D346-DD3D75A3EECF}"/>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5" name="Picture 4" descr="A group of kids in a classroom&#10;&#10;AI-generated content may be incorrect.">
            <a:extLst>
              <a:ext uri="{FF2B5EF4-FFF2-40B4-BE49-F238E27FC236}">
                <a16:creationId xmlns:a16="http://schemas.microsoft.com/office/drawing/2014/main" id="{B37C20CB-2CE1-520B-2095-51C04B5F41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6239" y="3138442"/>
            <a:ext cx="3621620" cy="2189747"/>
          </a:xfrm>
          <a:prstGeom prst="rect">
            <a:avLst/>
          </a:prstGeom>
        </p:spPr>
      </p:pic>
      <p:pic>
        <p:nvPicPr>
          <p:cNvPr id="8" name="Picture 7">
            <a:extLst>
              <a:ext uri="{FF2B5EF4-FFF2-40B4-BE49-F238E27FC236}">
                <a16:creationId xmlns:a16="http://schemas.microsoft.com/office/drawing/2014/main" id="{3EFA489D-286F-BAE5-9E02-E494E1CD0BDE}"/>
              </a:ext>
            </a:extLst>
          </p:cNvPr>
          <p:cNvPicPr>
            <a:picLocks noChangeAspect="1"/>
          </p:cNvPicPr>
          <p:nvPr/>
        </p:nvPicPr>
        <p:blipFill>
          <a:blip r:embed="rId3"/>
          <a:stretch>
            <a:fillRect/>
          </a:stretch>
        </p:blipFill>
        <p:spPr>
          <a:xfrm>
            <a:off x="8268125" y="627101"/>
            <a:ext cx="3695600" cy="2064824"/>
          </a:xfrm>
          <a:prstGeom prst="rect">
            <a:avLst/>
          </a:prstGeom>
        </p:spPr>
      </p:pic>
    </p:spTree>
    <p:extLst>
      <p:ext uri="{BB962C8B-B14F-4D97-AF65-F5344CB8AC3E}">
        <p14:creationId xmlns:p14="http://schemas.microsoft.com/office/powerpoint/2010/main" val="426650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6A7631-4A16-5091-700D-F6B7DD2CD98B}"/>
              </a:ext>
            </a:extLst>
          </p:cNvPr>
          <p:cNvSpPr txBox="1"/>
          <p:nvPr/>
        </p:nvSpPr>
        <p:spPr>
          <a:xfrm>
            <a:off x="4331855" y="2706255"/>
            <a:ext cx="3906582" cy="523220"/>
          </a:xfrm>
          <a:prstGeom prst="rect">
            <a:avLst/>
          </a:prstGeom>
          <a:noFill/>
        </p:spPr>
        <p:txBody>
          <a:bodyPr wrap="none" rtlCol="0">
            <a:spAutoFit/>
          </a:bodyPr>
          <a:lstStyle/>
          <a:p>
            <a:r>
              <a:rPr lang="en-US" sz="2800" dirty="0">
                <a:solidFill>
                  <a:schemeClr val="bg1"/>
                </a:solidFill>
              </a:rPr>
              <a:t>Workshop Leader Notes</a:t>
            </a:r>
          </a:p>
        </p:txBody>
      </p:sp>
    </p:spTree>
    <p:extLst>
      <p:ext uri="{BB962C8B-B14F-4D97-AF65-F5344CB8AC3E}">
        <p14:creationId xmlns:p14="http://schemas.microsoft.com/office/powerpoint/2010/main" val="558479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598098-012E-C34D-5490-C875927ADB24}"/>
              </a:ext>
            </a:extLst>
          </p:cNvPr>
          <p:cNvSpPr/>
          <p:nvPr/>
        </p:nvSpPr>
        <p:spPr>
          <a:xfrm>
            <a:off x="785963" y="423311"/>
            <a:ext cx="3777071" cy="923330"/>
          </a:xfrm>
          <a:prstGeom prst="rect">
            <a:avLst/>
          </a:prstGeom>
          <a:noFill/>
        </p:spPr>
        <p:txBody>
          <a:bodyPr wrap="square" lIns="91440" tIns="45720" rIns="91440" bIns="45720">
            <a:spAutoFit/>
          </a:bodyPr>
          <a:lstStyle/>
          <a:p>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Videos</a:t>
            </a:r>
          </a:p>
        </p:txBody>
      </p:sp>
      <p:sp>
        <p:nvSpPr>
          <p:cNvPr id="3" name="TextBox 2">
            <a:extLst>
              <a:ext uri="{FF2B5EF4-FFF2-40B4-BE49-F238E27FC236}">
                <a16:creationId xmlns:a16="http://schemas.microsoft.com/office/drawing/2014/main" id="{BAC36C16-7221-1097-2754-9DC026F804D3}"/>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6" name="Rectangle 3">
            <a:extLst>
              <a:ext uri="{FF2B5EF4-FFF2-40B4-BE49-F238E27FC236}">
                <a16:creationId xmlns:a16="http://schemas.microsoft.com/office/drawing/2014/main" id="{69F34756-5F0A-639E-E816-69D8760B473C}"/>
              </a:ext>
            </a:extLst>
          </p:cNvPr>
          <p:cNvSpPr>
            <a:spLocks noChangeArrowheads="1"/>
          </p:cNvSpPr>
          <p:nvPr/>
        </p:nvSpPr>
        <p:spPr bwMode="auto">
          <a:xfrm>
            <a:off x="872956" y="1346641"/>
            <a:ext cx="5688078" cy="5632311"/>
          </a:xfrm>
          <a:prstGeom prst="rect">
            <a:avLst/>
          </a:prstGeom>
          <a:noFill/>
          <a:ln>
            <a:noFill/>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r>
              <a:rPr lang="en-US" altLang="en-US" sz="1800" dirty="0" err="1">
                <a:latin typeface="+mn-lt"/>
              </a:rPr>
              <a:t>Mangonel</a:t>
            </a:r>
            <a:r>
              <a:rPr lang="en-US" altLang="en-US" sz="1800" dirty="0">
                <a:latin typeface="+mn-lt"/>
              </a:rPr>
              <a:t> Siege Artillery</a:t>
            </a:r>
          </a:p>
          <a:p>
            <a:pPr eaLnBrk="1" hangingPunct="1">
              <a:spcBef>
                <a:spcPct val="0"/>
              </a:spcBef>
              <a:buFontTx/>
              <a:buNone/>
              <a:defRPr/>
            </a:pPr>
            <a:r>
              <a:rPr lang="en-US" altLang="en-US" sz="1800" dirty="0">
                <a:solidFill>
                  <a:srgbClr val="0070C0"/>
                </a:solidFill>
                <a:latin typeface="+mn-lt"/>
                <a:hlinkClick r:id="rId2">
                  <a:extLst>
                    <a:ext uri="{A12FA001-AC4F-418D-AE19-62706E023703}">
                      <ahyp:hlinkClr xmlns:ahyp="http://schemas.microsoft.com/office/drawing/2018/hyperlinkcolor" val="tx"/>
                    </a:ext>
                  </a:extLst>
                </a:hlinkClick>
              </a:rPr>
              <a:t>https://www.youtube.com/watch?v=yi4p8ZR4n28</a:t>
            </a:r>
            <a:endParaRPr lang="en-US" altLang="en-US" sz="1800" dirty="0">
              <a:solidFill>
                <a:srgbClr val="0070C0"/>
              </a:solidFill>
              <a:latin typeface="+mn-lt"/>
            </a:endParaRPr>
          </a:p>
          <a:p>
            <a:pPr eaLnBrk="1" hangingPunct="1">
              <a:spcBef>
                <a:spcPct val="0"/>
              </a:spcBef>
              <a:buFontTx/>
              <a:buNone/>
              <a:defRPr/>
            </a:pPr>
            <a:endParaRPr lang="en-US" altLang="en-US" sz="1800" dirty="0">
              <a:latin typeface="+mn-lt"/>
            </a:endParaRPr>
          </a:p>
          <a:p>
            <a:pPr eaLnBrk="1" hangingPunct="1">
              <a:spcBef>
                <a:spcPct val="0"/>
              </a:spcBef>
              <a:buFontTx/>
              <a:buNone/>
              <a:defRPr/>
            </a:pPr>
            <a:r>
              <a:rPr lang="en-US" altLang="en-US" sz="1800" dirty="0" err="1">
                <a:latin typeface="+mn-lt"/>
              </a:rPr>
              <a:t>Perier</a:t>
            </a:r>
            <a:r>
              <a:rPr lang="en-US" altLang="en-US" sz="1800" dirty="0">
                <a:latin typeface="+mn-lt"/>
              </a:rPr>
              <a:t> Siege Artillery</a:t>
            </a:r>
          </a:p>
          <a:p>
            <a:pPr eaLnBrk="1" hangingPunct="1">
              <a:spcBef>
                <a:spcPct val="0"/>
              </a:spcBef>
              <a:buFontTx/>
              <a:buNone/>
              <a:defRPr/>
            </a:pPr>
            <a:r>
              <a:rPr lang="en-US" altLang="en-US" sz="1800" dirty="0">
                <a:solidFill>
                  <a:srgbClr val="0070C0"/>
                </a:solidFill>
                <a:latin typeface="+mn-lt"/>
                <a:hlinkClick r:id="rId3">
                  <a:extLst>
                    <a:ext uri="{A12FA001-AC4F-418D-AE19-62706E023703}">
                      <ahyp:hlinkClr xmlns:ahyp="http://schemas.microsoft.com/office/drawing/2018/hyperlinkcolor" val="tx"/>
                    </a:ext>
                  </a:extLst>
                </a:hlinkClick>
              </a:rPr>
              <a:t>https://www.youtube.com/watch?v=wfzFnLOpZYM</a:t>
            </a:r>
            <a:endParaRPr lang="en-US" altLang="en-US" sz="1800" dirty="0">
              <a:solidFill>
                <a:srgbClr val="0070C0"/>
              </a:solidFill>
              <a:latin typeface="+mn-lt"/>
            </a:endParaRPr>
          </a:p>
          <a:p>
            <a:pPr eaLnBrk="1" hangingPunct="1">
              <a:spcBef>
                <a:spcPct val="0"/>
              </a:spcBef>
              <a:buFontTx/>
              <a:buNone/>
              <a:defRPr/>
            </a:pPr>
            <a:endParaRPr lang="en-US" altLang="en-US" sz="1800" dirty="0">
              <a:latin typeface="+mn-lt"/>
            </a:endParaRPr>
          </a:p>
          <a:p>
            <a:pPr eaLnBrk="1" hangingPunct="1">
              <a:spcBef>
                <a:spcPct val="0"/>
              </a:spcBef>
              <a:buFontTx/>
              <a:buNone/>
              <a:defRPr/>
            </a:pPr>
            <a:r>
              <a:rPr lang="en-US" altLang="en-US" sz="1800" dirty="0">
                <a:latin typeface="+mn-lt"/>
              </a:rPr>
              <a:t>English Trebuchet Replica</a:t>
            </a:r>
          </a:p>
          <a:p>
            <a:pPr eaLnBrk="1" hangingPunct="1">
              <a:spcBef>
                <a:spcPct val="0"/>
              </a:spcBef>
              <a:buFontTx/>
              <a:buNone/>
              <a:defRPr/>
            </a:pPr>
            <a:r>
              <a:rPr lang="en-US" altLang="en-US" sz="1800" dirty="0">
                <a:solidFill>
                  <a:srgbClr val="0070C0"/>
                </a:solidFill>
                <a:latin typeface="+mn-lt"/>
                <a:hlinkClick r:id="rId4">
                  <a:extLst>
                    <a:ext uri="{A12FA001-AC4F-418D-AE19-62706E023703}">
                      <ahyp:hlinkClr xmlns:ahyp="http://schemas.microsoft.com/office/drawing/2018/hyperlinkcolor" val="tx"/>
                    </a:ext>
                  </a:extLst>
                </a:hlinkClick>
              </a:rPr>
              <a:t>https://www.youtube.com/watch?v=pR26RMI9T8c</a:t>
            </a:r>
            <a:endParaRPr lang="en-US" altLang="en-US" sz="1800" dirty="0">
              <a:solidFill>
                <a:srgbClr val="0070C0"/>
              </a:solidFill>
              <a:latin typeface="+mn-lt"/>
            </a:endParaRPr>
          </a:p>
          <a:p>
            <a:pPr eaLnBrk="1" hangingPunct="1">
              <a:spcBef>
                <a:spcPct val="0"/>
              </a:spcBef>
              <a:buFontTx/>
              <a:buNone/>
              <a:defRPr/>
            </a:pPr>
            <a:endParaRPr lang="en-US" altLang="en-US" sz="1800" dirty="0">
              <a:latin typeface="+mn-lt"/>
            </a:endParaRPr>
          </a:p>
          <a:p>
            <a:pPr eaLnBrk="1" hangingPunct="1">
              <a:spcBef>
                <a:spcPct val="0"/>
              </a:spcBef>
              <a:buFontTx/>
              <a:buNone/>
              <a:defRPr/>
            </a:pPr>
            <a:r>
              <a:rPr lang="en-US" altLang="en-US" sz="1800" dirty="0">
                <a:latin typeface="+mn-lt"/>
              </a:rPr>
              <a:t>Largest Trebuchet</a:t>
            </a:r>
          </a:p>
          <a:p>
            <a:pPr eaLnBrk="1" hangingPunct="1">
              <a:spcBef>
                <a:spcPct val="0"/>
              </a:spcBef>
              <a:buFontTx/>
              <a:buNone/>
              <a:defRPr/>
            </a:pPr>
            <a:r>
              <a:rPr lang="en-US" altLang="en-US" sz="1800" dirty="0">
                <a:solidFill>
                  <a:srgbClr val="0070C0"/>
                </a:solidFill>
                <a:latin typeface="+mn-lt"/>
                <a:hlinkClick r:id="rId5">
                  <a:extLst>
                    <a:ext uri="{A12FA001-AC4F-418D-AE19-62706E023703}">
                      <ahyp:hlinkClr xmlns:ahyp="http://schemas.microsoft.com/office/drawing/2018/hyperlinkcolor" val="tx"/>
                    </a:ext>
                  </a:extLst>
                </a:hlinkClick>
              </a:rPr>
              <a:t>https://www.youtube.com/watch?v=RN18I-RBVm4</a:t>
            </a:r>
            <a:endParaRPr lang="en-US" altLang="en-US" sz="1800" dirty="0">
              <a:solidFill>
                <a:srgbClr val="0070C0"/>
              </a:solidFill>
              <a:latin typeface="+mn-lt"/>
            </a:endParaRPr>
          </a:p>
          <a:p>
            <a:pPr eaLnBrk="1" hangingPunct="1">
              <a:spcBef>
                <a:spcPct val="0"/>
              </a:spcBef>
              <a:buFontTx/>
              <a:buNone/>
              <a:defRPr/>
            </a:pPr>
            <a:endParaRPr lang="en-US" altLang="en-US" sz="1800" dirty="0">
              <a:latin typeface="+mn-lt"/>
            </a:endParaRPr>
          </a:p>
          <a:p>
            <a:pPr eaLnBrk="1" hangingPunct="1">
              <a:spcBef>
                <a:spcPct val="0"/>
              </a:spcBef>
              <a:buFontTx/>
              <a:buNone/>
              <a:defRPr/>
            </a:pPr>
            <a:r>
              <a:rPr lang="en-US" altLang="en-US" sz="1800" dirty="0">
                <a:latin typeface="+mn-lt"/>
              </a:rPr>
              <a:t>Pumpkin Chucker</a:t>
            </a:r>
          </a:p>
          <a:p>
            <a:pPr>
              <a:spcBef>
                <a:spcPct val="0"/>
              </a:spcBef>
              <a:buNone/>
              <a:defRPr/>
            </a:pPr>
            <a:r>
              <a:rPr lang="en-US" altLang="en-US" sz="1800" dirty="0">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https://www.youtube.com/watch?v=qC6RJxFEMfY</a:t>
            </a:r>
            <a:endParaRPr lang="en-US" altLang="en-US" sz="1800" dirty="0">
              <a:latin typeface="Calibri" panose="020F0502020204030204" pitchFamily="34" charset="0"/>
              <a:cs typeface="Calibri" panose="020F0502020204030204" pitchFamily="34" charset="0"/>
            </a:endParaRPr>
          </a:p>
          <a:p>
            <a:pPr>
              <a:spcBef>
                <a:spcPct val="0"/>
              </a:spcBef>
              <a:buNone/>
              <a:defRPr/>
            </a:pPr>
            <a:endParaRPr lang="en-US" altLang="en-US" sz="1800" dirty="0">
              <a:latin typeface="+mn-lt"/>
            </a:endParaRPr>
          </a:p>
          <a:p>
            <a:pPr eaLnBrk="1" hangingPunct="1">
              <a:spcBef>
                <a:spcPct val="0"/>
              </a:spcBef>
              <a:buFontTx/>
              <a:buNone/>
              <a:defRPr/>
            </a:pPr>
            <a:r>
              <a:rPr lang="en-US" altLang="en-US" sz="1800" dirty="0">
                <a:latin typeface="+mn-lt"/>
              </a:rPr>
              <a:t>Sun Tzu:  The Art of War</a:t>
            </a:r>
          </a:p>
          <a:p>
            <a:pPr>
              <a:spcBef>
                <a:spcPct val="0"/>
              </a:spcBef>
              <a:buNone/>
              <a:defRPr/>
            </a:pPr>
            <a:r>
              <a:rPr lang="en-US" sz="1800" dirty="0">
                <a:latin typeface="Calibri" panose="020F0502020204030204" pitchFamily="34" charset="0"/>
                <a:cs typeface="Calibri" panose="020F0502020204030204" pitchFamily="34" charset="0"/>
                <a:hlinkClick r:id="rId7"/>
              </a:rPr>
              <a:t>https://www.youtube.com/watch?v=aF2pCff3ocg</a:t>
            </a:r>
            <a:endParaRPr lang="en-US" sz="1800" dirty="0">
              <a:latin typeface="Calibri" panose="020F0502020204030204" pitchFamily="34" charset="0"/>
              <a:cs typeface="Calibri" panose="020F0502020204030204" pitchFamily="34" charset="0"/>
            </a:endParaRPr>
          </a:p>
          <a:p>
            <a:pPr eaLnBrk="1" hangingPunct="1">
              <a:spcBef>
                <a:spcPct val="0"/>
              </a:spcBef>
              <a:buFontTx/>
              <a:buNone/>
              <a:defRPr/>
            </a:pPr>
            <a:endParaRPr lang="en-US" altLang="en-US" sz="1800" dirty="0">
              <a:latin typeface="+mn-lt"/>
            </a:endParaRPr>
          </a:p>
          <a:p>
            <a:pPr eaLnBrk="1" hangingPunct="1">
              <a:spcBef>
                <a:spcPct val="0"/>
              </a:spcBef>
              <a:buFontTx/>
              <a:buNone/>
              <a:defRPr/>
            </a:pPr>
            <a:endParaRPr lang="en-US" altLang="en-US" sz="1800" dirty="0">
              <a:latin typeface="+mn-lt"/>
            </a:endParaRPr>
          </a:p>
          <a:p>
            <a:pPr marL="342900" indent="-342900" eaLnBrk="1" hangingPunct="1">
              <a:spcBef>
                <a:spcPct val="0"/>
              </a:spcBef>
              <a:buFont typeface="+mj-lt"/>
              <a:buAutoNum type="arabicParenR"/>
              <a:defRPr/>
            </a:pPr>
            <a:endParaRPr lang="en-US" altLang="en-US" sz="1800" dirty="0">
              <a:solidFill>
                <a:schemeClr val="tx1">
                  <a:lumMod val="75000"/>
                </a:schemeClr>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26909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88F592-4A92-3C7E-7D36-3B10D029E8A3}"/>
              </a:ext>
            </a:extLst>
          </p:cNvPr>
          <p:cNvSpPr txBox="1"/>
          <p:nvPr/>
        </p:nvSpPr>
        <p:spPr>
          <a:xfrm>
            <a:off x="1032095" y="1077362"/>
            <a:ext cx="4021486" cy="4401205"/>
          </a:xfrm>
          <a:prstGeom prst="rect">
            <a:avLst/>
          </a:prstGeom>
          <a:noFill/>
        </p:spPr>
        <p:txBody>
          <a:bodyPr wrap="none" rtlCol="0">
            <a:spAutoFit/>
          </a:bodyPr>
          <a:lstStyle/>
          <a:p>
            <a:r>
              <a:rPr lang="en-US" sz="1400" b="1" dirty="0">
                <a:solidFill>
                  <a:srgbClr val="0070C0"/>
                </a:solidFill>
              </a:rPr>
              <a:t>Day 1</a:t>
            </a:r>
          </a:p>
          <a:p>
            <a:pPr marL="342900" indent="-342900">
              <a:buFont typeface="+mj-lt"/>
              <a:buAutoNum type="arabicPeriod"/>
            </a:pPr>
            <a:r>
              <a:rPr lang="en-US" sz="1400" dirty="0"/>
              <a:t>Introduce BIY.</a:t>
            </a:r>
          </a:p>
          <a:p>
            <a:pPr marL="342900" indent="-342900">
              <a:buFont typeface="+mj-lt"/>
              <a:buAutoNum type="arabicPeriod"/>
            </a:pPr>
            <a:r>
              <a:rPr lang="en-US" sz="1400" dirty="0"/>
              <a:t>Intro to Forts with videos.</a:t>
            </a:r>
          </a:p>
          <a:p>
            <a:pPr marL="342900" indent="-342900">
              <a:buFont typeface="+mj-lt"/>
              <a:buAutoNum type="arabicPeriod"/>
            </a:pPr>
            <a:r>
              <a:rPr lang="en-US" sz="1400" dirty="0"/>
              <a:t>Document Laws of the Lab.</a:t>
            </a:r>
          </a:p>
          <a:p>
            <a:pPr marL="342900" indent="-342900">
              <a:buFont typeface="+mj-lt"/>
              <a:buAutoNum type="arabicPeriod"/>
            </a:pPr>
            <a:r>
              <a:rPr lang="en-US" sz="1400" dirty="0"/>
              <a:t>Create Lab Book cover and problem/mission.</a:t>
            </a:r>
          </a:p>
          <a:p>
            <a:pPr marL="342900" indent="-342900">
              <a:buFont typeface="+mj-lt"/>
              <a:buAutoNum type="arabicPeriod"/>
            </a:pPr>
            <a:r>
              <a:rPr lang="en-US" sz="1400" dirty="0"/>
              <a:t>Research castles.</a:t>
            </a:r>
          </a:p>
          <a:p>
            <a:pPr marL="342900" indent="-342900">
              <a:buFont typeface="+mj-lt"/>
              <a:buAutoNum type="arabicPeriod"/>
            </a:pPr>
            <a:r>
              <a:rPr lang="en-US" sz="1400" dirty="0"/>
              <a:t>Build model towers.</a:t>
            </a:r>
          </a:p>
          <a:p>
            <a:pPr marL="342900" indent="-342900">
              <a:buFont typeface="+mj-lt"/>
              <a:buAutoNum type="arabicPeriod"/>
            </a:pPr>
            <a:r>
              <a:rPr lang="en-US" sz="1400" dirty="0"/>
              <a:t>Intro to Game Board.</a:t>
            </a:r>
          </a:p>
          <a:p>
            <a:endParaRPr lang="en-US" sz="1400" b="1" dirty="0">
              <a:solidFill>
                <a:srgbClr val="0070C0"/>
              </a:solidFill>
            </a:endParaRPr>
          </a:p>
          <a:p>
            <a:r>
              <a:rPr lang="en-US" sz="1400" b="1" dirty="0">
                <a:solidFill>
                  <a:srgbClr val="0070C0"/>
                </a:solidFill>
              </a:rPr>
              <a:t>Day 2</a:t>
            </a:r>
          </a:p>
          <a:p>
            <a:pPr marL="342900" indent="-342900">
              <a:buFont typeface="+mj-lt"/>
              <a:buAutoNum type="arabicPeriod"/>
            </a:pPr>
            <a:r>
              <a:rPr lang="en-US" sz="1400" dirty="0"/>
              <a:t>Review.</a:t>
            </a:r>
          </a:p>
          <a:p>
            <a:pPr marL="342900" indent="-342900">
              <a:buFont typeface="+mj-lt"/>
              <a:buAutoNum type="arabicPeriod"/>
            </a:pPr>
            <a:r>
              <a:rPr lang="en-US" sz="1400" dirty="0"/>
              <a:t>Show castle videos.</a:t>
            </a:r>
          </a:p>
          <a:p>
            <a:pPr marL="342900" indent="-342900">
              <a:buFont typeface="+mj-lt"/>
              <a:buAutoNum type="arabicPeriod"/>
            </a:pPr>
            <a:r>
              <a:rPr lang="en-US" sz="1400" dirty="0"/>
              <a:t>Present ‘Presenting Ideas.’</a:t>
            </a:r>
          </a:p>
          <a:p>
            <a:pPr marL="342900" indent="-342900">
              <a:buFont typeface="+mj-lt"/>
              <a:buAutoNum type="arabicPeriod"/>
            </a:pPr>
            <a:r>
              <a:rPr lang="en-US" sz="1400" dirty="0"/>
              <a:t>Finish model castle walls and towers.</a:t>
            </a:r>
          </a:p>
          <a:p>
            <a:pPr marL="342900" indent="-342900">
              <a:buFont typeface="+mj-lt"/>
              <a:buAutoNum type="arabicPeriod"/>
            </a:pPr>
            <a:r>
              <a:rPr lang="en-US" sz="1400" dirty="0"/>
              <a:t>Present tool and material rules.</a:t>
            </a:r>
          </a:p>
          <a:p>
            <a:pPr marL="342900" indent="-342900">
              <a:buFont typeface="+mj-lt"/>
              <a:buAutoNum type="arabicPeriod"/>
            </a:pPr>
            <a:r>
              <a:rPr lang="en-US" sz="1400" dirty="0"/>
              <a:t>Document rules of engagement.</a:t>
            </a:r>
          </a:p>
          <a:p>
            <a:pPr marL="342900" indent="-342900">
              <a:buFont typeface="+mj-lt"/>
              <a:buAutoNum type="arabicPeriod"/>
            </a:pPr>
            <a:r>
              <a:rPr lang="en-US" sz="1400" dirty="0"/>
              <a:t>Start building a 6 foot tower.</a:t>
            </a:r>
          </a:p>
          <a:p>
            <a:pPr marL="342900" indent="-342900">
              <a:buFont typeface="+mj-lt"/>
              <a:buAutoNum type="arabicPeriod"/>
            </a:pPr>
            <a:r>
              <a:rPr lang="en-US" sz="1400" dirty="0"/>
              <a:t>Show and tell.</a:t>
            </a:r>
          </a:p>
          <a:p>
            <a:pPr marL="342900" indent="-342900">
              <a:buFont typeface="+mj-lt"/>
              <a:buAutoNum type="arabicPeriod"/>
            </a:pPr>
            <a:r>
              <a:rPr lang="en-US" sz="1400" dirty="0"/>
              <a:t>Update game board.</a:t>
            </a:r>
          </a:p>
          <a:p>
            <a:endParaRPr lang="en-US" sz="1400" dirty="0"/>
          </a:p>
        </p:txBody>
      </p:sp>
      <p:sp>
        <p:nvSpPr>
          <p:cNvPr id="3" name="Rectangle 2">
            <a:extLst>
              <a:ext uri="{FF2B5EF4-FFF2-40B4-BE49-F238E27FC236}">
                <a16:creationId xmlns:a16="http://schemas.microsoft.com/office/drawing/2014/main" id="{D9676511-2770-9499-ECDF-8DB2E1A98182}"/>
              </a:ext>
            </a:extLst>
          </p:cNvPr>
          <p:cNvSpPr/>
          <p:nvPr/>
        </p:nvSpPr>
        <p:spPr>
          <a:xfrm>
            <a:off x="966642" y="148327"/>
            <a:ext cx="5129358" cy="923330"/>
          </a:xfrm>
          <a:prstGeom prst="rect">
            <a:avLst/>
          </a:prstGeom>
          <a:noFill/>
        </p:spPr>
        <p:txBody>
          <a:bodyPr wrap="square" lIns="91440" tIns="45720" rIns="91440" bIns="45720">
            <a:spAutoFit/>
          </a:bodyPr>
          <a:lstStyle/>
          <a:p>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Agenda</a:t>
            </a:r>
          </a:p>
        </p:txBody>
      </p:sp>
      <p:sp>
        <p:nvSpPr>
          <p:cNvPr id="5" name="TextBox 4">
            <a:extLst>
              <a:ext uri="{FF2B5EF4-FFF2-40B4-BE49-F238E27FC236}">
                <a16:creationId xmlns:a16="http://schemas.microsoft.com/office/drawing/2014/main" id="{D6EEE720-8BB0-3FE1-7A2E-0141FFD55EB0}"/>
              </a:ext>
            </a:extLst>
          </p:cNvPr>
          <p:cNvSpPr txBox="1"/>
          <p:nvPr/>
        </p:nvSpPr>
        <p:spPr>
          <a:xfrm>
            <a:off x="6516135" y="1071657"/>
            <a:ext cx="3480825" cy="5478423"/>
          </a:xfrm>
          <a:prstGeom prst="rect">
            <a:avLst/>
          </a:prstGeom>
          <a:noFill/>
        </p:spPr>
        <p:txBody>
          <a:bodyPr wrap="none" rtlCol="0">
            <a:spAutoFit/>
          </a:bodyPr>
          <a:lstStyle/>
          <a:p>
            <a:r>
              <a:rPr lang="en-US" sz="1400" b="1" dirty="0">
                <a:solidFill>
                  <a:srgbClr val="0070C0"/>
                </a:solidFill>
              </a:rPr>
              <a:t>Day 3</a:t>
            </a:r>
          </a:p>
          <a:p>
            <a:pPr marL="342900" indent="-342900">
              <a:buFont typeface="+mj-lt"/>
              <a:buAutoNum type="arabicPeriod"/>
            </a:pPr>
            <a:r>
              <a:rPr lang="en-US" sz="1400" dirty="0"/>
              <a:t>Review.</a:t>
            </a:r>
          </a:p>
          <a:p>
            <a:pPr marL="342900" indent="-342900">
              <a:buFont typeface="+mj-lt"/>
              <a:buAutoNum type="arabicPeriod"/>
            </a:pPr>
            <a:r>
              <a:rPr lang="en-US" sz="1400" dirty="0"/>
              <a:t>Present ‘Problem Solving Tricks’</a:t>
            </a:r>
          </a:p>
          <a:p>
            <a:pPr marL="342900" indent="-342900">
              <a:buFont typeface="+mj-lt"/>
              <a:buAutoNum type="arabicPeriod"/>
            </a:pPr>
            <a:r>
              <a:rPr lang="en-US" sz="1400" dirty="0"/>
              <a:t>Present tower and wall-building tricks.</a:t>
            </a:r>
          </a:p>
          <a:p>
            <a:pPr marL="342900" indent="-342900">
              <a:buFont typeface="+mj-lt"/>
              <a:buAutoNum type="arabicPeriod"/>
            </a:pPr>
            <a:r>
              <a:rPr lang="en-US" sz="1400" dirty="0"/>
              <a:t>Build towers and walls.</a:t>
            </a:r>
          </a:p>
          <a:p>
            <a:pPr marL="342900" indent="-342900">
              <a:buFont typeface="+mj-lt"/>
              <a:buAutoNum type="arabicPeriod"/>
            </a:pPr>
            <a:r>
              <a:rPr lang="en-US" sz="1400" dirty="0"/>
              <a:t>Document materials needed.</a:t>
            </a:r>
          </a:p>
          <a:p>
            <a:pPr marL="342900" indent="-342900">
              <a:buFont typeface="+mj-lt"/>
              <a:buAutoNum type="arabicPeriod"/>
            </a:pPr>
            <a:r>
              <a:rPr lang="en-US" sz="1400" dirty="0"/>
              <a:t>Show and tell.</a:t>
            </a:r>
          </a:p>
          <a:p>
            <a:pPr marL="342900" indent="-342900">
              <a:buFont typeface="+mj-lt"/>
              <a:buAutoNum type="arabicPeriod"/>
            </a:pPr>
            <a:r>
              <a:rPr lang="en-US" sz="1400" dirty="0"/>
              <a:t>Update game board.</a:t>
            </a:r>
          </a:p>
          <a:p>
            <a:pPr marL="342900" indent="-342900">
              <a:buFont typeface="+mj-lt"/>
              <a:buAutoNum type="arabicPeriod"/>
            </a:pPr>
            <a:endParaRPr lang="en-US" sz="1400" b="1" dirty="0"/>
          </a:p>
          <a:p>
            <a:r>
              <a:rPr lang="en-US" sz="1400" b="1" dirty="0">
                <a:solidFill>
                  <a:srgbClr val="0070C0"/>
                </a:solidFill>
              </a:rPr>
              <a:t>Day 4</a:t>
            </a:r>
          </a:p>
          <a:p>
            <a:pPr marL="342900" indent="-342900">
              <a:buFont typeface="+mj-lt"/>
              <a:buAutoNum type="arabicPeriod"/>
            </a:pPr>
            <a:r>
              <a:rPr lang="en-US" sz="1400" dirty="0"/>
              <a:t>Present  Lab Books.</a:t>
            </a:r>
          </a:p>
          <a:p>
            <a:pPr marL="342900" indent="-342900">
              <a:buFont typeface="+mj-lt"/>
              <a:buAutoNum type="arabicPeriod"/>
            </a:pPr>
            <a:r>
              <a:rPr lang="en-US" sz="1400" dirty="0"/>
              <a:t>Present ‘Presenting Ideas’</a:t>
            </a:r>
          </a:p>
          <a:p>
            <a:pPr marL="342900" indent="-342900">
              <a:buFont typeface="+mj-lt"/>
              <a:buAutoNum type="arabicPeriod"/>
            </a:pPr>
            <a:r>
              <a:rPr lang="en-US" sz="1400" dirty="0"/>
              <a:t>Research helmets</a:t>
            </a:r>
          </a:p>
          <a:p>
            <a:pPr marL="342900" indent="-342900">
              <a:buFont typeface="+mj-lt"/>
              <a:buAutoNum type="arabicPeriod"/>
            </a:pPr>
            <a:r>
              <a:rPr lang="en-US" sz="1400" dirty="0"/>
              <a:t>Build forts, helmets, shields, flags.</a:t>
            </a:r>
          </a:p>
          <a:p>
            <a:pPr marL="342900" indent="-342900">
              <a:buFont typeface="+mj-lt"/>
              <a:buAutoNum type="arabicPeriod"/>
            </a:pPr>
            <a:r>
              <a:rPr lang="en-US" sz="1400" dirty="0"/>
              <a:t>Show and tell.</a:t>
            </a:r>
          </a:p>
          <a:p>
            <a:pPr marL="342900" indent="-342900">
              <a:buFont typeface="+mj-lt"/>
              <a:buAutoNum type="arabicPeriod"/>
            </a:pPr>
            <a:r>
              <a:rPr lang="en-US" sz="1400" dirty="0"/>
              <a:t>Update game board.</a:t>
            </a:r>
          </a:p>
          <a:p>
            <a:endParaRPr lang="en-US" sz="1400" dirty="0"/>
          </a:p>
          <a:p>
            <a:r>
              <a:rPr lang="en-US" sz="1400" b="1" dirty="0">
                <a:solidFill>
                  <a:srgbClr val="0070C0"/>
                </a:solidFill>
              </a:rPr>
              <a:t>Day 5  </a:t>
            </a:r>
            <a:endParaRPr lang="en-US" sz="1400" dirty="0"/>
          </a:p>
          <a:p>
            <a:pPr marL="342900" indent="-342900">
              <a:buFont typeface="+mj-lt"/>
              <a:buAutoNum type="arabicPeriod"/>
            </a:pPr>
            <a:r>
              <a:rPr lang="en-US" sz="1400" dirty="0"/>
              <a:t>What did you learn?</a:t>
            </a:r>
          </a:p>
          <a:p>
            <a:pPr marL="342900" indent="-342900">
              <a:buFont typeface="+mj-lt"/>
              <a:buAutoNum type="arabicPeriod"/>
            </a:pPr>
            <a:r>
              <a:rPr lang="en-US" sz="1400" dirty="0"/>
              <a:t>Set up forts and start the battle.</a:t>
            </a:r>
          </a:p>
          <a:p>
            <a:pPr marL="342900" indent="-342900">
              <a:buFont typeface="+mj-lt"/>
              <a:buAutoNum type="arabicPeriod"/>
            </a:pPr>
            <a:r>
              <a:rPr lang="en-US" sz="1400" dirty="0"/>
              <a:t>Video record presentations.</a:t>
            </a:r>
          </a:p>
          <a:p>
            <a:pPr marL="342900" indent="-342900">
              <a:buFont typeface="+mj-lt"/>
              <a:buAutoNum type="arabicPeriod"/>
            </a:pPr>
            <a:r>
              <a:rPr lang="en-US" sz="1400" dirty="0"/>
              <a:t>Update game board.</a:t>
            </a:r>
          </a:p>
          <a:p>
            <a:pPr marL="342900" indent="-342900">
              <a:buFont typeface="+mj-lt"/>
              <a:buAutoNum type="arabicPeriod"/>
            </a:pPr>
            <a:r>
              <a:rPr lang="en-US" sz="1400" dirty="0"/>
              <a:t>Award ceremony.</a:t>
            </a:r>
          </a:p>
          <a:p>
            <a:pPr marL="342900" indent="-342900">
              <a:buFont typeface="+mj-lt"/>
              <a:buAutoNum type="arabicPeriod"/>
            </a:pPr>
            <a:endParaRPr lang="en-US" sz="1400" dirty="0"/>
          </a:p>
          <a:p>
            <a:endParaRPr lang="en-US" sz="1400" dirty="0"/>
          </a:p>
        </p:txBody>
      </p:sp>
      <p:sp>
        <p:nvSpPr>
          <p:cNvPr id="4" name="TextBox 3">
            <a:extLst>
              <a:ext uri="{FF2B5EF4-FFF2-40B4-BE49-F238E27FC236}">
                <a16:creationId xmlns:a16="http://schemas.microsoft.com/office/drawing/2014/main" id="{B2F6FC89-196C-2D23-3B33-E54A757148C0}"/>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314077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70FBE-C741-939A-46D2-ED68EDED0D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05C468-487A-320C-74DE-1F93EAAEEE71}"/>
              </a:ext>
            </a:extLst>
          </p:cNvPr>
          <p:cNvSpPr txBox="1"/>
          <p:nvPr/>
        </p:nvSpPr>
        <p:spPr>
          <a:xfrm>
            <a:off x="681924" y="1627047"/>
            <a:ext cx="8265523" cy="6247864"/>
          </a:xfrm>
          <a:prstGeom prst="rect">
            <a:avLst/>
          </a:prstGeom>
          <a:noFill/>
        </p:spPr>
        <p:txBody>
          <a:bodyPr wrap="square">
            <a:spAutoFit/>
          </a:bodyPr>
          <a:lstStyle/>
          <a:p>
            <a:pPr marL="457200" indent="-457200">
              <a:buFontTx/>
              <a:buAutoNum type="arabicPeriod"/>
            </a:pPr>
            <a:r>
              <a:rPr lang="en-US" sz="2000" dirty="0"/>
              <a:t>Presentation Guidelines</a:t>
            </a:r>
          </a:p>
          <a:p>
            <a:pPr marL="457200" indent="-457200">
              <a:buFontTx/>
              <a:buAutoNum type="arabicPeriod"/>
            </a:pPr>
            <a:r>
              <a:rPr lang="en-US" sz="2000" dirty="0"/>
              <a:t>Review (Video 2 teams’ presentations)</a:t>
            </a:r>
          </a:p>
          <a:p>
            <a:pPr marL="457200" indent="-457200">
              <a:buFontTx/>
              <a:buAutoNum type="arabicPeriod"/>
            </a:pPr>
            <a:r>
              <a:rPr lang="en-US" sz="2000" dirty="0"/>
              <a:t>Review siege problem/mission</a:t>
            </a:r>
          </a:p>
          <a:p>
            <a:pPr marL="457200" indent="-457200">
              <a:buFontTx/>
              <a:buAutoNum type="arabicPeriod"/>
            </a:pPr>
            <a:r>
              <a:rPr lang="en-US" sz="2000" dirty="0"/>
              <a:t>Finish catapults (build cup)</a:t>
            </a:r>
          </a:p>
          <a:p>
            <a:pPr marL="457200" indent="-457200">
              <a:buFontTx/>
              <a:buAutoNum type="arabicPeriod"/>
            </a:pPr>
            <a:r>
              <a:rPr lang="en-US" sz="2000" dirty="0">
                <a:highlight>
                  <a:srgbClr val="FFFF00"/>
                </a:highlight>
              </a:rPr>
              <a:t>Document catapult physics: 4 factors that determine projectile trajectory</a:t>
            </a:r>
          </a:p>
          <a:p>
            <a:pPr marL="457200" indent="-457200">
              <a:buFontTx/>
              <a:buAutoNum type="arabicPeriod"/>
            </a:pPr>
            <a:r>
              <a:rPr lang="en-US" sz="2000" dirty="0"/>
              <a:t>Launch Skittles to reach the castle under </a:t>
            </a:r>
            <a:r>
              <a:rPr lang="en-US" sz="2000" dirty="0" err="1"/>
              <a:t>seige</a:t>
            </a:r>
            <a:endParaRPr lang="en-US" sz="2000" dirty="0">
              <a:highlight>
                <a:srgbClr val="FFFF00"/>
              </a:highlight>
            </a:endParaRPr>
          </a:p>
          <a:p>
            <a:pPr marL="457200" indent="-457200">
              <a:buFontTx/>
              <a:buAutoNum type="arabicPeriod"/>
            </a:pPr>
            <a:r>
              <a:rPr lang="en-US" sz="2000" dirty="0">
                <a:highlight>
                  <a:srgbClr val="FFFF00"/>
                </a:highlight>
              </a:rPr>
              <a:t>Document 5 problem-solving tricks</a:t>
            </a:r>
          </a:p>
          <a:p>
            <a:endParaRPr lang="en-US" sz="2000" dirty="0"/>
          </a:p>
          <a:p>
            <a:pPr marL="457200" indent="-457200">
              <a:buFontTx/>
              <a:buAutoNum type="arabicPeriod"/>
            </a:pPr>
            <a:r>
              <a:rPr lang="en-US" sz="2000" dirty="0"/>
              <a:t>Organize into 4 teams</a:t>
            </a:r>
          </a:p>
          <a:p>
            <a:pPr marL="457200" indent="-457200">
              <a:buFontTx/>
              <a:buAutoNum type="arabicPeriod"/>
            </a:pPr>
            <a:r>
              <a:rPr lang="en-US" sz="2000" dirty="0"/>
              <a:t>Intro to wood catapults</a:t>
            </a:r>
          </a:p>
          <a:p>
            <a:pPr marL="457200" indent="-457200">
              <a:buFontTx/>
              <a:buAutoNum type="arabicPeriod"/>
            </a:pPr>
            <a:r>
              <a:rPr lang="en-US" sz="2000" dirty="0">
                <a:highlight>
                  <a:srgbClr val="FFFF00"/>
                </a:highlight>
              </a:rPr>
              <a:t>Present and document Tool Rules</a:t>
            </a:r>
          </a:p>
          <a:p>
            <a:pPr marL="457200" indent="-457200">
              <a:buFontTx/>
              <a:buAutoNum type="arabicPeriod"/>
            </a:pPr>
            <a:r>
              <a:rPr lang="en-US" sz="2000" dirty="0"/>
              <a:t>Demo sawing</a:t>
            </a:r>
          </a:p>
          <a:p>
            <a:pPr marL="457200" indent="-457200">
              <a:buFontTx/>
              <a:buAutoNum type="arabicPeriod"/>
            </a:pPr>
            <a:r>
              <a:rPr lang="en-US" sz="2000" dirty="0"/>
              <a:t>Demo drilling</a:t>
            </a:r>
          </a:p>
          <a:p>
            <a:pPr marL="457200" indent="-457200">
              <a:buFontTx/>
              <a:buAutoNum type="arabicPeriod"/>
            </a:pPr>
            <a:r>
              <a:rPr lang="en-US" sz="2000" dirty="0"/>
              <a:t>Cut wood pieces</a:t>
            </a:r>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457200" indent="-457200">
              <a:buFontTx/>
              <a:buAutoNum type="arabicPeriod"/>
            </a:pPr>
            <a:endParaRPr lang="en-US" sz="2000" dirty="0"/>
          </a:p>
          <a:p>
            <a:pPr marL="342900" indent="-342900">
              <a:buFont typeface="+mj-lt"/>
              <a:buAutoNum type="arabicPeriod"/>
            </a:pPr>
            <a:endParaRPr lang="en-US" sz="2000" dirty="0"/>
          </a:p>
        </p:txBody>
      </p:sp>
      <p:sp>
        <p:nvSpPr>
          <p:cNvPr id="4" name="Rectangle 3">
            <a:extLst>
              <a:ext uri="{FF2B5EF4-FFF2-40B4-BE49-F238E27FC236}">
                <a16:creationId xmlns:a16="http://schemas.microsoft.com/office/drawing/2014/main" id="{60960CDB-B24F-C24B-1734-C217A054CEB5}"/>
              </a:ext>
            </a:extLst>
          </p:cNvPr>
          <p:cNvSpPr/>
          <p:nvPr/>
        </p:nvSpPr>
        <p:spPr>
          <a:xfrm>
            <a:off x="815789" y="385961"/>
            <a:ext cx="7676710"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Wednesday</a:t>
            </a: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  Plan</a:t>
            </a:r>
          </a:p>
        </p:txBody>
      </p:sp>
      <p:sp>
        <p:nvSpPr>
          <p:cNvPr id="5" name="TextBox 4">
            <a:extLst>
              <a:ext uri="{FF2B5EF4-FFF2-40B4-BE49-F238E27FC236}">
                <a16:creationId xmlns:a16="http://schemas.microsoft.com/office/drawing/2014/main" id="{7EE16F1F-D418-A409-1BC1-5AB28E0163DB}"/>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744416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457712-B70E-212A-6DB3-184F1C8A6795}"/>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9" name="Rectangle 8">
            <a:extLst>
              <a:ext uri="{FF2B5EF4-FFF2-40B4-BE49-F238E27FC236}">
                <a16:creationId xmlns:a16="http://schemas.microsoft.com/office/drawing/2014/main" id="{5231BDFA-DC48-E96A-743D-B405C9CAAB9B}"/>
              </a:ext>
            </a:extLst>
          </p:cNvPr>
          <p:cNvSpPr/>
          <p:nvPr/>
        </p:nvSpPr>
        <p:spPr>
          <a:xfrm>
            <a:off x="1083180" y="390450"/>
            <a:ext cx="1341842" cy="923330"/>
          </a:xfrm>
          <a:prstGeom prst="rect">
            <a:avLst/>
          </a:prstGeom>
          <a:noFill/>
        </p:spPr>
        <p:txBody>
          <a:bodyPr wrap="none" lIns="91440" tIns="45720" rIns="91440" bIns="45720">
            <a:spAutoFit/>
          </a:bodyPr>
          <a:lstStyle/>
          <a:p>
            <a:r>
              <a:rPr lang="en-US" sz="5400" b="1" cap="none" spc="0" dirty="0">
                <a:ln/>
                <a:solidFill>
                  <a:srgbClr val="7030A0"/>
                </a:solidFill>
                <a:effectLst>
                  <a:outerShdw blurRad="38100" dist="19050" dir="2700000" algn="tl" rotWithShape="0">
                    <a:schemeClr val="dk1">
                      <a:lumMod val="50000"/>
                      <a:alpha val="40000"/>
                    </a:schemeClr>
                  </a:outerShdw>
                </a:effectLst>
              </a:rPr>
              <a:t>Tips</a:t>
            </a:r>
          </a:p>
        </p:txBody>
      </p:sp>
      <p:sp>
        <p:nvSpPr>
          <p:cNvPr id="10" name="TextBox 9">
            <a:extLst>
              <a:ext uri="{FF2B5EF4-FFF2-40B4-BE49-F238E27FC236}">
                <a16:creationId xmlns:a16="http://schemas.microsoft.com/office/drawing/2014/main" id="{7FF3ABAC-90BE-9F0E-DEF8-D2315226B70B}"/>
              </a:ext>
            </a:extLst>
          </p:cNvPr>
          <p:cNvSpPr txBox="1"/>
          <p:nvPr/>
        </p:nvSpPr>
        <p:spPr>
          <a:xfrm>
            <a:off x="1217335" y="1384334"/>
            <a:ext cx="7913915" cy="3416320"/>
          </a:xfrm>
          <a:prstGeom prst="rect">
            <a:avLst/>
          </a:prstGeom>
          <a:noFill/>
        </p:spPr>
        <p:txBody>
          <a:bodyPr wrap="square" rtlCol="0">
            <a:spAutoFit/>
          </a:bodyPr>
          <a:lstStyle/>
          <a:p>
            <a:pPr marL="342900" indent="-342900">
              <a:buFont typeface="+mj-lt"/>
              <a:buAutoNum type="arabicPeriod"/>
            </a:pPr>
            <a:r>
              <a:rPr lang="en-US" sz="2400" dirty="0"/>
              <a:t>File naming conventions:</a:t>
            </a:r>
          </a:p>
          <a:p>
            <a:pPr marL="800100" lvl="1" indent="-342900">
              <a:buFont typeface="+mj-lt"/>
              <a:buAutoNum type="alphaLcPeriod"/>
            </a:pPr>
            <a:r>
              <a:rPr lang="en-US" sz="2400" dirty="0"/>
              <a:t>Descriptive file names</a:t>
            </a:r>
          </a:p>
          <a:p>
            <a:pPr marL="800100" lvl="1" indent="-342900">
              <a:buFont typeface="+mj-lt"/>
              <a:buAutoNum type="alphaLcPeriod"/>
            </a:pPr>
            <a:r>
              <a:rPr lang="en-US" sz="2400" dirty="0"/>
              <a:t>Lower case letters</a:t>
            </a:r>
          </a:p>
          <a:p>
            <a:pPr marL="800100" lvl="1" indent="-342900">
              <a:buFont typeface="+mj-lt"/>
              <a:buAutoNum type="alphaLcPeriod"/>
            </a:pPr>
            <a:r>
              <a:rPr lang="en-US" sz="2400" dirty="0"/>
              <a:t>Use ‘-’ between words, Not ‘_’or ‘   ‘</a:t>
            </a:r>
          </a:p>
          <a:p>
            <a:pPr marL="342900" indent="-342900">
              <a:buFont typeface="+mj-lt"/>
              <a:buAutoNum type="arabicPeriod"/>
            </a:pPr>
            <a:endParaRPr lang="en-US" sz="2400" dirty="0"/>
          </a:p>
          <a:p>
            <a:r>
              <a:rPr lang="en-US" sz="2400" dirty="0">
                <a:highlight>
                  <a:srgbClr val="FFFF00"/>
                </a:highlight>
              </a:rPr>
              <a:t>lab-book-racer-chubbi-melany-emma-kyle.pptx</a:t>
            </a:r>
          </a:p>
          <a:p>
            <a:endParaRPr lang="en-US" sz="2400" dirty="0">
              <a:highlight>
                <a:srgbClr val="FFFF00"/>
              </a:highlight>
            </a:endParaRPr>
          </a:p>
          <a:p>
            <a:pPr marL="342900" indent="-342900">
              <a:buFont typeface="+mj-lt"/>
              <a:buAutoNum type="arabicPeriod"/>
            </a:pPr>
            <a:endParaRPr lang="en-US" sz="2400" dirty="0"/>
          </a:p>
          <a:p>
            <a:r>
              <a:rPr lang="en-US" sz="2400" dirty="0"/>
              <a:t>2. </a:t>
            </a:r>
          </a:p>
        </p:txBody>
      </p:sp>
    </p:spTree>
    <p:extLst>
      <p:ext uri="{BB962C8B-B14F-4D97-AF65-F5344CB8AC3E}">
        <p14:creationId xmlns:p14="http://schemas.microsoft.com/office/powerpoint/2010/main" val="395035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0210F-DAAF-8C65-AF09-3FF412DAEB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460E198-0E2A-3202-0BD6-43B732831B0D}"/>
              </a:ext>
            </a:extLst>
          </p:cNvPr>
          <p:cNvSpPr txBox="1"/>
          <p:nvPr/>
        </p:nvSpPr>
        <p:spPr>
          <a:xfrm>
            <a:off x="815789" y="1292645"/>
            <a:ext cx="8265523" cy="4401205"/>
          </a:xfrm>
          <a:prstGeom prst="rect">
            <a:avLst/>
          </a:prstGeom>
          <a:noFill/>
        </p:spPr>
        <p:txBody>
          <a:bodyPr wrap="square">
            <a:spAutoFit/>
          </a:bodyPr>
          <a:lstStyle/>
          <a:p>
            <a:pPr marL="457200" indent="-457200">
              <a:buFontTx/>
              <a:buAutoNum type="arabicPeriod"/>
            </a:pPr>
            <a:r>
              <a:rPr lang="en-US" sz="2000" dirty="0"/>
              <a:t>Presentation Guidelines</a:t>
            </a:r>
          </a:p>
          <a:p>
            <a:pPr marL="457200" indent="-457200">
              <a:buFontTx/>
              <a:buAutoNum type="arabicPeriod"/>
            </a:pPr>
            <a:r>
              <a:rPr lang="en-US" sz="2000" dirty="0"/>
              <a:t>Review (Video 1’ presentation)</a:t>
            </a:r>
          </a:p>
          <a:p>
            <a:pPr marL="457200" indent="-457200">
              <a:buFontTx/>
              <a:buAutoNum type="arabicPeriod"/>
            </a:pPr>
            <a:r>
              <a:rPr lang="en-US" sz="2000" dirty="0"/>
              <a:t>Show </a:t>
            </a:r>
            <a:r>
              <a:rPr lang="en-US" sz="2000" dirty="0" err="1"/>
              <a:t>Mangonol</a:t>
            </a:r>
            <a:r>
              <a:rPr lang="en-US" sz="2000" dirty="0"/>
              <a:t> / Trebuchet Videos</a:t>
            </a:r>
          </a:p>
          <a:p>
            <a:pPr marL="457200" indent="-457200">
              <a:buFontTx/>
              <a:buAutoNum type="arabicPeriod"/>
            </a:pPr>
            <a:r>
              <a:rPr lang="en-US" sz="2000" dirty="0">
                <a:highlight>
                  <a:srgbClr val="FFFF00"/>
                </a:highlight>
              </a:rPr>
              <a:t>Document 5 problem-solving tricks</a:t>
            </a:r>
          </a:p>
          <a:p>
            <a:pPr marL="457200" indent="-457200">
              <a:buFontTx/>
              <a:buAutoNum type="arabicPeriod"/>
            </a:pPr>
            <a:r>
              <a:rPr lang="en-US" sz="2000" dirty="0"/>
              <a:t>Drilling techniques (drill size, splitting wood)</a:t>
            </a:r>
          </a:p>
          <a:p>
            <a:pPr marL="457200" indent="-457200">
              <a:buFontTx/>
              <a:buAutoNum type="arabicPeriod"/>
            </a:pPr>
            <a:r>
              <a:rPr lang="en-US" sz="2000" dirty="0"/>
              <a:t>Drill several holes for screw eyes</a:t>
            </a:r>
          </a:p>
          <a:p>
            <a:pPr marL="457200" indent="-457200">
              <a:buFontTx/>
              <a:buAutoNum type="arabicPeriod"/>
            </a:pPr>
            <a:r>
              <a:rPr lang="en-US" sz="2000" dirty="0"/>
              <a:t>Drill through thin wood.  Put screw into thick wood</a:t>
            </a:r>
          </a:p>
          <a:p>
            <a:pPr marL="457200" indent="-457200">
              <a:buFontTx/>
              <a:buAutoNum type="arabicPeriod"/>
            </a:pPr>
            <a:r>
              <a:rPr lang="en-US" sz="2000" dirty="0"/>
              <a:t>Two screws for the vertical piece.</a:t>
            </a:r>
          </a:p>
          <a:p>
            <a:pPr marL="457200" indent="-457200">
              <a:buFontTx/>
              <a:buAutoNum type="arabicPeriod"/>
            </a:pPr>
            <a:r>
              <a:rPr lang="en-US" sz="2000" dirty="0"/>
              <a:t>Triangle structures add strength.</a:t>
            </a:r>
          </a:p>
          <a:p>
            <a:pPr marL="457200" indent="-457200">
              <a:buFontTx/>
              <a:buAutoNum type="arabicPeriod"/>
            </a:pPr>
            <a:r>
              <a:rPr lang="en-US" sz="2000" dirty="0"/>
              <a:t>Finish wood catapult structure and test.</a:t>
            </a:r>
          </a:p>
          <a:p>
            <a:pPr marL="457200" indent="-457200">
              <a:buFontTx/>
              <a:buAutoNum type="arabicPeriod"/>
            </a:pPr>
            <a:endParaRPr lang="en-US" sz="2000" dirty="0"/>
          </a:p>
          <a:p>
            <a:pPr marL="457200" indent="-457200">
              <a:buFontTx/>
              <a:buAutoNum type="arabicPeriod"/>
            </a:pPr>
            <a:r>
              <a:rPr lang="en-US" sz="2000" dirty="0">
                <a:highlight>
                  <a:srgbClr val="FFFF00"/>
                </a:highlight>
              </a:rPr>
              <a:t>Document Presenting ideas</a:t>
            </a:r>
          </a:p>
          <a:p>
            <a:pPr marL="457200" indent="-457200">
              <a:buFontTx/>
              <a:buAutoNum type="arabicPeriod"/>
            </a:pPr>
            <a:r>
              <a:rPr lang="en-US" sz="2000" dirty="0"/>
              <a:t>Make a team emblem for your catapult (look cool)  / Graffiti</a:t>
            </a:r>
          </a:p>
          <a:p>
            <a:pPr marL="457200" indent="-457200">
              <a:buFontTx/>
              <a:buAutoNum type="arabicPeriod"/>
            </a:pPr>
            <a:endParaRPr lang="en-US" sz="2000" dirty="0"/>
          </a:p>
        </p:txBody>
      </p:sp>
      <p:sp>
        <p:nvSpPr>
          <p:cNvPr id="4" name="Rectangle 3">
            <a:extLst>
              <a:ext uri="{FF2B5EF4-FFF2-40B4-BE49-F238E27FC236}">
                <a16:creationId xmlns:a16="http://schemas.microsoft.com/office/drawing/2014/main" id="{8D506E5D-24BC-FB0F-2526-18F6D4BDF78F}"/>
              </a:ext>
            </a:extLst>
          </p:cNvPr>
          <p:cNvSpPr/>
          <p:nvPr/>
        </p:nvSpPr>
        <p:spPr>
          <a:xfrm>
            <a:off x="815789" y="369315"/>
            <a:ext cx="7676710"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Thursday</a:t>
            </a: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  Plan</a:t>
            </a:r>
          </a:p>
        </p:txBody>
      </p:sp>
      <p:sp>
        <p:nvSpPr>
          <p:cNvPr id="5" name="TextBox 4">
            <a:extLst>
              <a:ext uri="{FF2B5EF4-FFF2-40B4-BE49-F238E27FC236}">
                <a16:creationId xmlns:a16="http://schemas.microsoft.com/office/drawing/2014/main" id="{4E45CAC2-1CE5-7370-B3A6-FF8916CBBDFC}"/>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3450821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F52B9-865E-B52F-D1E2-7665E83868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D96A500-E06E-0CC8-A52E-20CE66E073FC}"/>
              </a:ext>
            </a:extLst>
          </p:cNvPr>
          <p:cNvSpPr txBox="1"/>
          <p:nvPr/>
        </p:nvSpPr>
        <p:spPr>
          <a:xfrm>
            <a:off x="815789" y="1388901"/>
            <a:ext cx="9547411" cy="2246769"/>
          </a:xfrm>
          <a:prstGeom prst="rect">
            <a:avLst/>
          </a:prstGeom>
          <a:noFill/>
        </p:spPr>
        <p:txBody>
          <a:bodyPr wrap="square">
            <a:spAutoFit/>
          </a:bodyPr>
          <a:lstStyle/>
          <a:p>
            <a:pPr marL="457200" indent="-457200">
              <a:buFontTx/>
              <a:buAutoNum type="arabicPeriod"/>
            </a:pPr>
            <a:r>
              <a:rPr lang="en-US" sz="2000" dirty="0"/>
              <a:t>Presentation Guidelines</a:t>
            </a:r>
          </a:p>
          <a:p>
            <a:pPr marL="457200" indent="-457200">
              <a:buFontTx/>
              <a:buAutoNum type="arabicPeriod"/>
            </a:pPr>
            <a:r>
              <a:rPr lang="en-US" sz="2000" dirty="0"/>
              <a:t>Review (Video 1’ presentation)</a:t>
            </a:r>
          </a:p>
          <a:p>
            <a:pPr marL="457200" indent="-457200">
              <a:buFontTx/>
              <a:buAutoNum type="arabicPeriod"/>
            </a:pPr>
            <a:r>
              <a:rPr lang="en-US" sz="2000" dirty="0">
                <a:highlight>
                  <a:srgbClr val="FFFF00"/>
                </a:highlight>
              </a:rPr>
              <a:t>Document what you learned</a:t>
            </a:r>
          </a:p>
          <a:p>
            <a:pPr marL="457200" indent="-457200">
              <a:buFontTx/>
              <a:buAutoNum type="arabicPeriod"/>
            </a:pPr>
            <a:r>
              <a:rPr lang="en-US" sz="2000" dirty="0"/>
              <a:t>Take team pictures</a:t>
            </a:r>
          </a:p>
          <a:p>
            <a:pPr marL="457200" indent="-457200">
              <a:buFontTx/>
              <a:buAutoNum type="arabicPeriod"/>
            </a:pPr>
            <a:r>
              <a:rPr lang="en-US" sz="2000" dirty="0"/>
              <a:t>Fill water bags</a:t>
            </a:r>
          </a:p>
          <a:p>
            <a:pPr marL="457200" indent="-457200">
              <a:buFontTx/>
              <a:buAutoNum type="arabicPeriod"/>
            </a:pPr>
            <a:r>
              <a:rPr lang="en-US" sz="2000" dirty="0"/>
              <a:t>Test and Compete 5,3,2,1 Skittle rewards for distance and accuracy.  Three tries.</a:t>
            </a:r>
          </a:p>
          <a:p>
            <a:pPr marL="457200" indent="-457200">
              <a:buFontTx/>
              <a:buAutoNum type="arabicPeriod"/>
            </a:pPr>
            <a:r>
              <a:rPr lang="en-US" sz="2000" dirty="0"/>
              <a:t>Reward Ceremony</a:t>
            </a:r>
          </a:p>
        </p:txBody>
      </p:sp>
      <p:sp>
        <p:nvSpPr>
          <p:cNvPr id="4" name="Rectangle 3">
            <a:extLst>
              <a:ext uri="{FF2B5EF4-FFF2-40B4-BE49-F238E27FC236}">
                <a16:creationId xmlns:a16="http://schemas.microsoft.com/office/drawing/2014/main" id="{1DCE35E6-4DEC-6DD5-B06A-76C5C900D636}"/>
              </a:ext>
            </a:extLst>
          </p:cNvPr>
          <p:cNvSpPr/>
          <p:nvPr/>
        </p:nvSpPr>
        <p:spPr>
          <a:xfrm>
            <a:off x="815789" y="465571"/>
            <a:ext cx="7676710" cy="923330"/>
          </a:xfrm>
          <a:prstGeom prst="rect">
            <a:avLst/>
          </a:prstGeom>
          <a:noFill/>
        </p:spPr>
        <p:txBody>
          <a:bodyPr wrap="square" lIns="91440" tIns="45720" rIns="91440" bIns="45720">
            <a:spAutoFit/>
          </a:bodyPr>
          <a:lstStyle/>
          <a:p>
            <a:r>
              <a:rPr lang="en-US" sz="5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Friday</a:t>
            </a:r>
            <a:r>
              <a:rPr lang="en-US" sz="5400" b="1" cap="none" spc="0"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rPr>
              <a:t>  Plan</a:t>
            </a:r>
          </a:p>
        </p:txBody>
      </p:sp>
      <p:sp>
        <p:nvSpPr>
          <p:cNvPr id="5" name="TextBox 4">
            <a:extLst>
              <a:ext uri="{FF2B5EF4-FFF2-40B4-BE49-F238E27FC236}">
                <a16:creationId xmlns:a16="http://schemas.microsoft.com/office/drawing/2014/main" id="{860D48CC-65B5-37D3-7806-6FC699E90E53}"/>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Tree>
    <p:extLst>
      <p:ext uri="{BB962C8B-B14F-4D97-AF65-F5344CB8AC3E}">
        <p14:creationId xmlns:p14="http://schemas.microsoft.com/office/powerpoint/2010/main" val="2492588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2D474D6-1020-A66A-7697-BAA52FF4F6AD}"/>
              </a:ext>
            </a:extLst>
          </p:cNvPr>
          <p:cNvSpPr/>
          <p:nvPr/>
        </p:nvSpPr>
        <p:spPr>
          <a:xfrm>
            <a:off x="357041" y="305345"/>
            <a:ext cx="7531899" cy="923330"/>
          </a:xfrm>
          <a:prstGeom prst="rect">
            <a:avLst/>
          </a:prstGeom>
          <a:noFill/>
        </p:spPr>
        <p:txBody>
          <a:bodyPr wrap="square" lIns="91440" tIns="45720" rIns="91440" bIns="45720">
            <a:spAutoFit/>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Score Board</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a:extLst>
              <a:ext uri="{FF2B5EF4-FFF2-40B4-BE49-F238E27FC236}">
                <a16:creationId xmlns:a16="http://schemas.microsoft.com/office/drawing/2014/main" id="{640C3712-F3E2-7F59-F99C-BA311D3AA7BD}"/>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8" name="Picture 7">
            <a:extLst>
              <a:ext uri="{FF2B5EF4-FFF2-40B4-BE49-F238E27FC236}">
                <a16:creationId xmlns:a16="http://schemas.microsoft.com/office/drawing/2014/main" id="{8D249231-8587-3F43-F9AE-16C4E59768BA}"/>
              </a:ext>
            </a:extLst>
          </p:cNvPr>
          <p:cNvPicPr>
            <a:picLocks noChangeAspect="1"/>
          </p:cNvPicPr>
          <p:nvPr/>
        </p:nvPicPr>
        <p:blipFill>
          <a:blip r:embed="rId2"/>
          <a:stretch>
            <a:fillRect/>
          </a:stretch>
        </p:blipFill>
        <p:spPr>
          <a:xfrm>
            <a:off x="478564" y="1370445"/>
            <a:ext cx="11457062" cy="3080694"/>
          </a:xfrm>
          <a:prstGeom prst="rect">
            <a:avLst/>
          </a:prstGeom>
        </p:spPr>
      </p:pic>
    </p:spTree>
    <p:extLst>
      <p:ext uri="{BB962C8B-B14F-4D97-AF65-F5344CB8AC3E}">
        <p14:creationId xmlns:p14="http://schemas.microsoft.com/office/powerpoint/2010/main" val="3291013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590953-F1FC-3F43-C5FB-5087AE888D77}"/>
              </a:ext>
            </a:extLst>
          </p:cNvPr>
          <p:cNvSpPr/>
          <p:nvPr/>
        </p:nvSpPr>
        <p:spPr>
          <a:xfrm>
            <a:off x="1864659" y="219379"/>
            <a:ext cx="8328211" cy="1754326"/>
          </a:xfrm>
          <a:prstGeom prst="rect">
            <a:avLst/>
          </a:prstGeom>
          <a:noFill/>
          <a:effectLst>
            <a:glow rad="1231900">
              <a:schemeClr val="accent5">
                <a:satMod val="175000"/>
                <a:alpha val="40000"/>
              </a:schemeClr>
            </a:glow>
            <a:innerShdw blurRad="431800" dist="1244600" dir="8100000">
              <a:schemeClr val="accent6">
                <a:lumMod val="50000"/>
                <a:alpha val="50000"/>
              </a:schemeClr>
            </a:innerShdw>
            <a:softEdge rad="0"/>
          </a:effectLst>
        </p:spPr>
        <p:txBody>
          <a:bodyPr wrap="square" lIns="91440" tIns="45720" rIns="91440" bIns="45720">
            <a:spAutoFit/>
            <a:sp3d>
              <a:bevelT w="19050" h="88900"/>
            </a:sp3d>
          </a:bodyPr>
          <a:lstStyle/>
          <a:p>
            <a:pPr algn="ctr"/>
            <a:r>
              <a:rPr lang="en-US" sz="5400" b="1" dirty="0">
                <a:ln w="12700">
                  <a:solidFill>
                    <a:schemeClr val="accent3">
                      <a:lumMod val="50000"/>
                    </a:schemeClr>
                  </a:solidFill>
                  <a:prstDash val="solid"/>
                </a:ln>
                <a:solidFill>
                  <a:srgbClr val="7030A0"/>
                </a:solidFill>
                <a:effectLst>
                  <a:innerShdw blurRad="177800">
                    <a:schemeClr val="accent3">
                      <a:lumMod val="50000"/>
                    </a:schemeClr>
                  </a:innerShdw>
                </a:effectLst>
              </a:rPr>
              <a:t>Catapults</a:t>
            </a:r>
          </a:p>
          <a:p>
            <a:pPr algn="ctr"/>
            <a:r>
              <a:rPr lang="en-US" sz="5400" b="1" cap="none" spc="0" dirty="0">
                <a:ln w="12700">
                  <a:solidFill>
                    <a:schemeClr val="accent3">
                      <a:lumMod val="50000"/>
                    </a:schemeClr>
                  </a:solidFill>
                  <a:prstDash val="solid"/>
                </a:ln>
                <a:solidFill>
                  <a:srgbClr val="7030A0"/>
                </a:solidFill>
                <a:effectLst>
                  <a:innerShdw blurRad="177800">
                    <a:schemeClr val="accent3">
                      <a:lumMod val="50000"/>
                    </a:schemeClr>
                  </a:innerShdw>
                </a:effectLst>
              </a:rPr>
              <a:t>Lab Book</a:t>
            </a:r>
          </a:p>
        </p:txBody>
      </p:sp>
      <p:sp>
        <p:nvSpPr>
          <p:cNvPr id="6" name="TextBox 5">
            <a:extLst>
              <a:ext uri="{FF2B5EF4-FFF2-40B4-BE49-F238E27FC236}">
                <a16:creationId xmlns:a16="http://schemas.microsoft.com/office/drawing/2014/main" id="{CF4C688A-C7E3-C335-FE40-E5C3D03196C9}"/>
              </a:ext>
            </a:extLst>
          </p:cNvPr>
          <p:cNvSpPr txBox="1"/>
          <p:nvPr/>
        </p:nvSpPr>
        <p:spPr>
          <a:xfrm>
            <a:off x="4201408" y="1869980"/>
            <a:ext cx="3652154" cy="369332"/>
          </a:xfrm>
          <a:prstGeom prst="rect">
            <a:avLst/>
          </a:prstGeom>
          <a:noFill/>
        </p:spPr>
        <p:txBody>
          <a:bodyPr wrap="none" rtlCol="0">
            <a:spAutoFit/>
          </a:bodyPr>
          <a:lstStyle/>
          <a:p>
            <a:r>
              <a:rPr lang="en-US" dirty="0"/>
              <a:t>Aaryan, Emma, Robel, Ryan and John</a:t>
            </a:r>
          </a:p>
        </p:txBody>
      </p:sp>
      <p:sp>
        <p:nvSpPr>
          <p:cNvPr id="3" name="TextBox 2">
            <a:extLst>
              <a:ext uri="{FF2B5EF4-FFF2-40B4-BE49-F238E27FC236}">
                <a16:creationId xmlns:a16="http://schemas.microsoft.com/office/drawing/2014/main" id="{AE35F602-CA18-6994-D387-9233900F1C8C}"/>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pic>
        <p:nvPicPr>
          <p:cNvPr id="1026" name="Picture 2" descr="Catapult | Definition, History, Types, Design, &amp; Facts | Britannica">
            <a:extLst>
              <a:ext uri="{FF2B5EF4-FFF2-40B4-BE49-F238E27FC236}">
                <a16:creationId xmlns:a16="http://schemas.microsoft.com/office/drawing/2014/main" id="{3C04EB82-2F24-91A1-AEC4-6C2A6EA6F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417" y="2687774"/>
            <a:ext cx="5818477" cy="348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62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8DD454-0A47-B528-E59F-088689405C25}"/>
              </a:ext>
            </a:extLst>
          </p:cNvPr>
          <p:cNvSpPr/>
          <p:nvPr/>
        </p:nvSpPr>
        <p:spPr>
          <a:xfrm>
            <a:off x="9381067" y="5192889"/>
            <a:ext cx="2099733" cy="5531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5D25926-B866-494A-4108-3BCA7076BD3A}"/>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7" name="Rectangle 6">
            <a:extLst>
              <a:ext uri="{FF2B5EF4-FFF2-40B4-BE49-F238E27FC236}">
                <a16:creationId xmlns:a16="http://schemas.microsoft.com/office/drawing/2014/main" id="{59C41A4C-F89A-7D2F-9C71-6AC7C5AF512C}"/>
              </a:ext>
            </a:extLst>
          </p:cNvPr>
          <p:cNvSpPr/>
          <p:nvPr/>
        </p:nvSpPr>
        <p:spPr>
          <a:xfrm>
            <a:off x="859200" y="988783"/>
            <a:ext cx="4352656" cy="923330"/>
          </a:xfrm>
          <a:prstGeom prst="rect">
            <a:avLst/>
          </a:prstGeom>
          <a:noFill/>
        </p:spPr>
        <p:txBody>
          <a:bodyPr wrap="square" lIns="91440" tIns="45720" rIns="91440" bIns="45720">
            <a:spAutoFit/>
          </a:bodyPr>
          <a:lstStyle/>
          <a:p>
            <a:r>
              <a:rPr lang="en-US" sz="5400" b="1" cap="none" spc="0" dirty="0">
                <a:ln w="13462">
                  <a:solidFill>
                    <a:schemeClr val="bg1"/>
                  </a:solidFill>
                  <a:prstDash val="solid"/>
                </a:ln>
                <a:solidFill>
                  <a:srgbClr val="FF0000"/>
                </a:solidFill>
                <a:effectLst>
                  <a:outerShdw dist="38100" dir="2700000" algn="bl" rotWithShape="0">
                    <a:schemeClr val="accent5"/>
                  </a:outerShdw>
                </a:effectLst>
              </a:rPr>
              <a:t>Problem</a:t>
            </a:r>
          </a:p>
        </p:txBody>
      </p:sp>
      <p:sp>
        <p:nvSpPr>
          <p:cNvPr id="11" name="Rectangle 10">
            <a:extLst>
              <a:ext uri="{FF2B5EF4-FFF2-40B4-BE49-F238E27FC236}">
                <a16:creationId xmlns:a16="http://schemas.microsoft.com/office/drawing/2014/main" id="{B1C3B7E7-F350-BD48-60FA-69620A1905D5}"/>
              </a:ext>
            </a:extLst>
          </p:cNvPr>
          <p:cNvSpPr/>
          <p:nvPr/>
        </p:nvSpPr>
        <p:spPr>
          <a:xfrm>
            <a:off x="940932" y="3588683"/>
            <a:ext cx="4270924" cy="923330"/>
          </a:xfrm>
          <a:prstGeom prst="rect">
            <a:avLst/>
          </a:prstGeom>
          <a:noFill/>
        </p:spPr>
        <p:txBody>
          <a:bodyPr wrap="square" lIns="91440" tIns="45720" rIns="91440" bIns="45720">
            <a:spAutoFit/>
          </a:bodyPr>
          <a:lstStyle/>
          <a:p>
            <a:r>
              <a:rPr lang="en-US" sz="5400" b="1" cap="none" spc="0" dirty="0">
                <a:ln w="13462">
                  <a:solidFill>
                    <a:schemeClr val="bg1"/>
                  </a:solidFill>
                  <a:prstDash val="solid"/>
                </a:ln>
                <a:solidFill>
                  <a:srgbClr val="00B050"/>
                </a:solidFill>
                <a:effectLst>
                  <a:outerShdw dist="38100" dir="2700000" algn="bl" rotWithShape="0">
                    <a:schemeClr val="accent5"/>
                  </a:outerShdw>
                </a:effectLst>
              </a:rPr>
              <a:t>Mission</a:t>
            </a:r>
          </a:p>
        </p:txBody>
      </p:sp>
      <p:sp>
        <p:nvSpPr>
          <p:cNvPr id="2" name="TextBox 1">
            <a:extLst>
              <a:ext uri="{FF2B5EF4-FFF2-40B4-BE49-F238E27FC236}">
                <a16:creationId xmlns:a16="http://schemas.microsoft.com/office/drawing/2014/main" id="{A0E9FEFB-C320-571E-1B6F-9BE17774708C}"/>
              </a:ext>
            </a:extLst>
          </p:cNvPr>
          <p:cNvSpPr txBox="1"/>
          <p:nvPr/>
        </p:nvSpPr>
        <p:spPr>
          <a:xfrm>
            <a:off x="940933" y="1815222"/>
            <a:ext cx="6018482" cy="646331"/>
          </a:xfrm>
          <a:prstGeom prst="rect">
            <a:avLst/>
          </a:prstGeom>
          <a:noFill/>
        </p:spPr>
        <p:txBody>
          <a:bodyPr wrap="square" rtlCol="0">
            <a:spAutoFit/>
          </a:bodyPr>
          <a:lstStyle/>
          <a:p>
            <a:r>
              <a:rPr lang="en-US" dirty="0"/>
              <a:t>Write a 50-word description of an evil castle that taxed the hard-working citizens to death.</a:t>
            </a:r>
          </a:p>
        </p:txBody>
      </p:sp>
      <p:sp>
        <p:nvSpPr>
          <p:cNvPr id="4" name="TextBox 3">
            <a:extLst>
              <a:ext uri="{FF2B5EF4-FFF2-40B4-BE49-F238E27FC236}">
                <a16:creationId xmlns:a16="http://schemas.microsoft.com/office/drawing/2014/main" id="{CDC72F1A-3DAD-562A-BE94-91357976C442}"/>
              </a:ext>
            </a:extLst>
          </p:cNvPr>
          <p:cNvSpPr txBox="1"/>
          <p:nvPr/>
        </p:nvSpPr>
        <p:spPr>
          <a:xfrm>
            <a:off x="1025675" y="4375090"/>
            <a:ext cx="5828052" cy="1754326"/>
          </a:xfrm>
          <a:prstGeom prst="rect">
            <a:avLst/>
          </a:prstGeom>
          <a:noFill/>
        </p:spPr>
        <p:txBody>
          <a:bodyPr wrap="square" rtlCol="0">
            <a:spAutoFit/>
          </a:bodyPr>
          <a:lstStyle/>
          <a:p>
            <a:r>
              <a:rPr lang="en-US" dirty="0"/>
              <a:t>Add a 50-word description of an engineer who built a catapult to destroy the castle.</a:t>
            </a:r>
          </a:p>
          <a:p>
            <a:endParaRPr lang="en-US" dirty="0"/>
          </a:p>
          <a:p>
            <a:endParaRPr lang="en-US" dirty="0"/>
          </a:p>
          <a:p>
            <a:endParaRPr lang="en-US" dirty="0"/>
          </a:p>
          <a:p>
            <a:r>
              <a:rPr lang="en-US" dirty="0"/>
              <a:t>Draw pictures of the evil castle and a steampunk catapult</a:t>
            </a:r>
          </a:p>
        </p:txBody>
      </p:sp>
      <p:sp>
        <p:nvSpPr>
          <p:cNvPr id="17" name="TextBox 16">
            <a:extLst>
              <a:ext uri="{FF2B5EF4-FFF2-40B4-BE49-F238E27FC236}">
                <a16:creationId xmlns:a16="http://schemas.microsoft.com/office/drawing/2014/main" id="{50D7B91D-C4B3-93F2-38BA-3A83998CE966}"/>
              </a:ext>
            </a:extLst>
          </p:cNvPr>
          <p:cNvSpPr txBox="1"/>
          <p:nvPr/>
        </p:nvSpPr>
        <p:spPr>
          <a:xfrm>
            <a:off x="7291806" y="1235769"/>
            <a:ext cx="4352656" cy="3139321"/>
          </a:xfrm>
          <a:prstGeom prst="rect">
            <a:avLst/>
          </a:prstGeom>
          <a:noFill/>
        </p:spPr>
        <p:txBody>
          <a:bodyPr wrap="square" rtlCol="0">
            <a:spAutoFit/>
          </a:bodyPr>
          <a:lstStyle/>
          <a:p>
            <a:r>
              <a:rPr lang="en-US" dirty="0">
                <a:solidFill>
                  <a:srgbClr val="C00000"/>
                </a:solidFill>
              </a:rPr>
              <a:t>A proper engineer should start with a clear, concise, dramatic statement of the problem and mission before building.</a:t>
            </a:r>
          </a:p>
          <a:p>
            <a:endParaRPr lang="en-US" dirty="0">
              <a:solidFill>
                <a:srgbClr val="C00000"/>
              </a:solidFill>
            </a:endParaRPr>
          </a:p>
          <a:p>
            <a:r>
              <a:rPr lang="en-US" dirty="0">
                <a:solidFill>
                  <a:srgbClr val="C00000"/>
                </a:solidFill>
              </a:rPr>
              <a:t>You may use AI tools to help you write and illustrate a compelling statement of the problem and mission.</a:t>
            </a:r>
          </a:p>
          <a:p>
            <a:endParaRPr lang="en-US" dirty="0">
              <a:solidFill>
                <a:srgbClr val="C00000"/>
              </a:solidFill>
            </a:endParaRPr>
          </a:p>
          <a:p>
            <a:r>
              <a:rPr lang="en-US" dirty="0">
                <a:solidFill>
                  <a:srgbClr val="C00000"/>
                </a:solidFill>
              </a:rPr>
              <a:t>Document a Harry Potter-like storyline.</a:t>
            </a:r>
          </a:p>
          <a:p>
            <a:endParaRPr lang="en-US" dirty="0">
              <a:solidFill>
                <a:srgbClr val="C00000"/>
              </a:solidFill>
            </a:endParaRPr>
          </a:p>
          <a:p>
            <a:r>
              <a:rPr lang="en-US" dirty="0">
                <a:solidFill>
                  <a:srgbClr val="C00000"/>
                </a:solidFill>
              </a:rPr>
              <a:t>Then we will be in a good position to build.</a:t>
            </a:r>
          </a:p>
        </p:txBody>
      </p:sp>
    </p:spTree>
    <p:extLst>
      <p:ext uri="{BB962C8B-B14F-4D97-AF65-F5344CB8AC3E}">
        <p14:creationId xmlns:p14="http://schemas.microsoft.com/office/powerpoint/2010/main" val="184385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02461-9E8A-A4D0-FFE1-1D2A46A532DD}"/>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094F032A-3FC0-7E3C-251B-FE4FDFE98927}"/>
              </a:ext>
            </a:extLst>
          </p:cNvPr>
          <p:cNvSpPr/>
          <p:nvPr/>
        </p:nvSpPr>
        <p:spPr>
          <a:xfrm>
            <a:off x="9381067" y="5192889"/>
            <a:ext cx="2099733" cy="5531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3977FB-12CB-DCF2-7C52-46183FA141D9}"/>
              </a:ext>
            </a:extLst>
          </p:cNvPr>
          <p:cNvSpPr txBox="1"/>
          <p:nvPr/>
        </p:nvSpPr>
        <p:spPr>
          <a:xfrm>
            <a:off x="4763165" y="6505575"/>
            <a:ext cx="2528641" cy="338554"/>
          </a:xfrm>
          <a:prstGeom prst="rect">
            <a:avLst/>
          </a:prstGeom>
          <a:noFill/>
        </p:spPr>
        <p:txBody>
          <a:bodyPr wrap="none" rtlCol="0">
            <a:spAutoFit/>
          </a:bodyPr>
          <a:lstStyle/>
          <a:p>
            <a:r>
              <a:rPr lang="en-US" sz="1600" dirty="0">
                <a:solidFill>
                  <a:schemeClr val="bg1">
                    <a:lumMod val="50000"/>
                  </a:schemeClr>
                </a:solidFill>
              </a:rPr>
              <a:t>www.build-it-yourself.com</a:t>
            </a:r>
          </a:p>
        </p:txBody>
      </p:sp>
      <p:sp>
        <p:nvSpPr>
          <p:cNvPr id="7" name="Rectangle 6">
            <a:extLst>
              <a:ext uri="{FF2B5EF4-FFF2-40B4-BE49-F238E27FC236}">
                <a16:creationId xmlns:a16="http://schemas.microsoft.com/office/drawing/2014/main" id="{DCE0F48C-0B4D-73AB-4D59-24D9BE4467E8}"/>
              </a:ext>
            </a:extLst>
          </p:cNvPr>
          <p:cNvSpPr/>
          <p:nvPr/>
        </p:nvSpPr>
        <p:spPr>
          <a:xfrm>
            <a:off x="859200" y="988783"/>
            <a:ext cx="4352656" cy="923330"/>
          </a:xfrm>
          <a:prstGeom prst="rect">
            <a:avLst/>
          </a:prstGeom>
          <a:noFill/>
        </p:spPr>
        <p:txBody>
          <a:bodyPr wrap="square" lIns="91440" tIns="45720" rIns="91440" bIns="45720">
            <a:spAutoFit/>
          </a:bodyPr>
          <a:lstStyle/>
          <a:p>
            <a:r>
              <a:rPr lang="en-US" sz="5400" b="1" cap="none" spc="0" dirty="0">
                <a:ln w="13462">
                  <a:solidFill>
                    <a:schemeClr val="bg1"/>
                  </a:solidFill>
                  <a:prstDash val="solid"/>
                </a:ln>
                <a:solidFill>
                  <a:srgbClr val="FF0000"/>
                </a:solidFill>
                <a:effectLst>
                  <a:outerShdw dist="38100" dir="2700000" algn="bl" rotWithShape="0">
                    <a:schemeClr val="accent5"/>
                  </a:outerShdw>
                </a:effectLst>
              </a:rPr>
              <a:t>Problem</a:t>
            </a:r>
          </a:p>
        </p:txBody>
      </p:sp>
      <p:sp>
        <p:nvSpPr>
          <p:cNvPr id="11" name="Rectangle 10">
            <a:extLst>
              <a:ext uri="{FF2B5EF4-FFF2-40B4-BE49-F238E27FC236}">
                <a16:creationId xmlns:a16="http://schemas.microsoft.com/office/drawing/2014/main" id="{26F9D903-78A1-A74D-3E96-B8A386DAE867}"/>
              </a:ext>
            </a:extLst>
          </p:cNvPr>
          <p:cNvSpPr/>
          <p:nvPr/>
        </p:nvSpPr>
        <p:spPr>
          <a:xfrm>
            <a:off x="940932" y="3588683"/>
            <a:ext cx="4270924" cy="923330"/>
          </a:xfrm>
          <a:prstGeom prst="rect">
            <a:avLst/>
          </a:prstGeom>
          <a:noFill/>
        </p:spPr>
        <p:txBody>
          <a:bodyPr wrap="square" lIns="91440" tIns="45720" rIns="91440" bIns="45720">
            <a:spAutoFit/>
          </a:bodyPr>
          <a:lstStyle/>
          <a:p>
            <a:r>
              <a:rPr lang="en-US" sz="5400" b="1" cap="none" spc="0" dirty="0">
                <a:ln w="13462">
                  <a:solidFill>
                    <a:schemeClr val="bg1"/>
                  </a:solidFill>
                  <a:prstDash val="solid"/>
                </a:ln>
                <a:solidFill>
                  <a:srgbClr val="00B050"/>
                </a:solidFill>
                <a:effectLst>
                  <a:outerShdw dist="38100" dir="2700000" algn="bl" rotWithShape="0">
                    <a:schemeClr val="accent5"/>
                  </a:outerShdw>
                </a:effectLst>
              </a:rPr>
              <a:t>Mission</a:t>
            </a:r>
          </a:p>
        </p:txBody>
      </p:sp>
      <p:sp>
        <p:nvSpPr>
          <p:cNvPr id="2" name="TextBox 1">
            <a:extLst>
              <a:ext uri="{FF2B5EF4-FFF2-40B4-BE49-F238E27FC236}">
                <a16:creationId xmlns:a16="http://schemas.microsoft.com/office/drawing/2014/main" id="{BE3E43C2-A8EB-DFA1-F0A5-434488727007}"/>
              </a:ext>
            </a:extLst>
          </p:cNvPr>
          <p:cNvSpPr txBox="1"/>
          <p:nvPr/>
        </p:nvSpPr>
        <p:spPr>
          <a:xfrm>
            <a:off x="940933" y="1815222"/>
            <a:ext cx="6203530" cy="1477328"/>
          </a:xfrm>
          <a:prstGeom prst="rect">
            <a:avLst/>
          </a:prstGeom>
          <a:noFill/>
        </p:spPr>
        <p:txBody>
          <a:bodyPr wrap="square" rtlCol="0">
            <a:spAutoFit/>
          </a:bodyPr>
          <a:lstStyle/>
          <a:p>
            <a:r>
              <a:rPr lang="en-US" dirty="0"/>
              <a:t>Perched atop jagged cliffs, the </a:t>
            </a:r>
            <a:r>
              <a:rPr lang="en-US" dirty="0" err="1"/>
              <a:t>Blackspire</a:t>
            </a:r>
            <a:r>
              <a:rPr lang="en-US" dirty="0"/>
              <a:t> Citadel loomed like a curse. Its iron gates guarded greedy lords who drained the land with crushing taxes. Smoke choked the skies, and starving villagers toiled endlessly below. Gold filled the vaults, but hope had long fled. The castle thrived—on misery and despair.</a:t>
            </a:r>
          </a:p>
        </p:txBody>
      </p:sp>
      <p:sp>
        <p:nvSpPr>
          <p:cNvPr id="4" name="TextBox 3">
            <a:extLst>
              <a:ext uri="{FF2B5EF4-FFF2-40B4-BE49-F238E27FC236}">
                <a16:creationId xmlns:a16="http://schemas.microsoft.com/office/drawing/2014/main" id="{DBDF0FDC-2C27-32DF-8FDE-5B9B92E95695}"/>
              </a:ext>
            </a:extLst>
          </p:cNvPr>
          <p:cNvSpPr txBox="1"/>
          <p:nvPr/>
        </p:nvSpPr>
        <p:spPr>
          <a:xfrm>
            <a:off x="1025675" y="4375090"/>
            <a:ext cx="6018482" cy="1477328"/>
          </a:xfrm>
          <a:prstGeom prst="rect">
            <a:avLst/>
          </a:prstGeom>
          <a:noFill/>
        </p:spPr>
        <p:txBody>
          <a:bodyPr wrap="square" rtlCol="0">
            <a:spAutoFit/>
          </a:bodyPr>
          <a:lstStyle/>
          <a:p>
            <a:r>
              <a:rPr lang="en-US" dirty="0"/>
              <a:t>In a hidden glen, the rebel engineer Alric forged vengeance from gears and grit. Scarred by loss, he crafted a towering catapult powered by steam and fury. Each bolt he fired carried the weight of the people's suffering. With every creak of wood, justice neared. The castle’s reckoning had begun.</a:t>
            </a:r>
          </a:p>
        </p:txBody>
      </p:sp>
      <p:pic>
        <p:nvPicPr>
          <p:cNvPr id="13" name="Picture 12">
            <a:extLst>
              <a:ext uri="{FF2B5EF4-FFF2-40B4-BE49-F238E27FC236}">
                <a16:creationId xmlns:a16="http://schemas.microsoft.com/office/drawing/2014/main" id="{CB1D2871-EFF9-8177-A922-823D9E157EA0}"/>
              </a:ext>
            </a:extLst>
          </p:cNvPr>
          <p:cNvPicPr>
            <a:picLocks noChangeAspect="1"/>
          </p:cNvPicPr>
          <p:nvPr/>
        </p:nvPicPr>
        <p:blipFill>
          <a:blip r:embed="rId2"/>
          <a:stretch>
            <a:fillRect/>
          </a:stretch>
        </p:blipFill>
        <p:spPr>
          <a:xfrm>
            <a:off x="7425195" y="1161876"/>
            <a:ext cx="4162949" cy="2213359"/>
          </a:xfrm>
          <a:prstGeom prst="rect">
            <a:avLst/>
          </a:prstGeom>
        </p:spPr>
      </p:pic>
      <p:sp>
        <p:nvSpPr>
          <p:cNvPr id="17" name="TextBox 16">
            <a:extLst>
              <a:ext uri="{FF2B5EF4-FFF2-40B4-BE49-F238E27FC236}">
                <a16:creationId xmlns:a16="http://schemas.microsoft.com/office/drawing/2014/main" id="{5973E791-2FA8-9FB9-2525-4182F12B4598}"/>
              </a:ext>
            </a:extLst>
          </p:cNvPr>
          <p:cNvSpPr txBox="1"/>
          <p:nvPr/>
        </p:nvSpPr>
        <p:spPr>
          <a:xfrm>
            <a:off x="549425" y="188787"/>
            <a:ext cx="6399520" cy="646331"/>
          </a:xfrm>
          <a:prstGeom prst="rect">
            <a:avLst/>
          </a:prstGeom>
          <a:noFill/>
        </p:spPr>
        <p:txBody>
          <a:bodyPr wrap="square" rtlCol="0">
            <a:spAutoFit/>
          </a:bodyPr>
          <a:lstStyle/>
          <a:p>
            <a:r>
              <a:rPr lang="en-US" dirty="0">
                <a:solidFill>
                  <a:srgbClr val="C00000"/>
                </a:solidFill>
              </a:rPr>
              <a:t>You may use AI tools to help you write and illustrate a clear, concise, compelling statement of the problem and mission.</a:t>
            </a:r>
          </a:p>
        </p:txBody>
      </p:sp>
      <p:pic>
        <p:nvPicPr>
          <p:cNvPr id="3076" name="Picture 4">
            <a:extLst>
              <a:ext uri="{FF2B5EF4-FFF2-40B4-BE49-F238E27FC236}">
                <a16:creationId xmlns:a16="http://schemas.microsoft.com/office/drawing/2014/main" id="{CA7E546C-CF28-82CD-5F54-DFE054056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195" y="3755045"/>
            <a:ext cx="2795130" cy="279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62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21187</TotalTime>
  <Words>1450</Words>
  <Application>Microsoft Office PowerPoint</Application>
  <PresentationFormat>Widescreen</PresentationFormat>
  <Paragraphs>306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92</cp:revision>
  <dcterms:created xsi:type="dcterms:W3CDTF">2022-07-18T13:58:07Z</dcterms:created>
  <dcterms:modified xsi:type="dcterms:W3CDTF">2025-08-14T22:47:23Z</dcterms:modified>
</cp:coreProperties>
</file>