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80" r:id="rId5"/>
    <p:sldId id="266" r:id="rId6"/>
    <p:sldId id="265" r:id="rId7"/>
    <p:sldId id="256" r:id="rId8"/>
    <p:sldId id="276" r:id="rId9"/>
    <p:sldId id="277" r:id="rId10"/>
    <p:sldId id="278" r:id="rId11"/>
    <p:sldId id="285" r:id="rId12"/>
    <p:sldId id="281" r:id="rId13"/>
    <p:sldId id="282" r:id="rId14"/>
    <p:sldId id="283" r:id="rId15"/>
    <p:sldId id="284" r:id="rId16"/>
    <p:sldId id="268" r:id="rId17"/>
    <p:sldId id="267" r:id="rId18"/>
    <p:sldId id="287" r:id="rId19"/>
    <p:sldId id="288" r:id="rId20"/>
    <p:sldId id="290" r:id="rId21"/>
    <p:sldId id="289" r:id="rId22"/>
    <p:sldId id="261" r:id="rId23"/>
    <p:sldId id="262" r:id="rId2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15"/>
    <p:restoredTop sz="94643"/>
  </p:normalViewPr>
  <p:slideViewPr>
    <p:cSldViewPr>
      <p:cViewPr varScale="1">
        <p:scale>
          <a:sx n="106" d="100"/>
          <a:sy n="106" d="100"/>
        </p:scale>
        <p:origin x="2508" y="7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3C2BD5DB-06AC-5104-DFA2-5AE174E562D1}"/>
              </a:ext>
            </a:extLst>
          </p:cNvPr>
          <p:cNvSpPr>
            <a:spLocks noGrp="1"/>
          </p:cNvSpPr>
          <p:nvPr>
            <p:ph type="dt" sz="half" idx="10"/>
          </p:nvPr>
        </p:nvSpPr>
        <p:spPr/>
        <p:txBody>
          <a:bodyPr/>
          <a:lstStyle>
            <a:lvl1pPr>
              <a:defRPr/>
            </a:lvl1pPr>
          </a:lstStyle>
          <a:p>
            <a:pPr>
              <a:defRPr/>
            </a:pPr>
            <a:fld id="{C5F70695-3891-426A-9223-4EBF7B7886B0}" type="datetimeFigureOut">
              <a:rPr lang="en-US"/>
              <a:pPr>
                <a:defRPr/>
              </a:pPr>
              <a:t>8/14/2025</a:t>
            </a:fld>
            <a:endParaRPr lang="en-US"/>
          </a:p>
        </p:txBody>
      </p:sp>
      <p:sp>
        <p:nvSpPr>
          <p:cNvPr id="5" name="Footer Placeholder 4">
            <a:extLst>
              <a:ext uri="{FF2B5EF4-FFF2-40B4-BE49-F238E27FC236}">
                <a16:creationId xmlns:a16="http://schemas.microsoft.com/office/drawing/2014/main" id="{CAD466A6-0C6A-AF65-52AA-0732014517B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DB94864-B479-21C8-697D-F8346CA26C97}"/>
              </a:ext>
            </a:extLst>
          </p:cNvPr>
          <p:cNvSpPr>
            <a:spLocks noGrp="1"/>
          </p:cNvSpPr>
          <p:nvPr>
            <p:ph type="sldNum" sz="quarter" idx="12"/>
          </p:nvPr>
        </p:nvSpPr>
        <p:spPr/>
        <p:txBody>
          <a:bodyPr/>
          <a:lstStyle>
            <a:lvl1pPr>
              <a:defRPr/>
            </a:lvl1pPr>
          </a:lstStyle>
          <a:p>
            <a:pPr>
              <a:defRPr/>
            </a:pPr>
            <a:fld id="{0643C0EE-DE74-4658-91DB-C57D399A09A6}" type="slidenum">
              <a:rPr lang="en-US" altLang="en-US"/>
              <a:pPr>
                <a:defRPr/>
              </a:pPr>
              <a:t>‹#›</a:t>
            </a:fld>
            <a:endParaRPr lang="en-US" altLang="en-US"/>
          </a:p>
        </p:txBody>
      </p:sp>
    </p:spTree>
    <p:extLst>
      <p:ext uri="{BB962C8B-B14F-4D97-AF65-F5344CB8AC3E}">
        <p14:creationId xmlns:p14="http://schemas.microsoft.com/office/powerpoint/2010/main" val="807583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8ED82C-C2C1-09B7-2004-A0EB8A527682}"/>
              </a:ext>
            </a:extLst>
          </p:cNvPr>
          <p:cNvSpPr>
            <a:spLocks noGrp="1"/>
          </p:cNvSpPr>
          <p:nvPr>
            <p:ph type="dt" sz="half" idx="10"/>
          </p:nvPr>
        </p:nvSpPr>
        <p:spPr/>
        <p:txBody>
          <a:bodyPr/>
          <a:lstStyle>
            <a:lvl1pPr>
              <a:defRPr/>
            </a:lvl1pPr>
          </a:lstStyle>
          <a:p>
            <a:pPr>
              <a:defRPr/>
            </a:pPr>
            <a:fld id="{97054038-7CF2-4BF7-BC01-D2CCE7F0D271}" type="datetimeFigureOut">
              <a:rPr lang="en-US"/>
              <a:pPr>
                <a:defRPr/>
              </a:pPr>
              <a:t>8/14/2025</a:t>
            </a:fld>
            <a:endParaRPr lang="en-US"/>
          </a:p>
        </p:txBody>
      </p:sp>
      <p:sp>
        <p:nvSpPr>
          <p:cNvPr id="5" name="Footer Placeholder 4">
            <a:extLst>
              <a:ext uri="{FF2B5EF4-FFF2-40B4-BE49-F238E27FC236}">
                <a16:creationId xmlns:a16="http://schemas.microsoft.com/office/drawing/2014/main" id="{EE30BCC2-05D1-225C-B2A9-4E03CFAA105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F35AE73-A83F-A463-8F45-0E5A58A60BB2}"/>
              </a:ext>
            </a:extLst>
          </p:cNvPr>
          <p:cNvSpPr>
            <a:spLocks noGrp="1"/>
          </p:cNvSpPr>
          <p:nvPr>
            <p:ph type="sldNum" sz="quarter" idx="12"/>
          </p:nvPr>
        </p:nvSpPr>
        <p:spPr/>
        <p:txBody>
          <a:bodyPr/>
          <a:lstStyle>
            <a:lvl1pPr>
              <a:defRPr/>
            </a:lvl1pPr>
          </a:lstStyle>
          <a:p>
            <a:pPr>
              <a:defRPr/>
            </a:pPr>
            <a:fld id="{17E79C13-BB06-4A49-BE2F-9CF3F09A73F1}" type="slidenum">
              <a:rPr lang="en-US" altLang="en-US"/>
              <a:pPr>
                <a:defRPr/>
              </a:pPr>
              <a:t>‹#›</a:t>
            </a:fld>
            <a:endParaRPr lang="en-US" altLang="en-US"/>
          </a:p>
        </p:txBody>
      </p:sp>
    </p:spTree>
    <p:extLst>
      <p:ext uri="{BB962C8B-B14F-4D97-AF65-F5344CB8AC3E}">
        <p14:creationId xmlns:p14="http://schemas.microsoft.com/office/powerpoint/2010/main" val="2343021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B14977-6696-EEB3-4563-C067D082A524}"/>
              </a:ext>
            </a:extLst>
          </p:cNvPr>
          <p:cNvSpPr>
            <a:spLocks noGrp="1"/>
          </p:cNvSpPr>
          <p:nvPr>
            <p:ph type="dt" sz="half" idx="10"/>
          </p:nvPr>
        </p:nvSpPr>
        <p:spPr/>
        <p:txBody>
          <a:bodyPr/>
          <a:lstStyle>
            <a:lvl1pPr>
              <a:defRPr/>
            </a:lvl1pPr>
          </a:lstStyle>
          <a:p>
            <a:pPr>
              <a:defRPr/>
            </a:pPr>
            <a:fld id="{01BB6E35-2E73-4411-AC3A-44B62A6288C4}" type="datetimeFigureOut">
              <a:rPr lang="en-US"/>
              <a:pPr>
                <a:defRPr/>
              </a:pPr>
              <a:t>8/14/2025</a:t>
            </a:fld>
            <a:endParaRPr lang="en-US"/>
          </a:p>
        </p:txBody>
      </p:sp>
      <p:sp>
        <p:nvSpPr>
          <p:cNvPr id="5" name="Footer Placeholder 4">
            <a:extLst>
              <a:ext uri="{FF2B5EF4-FFF2-40B4-BE49-F238E27FC236}">
                <a16:creationId xmlns:a16="http://schemas.microsoft.com/office/drawing/2014/main" id="{70F4C915-8287-40D7-86E2-A5315775D49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A964C85-7DDD-8716-14A8-6233EB32FB11}"/>
              </a:ext>
            </a:extLst>
          </p:cNvPr>
          <p:cNvSpPr>
            <a:spLocks noGrp="1"/>
          </p:cNvSpPr>
          <p:nvPr>
            <p:ph type="sldNum" sz="quarter" idx="12"/>
          </p:nvPr>
        </p:nvSpPr>
        <p:spPr/>
        <p:txBody>
          <a:bodyPr/>
          <a:lstStyle>
            <a:lvl1pPr>
              <a:defRPr/>
            </a:lvl1pPr>
          </a:lstStyle>
          <a:p>
            <a:pPr>
              <a:defRPr/>
            </a:pPr>
            <a:fld id="{F40F1A3D-90A7-4E02-BCEE-D4C35A8C64D2}" type="slidenum">
              <a:rPr lang="en-US" altLang="en-US"/>
              <a:pPr>
                <a:defRPr/>
              </a:pPr>
              <a:t>‹#›</a:t>
            </a:fld>
            <a:endParaRPr lang="en-US" altLang="en-US"/>
          </a:p>
        </p:txBody>
      </p:sp>
    </p:spTree>
    <p:extLst>
      <p:ext uri="{BB962C8B-B14F-4D97-AF65-F5344CB8AC3E}">
        <p14:creationId xmlns:p14="http://schemas.microsoft.com/office/powerpoint/2010/main" val="133389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32B2E6-F8BA-CBA3-55C0-507AC20A632F}"/>
              </a:ext>
            </a:extLst>
          </p:cNvPr>
          <p:cNvSpPr>
            <a:spLocks noGrp="1"/>
          </p:cNvSpPr>
          <p:nvPr>
            <p:ph type="dt" sz="half" idx="10"/>
          </p:nvPr>
        </p:nvSpPr>
        <p:spPr/>
        <p:txBody>
          <a:bodyPr/>
          <a:lstStyle>
            <a:lvl1pPr>
              <a:defRPr/>
            </a:lvl1pPr>
          </a:lstStyle>
          <a:p>
            <a:pPr>
              <a:defRPr/>
            </a:pPr>
            <a:fld id="{DF408DA0-D4D8-4688-BEA2-E8112369A05E}" type="datetimeFigureOut">
              <a:rPr lang="en-US"/>
              <a:pPr>
                <a:defRPr/>
              </a:pPr>
              <a:t>8/14/2025</a:t>
            </a:fld>
            <a:endParaRPr lang="en-US"/>
          </a:p>
        </p:txBody>
      </p:sp>
      <p:sp>
        <p:nvSpPr>
          <p:cNvPr id="5" name="Footer Placeholder 4">
            <a:extLst>
              <a:ext uri="{FF2B5EF4-FFF2-40B4-BE49-F238E27FC236}">
                <a16:creationId xmlns:a16="http://schemas.microsoft.com/office/drawing/2014/main" id="{40193636-E8DC-A8ED-2F69-D841EBBA6E7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A91EB48-5385-171D-9FA2-1D4C794EBC29}"/>
              </a:ext>
            </a:extLst>
          </p:cNvPr>
          <p:cNvSpPr>
            <a:spLocks noGrp="1"/>
          </p:cNvSpPr>
          <p:nvPr>
            <p:ph type="sldNum" sz="quarter" idx="12"/>
          </p:nvPr>
        </p:nvSpPr>
        <p:spPr/>
        <p:txBody>
          <a:bodyPr/>
          <a:lstStyle>
            <a:lvl1pPr>
              <a:defRPr/>
            </a:lvl1pPr>
          </a:lstStyle>
          <a:p>
            <a:pPr>
              <a:defRPr/>
            </a:pPr>
            <a:fld id="{53EDA537-E393-4E14-B49F-A044FDDD4B86}" type="slidenum">
              <a:rPr lang="en-US" altLang="en-US"/>
              <a:pPr>
                <a:defRPr/>
              </a:pPr>
              <a:t>‹#›</a:t>
            </a:fld>
            <a:endParaRPr lang="en-US" altLang="en-US"/>
          </a:p>
        </p:txBody>
      </p:sp>
    </p:spTree>
    <p:extLst>
      <p:ext uri="{BB962C8B-B14F-4D97-AF65-F5344CB8AC3E}">
        <p14:creationId xmlns:p14="http://schemas.microsoft.com/office/powerpoint/2010/main" val="3311528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9D9D35-8B24-076E-BDE1-7D3ABEE24A5F}"/>
              </a:ext>
            </a:extLst>
          </p:cNvPr>
          <p:cNvSpPr>
            <a:spLocks noGrp="1"/>
          </p:cNvSpPr>
          <p:nvPr>
            <p:ph type="dt" sz="half" idx="10"/>
          </p:nvPr>
        </p:nvSpPr>
        <p:spPr/>
        <p:txBody>
          <a:bodyPr/>
          <a:lstStyle>
            <a:lvl1pPr>
              <a:defRPr/>
            </a:lvl1pPr>
          </a:lstStyle>
          <a:p>
            <a:pPr>
              <a:defRPr/>
            </a:pPr>
            <a:fld id="{49F14699-9344-446D-B79B-D88A6A6702F1}" type="datetimeFigureOut">
              <a:rPr lang="en-US"/>
              <a:pPr>
                <a:defRPr/>
              </a:pPr>
              <a:t>8/14/2025</a:t>
            </a:fld>
            <a:endParaRPr lang="en-US"/>
          </a:p>
        </p:txBody>
      </p:sp>
      <p:sp>
        <p:nvSpPr>
          <p:cNvPr id="5" name="Footer Placeholder 4">
            <a:extLst>
              <a:ext uri="{FF2B5EF4-FFF2-40B4-BE49-F238E27FC236}">
                <a16:creationId xmlns:a16="http://schemas.microsoft.com/office/drawing/2014/main" id="{822C925A-2989-7481-C5E8-C9D6E720F24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9A46D2C-5C46-338E-2EC6-25ED687CE1BD}"/>
              </a:ext>
            </a:extLst>
          </p:cNvPr>
          <p:cNvSpPr>
            <a:spLocks noGrp="1"/>
          </p:cNvSpPr>
          <p:nvPr>
            <p:ph type="sldNum" sz="quarter" idx="12"/>
          </p:nvPr>
        </p:nvSpPr>
        <p:spPr/>
        <p:txBody>
          <a:bodyPr/>
          <a:lstStyle>
            <a:lvl1pPr>
              <a:defRPr/>
            </a:lvl1pPr>
          </a:lstStyle>
          <a:p>
            <a:pPr>
              <a:defRPr/>
            </a:pPr>
            <a:fld id="{E397BAEB-8123-49B0-91D1-BB1CE1A1E2A9}" type="slidenum">
              <a:rPr lang="en-US" altLang="en-US"/>
              <a:pPr>
                <a:defRPr/>
              </a:pPr>
              <a:t>‹#›</a:t>
            </a:fld>
            <a:endParaRPr lang="en-US" altLang="en-US"/>
          </a:p>
        </p:txBody>
      </p:sp>
    </p:spTree>
    <p:extLst>
      <p:ext uri="{BB962C8B-B14F-4D97-AF65-F5344CB8AC3E}">
        <p14:creationId xmlns:p14="http://schemas.microsoft.com/office/powerpoint/2010/main" val="2090097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2F430EB-053B-3ADE-6CBC-A94228DE1BB8}"/>
              </a:ext>
            </a:extLst>
          </p:cNvPr>
          <p:cNvSpPr>
            <a:spLocks noGrp="1"/>
          </p:cNvSpPr>
          <p:nvPr>
            <p:ph type="dt" sz="half" idx="10"/>
          </p:nvPr>
        </p:nvSpPr>
        <p:spPr/>
        <p:txBody>
          <a:bodyPr/>
          <a:lstStyle>
            <a:lvl1pPr>
              <a:defRPr/>
            </a:lvl1pPr>
          </a:lstStyle>
          <a:p>
            <a:pPr>
              <a:defRPr/>
            </a:pPr>
            <a:fld id="{20A99C37-5567-44EF-B313-5BC811A9B185}" type="datetimeFigureOut">
              <a:rPr lang="en-US"/>
              <a:pPr>
                <a:defRPr/>
              </a:pPr>
              <a:t>8/14/2025</a:t>
            </a:fld>
            <a:endParaRPr lang="en-US"/>
          </a:p>
        </p:txBody>
      </p:sp>
      <p:sp>
        <p:nvSpPr>
          <p:cNvPr id="6" name="Footer Placeholder 4">
            <a:extLst>
              <a:ext uri="{FF2B5EF4-FFF2-40B4-BE49-F238E27FC236}">
                <a16:creationId xmlns:a16="http://schemas.microsoft.com/office/drawing/2014/main" id="{453E9249-0736-BFEC-B368-61636E474F2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C151657-51F8-DB7F-148E-4DE345D92AE5}"/>
              </a:ext>
            </a:extLst>
          </p:cNvPr>
          <p:cNvSpPr>
            <a:spLocks noGrp="1"/>
          </p:cNvSpPr>
          <p:nvPr>
            <p:ph type="sldNum" sz="quarter" idx="12"/>
          </p:nvPr>
        </p:nvSpPr>
        <p:spPr/>
        <p:txBody>
          <a:bodyPr/>
          <a:lstStyle>
            <a:lvl1pPr>
              <a:defRPr/>
            </a:lvl1pPr>
          </a:lstStyle>
          <a:p>
            <a:pPr>
              <a:defRPr/>
            </a:pPr>
            <a:fld id="{4EDCE0C9-1E51-4E23-9FCE-9C6C8A09FD52}" type="slidenum">
              <a:rPr lang="en-US" altLang="en-US"/>
              <a:pPr>
                <a:defRPr/>
              </a:pPr>
              <a:t>‹#›</a:t>
            </a:fld>
            <a:endParaRPr lang="en-US" altLang="en-US"/>
          </a:p>
        </p:txBody>
      </p:sp>
    </p:spTree>
    <p:extLst>
      <p:ext uri="{BB962C8B-B14F-4D97-AF65-F5344CB8AC3E}">
        <p14:creationId xmlns:p14="http://schemas.microsoft.com/office/powerpoint/2010/main" val="586383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AFCF5DA-087A-DCAC-E326-443F1C002C59}"/>
              </a:ext>
            </a:extLst>
          </p:cNvPr>
          <p:cNvSpPr>
            <a:spLocks noGrp="1"/>
          </p:cNvSpPr>
          <p:nvPr>
            <p:ph type="dt" sz="half" idx="10"/>
          </p:nvPr>
        </p:nvSpPr>
        <p:spPr/>
        <p:txBody>
          <a:bodyPr/>
          <a:lstStyle>
            <a:lvl1pPr>
              <a:defRPr/>
            </a:lvl1pPr>
          </a:lstStyle>
          <a:p>
            <a:pPr>
              <a:defRPr/>
            </a:pPr>
            <a:fld id="{1A6D8581-E067-4659-97A6-B863EFA106BC}" type="datetimeFigureOut">
              <a:rPr lang="en-US"/>
              <a:pPr>
                <a:defRPr/>
              </a:pPr>
              <a:t>8/14/2025</a:t>
            </a:fld>
            <a:endParaRPr lang="en-US"/>
          </a:p>
        </p:txBody>
      </p:sp>
      <p:sp>
        <p:nvSpPr>
          <p:cNvPr id="8" name="Footer Placeholder 4">
            <a:extLst>
              <a:ext uri="{FF2B5EF4-FFF2-40B4-BE49-F238E27FC236}">
                <a16:creationId xmlns:a16="http://schemas.microsoft.com/office/drawing/2014/main" id="{5973F251-9C7F-3689-D8EE-7B0059DA111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C4BF33D-6363-1DA1-F276-F8B07B02B98F}"/>
              </a:ext>
            </a:extLst>
          </p:cNvPr>
          <p:cNvSpPr>
            <a:spLocks noGrp="1"/>
          </p:cNvSpPr>
          <p:nvPr>
            <p:ph type="sldNum" sz="quarter" idx="12"/>
          </p:nvPr>
        </p:nvSpPr>
        <p:spPr/>
        <p:txBody>
          <a:bodyPr/>
          <a:lstStyle>
            <a:lvl1pPr>
              <a:defRPr/>
            </a:lvl1pPr>
          </a:lstStyle>
          <a:p>
            <a:pPr>
              <a:defRPr/>
            </a:pPr>
            <a:fld id="{10635B43-5987-4F6E-86BB-DC5F7F07189F}" type="slidenum">
              <a:rPr lang="en-US" altLang="en-US"/>
              <a:pPr>
                <a:defRPr/>
              </a:pPr>
              <a:t>‹#›</a:t>
            </a:fld>
            <a:endParaRPr lang="en-US" altLang="en-US"/>
          </a:p>
        </p:txBody>
      </p:sp>
    </p:spTree>
    <p:extLst>
      <p:ext uri="{BB962C8B-B14F-4D97-AF65-F5344CB8AC3E}">
        <p14:creationId xmlns:p14="http://schemas.microsoft.com/office/powerpoint/2010/main" val="3609534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37B7A2A-DB39-756E-B3AB-102482B47826}"/>
              </a:ext>
            </a:extLst>
          </p:cNvPr>
          <p:cNvSpPr>
            <a:spLocks noGrp="1"/>
          </p:cNvSpPr>
          <p:nvPr>
            <p:ph type="dt" sz="half" idx="10"/>
          </p:nvPr>
        </p:nvSpPr>
        <p:spPr/>
        <p:txBody>
          <a:bodyPr/>
          <a:lstStyle>
            <a:lvl1pPr>
              <a:defRPr/>
            </a:lvl1pPr>
          </a:lstStyle>
          <a:p>
            <a:pPr>
              <a:defRPr/>
            </a:pPr>
            <a:fld id="{FBA6899F-F6EA-4BE0-BC35-DF5A5766618F}" type="datetimeFigureOut">
              <a:rPr lang="en-US"/>
              <a:pPr>
                <a:defRPr/>
              </a:pPr>
              <a:t>8/14/2025</a:t>
            </a:fld>
            <a:endParaRPr lang="en-US"/>
          </a:p>
        </p:txBody>
      </p:sp>
      <p:sp>
        <p:nvSpPr>
          <p:cNvPr id="4" name="Footer Placeholder 4">
            <a:extLst>
              <a:ext uri="{FF2B5EF4-FFF2-40B4-BE49-F238E27FC236}">
                <a16:creationId xmlns:a16="http://schemas.microsoft.com/office/drawing/2014/main" id="{CA9585D8-156E-5483-ED00-72CDDBAAC18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EBB95F67-2CCC-BDC6-9201-DD2558A09805}"/>
              </a:ext>
            </a:extLst>
          </p:cNvPr>
          <p:cNvSpPr>
            <a:spLocks noGrp="1"/>
          </p:cNvSpPr>
          <p:nvPr>
            <p:ph type="sldNum" sz="quarter" idx="12"/>
          </p:nvPr>
        </p:nvSpPr>
        <p:spPr/>
        <p:txBody>
          <a:bodyPr/>
          <a:lstStyle>
            <a:lvl1pPr>
              <a:defRPr/>
            </a:lvl1pPr>
          </a:lstStyle>
          <a:p>
            <a:pPr>
              <a:defRPr/>
            </a:pPr>
            <a:fld id="{EFD9B265-9B48-4EA0-B7C2-3368101C22BB}" type="slidenum">
              <a:rPr lang="en-US" altLang="en-US"/>
              <a:pPr>
                <a:defRPr/>
              </a:pPr>
              <a:t>‹#›</a:t>
            </a:fld>
            <a:endParaRPr lang="en-US" altLang="en-US"/>
          </a:p>
        </p:txBody>
      </p:sp>
    </p:spTree>
    <p:extLst>
      <p:ext uri="{BB962C8B-B14F-4D97-AF65-F5344CB8AC3E}">
        <p14:creationId xmlns:p14="http://schemas.microsoft.com/office/powerpoint/2010/main" val="2580626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AAD2E85-15AB-E544-192E-E4F08379ED1A}"/>
              </a:ext>
            </a:extLst>
          </p:cNvPr>
          <p:cNvSpPr>
            <a:spLocks noGrp="1"/>
          </p:cNvSpPr>
          <p:nvPr>
            <p:ph type="dt" sz="half" idx="10"/>
          </p:nvPr>
        </p:nvSpPr>
        <p:spPr/>
        <p:txBody>
          <a:bodyPr/>
          <a:lstStyle>
            <a:lvl1pPr>
              <a:defRPr/>
            </a:lvl1pPr>
          </a:lstStyle>
          <a:p>
            <a:pPr>
              <a:defRPr/>
            </a:pPr>
            <a:fld id="{1AE27101-4923-4E4F-811E-621A52F42E42}" type="datetimeFigureOut">
              <a:rPr lang="en-US"/>
              <a:pPr>
                <a:defRPr/>
              </a:pPr>
              <a:t>8/14/2025</a:t>
            </a:fld>
            <a:endParaRPr lang="en-US"/>
          </a:p>
        </p:txBody>
      </p:sp>
      <p:sp>
        <p:nvSpPr>
          <p:cNvPr id="3" name="Footer Placeholder 4">
            <a:extLst>
              <a:ext uri="{FF2B5EF4-FFF2-40B4-BE49-F238E27FC236}">
                <a16:creationId xmlns:a16="http://schemas.microsoft.com/office/drawing/2014/main" id="{F3D4A050-EA6A-9FD2-292A-725758B1EF5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AD45EF0-A823-2026-9A15-D8890CF712DE}"/>
              </a:ext>
            </a:extLst>
          </p:cNvPr>
          <p:cNvSpPr>
            <a:spLocks noGrp="1"/>
          </p:cNvSpPr>
          <p:nvPr>
            <p:ph type="sldNum" sz="quarter" idx="12"/>
          </p:nvPr>
        </p:nvSpPr>
        <p:spPr/>
        <p:txBody>
          <a:bodyPr/>
          <a:lstStyle>
            <a:lvl1pPr>
              <a:defRPr/>
            </a:lvl1pPr>
          </a:lstStyle>
          <a:p>
            <a:pPr>
              <a:defRPr/>
            </a:pPr>
            <a:fld id="{8BE9683F-50AF-4BC0-B060-E19BC68582D1}" type="slidenum">
              <a:rPr lang="en-US" altLang="en-US"/>
              <a:pPr>
                <a:defRPr/>
              </a:pPr>
              <a:t>‹#›</a:t>
            </a:fld>
            <a:endParaRPr lang="en-US" altLang="en-US"/>
          </a:p>
        </p:txBody>
      </p:sp>
    </p:spTree>
    <p:extLst>
      <p:ext uri="{BB962C8B-B14F-4D97-AF65-F5344CB8AC3E}">
        <p14:creationId xmlns:p14="http://schemas.microsoft.com/office/powerpoint/2010/main" val="3080205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74D332B-3B33-3055-D35F-8D2F6217A28D}"/>
              </a:ext>
            </a:extLst>
          </p:cNvPr>
          <p:cNvSpPr>
            <a:spLocks noGrp="1"/>
          </p:cNvSpPr>
          <p:nvPr>
            <p:ph type="dt" sz="half" idx="10"/>
          </p:nvPr>
        </p:nvSpPr>
        <p:spPr/>
        <p:txBody>
          <a:bodyPr/>
          <a:lstStyle>
            <a:lvl1pPr>
              <a:defRPr/>
            </a:lvl1pPr>
          </a:lstStyle>
          <a:p>
            <a:pPr>
              <a:defRPr/>
            </a:pPr>
            <a:fld id="{62C89FAC-7269-4EE9-82CC-48C6E40CB945}" type="datetimeFigureOut">
              <a:rPr lang="en-US"/>
              <a:pPr>
                <a:defRPr/>
              </a:pPr>
              <a:t>8/14/2025</a:t>
            </a:fld>
            <a:endParaRPr lang="en-US"/>
          </a:p>
        </p:txBody>
      </p:sp>
      <p:sp>
        <p:nvSpPr>
          <p:cNvPr id="6" name="Footer Placeholder 4">
            <a:extLst>
              <a:ext uri="{FF2B5EF4-FFF2-40B4-BE49-F238E27FC236}">
                <a16:creationId xmlns:a16="http://schemas.microsoft.com/office/drawing/2014/main" id="{87637EB0-E75E-8EB4-84DD-91D52104C6D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D2263BD-E5B8-8D60-885C-2EFC95EDB2AD}"/>
              </a:ext>
            </a:extLst>
          </p:cNvPr>
          <p:cNvSpPr>
            <a:spLocks noGrp="1"/>
          </p:cNvSpPr>
          <p:nvPr>
            <p:ph type="sldNum" sz="quarter" idx="12"/>
          </p:nvPr>
        </p:nvSpPr>
        <p:spPr/>
        <p:txBody>
          <a:bodyPr/>
          <a:lstStyle>
            <a:lvl1pPr>
              <a:defRPr/>
            </a:lvl1pPr>
          </a:lstStyle>
          <a:p>
            <a:pPr>
              <a:defRPr/>
            </a:pPr>
            <a:fld id="{F15F1723-B673-4013-BD6C-81E936F42E88}" type="slidenum">
              <a:rPr lang="en-US" altLang="en-US"/>
              <a:pPr>
                <a:defRPr/>
              </a:pPr>
              <a:t>‹#›</a:t>
            </a:fld>
            <a:endParaRPr lang="en-US" altLang="en-US"/>
          </a:p>
        </p:txBody>
      </p:sp>
    </p:spTree>
    <p:extLst>
      <p:ext uri="{BB962C8B-B14F-4D97-AF65-F5344CB8AC3E}">
        <p14:creationId xmlns:p14="http://schemas.microsoft.com/office/powerpoint/2010/main" val="4002139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92D7961-CC07-09B5-DE84-058FF569700D}"/>
              </a:ext>
            </a:extLst>
          </p:cNvPr>
          <p:cNvSpPr>
            <a:spLocks noGrp="1"/>
          </p:cNvSpPr>
          <p:nvPr>
            <p:ph type="dt" sz="half" idx="10"/>
          </p:nvPr>
        </p:nvSpPr>
        <p:spPr/>
        <p:txBody>
          <a:bodyPr/>
          <a:lstStyle>
            <a:lvl1pPr>
              <a:defRPr/>
            </a:lvl1pPr>
          </a:lstStyle>
          <a:p>
            <a:pPr>
              <a:defRPr/>
            </a:pPr>
            <a:fld id="{E03DD1A6-4BF7-4997-AFA8-395826059156}" type="datetimeFigureOut">
              <a:rPr lang="en-US"/>
              <a:pPr>
                <a:defRPr/>
              </a:pPr>
              <a:t>8/14/2025</a:t>
            </a:fld>
            <a:endParaRPr lang="en-US"/>
          </a:p>
        </p:txBody>
      </p:sp>
      <p:sp>
        <p:nvSpPr>
          <p:cNvPr id="6" name="Footer Placeholder 4">
            <a:extLst>
              <a:ext uri="{FF2B5EF4-FFF2-40B4-BE49-F238E27FC236}">
                <a16:creationId xmlns:a16="http://schemas.microsoft.com/office/drawing/2014/main" id="{EE84F6C6-18CD-4309-1FFD-F706887B4E5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564D2AC-E2AB-CF14-B64B-E07A70B57ED6}"/>
              </a:ext>
            </a:extLst>
          </p:cNvPr>
          <p:cNvSpPr>
            <a:spLocks noGrp="1"/>
          </p:cNvSpPr>
          <p:nvPr>
            <p:ph type="sldNum" sz="quarter" idx="12"/>
          </p:nvPr>
        </p:nvSpPr>
        <p:spPr/>
        <p:txBody>
          <a:bodyPr/>
          <a:lstStyle>
            <a:lvl1pPr>
              <a:defRPr/>
            </a:lvl1pPr>
          </a:lstStyle>
          <a:p>
            <a:pPr>
              <a:defRPr/>
            </a:pPr>
            <a:fld id="{E87D2716-9D27-4124-B77F-CCB6AC64B2C8}" type="slidenum">
              <a:rPr lang="en-US" altLang="en-US"/>
              <a:pPr>
                <a:defRPr/>
              </a:pPr>
              <a:t>‹#›</a:t>
            </a:fld>
            <a:endParaRPr lang="en-US" altLang="en-US"/>
          </a:p>
        </p:txBody>
      </p:sp>
    </p:spTree>
    <p:extLst>
      <p:ext uri="{BB962C8B-B14F-4D97-AF65-F5344CB8AC3E}">
        <p14:creationId xmlns:p14="http://schemas.microsoft.com/office/powerpoint/2010/main" val="1498881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91A7B93-D437-9323-EED9-35940DEF4D1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C8FB13A-DB95-9284-A5A5-AD2730C2292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D9DAB92-FCA0-C1F7-1769-1AB4376CCD79}"/>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34526AC1-A8CC-4F92-9908-87C730ED0EA9}" type="datetimeFigureOut">
              <a:rPr lang="en-US"/>
              <a:pPr>
                <a:defRPr/>
              </a:pPr>
              <a:t>8/14/2025</a:t>
            </a:fld>
            <a:endParaRPr lang="en-US"/>
          </a:p>
        </p:txBody>
      </p:sp>
      <p:sp>
        <p:nvSpPr>
          <p:cNvPr id="5" name="Footer Placeholder 4">
            <a:extLst>
              <a:ext uri="{FF2B5EF4-FFF2-40B4-BE49-F238E27FC236}">
                <a16:creationId xmlns:a16="http://schemas.microsoft.com/office/drawing/2014/main" id="{F4CA6D9A-EC0E-5668-7BD0-5892E1AA922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AEBDFA18-CFD7-8A90-2C87-866E5C0FA16E}"/>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6C768314-561F-4C0F-BB6B-3F456AD5FCA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youtu.be/_5CPbH9kkDI"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gXTVrDMbKyM" TargetMode="Externa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xqFQoTCM-m9smFi8cCFcOyHgodalsEQg&amp;url=http%3A%2F%2Fwww.cosmicbooknews.com%2Fcontent%2Fnecessary-evil-villains-dc-comics-documentary-announced-narrated-christopher-lee&amp;ei=d2O-VY-PHMPleuq2kZAE&amp;bvm=bv.99261572,d.dmo&amp;psig=AFQjCNG-EIM22lFRmNQbGJfPE0bsb4cxyw&amp;ust=1438626962182745" TargetMode="External"/><Relationship Id="rId2" Type="http://schemas.openxmlformats.org/officeDocument/2006/relationships/hyperlink" Target="https://www.google.com/url?sa=i&amp;rct=j&amp;q=&amp;esrc=s&amp;source=images&amp;cd=&amp;cad=rja&amp;uact=8&amp;ved=0CAcQjRxqFQoTCNv4kp2Fi8cCFcVeHgodYEEHcg&amp;url=https%3A%2F%2Fen.wikipedia.org%2Fwiki%2FVillain&amp;ei=GWO-VZuIIsW9eeCCnZAH&amp;bvm=bv.99261572,d.dmo&amp;psig=AFQjCNG-EIM22lFRmNQbGJfPE0bsb4cxyw&amp;ust=1438626962182745"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url?sa=i&amp;rct=j&amp;q=&amp;esrc=s&amp;source=images&amp;cd=&amp;cad=rja&amp;uact=8&amp;ved=0CAcQjRxqFQoTCPfdpOSGi8cCFQSSHgodFi4AfQ&amp;url=http%3A%2F%2Fwww.fanpop.com%2Fclubs%2Fpixar%2Fpicks%2Fresults%2F412894%2Fwhich-up-characters-favorite&amp;ei=u2S-VbeUC4SkepbcgOgH&amp;bvm=bv.99261572,d.dmo&amp;psig=AFQjCNFLo3U-eLYP3IYTXL98nVlZjMnndA&amp;ust=1438627189698686"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amp;esrc=s&amp;source=images&amp;cd=&amp;cad=rja&amp;uact=8&amp;ved=0CAcQjRxqFQoTCJDKqZmFnMcCFcQ-Pgodk4kEyg&amp;url=http%3A%2F%2Fmathground.net%2Farchimedes%2F&amp;ei=xUzHVdDTBcT9-AGTk5LQDA&amp;bvm=bv.99804247,d.cWw&amp;psig=AFQjCNGjLCwEciff0bPeu1CAsPS5VCT8PA&amp;ust=1439211075717371"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oogle.com/url?sa=i&amp;rct=j&amp;q=&amp;esrc=s&amp;source=images&amp;cd=&amp;cad=rja&amp;uact=8&amp;ved=0CAcQjRxqFQoTCKf-ivaMnMcCFcNyPgodIsELHg&amp;url=https%3A%2F%2Fwww.blendspace.com%2Flessons%2FBVDtEcXeLH1pMQ%2Fmedieval-times&amp;ei=3lTHVaeXKcPl-QGigq_wAQ&amp;bvm=bv.99804247,d.cWw&amp;psig=AFQjCNFkR2mH7HZrT6665HwLDdSlBHpQ9A&amp;ust=1439213098099470"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url?sa=i&amp;rct=j&amp;q=&amp;esrc=s&amp;source=images&amp;cd=&amp;cad=rja&amp;uact=8&amp;ved=&amp;url=http%3A%2F%2Fpoisk-kladov.ru%2Fmasterskaya%2Fraznoe%2F&amp;ei=4k_HVeykDoWw-wGInasw&amp;bvm=bv.99804247,d.cWw&amp;psig=AFQjCNG3mUmZdi-SBbPGaKqA8XNoUtWJVw&amp;ust=1439211874514120"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wfzFnLOpZYM" TargetMode="External"/><Relationship Id="rId2" Type="http://schemas.openxmlformats.org/officeDocument/2006/relationships/hyperlink" Target="https://www.youtube.com/watch?v=yi4p8ZR4n28" TargetMode="External"/><Relationship Id="rId1" Type="http://schemas.openxmlformats.org/officeDocument/2006/relationships/slideLayout" Target="../slideLayouts/slideLayout7.xml"/><Relationship Id="rId6" Type="http://schemas.openxmlformats.org/officeDocument/2006/relationships/hyperlink" Target="https://www.youtube.com/watch?v=qC6RJxFEMfY" TargetMode="External"/><Relationship Id="rId5" Type="http://schemas.openxmlformats.org/officeDocument/2006/relationships/hyperlink" Target="https://www.youtube.com/watch?v=RN18I-RBVm4" TargetMode="External"/><Relationship Id="rId4" Type="http://schemas.openxmlformats.org/officeDocument/2006/relationships/hyperlink" Target="https://www.youtube.com/watch?v=pR26RMI9T8c"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356EC76B-3BF4-A7B3-7143-78C400A4B66F}"/>
              </a:ext>
            </a:extLst>
          </p:cNvPr>
          <p:cNvSpPr>
            <a:spLocks noGrp="1" noChangeArrowheads="1"/>
          </p:cNvSpPr>
          <p:nvPr>
            <p:ph type="ctrTitle"/>
          </p:nvPr>
        </p:nvSpPr>
        <p:spPr>
          <a:xfrm>
            <a:off x="588963" y="2573338"/>
            <a:ext cx="8001000" cy="481012"/>
          </a:xfrm>
        </p:spPr>
        <p:txBody>
          <a:bodyPr rtlCol="0">
            <a:normAutofit fontScale="90000"/>
          </a:bodyPr>
          <a:lstStyle/>
          <a:p>
            <a:pPr eaLnBrk="1" fontAlgn="auto" hangingPunct="1">
              <a:spcAft>
                <a:spcPts val="0"/>
              </a:spcAft>
              <a:defRPr/>
            </a:pPr>
            <a:r>
              <a:rPr lang="en-US" sz="3200" dirty="0">
                <a:solidFill>
                  <a:schemeClr val="bg1">
                    <a:lumMod val="50000"/>
                  </a:schemeClr>
                </a:solidFill>
                <a:latin typeface="Comic Sans MS" pitchFamily="66" charset="0"/>
              </a:rPr>
              <a:t>Catapult Engineering</a:t>
            </a:r>
          </a:p>
        </p:txBody>
      </p:sp>
      <p:sp>
        <p:nvSpPr>
          <p:cNvPr id="2051" name="Line 8">
            <a:extLst>
              <a:ext uri="{FF2B5EF4-FFF2-40B4-BE49-F238E27FC236}">
                <a16:creationId xmlns:a16="http://schemas.microsoft.com/office/drawing/2014/main" id="{0A84E9E8-EB4B-856E-15DB-90BDD51D635F}"/>
              </a:ext>
            </a:extLst>
          </p:cNvPr>
          <p:cNvSpPr>
            <a:spLocks noChangeShapeType="1"/>
          </p:cNvSpPr>
          <p:nvPr/>
        </p:nvSpPr>
        <p:spPr bwMode="auto">
          <a:xfrm flipH="1">
            <a:off x="1450975" y="1828800"/>
            <a:ext cx="6197600"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052" name="Picture 15" descr="C:\Users\John\Documents\Pictures\biy-bus-dev-images\logos\biy-logo-350.jpg">
            <a:extLst>
              <a:ext uri="{FF2B5EF4-FFF2-40B4-BE49-F238E27FC236}">
                <a16:creationId xmlns:a16="http://schemas.microsoft.com/office/drawing/2014/main" id="{36AB9034-068D-0B06-C082-6ED1FA2E30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9500" y="871538"/>
            <a:ext cx="4445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4" name="Text Box 16">
            <a:extLst>
              <a:ext uri="{FF2B5EF4-FFF2-40B4-BE49-F238E27FC236}">
                <a16:creationId xmlns:a16="http://schemas.microsoft.com/office/drawing/2014/main" id="{CA02A8A7-680C-EED6-D95D-C77E0B0339B3}"/>
              </a:ext>
            </a:extLst>
          </p:cNvPr>
          <p:cNvSpPr txBox="1">
            <a:spLocks noChangeArrowheads="1"/>
          </p:cNvSpPr>
          <p:nvPr/>
        </p:nvSpPr>
        <p:spPr bwMode="auto">
          <a:xfrm>
            <a:off x="1327150" y="1924050"/>
            <a:ext cx="6467475" cy="579438"/>
          </a:xfrm>
          <a:prstGeom prst="rect">
            <a:avLst/>
          </a:prstGeom>
          <a:noFill/>
          <a:ln w="9525">
            <a:noFill/>
            <a:miter lim="800000"/>
            <a:headEnd/>
            <a:tailEnd/>
          </a:ln>
          <a:effectLst/>
        </p:spPr>
        <p:txBody>
          <a:bodyPr wrap="none">
            <a:spAutoFit/>
          </a:bodyPr>
          <a:lstStyle/>
          <a:p>
            <a:pPr eaLnBrk="1" fontAlgn="auto" hangingPunct="1">
              <a:spcBef>
                <a:spcPts val="0"/>
              </a:spcBef>
              <a:spcAft>
                <a:spcPts val="0"/>
              </a:spcAft>
              <a:defRPr/>
            </a:pPr>
            <a:r>
              <a:rPr lang="en-US" sz="3200" b="1" dirty="0">
                <a:solidFill>
                  <a:schemeClr val="bg1">
                    <a:lumMod val="50000"/>
                  </a:schemeClr>
                </a:solidFill>
                <a:latin typeface="Comic Sans MS" pitchFamily="66" charset="0"/>
                <a:cs typeface="+mn-cs"/>
              </a:rPr>
              <a:t>Creative Technology Laboratory</a:t>
            </a:r>
          </a:p>
        </p:txBody>
      </p:sp>
      <p:grpSp>
        <p:nvGrpSpPr>
          <p:cNvPr id="2054" name="Group 46">
            <a:extLst>
              <a:ext uri="{FF2B5EF4-FFF2-40B4-BE49-F238E27FC236}">
                <a16:creationId xmlns:a16="http://schemas.microsoft.com/office/drawing/2014/main" id="{45D1B76E-ADCD-D9C9-D90A-356F7C29509F}"/>
              </a:ext>
            </a:extLst>
          </p:cNvPr>
          <p:cNvGrpSpPr>
            <a:grpSpLocks/>
          </p:cNvGrpSpPr>
          <p:nvPr/>
        </p:nvGrpSpPr>
        <p:grpSpPr bwMode="auto">
          <a:xfrm>
            <a:off x="2716213" y="3333750"/>
            <a:ext cx="3606800" cy="2686050"/>
            <a:chOff x="2716213" y="3333750"/>
            <a:chExt cx="3606800" cy="2686050"/>
          </a:xfrm>
        </p:grpSpPr>
        <p:grpSp>
          <p:nvGrpSpPr>
            <p:cNvPr id="2055" name="Group 58">
              <a:extLst>
                <a:ext uri="{FF2B5EF4-FFF2-40B4-BE49-F238E27FC236}">
                  <a16:creationId xmlns:a16="http://schemas.microsoft.com/office/drawing/2014/main" id="{6B010F2D-E9C1-B644-668D-22AE9357F782}"/>
                </a:ext>
              </a:extLst>
            </p:cNvPr>
            <p:cNvGrpSpPr>
              <a:grpSpLocks/>
            </p:cNvGrpSpPr>
            <p:nvPr/>
          </p:nvGrpSpPr>
          <p:grpSpPr bwMode="auto">
            <a:xfrm>
              <a:off x="4092575" y="4884738"/>
              <a:ext cx="954088" cy="774700"/>
              <a:chOff x="7267235" y="3521427"/>
              <a:chExt cx="1532405" cy="1243898"/>
            </a:xfrm>
          </p:grpSpPr>
          <p:sp>
            <p:nvSpPr>
              <p:cNvPr id="45" name="Freeform 44">
                <a:extLst>
                  <a:ext uri="{FF2B5EF4-FFF2-40B4-BE49-F238E27FC236}">
                    <a16:creationId xmlns:a16="http://schemas.microsoft.com/office/drawing/2014/main" id="{0F5C162D-18EB-AE5D-C45A-60251DCA0F1F}"/>
                  </a:ext>
                </a:extLst>
              </p:cNvPr>
              <p:cNvSpPr/>
              <p:nvPr/>
            </p:nvSpPr>
            <p:spPr>
              <a:xfrm rot="16369724">
                <a:off x="7415507" y="3429630"/>
                <a:ext cx="1180760" cy="1477303"/>
              </a:xfrm>
              <a:custGeom>
                <a:avLst/>
                <a:gdLst>
                  <a:gd name="connsiteX0" fmla="*/ 480029 w 1143300"/>
                  <a:gd name="connsiteY0" fmla="*/ 99617 h 1521147"/>
                  <a:gd name="connsiteX1" fmla="*/ 208425 w 1143300"/>
                  <a:gd name="connsiteY1" fmla="*/ 253525 h 1521147"/>
                  <a:gd name="connsiteX2" fmla="*/ 196 w 1143300"/>
                  <a:gd name="connsiteY2" fmla="*/ 805787 h 1521147"/>
                  <a:gd name="connsiteX3" fmla="*/ 244639 w 1143300"/>
                  <a:gd name="connsiteY3" fmla="*/ 1321834 h 1521147"/>
                  <a:gd name="connsiteX4" fmla="*/ 642992 w 1143300"/>
                  <a:gd name="connsiteY4" fmla="*/ 1521011 h 1521147"/>
                  <a:gd name="connsiteX5" fmla="*/ 987023 w 1143300"/>
                  <a:gd name="connsiteY5" fmla="*/ 1339941 h 1521147"/>
                  <a:gd name="connsiteX6" fmla="*/ 1140932 w 1143300"/>
                  <a:gd name="connsiteY6" fmla="*/ 697145 h 1521147"/>
                  <a:gd name="connsiteX7" fmla="*/ 878382 w 1143300"/>
                  <a:gd name="connsiteY7" fmla="*/ 126777 h 1521147"/>
                  <a:gd name="connsiteX8" fmla="*/ 552457 w 1143300"/>
                  <a:gd name="connsiteY8" fmla="*/ 28 h 1521147"/>
                  <a:gd name="connsiteX9" fmla="*/ 480029 w 1143300"/>
                  <a:gd name="connsiteY9" fmla="*/ 99617 h 1521147"/>
                  <a:gd name="connsiteX0" fmla="*/ 362311 w 1143277"/>
                  <a:gd name="connsiteY0" fmla="*/ 73741 h 1522431"/>
                  <a:gd name="connsiteX1" fmla="*/ 208402 w 1143277"/>
                  <a:gd name="connsiteY1" fmla="*/ 254809 h 1522431"/>
                  <a:gd name="connsiteX2" fmla="*/ 173 w 1143277"/>
                  <a:gd name="connsiteY2" fmla="*/ 807071 h 1522431"/>
                  <a:gd name="connsiteX3" fmla="*/ 244616 w 1143277"/>
                  <a:gd name="connsiteY3" fmla="*/ 1323118 h 1522431"/>
                  <a:gd name="connsiteX4" fmla="*/ 642969 w 1143277"/>
                  <a:gd name="connsiteY4" fmla="*/ 1522295 h 1522431"/>
                  <a:gd name="connsiteX5" fmla="*/ 987000 w 1143277"/>
                  <a:gd name="connsiteY5" fmla="*/ 1341225 h 1522431"/>
                  <a:gd name="connsiteX6" fmla="*/ 1140909 w 1143277"/>
                  <a:gd name="connsiteY6" fmla="*/ 698429 h 1522431"/>
                  <a:gd name="connsiteX7" fmla="*/ 878359 w 1143277"/>
                  <a:gd name="connsiteY7" fmla="*/ 128061 h 1522431"/>
                  <a:gd name="connsiteX8" fmla="*/ 552434 w 1143277"/>
                  <a:gd name="connsiteY8" fmla="*/ 1312 h 1522431"/>
                  <a:gd name="connsiteX9" fmla="*/ 362311 w 1143277"/>
                  <a:gd name="connsiteY9" fmla="*/ 73741 h 1522431"/>
                  <a:gd name="connsiteX0" fmla="*/ 362311 w 1143277"/>
                  <a:gd name="connsiteY0" fmla="*/ 118428 h 1567118"/>
                  <a:gd name="connsiteX1" fmla="*/ 208402 w 1143277"/>
                  <a:gd name="connsiteY1" fmla="*/ 299496 h 1567118"/>
                  <a:gd name="connsiteX2" fmla="*/ 173 w 1143277"/>
                  <a:gd name="connsiteY2" fmla="*/ 851758 h 1567118"/>
                  <a:gd name="connsiteX3" fmla="*/ 244616 w 1143277"/>
                  <a:gd name="connsiteY3" fmla="*/ 1367805 h 1567118"/>
                  <a:gd name="connsiteX4" fmla="*/ 642969 w 1143277"/>
                  <a:gd name="connsiteY4" fmla="*/ 1566982 h 1567118"/>
                  <a:gd name="connsiteX5" fmla="*/ 987000 w 1143277"/>
                  <a:gd name="connsiteY5" fmla="*/ 1385912 h 1567118"/>
                  <a:gd name="connsiteX6" fmla="*/ 1140909 w 1143277"/>
                  <a:gd name="connsiteY6" fmla="*/ 743116 h 1567118"/>
                  <a:gd name="connsiteX7" fmla="*/ 878359 w 1143277"/>
                  <a:gd name="connsiteY7" fmla="*/ 172748 h 1567118"/>
                  <a:gd name="connsiteX8" fmla="*/ 588647 w 1143277"/>
                  <a:gd name="connsiteY8" fmla="*/ 732 h 1567118"/>
                  <a:gd name="connsiteX9" fmla="*/ 362311 w 1143277"/>
                  <a:gd name="connsiteY9" fmla="*/ 118428 h 1567118"/>
                  <a:gd name="connsiteX0" fmla="*/ 362961 w 1143927"/>
                  <a:gd name="connsiteY0" fmla="*/ 118599 h 1567289"/>
                  <a:gd name="connsiteX1" fmla="*/ 172839 w 1143927"/>
                  <a:gd name="connsiteY1" fmla="*/ 399255 h 1567289"/>
                  <a:gd name="connsiteX2" fmla="*/ 823 w 1143927"/>
                  <a:gd name="connsiteY2" fmla="*/ 851929 h 1567289"/>
                  <a:gd name="connsiteX3" fmla="*/ 245266 w 1143927"/>
                  <a:gd name="connsiteY3" fmla="*/ 1367976 h 1567289"/>
                  <a:gd name="connsiteX4" fmla="*/ 643619 w 1143927"/>
                  <a:gd name="connsiteY4" fmla="*/ 1567153 h 1567289"/>
                  <a:gd name="connsiteX5" fmla="*/ 987650 w 1143927"/>
                  <a:gd name="connsiteY5" fmla="*/ 1386083 h 1567289"/>
                  <a:gd name="connsiteX6" fmla="*/ 1141559 w 1143927"/>
                  <a:gd name="connsiteY6" fmla="*/ 743287 h 1567289"/>
                  <a:gd name="connsiteX7" fmla="*/ 879009 w 1143927"/>
                  <a:gd name="connsiteY7" fmla="*/ 172919 h 1567289"/>
                  <a:gd name="connsiteX8" fmla="*/ 589297 w 1143927"/>
                  <a:gd name="connsiteY8" fmla="*/ 903 h 1567289"/>
                  <a:gd name="connsiteX9" fmla="*/ 362961 w 1143927"/>
                  <a:gd name="connsiteY9" fmla="*/ 118599 h 1567289"/>
                  <a:gd name="connsiteX0" fmla="*/ 364424 w 1145390"/>
                  <a:gd name="connsiteY0" fmla="*/ 118599 h 1567289"/>
                  <a:gd name="connsiteX1" fmla="*/ 138089 w 1145390"/>
                  <a:gd name="connsiteY1" fmla="*/ 399255 h 1567289"/>
                  <a:gd name="connsiteX2" fmla="*/ 2286 w 1145390"/>
                  <a:gd name="connsiteY2" fmla="*/ 851929 h 1567289"/>
                  <a:gd name="connsiteX3" fmla="*/ 246729 w 1145390"/>
                  <a:gd name="connsiteY3" fmla="*/ 1367976 h 1567289"/>
                  <a:gd name="connsiteX4" fmla="*/ 645082 w 1145390"/>
                  <a:gd name="connsiteY4" fmla="*/ 1567153 h 1567289"/>
                  <a:gd name="connsiteX5" fmla="*/ 989113 w 1145390"/>
                  <a:gd name="connsiteY5" fmla="*/ 1386083 h 1567289"/>
                  <a:gd name="connsiteX6" fmla="*/ 1143022 w 1145390"/>
                  <a:gd name="connsiteY6" fmla="*/ 743287 h 1567289"/>
                  <a:gd name="connsiteX7" fmla="*/ 880472 w 1145390"/>
                  <a:gd name="connsiteY7" fmla="*/ 172919 h 1567289"/>
                  <a:gd name="connsiteX8" fmla="*/ 590760 w 1145390"/>
                  <a:gd name="connsiteY8" fmla="*/ 903 h 1567289"/>
                  <a:gd name="connsiteX9" fmla="*/ 364424 w 1145390"/>
                  <a:gd name="connsiteY9" fmla="*/ 118599 h 1567289"/>
                  <a:gd name="connsiteX0" fmla="*/ 363814 w 1144780"/>
                  <a:gd name="connsiteY0" fmla="*/ 118599 h 1567289"/>
                  <a:gd name="connsiteX1" fmla="*/ 1676 w 1144780"/>
                  <a:gd name="connsiteY1" fmla="*/ 851929 h 1567289"/>
                  <a:gd name="connsiteX2" fmla="*/ 246119 w 1144780"/>
                  <a:gd name="connsiteY2" fmla="*/ 1367976 h 1567289"/>
                  <a:gd name="connsiteX3" fmla="*/ 644472 w 1144780"/>
                  <a:gd name="connsiteY3" fmla="*/ 1567153 h 1567289"/>
                  <a:gd name="connsiteX4" fmla="*/ 988503 w 1144780"/>
                  <a:gd name="connsiteY4" fmla="*/ 1386083 h 1567289"/>
                  <a:gd name="connsiteX5" fmla="*/ 1142412 w 1144780"/>
                  <a:gd name="connsiteY5" fmla="*/ 743287 h 1567289"/>
                  <a:gd name="connsiteX6" fmla="*/ 879862 w 1144780"/>
                  <a:gd name="connsiteY6" fmla="*/ 172919 h 1567289"/>
                  <a:gd name="connsiteX7" fmla="*/ 590150 w 1144780"/>
                  <a:gd name="connsiteY7" fmla="*/ 903 h 1567289"/>
                  <a:gd name="connsiteX8" fmla="*/ 363814 w 1144780"/>
                  <a:gd name="connsiteY8" fmla="*/ 118599 h 1567289"/>
                  <a:gd name="connsiteX0" fmla="*/ 326781 w 1143961"/>
                  <a:gd name="connsiteY0" fmla="*/ 208634 h 1566790"/>
                  <a:gd name="connsiteX1" fmla="*/ 857 w 1143961"/>
                  <a:gd name="connsiteY1" fmla="*/ 851430 h 1566790"/>
                  <a:gd name="connsiteX2" fmla="*/ 245300 w 1143961"/>
                  <a:gd name="connsiteY2" fmla="*/ 1367477 h 1566790"/>
                  <a:gd name="connsiteX3" fmla="*/ 643653 w 1143961"/>
                  <a:gd name="connsiteY3" fmla="*/ 1566654 h 1566790"/>
                  <a:gd name="connsiteX4" fmla="*/ 987684 w 1143961"/>
                  <a:gd name="connsiteY4" fmla="*/ 1385584 h 1566790"/>
                  <a:gd name="connsiteX5" fmla="*/ 1141593 w 1143961"/>
                  <a:gd name="connsiteY5" fmla="*/ 742788 h 1566790"/>
                  <a:gd name="connsiteX6" fmla="*/ 879043 w 1143961"/>
                  <a:gd name="connsiteY6" fmla="*/ 172420 h 1566790"/>
                  <a:gd name="connsiteX7" fmla="*/ 589331 w 1143961"/>
                  <a:gd name="connsiteY7" fmla="*/ 404 h 1566790"/>
                  <a:gd name="connsiteX8" fmla="*/ 326781 w 1143961"/>
                  <a:gd name="connsiteY8" fmla="*/ 208634 h 1566790"/>
                  <a:gd name="connsiteX0" fmla="*/ 344814 w 1161994"/>
                  <a:gd name="connsiteY0" fmla="*/ 208634 h 1566790"/>
                  <a:gd name="connsiteX1" fmla="*/ 783 w 1161994"/>
                  <a:gd name="connsiteY1" fmla="*/ 751842 h 1566790"/>
                  <a:gd name="connsiteX2" fmla="*/ 263333 w 1161994"/>
                  <a:gd name="connsiteY2" fmla="*/ 1367477 h 1566790"/>
                  <a:gd name="connsiteX3" fmla="*/ 661686 w 1161994"/>
                  <a:gd name="connsiteY3" fmla="*/ 1566654 h 1566790"/>
                  <a:gd name="connsiteX4" fmla="*/ 1005717 w 1161994"/>
                  <a:gd name="connsiteY4" fmla="*/ 1385584 h 1566790"/>
                  <a:gd name="connsiteX5" fmla="*/ 1159626 w 1161994"/>
                  <a:gd name="connsiteY5" fmla="*/ 742788 h 1566790"/>
                  <a:gd name="connsiteX6" fmla="*/ 897076 w 1161994"/>
                  <a:gd name="connsiteY6" fmla="*/ 172420 h 1566790"/>
                  <a:gd name="connsiteX7" fmla="*/ 607364 w 1161994"/>
                  <a:gd name="connsiteY7" fmla="*/ 404 h 1566790"/>
                  <a:gd name="connsiteX8" fmla="*/ 344814 w 1161994"/>
                  <a:gd name="connsiteY8" fmla="*/ 208634 h 1566790"/>
                  <a:gd name="connsiteX0" fmla="*/ 298932 w 1161379"/>
                  <a:gd name="connsiteY0" fmla="*/ 208634 h 1566790"/>
                  <a:gd name="connsiteX1" fmla="*/ 168 w 1161379"/>
                  <a:gd name="connsiteY1" fmla="*/ 751842 h 1566790"/>
                  <a:gd name="connsiteX2" fmla="*/ 262718 w 1161379"/>
                  <a:gd name="connsiteY2" fmla="*/ 1367477 h 1566790"/>
                  <a:gd name="connsiteX3" fmla="*/ 661071 w 1161379"/>
                  <a:gd name="connsiteY3" fmla="*/ 1566654 h 1566790"/>
                  <a:gd name="connsiteX4" fmla="*/ 1005102 w 1161379"/>
                  <a:gd name="connsiteY4" fmla="*/ 1385584 h 1566790"/>
                  <a:gd name="connsiteX5" fmla="*/ 1159011 w 1161379"/>
                  <a:gd name="connsiteY5" fmla="*/ 742788 h 1566790"/>
                  <a:gd name="connsiteX6" fmla="*/ 896461 w 1161379"/>
                  <a:gd name="connsiteY6" fmla="*/ 172420 h 1566790"/>
                  <a:gd name="connsiteX7" fmla="*/ 606749 w 1161379"/>
                  <a:gd name="connsiteY7" fmla="*/ 404 h 1566790"/>
                  <a:gd name="connsiteX8" fmla="*/ 298932 w 1161379"/>
                  <a:gd name="connsiteY8" fmla="*/ 208634 h 1566790"/>
                  <a:gd name="connsiteX0" fmla="*/ 298932 w 1188122"/>
                  <a:gd name="connsiteY0" fmla="*/ 208634 h 1566786"/>
                  <a:gd name="connsiteX1" fmla="*/ 168 w 1188122"/>
                  <a:gd name="connsiteY1" fmla="*/ 751842 h 1566786"/>
                  <a:gd name="connsiteX2" fmla="*/ 262718 w 1188122"/>
                  <a:gd name="connsiteY2" fmla="*/ 1367477 h 1566786"/>
                  <a:gd name="connsiteX3" fmla="*/ 661071 w 1188122"/>
                  <a:gd name="connsiteY3" fmla="*/ 1566654 h 1566786"/>
                  <a:gd name="connsiteX4" fmla="*/ 1005102 w 1188122"/>
                  <a:gd name="connsiteY4" fmla="*/ 1385584 h 1566786"/>
                  <a:gd name="connsiteX5" fmla="*/ 1186172 w 1188122"/>
                  <a:gd name="connsiteY5" fmla="*/ 751842 h 1566786"/>
                  <a:gd name="connsiteX6" fmla="*/ 896461 w 1188122"/>
                  <a:gd name="connsiteY6" fmla="*/ 172420 h 1566786"/>
                  <a:gd name="connsiteX7" fmla="*/ 606749 w 1188122"/>
                  <a:gd name="connsiteY7" fmla="*/ 404 h 1566786"/>
                  <a:gd name="connsiteX8" fmla="*/ 298932 w 1188122"/>
                  <a:gd name="connsiteY8" fmla="*/ 208634 h 1566786"/>
                  <a:gd name="connsiteX0" fmla="*/ 235638 w 1124828"/>
                  <a:gd name="connsiteY0" fmla="*/ 208634 h 1566786"/>
                  <a:gd name="connsiteX1" fmla="*/ 248 w 1124828"/>
                  <a:gd name="connsiteY1" fmla="*/ 760896 h 1566786"/>
                  <a:gd name="connsiteX2" fmla="*/ 199424 w 1124828"/>
                  <a:gd name="connsiteY2" fmla="*/ 1367477 h 1566786"/>
                  <a:gd name="connsiteX3" fmla="*/ 597777 w 1124828"/>
                  <a:gd name="connsiteY3" fmla="*/ 1566654 h 1566786"/>
                  <a:gd name="connsiteX4" fmla="*/ 941808 w 1124828"/>
                  <a:gd name="connsiteY4" fmla="*/ 1385584 h 1566786"/>
                  <a:gd name="connsiteX5" fmla="*/ 1122878 w 1124828"/>
                  <a:gd name="connsiteY5" fmla="*/ 751842 h 1566786"/>
                  <a:gd name="connsiteX6" fmla="*/ 833167 w 1124828"/>
                  <a:gd name="connsiteY6" fmla="*/ 172420 h 1566786"/>
                  <a:gd name="connsiteX7" fmla="*/ 543455 w 1124828"/>
                  <a:gd name="connsiteY7" fmla="*/ 404 h 1566786"/>
                  <a:gd name="connsiteX8" fmla="*/ 235638 w 1124828"/>
                  <a:gd name="connsiteY8" fmla="*/ 208634 h 1566786"/>
                  <a:gd name="connsiteX0" fmla="*/ 236660 w 1125850"/>
                  <a:gd name="connsiteY0" fmla="*/ 208634 h 1568222"/>
                  <a:gd name="connsiteX1" fmla="*/ 1270 w 1125850"/>
                  <a:gd name="connsiteY1" fmla="*/ 760896 h 1568222"/>
                  <a:gd name="connsiteX2" fmla="*/ 164232 w 1125850"/>
                  <a:gd name="connsiteY2" fmla="*/ 1313157 h 1568222"/>
                  <a:gd name="connsiteX3" fmla="*/ 598799 w 1125850"/>
                  <a:gd name="connsiteY3" fmla="*/ 1566654 h 1568222"/>
                  <a:gd name="connsiteX4" fmla="*/ 942830 w 1125850"/>
                  <a:gd name="connsiteY4" fmla="*/ 1385584 h 1568222"/>
                  <a:gd name="connsiteX5" fmla="*/ 1123900 w 1125850"/>
                  <a:gd name="connsiteY5" fmla="*/ 751842 h 1568222"/>
                  <a:gd name="connsiteX6" fmla="*/ 834189 w 1125850"/>
                  <a:gd name="connsiteY6" fmla="*/ 172420 h 1568222"/>
                  <a:gd name="connsiteX7" fmla="*/ 544477 w 1125850"/>
                  <a:gd name="connsiteY7" fmla="*/ 404 h 1568222"/>
                  <a:gd name="connsiteX8" fmla="*/ 236660 w 1125850"/>
                  <a:gd name="connsiteY8" fmla="*/ 208634 h 1568222"/>
                  <a:gd name="connsiteX0" fmla="*/ 236660 w 1143696"/>
                  <a:gd name="connsiteY0" fmla="*/ 208634 h 1567427"/>
                  <a:gd name="connsiteX1" fmla="*/ 1270 w 1143696"/>
                  <a:gd name="connsiteY1" fmla="*/ 760896 h 1567427"/>
                  <a:gd name="connsiteX2" fmla="*/ 164232 w 1143696"/>
                  <a:gd name="connsiteY2" fmla="*/ 1313157 h 1567427"/>
                  <a:gd name="connsiteX3" fmla="*/ 598799 w 1143696"/>
                  <a:gd name="connsiteY3" fmla="*/ 1566654 h 1567427"/>
                  <a:gd name="connsiteX4" fmla="*/ 1060525 w 1143696"/>
                  <a:gd name="connsiteY4" fmla="*/ 1240728 h 1567427"/>
                  <a:gd name="connsiteX5" fmla="*/ 1123900 w 1143696"/>
                  <a:gd name="connsiteY5" fmla="*/ 751842 h 1567427"/>
                  <a:gd name="connsiteX6" fmla="*/ 834189 w 1143696"/>
                  <a:gd name="connsiteY6" fmla="*/ 172420 h 1567427"/>
                  <a:gd name="connsiteX7" fmla="*/ 544477 w 1143696"/>
                  <a:gd name="connsiteY7" fmla="*/ 404 h 1567427"/>
                  <a:gd name="connsiteX8" fmla="*/ 236660 w 1143696"/>
                  <a:gd name="connsiteY8" fmla="*/ 208634 h 1567427"/>
                  <a:gd name="connsiteX0" fmla="*/ 238406 w 1145442"/>
                  <a:gd name="connsiteY0" fmla="*/ 208634 h 1567221"/>
                  <a:gd name="connsiteX1" fmla="*/ 3016 w 1145442"/>
                  <a:gd name="connsiteY1" fmla="*/ 760896 h 1567221"/>
                  <a:gd name="connsiteX2" fmla="*/ 138818 w 1145442"/>
                  <a:gd name="connsiteY2" fmla="*/ 1304104 h 1567221"/>
                  <a:gd name="connsiteX3" fmla="*/ 600545 w 1145442"/>
                  <a:gd name="connsiteY3" fmla="*/ 1566654 h 1567221"/>
                  <a:gd name="connsiteX4" fmla="*/ 1062271 w 1145442"/>
                  <a:gd name="connsiteY4" fmla="*/ 1240728 h 1567221"/>
                  <a:gd name="connsiteX5" fmla="*/ 1125646 w 1145442"/>
                  <a:gd name="connsiteY5" fmla="*/ 751842 h 1567221"/>
                  <a:gd name="connsiteX6" fmla="*/ 835935 w 1145442"/>
                  <a:gd name="connsiteY6" fmla="*/ 172420 h 1567221"/>
                  <a:gd name="connsiteX7" fmla="*/ 546223 w 1145442"/>
                  <a:gd name="connsiteY7" fmla="*/ 404 h 1567221"/>
                  <a:gd name="connsiteX8" fmla="*/ 238406 w 1145442"/>
                  <a:gd name="connsiteY8" fmla="*/ 208634 h 1567221"/>
                  <a:gd name="connsiteX0" fmla="*/ 273724 w 1180760"/>
                  <a:gd name="connsiteY0" fmla="*/ 208634 h 1567232"/>
                  <a:gd name="connsiteX1" fmla="*/ 2121 w 1180760"/>
                  <a:gd name="connsiteY1" fmla="*/ 742789 h 1567232"/>
                  <a:gd name="connsiteX2" fmla="*/ 174136 w 1180760"/>
                  <a:gd name="connsiteY2" fmla="*/ 1304104 h 1567232"/>
                  <a:gd name="connsiteX3" fmla="*/ 635863 w 1180760"/>
                  <a:gd name="connsiteY3" fmla="*/ 1566654 h 1567232"/>
                  <a:gd name="connsiteX4" fmla="*/ 1097589 w 1180760"/>
                  <a:gd name="connsiteY4" fmla="*/ 1240728 h 1567232"/>
                  <a:gd name="connsiteX5" fmla="*/ 1160964 w 1180760"/>
                  <a:gd name="connsiteY5" fmla="*/ 751842 h 1567232"/>
                  <a:gd name="connsiteX6" fmla="*/ 871253 w 1180760"/>
                  <a:gd name="connsiteY6" fmla="*/ 172420 h 1567232"/>
                  <a:gd name="connsiteX7" fmla="*/ 581541 w 1180760"/>
                  <a:gd name="connsiteY7" fmla="*/ 404 h 1567232"/>
                  <a:gd name="connsiteX8" fmla="*/ 273724 w 1180760"/>
                  <a:gd name="connsiteY8" fmla="*/ 208634 h 1567232"/>
                  <a:gd name="connsiteX0" fmla="*/ 273724 w 1180760"/>
                  <a:gd name="connsiteY0" fmla="*/ 208634 h 1477303"/>
                  <a:gd name="connsiteX1" fmla="*/ 2121 w 1180760"/>
                  <a:gd name="connsiteY1" fmla="*/ 742789 h 1477303"/>
                  <a:gd name="connsiteX2" fmla="*/ 174136 w 1180760"/>
                  <a:gd name="connsiteY2" fmla="*/ 1304104 h 1477303"/>
                  <a:gd name="connsiteX3" fmla="*/ 635863 w 1180760"/>
                  <a:gd name="connsiteY3" fmla="*/ 1476120 h 1477303"/>
                  <a:gd name="connsiteX4" fmla="*/ 1097589 w 1180760"/>
                  <a:gd name="connsiteY4" fmla="*/ 1240728 h 1477303"/>
                  <a:gd name="connsiteX5" fmla="*/ 1160964 w 1180760"/>
                  <a:gd name="connsiteY5" fmla="*/ 751842 h 1477303"/>
                  <a:gd name="connsiteX6" fmla="*/ 871253 w 1180760"/>
                  <a:gd name="connsiteY6" fmla="*/ 172420 h 1477303"/>
                  <a:gd name="connsiteX7" fmla="*/ 581541 w 1180760"/>
                  <a:gd name="connsiteY7" fmla="*/ 404 h 1477303"/>
                  <a:gd name="connsiteX8" fmla="*/ 273724 w 1180760"/>
                  <a:gd name="connsiteY8" fmla="*/ 208634 h 147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760" h="1477303">
                    <a:moveTo>
                      <a:pt x="273724" y="208634"/>
                    </a:moveTo>
                    <a:cubicBezTo>
                      <a:pt x="177154" y="332365"/>
                      <a:pt x="18719" y="560211"/>
                      <a:pt x="2121" y="742789"/>
                    </a:cubicBezTo>
                    <a:cubicBezTo>
                      <a:pt x="-14477" y="925367"/>
                      <a:pt x="68512" y="1181882"/>
                      <a:pt x="174136" y="1304104"/>
                    </a:cubicBezTo>
                    <a:cubicBezTo>
                      <a:pt x="279760" y="1426326"/>
                      <a:pt x="481954" y="1486683"/>
                      <a:pt x="635863" y="1476120"/>
                    </a:cubicBezTo>
                    <a:cubicBezTo>
                      <a:pt x="789772" y="1465557"/>
                      <a:pt x="1010072" y="1361441"/>
                      <a:pt x="1097589" y="1240728"/>
                    </a:cubicBezTo>
                    <a:cubicBezTo>
                      <a:pt x="1185106" y="1120015"/>
                      <a:pt x="1198687" y="929893"/>
                      <a:pt x="1160964" y="751842"/>
                    </a:cubicBezTo>
                    <a:cubicBezTo>
                      <a:pt x="1123241" y="573791"/>
                      <a:pt x="969332" y="288606"/>
                      <a:pt x="871253" y="172420"/>
                    </a:cubicBezTo>
                    <a:cubicBezTo>
                      <a:pt x="773174" y="56234"/>
                      <a:pt x="681129" y="-5632"/>
                      <a:pt x="581541" y="404"/>
                    </a:cubicBezTo>
                    <a:cubicBezTo>
                      <a:pt x="481953" y="6440"/>
                      <a:pt x="370294" y="84903"/>
                      <a:pt x="273724" y="208634"/>
                    </a:cubicBezTo>
                    <a:close/>
                  </a:path>
                </a:pathLst>
              </a:custGeom>
              <a:gradFill flip="none" rotWithShape="1">
                <a:gsLst>
                  <a:gs pos="97000">
                    <a:srgbClr val="66CCFF"/>
                  </a:gs>
                  <a:gs pos="28000">
                    <a:schemeClr val="accent1">
                      <a:lumMod val="20000"/>
                      <a:lumOff val="80000"/>
                    </a:schemeClr>
                  </a:gs>
                  <a:gs pos="0">
                    <a:schemeClr val="bg1">
                      <a:lumMod val="85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6" name="Freeform 45">
                <a:extLst>
                  <a:ext uri="{FF2B5EF4-FFF2-40B4-BE49-F238E27FC236}">
                    <a16:creationId xmlns:a16="http://schemas.microsoft.com/office/drawing/2014/main" id="{198AFDDB-FE99-27A7-E360-B5A271CE731D}"/>
                  </a:ext>
                </a:extLst>
              </p:cNvPr>
              <p:cNvSpPr/>
              <p:nvPr/>
            </p:nvSpPr>
            <p:spPr>
              <a:xfrm>
                <a:off x="8103555" y="3521427"/>
                <a:ext cx="696085" cy="1243898"/>
              </a:xfrm>
              <a:custGeom>
                <a:avLst/>
                <a:gdLst>
                  <a:gd name="connsiteX0" fmla="*/ 99969 w 697169"/>
                  <a:gd name="connsiteY0" fmla="*/ 371 h 1243898"/>
                  <a:gd name="connsiteX1" fmla="*/ 462107 w 697169"/>
                  <a:gd name="connsiteY1" fmla="*/ 109013 h 1243898"/>
                  <a:gd name="connsiteX2" fmla="*/ 661283 w 697169"/>
                  <a:gd name="connsiteY2" fmla="*/ 398723 h 1243898"/>
                  <a:gd name="connsiteX3" fmla="*/ 688444 w 697169"/>
                  <a:gd name="connsiteY3" fmla="*/ 860450 h 1243898"/>
                  <a:gd name="connsiteX4" fmla="*/ 561695 w 697169"/>
                  <a:gd name="connsiteY4" fmla="*/ 1077733 h 1243898"/>
                  <a:gd name="connsiteX5" fmla="*/ 362519 w 697169"/>
                  <a:gd name="connsiteY5" fmla="*/ 1168268 h 1243898"/>
                  <a:gd name="connsiteX6" fmla="*/ 72808 w 697169"/>
                  <a:gd name="connsiteY6" fmla="*/ 1240696 h 1243898"/>
                  <a:gd name="connsiteX7" fmla="*/ 344412 w 697169"/>
                  <a:gd name="connsiteY7" fmla="*/ 1059626 h 1243898"/>
                  <a:gd name="connsiteX8" fmla="*/ 425893 w 697169"/>
                  <a:gd name="connsiteY8" fmla="*/ 851397 h 1243898"/>
                  <a:gd name="connsiteX9" fmla="*/ 389679 w 697169"/>
                  <a:gd name="connsiteY9" fmla="*/ 742755 h 1243898"/>
                  <a:gd name="connsiteX10" fmla="*/ 434947 w 697169"/>
                  <a:gd name="connsiteY10" fmla="*/ 625060 h 1243898"/>
                  <a:gd name="connsiteX11" fmla="*/ 471161 w 697169"/>
                  <a:gd name="connsiteY11" fmla="*/ 326296 h 1243898"/>
                  <a:gd name="connsiteX12" fmla="*/ 353466 w 697169"/>
                  <a:gd name="connsiteY12" fmla="*/ 145226 h 1243898"/>
                  <a:gd name="connsiteX13" fmla="*/ 90915 w 697169"/>
                  <a:gd name="connsiteY13" fmla="*/ 72799 h 1243898"/>
                  <a:gd name="connsiteX14" fmla="*/ 380 w 697169"/>
                  <a:gd name="connsiteY14" fmla="*/ 72799 h 1243898"/>
                  <a:gd name="connsiteX15" fmla="*/ 99969 w 697169"/>
                  <a:gd name="connsiteY15" fmla="*/ 371 h 124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7169" h="1243898">
                    <a:moveTo>
                      <a:pt x="99969" y="371"/>
                    </a:moveTo>
                    <a:cubicBezTo>
                      <a:pt x="176924" y="6407"/>
                      <a:pt x="368555" y="42621"/>
                      <a:pt x="462107" y="109013"/>
                    </a:cubicBezTo>
                    <a:cubicBezTo>
                      <a:pt x="555659" y="175405"/>
                      <a:pt x="623560" y="273484"/>
                      <a:pt x="661283" y="398723"/>
                    </a:cubicBezTo>
                    <a:cubicBezTo>
                      <a:pt x="699006" y="523963"/>
                      <a:pt x="705042" y="747282"/>
                      <a:pt x="688444" y="860450"/>
                    </a:cubicBezTo>
                    <a:cubicBezTo>
                      <a:pt x="671846" y="973618"/>
                      <a:pt x="616016" y="1026430"/>
                      <a:pt x="561695" y="1077733"/>
                    </a:cubicBezTo>
                    <a:cubicBezTo>
                      <a:pt x="507374" y="1129036"/>
                      <a:pt x="444000" y="1141108"/>
                      <a:pt x="362519" y="1168268"/>
                    </a:cubicBezTo>
                    <a:cubicBezTo>
                      <a:pt x="281038" y="1195428"/>
                      <a:pt x="75826" y="1258803"/>
                      <a:pt x="72808" y="1240696"/>
                    </a:cubicBezTo>
                    <a:cubicBezTo>
                      <a:pt x="69790" y="1222589"/>
                      <a:pt x="285565" y="1124509"/>
                      <a:pt x="344412" y="1059626"/>
                    </a:cubicBezTo>
                    <a:cubicBezTo>
                      <a:pt x="403260" y="994743"/>
                      <a:pt x="418349" y="904209"/>
                      <a:pt x="425893" y="851397"/>
                    </a:cubicBezTo>
                    <a:cubicBezTo>
                      <a:pt x="433437" y="798585"/>
                      <a:pt x="388170" y="780478"/>
                      <a:pt x="389679" y="742755"/>
                    </a:cubicBezTo>
                    <a:cubicBezTo>
                      <a:pt x="391188" y="705032"/>
                      <a:pt x="421367" y="694470"/>
                      <a:pt x="434947" y="625060"/>
                    </a:cubicBezTo>
                    <a:cubicBezTo>
                      <a:pt x="448527" y="555650"/>
                      <a:pt x="484741" y="406268"/>
                      <a:pt x="471161" y="326296"/>
                    </a:cubicBezTo>
                    <a:cubicBezTo>
                      <a:pt x="457581" y="246324"/>
                      <a:pt x="416840" y="187475"/>
                      <a:pt x="353466" y="145226"/>
                    </a:cubicBezTo>
                    <a:cubicBezTo>
                      <a:pt x="290092" y="102977"/>
                      <a:pt x="149763" y="84870"/>
                      <a:pt x="90915" y="72799"/>
                    </a:cubicBezTo>
                    <a:cubicBezTo>
                      <a:pt x="32067" y="60728"/>
                      <a:pt x="-4147" y="81853"/>
                      <a:pt x="380" y="72799"/>
                    </a:cubicBezTo>
                    <a:cubicBezTo>
                      <a:pt x="4907" y="63745"/>
                      <a:pt x="23014" y="-5665"/>
                      <a:pt x="99969" y="371"/>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9" name="Rectangle 8">
              <a:extLst>
                <a:ext uri="{FF2B5EF4-FFF2-40B4-BE49-F238E27FC236}">
                  <a16:creationId xmlns:a16="http://schemas.microsoft.com/office/drawing/2014/main" id="{D1B3E2A9-E91F-D986-5A35-1B1D456A65A1}"/>
                </a:ext>
              </a:extLst>
            </p:cNvPr>
            <p:cNvSpPr/>
            <p:nvPr/>
          </p:nvSpPr>
          <p:spPr>
            <a:xfrm>
              <a:off x="3217863" y="5659438"/>
              <a:ext cx="2773362" cy="19050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a:extLst>
                <a:ext uri="{FF2B5EF4-FFF2-40B4-BE49-F238E27FC236}">
                  <a16:creationId xmlns:a16="http://schemas.microsoft.com/office/drawing/2014/main" id="{72138EED-60B0-AD31-5FAC-5DE17C0C735B}"/>
                </a:ext>
              </a:extLst>
            </p:cNvPr>
            <p:cNvSpPr/>
            <p:nvPr/>
          </p:nvSpPr>
          <p:spPr>
            <a:xfrm rot="19426189">
              <a:off x="2898775" y="4213225"/>
              <a:ext cx="2651125" cy="104775"/>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058" name="Group 38">
              <a:extLst>
                <a:ext uri="{FF2B5EF4-FFF2-40B4-BE49-F238E27FC236}">
                  <a16:creationId xmlns:a16="http://schemas.microsoft.com/office/drawing/2014/main" id="{30502480-4165-E937-1FEA-0ED2ACD5C141}"/>
                </a:ext>
              </a:extLst>
            </p:cNvPr>
            <p:cNvGrpSpPr>
              <a:grpSpLocks/>
            </p:cNvGrpSpPr>
            <p:nvPr/>
          </p:nvGrpSpPr>
          <p:grpSpPr bwMode="auto">
            <a:xfrm>
              <a:off x="2884488" y="5849938"/>
              <a:ext cx="3438525" cy="169862"/>
              <a:chOff x="1337819" y="4907945"/>
              <a:chExt cx="5520181" cy="273656"/>
            </a:xfrm>
          </p:grpSpPr>
          <p:cxnSp>
            <p:nvCxnSpPr>
              <p:cNvPr id="31" name="Straight Connector 30">
                <a:extLst>
                  <a:ext uri="{FF2B5EF4-FFF2-40B4-BE49-F238E27FC236}">
                    <a16:creationId xmlns:a16="http://schemas.microsoft.com/office/drawing/2014/main" id="{C3FDB5FE-6A16-7F0B-B74D-6439EE1262C1}"/>
                  </a:ext>
                </a:extLst>
              </p:cNvPr>
              <p:cNvCxnSpPr/>
              <p:nvPr/>
            </p:nvCxnSpPr>
            <p:spPr>
              <a:xfrm>
                <a:off x="1337819" y="4907945"/>
                <a:ext cx="55201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EF3CDA5-E460-11B5-33B4-BEF1F50D130A}"/>
                  </a:ext>
                </a:extLst>
              </p:cNvPr>
              <p:cNvCxnSpPr/>
              <p:nvPr/>
            </p:nvCxnSpPr>
            <p:spPr>
              <a:xfrm flipV="1">
                <a:off x="1370949" y="4907945"/>
                <a:ext cx="305827" cy="2736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CC38D85-1586-D31F-EC63-35F37ABF14CB}"/>
                  </a:ext>
                </a:extLst>
              </p:cNvPr>
              <p:cNvCxnSpPr/>
              <p:nvPr/>
            </p:nvCxnSpPr>
            <p:spPr>
              <a:xfrm flipV="1">
                <a:off x="1753233" y="4907945"/>
                <a:ext cx="303279" cy="2736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A46B1F6-94BD-1BF4-5180-0A136CB4022B}"/>
                  </a:ext>
                </a:extLst>
              </p:cNvPr>
              <p:cNvCxnSpPr/>
              <p:nvPr/>
            </p:nvCxnSpPr>
            <p:spPr>
              <a:xfrm flipV="1">
                <a:off x="2132970" y="4907945"/>
                <a:ext cx="305827" cy="2736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30264D7-1219-2A3E-2CD0-A4B5D5D9896D}"/>
                  </a:ext>
                </a:extLst>
              </p:cNvPr>
              <p:cNvCxnSpPr/>
              <p:nvPr/>
            </p:nvCxnSpPr>
            <p:spPr>
              <a:xfrm flipV="1">
                <a:off x="2591711" y="4907945"/>
                <a:ext cx="303278" cy="2736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B93A30C-DF44-144B-6529-97F825721777}"/>
                  </a:ext>
                </a:extLst>
              </p:cNvPr>
              <p:cNvCxnSpPr/>
              <p:nvPr/>
            </p:nvCxnSpPr>
            <p:spPr>
              <a:xfrm flipV="1">
                <a:off x="3047902" y="4907945"/>
                <a:ext cx="305827" cy="2736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2D448C1-DC8A-E9FA-6797-3CE9594D354A}"/>
                  </a:ext>
                </a:extLst>
              </p:cNvPr>
              <p:cNvCxnSpPr/>
              <p:nvPr/>
            </p:nvCxnSpPr>
            <p:spPr>
              <a:xfrm flipV="1">
                <a:off x="3430186" y="4907945"/>
                <a:ext cx="303279" cy="2736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C6FE484-15BA-0EC5-835B-3A40A89214DB}"/>
                  </a:ext>
                </a:extLst>
              </p:cNvPr>
              <p:cNvCxnSpPr/>
              <p:nvPr/>
            </p:nvCxnSpPr>
            <p:spPr>
              <a:xfrm flipV="1">
                <a:off x="3809922" y="4907945"/>
                <a:ext cx="305827" cy="2736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DDA98FA-1C52-2C91-D05F-6E9D8CFB90E1}"/>
                  </a:ext>
                </a:extLst>
              </p:cNvPr>
              <p:cNvCxnSpPr/>
              <p:nvPr/>
            </p:nvCxnSpPr>
            <p:spPr>
              <a:xfrm flipV="1">
                <a:off x="4266114" y="4907945"/>
                <a:ext cx="305827" cy="2736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532001D-77F8-D0FB-9CFC-5C08D5B17BFE}"/>
                  </a:ext>
                </a:extLst>
              </p:cNvPr>
              <p:cNvCxnSpPr/>
              <p:nvPr/>
            </p:nvCxnSpPr>
            <p:spPr>
              <a:xfrm flipV="1">
                <a:off x="4724854" y="4907945"/>
                <a:ext cx="303279" cy="2736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ABE1512-88E5-9C53-5712-FD8745560AA8}"/>
                  </a:ext>
                </a:extLst>
              </p:cNvPr>
              <p:cNvCxnSpPr/>
              <p:nvPr/>
            </p:nvCxnSpPr>
            <p:spPr>
              <a:xfrm flipV="1">
                <a:off x="5104591" y="4907945"/>
                <a:ext cx="305827" cy="2736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D7A6A00-3888-39D6-152D-D73C6AC87C96}"/>
                  </a:ext>
                </a:extLst>
              </p:cNvPr>
              <p:cNvCxnSpPr/>
              <p:nvPr/>
            </p:nvCxnSpPr>
            <p:spPr>
              <a:xfrm flipV="1">
                <a:off x="5486875" y="4907945"/>
                <a:ext cx="303278" cy="2736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1EF5A91-FA9B-2FA8-585B-B781DE0422EF}"/>
                  </a:ext>
                </a:extLst>
              </p:cNvPr>
              <p:cNvCxnSpPr/>
              <p:nvPr/>
            </p:nvCxnSpPr>
            <p:spPr>
              <a:xfrm flipV="1">
                <a:off x="5943066" y="4907945"/>
                <a:ext cx="305827" cy="2736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5484EC8-4CB3-DCD1-17DB-FB567DA7E73F}"/>
                  </a:ext>
                </a:extLst>
              </p:cNvPr>
              <p:cNvCxnSpPr/>
              <p:nvPr/>
            </p:nvCxnSpPr>
            <p:spPr>
              <a:xfrm flipV="1">
                <a:off x="6325350" y="4907945"/>
                <a:ext cx="303279" cy="2736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5D1AA469-5340-E66A-AA99-40DFDE27AA1E}"/>
                </a:ext>
              </a:extLst>
            </p:cNvPr>
            <p:cNvCxnSpPr>
              <a:stCxn id="14" idx="1"/>
            </p:cNvCxnSpPr>
            <p:nvPr/>
          </p:nvCxnSpPr>
          <p:spPr>
            <a:xfrm>
              <a:off x="5180013" y="3524250"/>
              <a:ext cx="288925" cy="60960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E118B91F-2952-72C9-3524-CCC851CBA126}"/>
                </a:ext>
              </a:extLst>
            </p:cNvPr>
            <p:cNvSpPr/>
            <p:nvPr/>
          </p:nvSpPr>
          <p:spPr>
            <a:xfrm>
              <a:off x="4899025" y="4133850"/>
              <a:ext cx="569913" cy="719138"/>
            </a:xfrm>
            <a:prstGeom prst="rect">
              <a:avLst/>
            </a:prstGeom>
            <a:gradFill flip="none" rotWithShape="1">
              <a:gsLst>
                <a:gs pos="97000">
                  <a:srgbClr val="C00000"/>
                </a:gs>
                <a:gs pos="42000">
                  <a:srgbClr val="FFC000"/>
                </a:gs>
                <a:gs pos="0">
                  <a:srgbClr val="C00000"/>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Freeform 13">
              <a:extLst>
                <a:ext uri="{FF2B5EF4-FFF2-40B4-BE49-F238E27FC236}">
                  <a16:creationId xmlns:a16="http://schemas.microsoft.com/office/drawing/2014/main" id="{83E56C4A-F2CC-49AE-74B6-1FEB11CF0B2B}"/>
                </a:ext>
              </a:extLst>
            </p:cNvPr>
            <p:cNvSpPr/>
            <p:nvPr/>
          </p:nvSpPr>
          <p:spPr>
            <a:xfrm>
              <a:off x="4899025" y="3524250"/>
              <a:ext cx="280988" cy="627063"/>
            </a:xfrm>
            <a:custGeom>
              <a:avLst/>
              <a:gdLst>
                <a:gd name="connsiteX0" fmla="*/ 0 w 914400"/>
                <a:gd name="connsiteY0" fmla="*/ 896293 h 896293"/>
                <a:gd name="connsiteX1" fmla="*/ 452673 w 914400"/>
                <a:gd name="connsiteY1" fmla="*/ 0 h 896293"/>
                <a:gd name="connsiteX2" fmla="*/ 914400 w 914400"/>
                <a:gd name="connsiteY2" fmla="*/ 896293 h 896293"/>
                <a:gd name="connsiteX0" fmla="*/ 0 w 452673"/>
                <a:gd name="connsiteY0" fmla="*/ 896293 h 941561"/>
                <a:gd name="connsiteX1" fmla="*/ 452673 w 452673"/>
                <a:gd name="connsiteY1" fmla="*/ 0 h 941561"/>
                <a:gd name="connsiteX2" fmla="*/ 371193 w 452673"/>
                <a:gd name="connsiteY2" fmla="*/ 941561 h 941561"/>
              </a:gdLst>
              <a:ahLst/>
              <a:cxnLst>
                <a:cxn ang="0">
                  <a:pos x="connsiteX0" y="connsiteY0"/>
                </a:cxn>
                <a:cxn ang="0">
                  <a:pos x="connsiteX1" y="connsiteY1"/>
                </a:cxn>
                <a:cxn ang="0">
                  <a:pos x="connsiteX2" y="connsiteY2"/>
                </a:cxn>
              </a:cxnLst>
              <a:rect l="l" t="t" r="r" b="b"/>
              <a:pathLst>
                <a:path w="452673" h="941561">
                  <a:moveTo>
                    <a:pt x="0" y="896293"/>
                  </a:moveTo>
                  <a:lnTo>
                    <a:pt x="452673" y="0"/>
                  </a:lnTo>
                  <a:lnTo>
                    <a:pt x="371193" y="941561"/>
                  </a:lnTo>
                </a:path>
              </a:pathLst>
            </a:cu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Rectangle 14">
              <a:extLst>
                <a:ext uri="{FF2B5EF4-FFF2-40B4-BE49-F238E27FC236}">
                  <a16:creationId xmlns:a16="http://schemas.microsoft.com/office/drawing/2014/main" id="{21D4D36B-9733-2038-4267-79CD7932724F}"/>
                </a:ext>
              </a:extLst>
            </p:cNvPr>
            <p:cNvSpPr/>
            <p:nvPr/>
          </p:nvSpPr>
          <p:spPr>
            <a:xfrm>
              <a:off x="4233863" y="3333750"/>
              <a:ext cx="190500" cy="379413"/>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Freeform 15">
              <a:extLst>
                <a:ext uri="{FF2B5EF4-FFF2-40B4-BE49-F238E27FC236}">
                  <a16:creationId xmlns:a16="http://schemas.microsoft.com/office/drawing/2014/main" id="{0A7B2D47-745F-98FE-E020-BBC3075E188E}"/>
                </a:ext>
              </a:extLst>
            </p:cNvPr>
            <p:cNvSpPr/>
            <p:nvPr/>
          </p:nvSpPr>
          <p:spPr>
            <a:xfrm>
              <a:off x="4762500" y="4181475"/>
              <a:ext cx="969963" cy="1471613"/>
            </a:xfrm>
            <a:custGeom>
              <a:avLst/>
              <a:gdLst>
                <a:gd name="connsiteX0" fmla="*/ 9054 w 1557196"/>
                <a:gd name="connsiteY0" fmla="*/ 0 h 2471596"/>
                <a:gd name="connsiteX1" fmla="*/ 1557196 w 1557196"/>
                <a:gd name="connsiteY1" fmla="*/ 2471596 h 2471596"/>
                <a:gd name="connsiteX2" fmla="*/ 1095470 w 1557196"/>
                <a:gd name="connsiteY2" fmla="*/ 2462543 h 2471596"/>
                <a:gd name="connsiteX3" fmla="*/ 0 w 1557196"/>
                <a:gd name="connsiteY3" fmla="*/ 832919 h 2471596"/>
                <a:gd name="connsiteX4" fmla="*/ 9054 w 1557196"/>
                <a:gd name="connsiteY4" fmla="*/ 0 h 2471596"/>
                <a:gd name="connsiteX0" fmla="*/ 1 w 1557196"/>
                <a:gd name="connsiteY0" fmla="*/ 0 h 2362954"/>
                <a:gd name="connsiteX1" fmla="*/ 1557196 w 1557196"/>
                <a:gd name="connsiteY1" fmla="*/ 2362954 h 2362954"/>
                <a:gd name="connsiteX2" fmla="*/ 1095470 w 1557196"/>
                <a:gd name="connsiteY2" fmla="*/ 2353901 h 2362954"/>
                <a:gd name="connsiteX3" fmla="*/ 0 w 1557196"/>
                <a:gd name="connsiteY3" fmla="*/ 724277 h 2362954"/>
                <a:gd name="connsiteX4" fmla="*/ 1 w 1557196"/>
                <a:gd name="connsiteY4" fmla="*/ 0 h 2362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7196" h="2362954">
                  <a:moveTo>
                    <a:pt x="1" y="0"/>
                  </a:moveTo>
                  <a:lnTo>
                    <a:pt x="1557196" y="2362954"/>
                  </a:lnTo>
                  <a:lnTo>
                    <a:pt x="1095470" y="2353901"/>
                  </a:lnTo>
                  <a:lnTo>
                    <a:pt x="0" y="724277"/>
                  </a:lnTo>
                  <a:cubicBezTo>
                    <a:pt x="0" y="482851"/>
                    <a:pt x="1" y="241426"/>
                    <a:pt x="1" y="0"/>
                  </a:cubicBezTo>
                  <a:close/>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Freeform 16">
              <a:extLst>
                <a:ext uri="{FF2B5EF4-FFF2-40B4-BE49-F238E27FC236}">
                  <a16:creationId xmlns:a16="http://schemas.microsoft.com/office/drawing/2014/main" id="{00A82A4B-BC4D-D05C-7F87-23D3979B65B6}"/>
                </a:ext>
              </a:extLst>
            </p:cNvPr>
            <p:cNvSpPr/>
            <p:nvPr/>
          </p:nvSpPr>
          <p:spPr>
            <a:xfrm rot="21440888">
              <a:off x="3014663" y="4879975"/>
              <a:ext cx="592137" cy="901700"/>
            </a:xfrm>
            <a:custGeom>
              <a:avLst/>
              <a:gdLst>
                <a:gd name="connsiteX0" fmla="*/ 289711 w 380246"/>
                <a:gd name="connsiteY0" fmla="*/ 90535 h 561315"/>
                <a:gd name="connsiteX1" fmla="*/ 208230 w 380246"/>
                <a:gd name="connsiteY1" fmla="*/ 0 h 561315"/>
                <a:gd name="connsiteX2" fmla="*/ 0 w 380246"/>
                <a:gd name="connsiteY2" fmla="*/ 190123 h 561315"/>
                <a:gd name="connsiteX3" fmla="*/ 289711 w 380246"/>
                <a:gd name="connsiteY3" fmla="*/ 561315 h 561315"/>
                <a:gd name="connsiteX4" fmla="*/ 380246 w 380246"/>
                <a:gd name="connsiteY4" fmla="*/ 479834 h 561315"/>
                <a:gd name="connsiteX5" fmla="*/ 172016 w 380246"/>
                <a:gd name="connsiteY5" fmla="*/ 190123 h 561315"/>
                <a:gd name="connsiteX6" fmla="*/ 289711 w 380246"/>
                <a:gd name="connsiteY6" fmla="*/ 90535 h 561315"/>
                <a:gd name="connsiteX0" fmla="*/ 289711 w 950614"/>
                <a:gd name="connsiteY0" fmla="*/ 90535 h 1376127"/>
                <a:gd name="connsiteX1" fmla="*/ 208230 w 950614"/>
                <a:gd name="connsiteY1" fmla="*/ 0 h 1376127"/>
                <a:gd name="connsiteX2" fmla="*/ 0 w 950614"/>
                <a:gd name="connsiteY2" fmla="*/ 190123 h 1376127"/>
                <a:gd name="connsiteX3" fmla="*/ 289711 w 950614"/>
                <a:gd name="connsiteY3" fmla="*/ 561315 h 1376127"/>
                <a:gd name="connsiteX4" fmla="*/ 950614 w 950614"/>
                <a:gd name="connsiteY4" fmla="*/ 1376127 h 1376127"/>
                <a:gd name="connsiteX5" fmla="*/ 172016 w 950614"/>
                <a:gd name="connsiteY5" fmla="*/ 190123 h 1376127"/>
                <a:gd name="connsiteX6" fmla="*/ 289711 w 950614"/>
                <a:gd name="connsiteY6" fmla="*/ 90535 h 1376127"/>
                <a:gd name="connsiteX0" fmla="*/ 289711 w 950614"/>
                <a:gd name="connsiteY0" fmla="*/ 90535 h 1430447"/>
                <a:gd name="connsiteX1" fmla="*/ 208230 w 950614"/>
                <a:gd name="connsiteY1" fmla="*/ 0 h 1430447"/>
                <a:gd name="connsiteX2" fmla="*/ 0 w 950614"/>
                <a:gd name="connsiteY2" fmla="*/ 190123 h 1430447"/>
                <a:gd name="connsiteX3" fmla="*/ 896293 w 950614"/>
                <a:gd name="connsiteY3" fmla="*/ 1430447 h 1430447"/>
                <a:gd name="connsiteX4" fmla="*/ 950614 w 950614"/>
                <a:gd name="connsiteY4" fmla="*/ 1376127 h 1430447"/>
                <a:gd name="connsiteX5" fmla="*/ 172016 w 950614"/>
                <a:gd name="connsiteY5" fmla="*/ 190123 h 1430447"/>
                <a:gd name="connsiteX6" fmla="*/ 289711 w 950614"/>
                <a:gd name="connsiteY6" fmla="*/ 90535 h 1430447"/>
                <a:gd name="connsiteX0" fmla="*/ 289711 w 950614"/>
                <a:gd name="connsiteY0" fmla="*/ 90535 h 1448554"/>
                <a:gd name="connsiteX1" fmla="*/ 208230 w 950614"/>
                <a:gd name="connsiteY1" fmla="*/ 0 h 1448554"/>
                <a:gd name="connsiteX2" fmla="*/ 0 w 950614"/>
                <a:gd name="connsiteY2" fmla="*/ 190123 h 1448554"/>
                <a:gd name="connsiteX3" fmla="*/ 832918 w 950614"/>
                <a:gd name="connsiteY3" fmla="*/ 1448554 h 1448554"/>
                <a:gd name="connsiteX4" fmla="*/ 950614 w 950614"/>
                <a:gd name="connsiteY4" fmla="*/ 1376127 h 1448554"/>
                <a:gd name="connsiteX5" fmla="*/ 172016 w 950614"/>
                <a:gd name="connsiteY5" fmla="*/ 190123 h 1448554"/>
                <a:gd name="connsiteX6" fmla="*/ 289711 w 950614"/>
                <a:gd name="connsiteY6" fmla="*/ 90535 h 144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0614" h="1448554">
                  <a:moveTo>
                    <a:pt x="289711" y="90535"/>
                  </a:moveTo>
                  <a:lnTo>
                    <a:pt x="208230" y="0"/>
                  </a:lnTo>
                  <a:lnTo>
                    <a:pt x="0" y="190123"/>
                  </a:lnTo>
                  <a:lnTo>
                    <a:pt x="832918" y="1448554"/>
                  </a:lnTo>
                  <a:lnTo>
                    <a:pt x="950614" y="1376127"/>
                  </a:lnTo>
                  <a:lnTo>
                    <a:pt x="172016" y="190123"/>
                  </a:lnTo>
                  <a:lnTo>
                    <a:pt x="289711" y="90535"/>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 name="Oval 17">
              <a:extLst>
                <a:ext uri="{FF2B5EF4-FFF2-40B4-BE49-F238E27FC236}">
                  <a16:creationId xmlns:a16="http://schemas.microsoft.com/office/drawing/2014/main" id="{68333B61-8B01-F969-6F3C-7A30CCF3C4BD}"/>
                </a:ext>
              </a:extLst>
            </p:cNvPr>
            <p:cNvSpPr/>
            <p:nvPr/>
          </p:nvSpPr>
          <p:spPr>
            <a:xfrm>
              <a:off x="3522663" y="5659438"/>
              <a:ext cx="47625" cy="698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 name="Freeform 18">
              <a:extLst>
                <a:ext uri="{FF2B5EF4-FFF2-40B4-BE49-F238E27FC236}">
                  <a16:creationId xmlns:a16="http://schemas.microsoft.com/office/drawing/2014/main" id="{2826D208-3D6B-773A-8C9E-7AEC711C6D88}"/>
                </a:ext>
              </a:extLst>
            </p:cNvPr>
            <p:cNvSpPr/>
            <p:nvPr/>
          </p:nvSpPr>
          <p:spPr>
            <a:xfrm>
              <a:off x="2716213" y="5021263"/>
              <a:ext cx="350837" cy="822325"/>
            </a:xfrm>
            <a:custGeom>
              <a:avLst/>
              <a:gdLst>
                <a:gd name="connsiteX0" fmla="*/ 552262 w 563575"/>
                <a:gd name="connsiteY0" fmla="*/ 0 h 1320958"/>
                <a:gd name="connsiteX1" fmla="*/ 452674 w 563575"/>
                <a:gd name="connsiteY1" fmla="*/ 344032 h 1320958"/>
                <a:gd name="connsiteX2" fmla="*/ 235391 w 563575"/>
                <a:gd name="connsiteY2" fmla="*/ 796705 h 1320958"/>
                <a:gd name="connsiteX3" fmla="*/ 552262 w 563575"/>
                <a:gd name="connsiteY3" fmla="*/ 1195057 h 1320958"/>
                <a:gd name="connsiteX4" fmla="*/ 461727 w 563575"/>
                <a:gd name="connsiteY4" fmla="*/ 1294646 h 1320958"/>
                <a:gd name="connsiteX5" fmla="*/ 162963 w 563575"/>
                <a:gd name="connsiteY5" fmla="*/ 1158844 h 1320958"/>
                <a:gd name="connsiteX6" fmla="*/ 217284 w 563575"/>
                <a:gd name="connsiteY6" fmla="*/ 1303699 h 1320958"/>
                <a:gd name="connsiteX7" fmla="*/ 0 w 563575"/>
                <a:gd name="connsiteY7" fmla="*/ 1312753 h 132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575" h="1320958">
                  <a:moveTo>
                    <a:pt x="552262" y="0"/>
                  </a:moveTo>
                  <a:cubicBezTo>
                    <a:pt x="528874" y="105624"/>
                    <a:pt x="505486" y="211248"/>
                    <a:pt x="452674" y="344032"/>
                  </a:cubicBezTo>
                  <a:cubicBezTo>
                    <a:pt x="399862" y="476816"/>
                    <a:pt x="218793" y="654868"/>
                    <a:pt x="235391" y="796705"/>
                  </a:cubicBezTo>
                  <a:cubicBezTo>
                    <a:pt x="251989" y="938542"/>
                    <a:pt x="514539" y="1112067"/>
                    <a:pt x="552262" y="1195057"/>
                  </a:cubicBezTo>
                  <a:cubicBezTo>
                    <a:pt x="589985" y="1278047"/>
                    <a:pt x="526610" y="1300681"/>
                    <a:pt x="461727" y="1294646"/>
                  </a:cubicBezTo>
                  <a:cubicBezTo>
                    <a:pt x="396844" y="1288611"/>
                    <a:pt x="203703" y="1157335"/>
                    <a:pt x="162963" y="1158844"/>
                  </a:cubicBezTo>
                  <a:cubicBezTo>
                    <a:pt x="122223" y="1160353"/>
                    <a:pt x="244444" y="1278048"/>
                    <a:pt x="217284" y="1303699"/>
                  </a:cubicBezTo>
                  <a:cubicBezTo>
                    <a:pt x="190124" y="1329350"/>
                    <a:pt x="95062" y="1321051"/>
                    <a:pt x="0" y="1312753"/>
                  </a:cubicBezTo>
                </a:path>
              </a:pathLst>
            </a:cu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 name="Oval 19">
              <a:extLst>
                <a:ext uri="{FF2B5EF4-FFF2-40B4-BE49-F238E27FC236}">
                  <a16:creationId xmlns:a16="http://schemas.microsoft.com/office/drawing/2014/main" id="{80A813B9-7BF2-3BD6-D76C-15E82575B69E}"/>
                </a:ext>
              </a:extLst>
            </p:cNvPr>
            <p:cNvSpPr/>
            <p:nvPr/>
          </p:nvSpPr>
          <p:spPr>
            <a:xfrm>
              <a:off x="3048000" y="4972050"/>
              <a:ext cx="47625" cy="698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Freeform 20">
              <a:extLst>
                <a:ext uri="{FF2B5EF4-FFF2-40B4-BE49-F238E27FC236}">
                  <a16:creationId xmlns:a16="http://schemas.microsoft.com/office/drawing/2014/main" id="{6629E9E3-EADE-A611-34CD-91BC4C0701EC}"/>
                </a:ext>
              </a:extLst>
            </p:cNvPr>
            <p:cNvSpPr/>
            <p:nvPr/>
          </p:nvSpPr>
          <p:spPr>
            <a:xfrm>
              <a:off x="3246438" y="4924425"/>
              <a:ext cx="1392237" cy="744538"/>
            </a:xfrm>
            <a:custGeom>
              <a:avLst/>
              <a:gdLst>
                <a:gd name="connsiteX0" fmla="*/ 0 w 2236206"/>
                <a:gd name="connsiteY0" fmla="*/ 63374 h 1196417"/>
                <a:gd name="connsiteX1" fmla="*/ 199176 w 2236206"/>
                <a:gd name="connsiteY1" fmla="*/ 488887 h 1196417"/>
                <a:gd name="connsiteX2" fmla="*/ 633743 w 2236206"/>
                <a:gd name="connsiteY2" fmla="*/ 1113576 h 1196417"/>
                <a:gd name="connsiteX3" fmla="*/ 851026 w 2236206"/>
                <a:gd name="connsiteY3" fmla="*/ 1140737 h 1196417"/>
                <a:gd name="connsiteX4" fmla="*/ 1240325 w 2236206"/>
                <a:gd name="connsiteY4" fmla="*/ 660903 h 1196417"/>
                <a:gd name="connsiteX5" fmla="*/ 1511929 w 2236206"/>
                <a:gd name="connsiteY5" fmla="*/ 497941 h 1196417"/>
                <a:gd name="connsiteX6" fmla="*/ 1883121 w 2236206"/>
                <a:gd name="connsiteY6" fmla="*/ 153909 h 1196417"/>
                <a:gd name="connsiteX7" fmla="*/ 2236206 w 2236206"/>
                <a:gd name="connsiteY7" fmla="*/ 0 h 1196417"/>
                <a:gd name="connsiteX0" fmla="*/ 0 w 2236206"/>
                <a:gd name="connsiteY0" fmla="*/ 63374 h 1172754"/>
                <a:gd name="connsiteX1" fmla="*/ 199176 w 2236206"/>
                <a:gd name="connsiteY1" fmla="*/ 488887 h 1172754"/>
                <a:gd name="connsiteX2" fmla="*/ 633743 w 2236206"/>
                <a:gd name="connsiteY2" fmla="*/ 1113576 h 1172754"/>
                <a:gd name="connsiteX3" fmla="*/ 851026 w 2236206"/>
                <a:gd name="connsiteY3" fmla="*/ 1140737 h 1172754"/>
                <a:gd name="connsiteX4" fmla="*/ 1358020 w 2236206"/>
                <a:gd name="connsiteY4" fmla="*/ 1059256 h 1172754"/>
                <a:gd name="connsiteX5" fmla="*/ 1511929 w 2236206"/>
                <a:gd name="connsiteY5" fmla="*/ 497941 h 1172754"/>
                <a:gd name="connsiteX6" fmla="*/ 1883121 w 2236206"/>
                <a:gd name="connsiteY6" fmla="*/ 153909 h 1172754"/>
                <a:gd name="connsiteX7" fmla="*/ 2236206 w 2236206"/>
                <a:gd name="connsiteY7" fmla="*/ 0 h 1172754"/>
                <a:gd name="connsiteX0" fmla="*/ 0 w 2236206"/>
                <a:gd name="connsiteY0" fmla="*/ 63374 h 1172754"/>
                <a:gd name="connsiteX1" fmla="*/ 199176 w 2236206"/>
                <a:gd name="connsiteY1" fmla="*/ 488887 h 1172754"/>
                <a:gd name="connsiteX2" fmla="*/ 633743 w 2236206"/>
                <a:gd name="connsiteY2" fmla="*/ 1113576 h 1172754"/>
                <a:gd name="connsiteX3" fmla="*/ 851026 w 2236206"/>
                <a:gd name="connsiteY3" fmla="*/ 1140737 h 1172754"/>
                <a:gd name="connsiteX4" fmla="*/ 1358020 w 2236206"/>
                <a:gd name="connsiteY4" fmla="*/ 1059256 h 1172754"/>
                <a:gd name="connsiteX5" fmla="*/ 1702052 w 2236206"/>
                <a:gd name="connsiteY5" fmla="*/ 570369 h 1172754"/>
                <a:gd name="connsiteX6" fmla="*/ 1883121 w 2236206"/>
                <a:gd name="connsiteY6" fmla="*/ 153909 h 1172754"/>
                <a:gd name="connsiteX7" fmla="*/ 2236206 w 2236206"/>
                <a:gd name="connsiteY7" fmla="*/ 0 h 1172754"/>
                <a:gd name="connsiteX0" fmla="*/ 0 w 2236206"/>
                <a:gd name="connsiteY0" fmla="*/ 63374 h 1197911"/>
                <a:gd name="connsiteX1" fmla="*/ 199176 w 2236206"/>
                <a:gd name="connsiteY1" fmla="*/ 488887 h 1197911"/>
                <a:gd name="connsiteX2" fmla="*/ 633743 w 2236206"/>
                <a:gd name="connsiteY2" fmla="*/ 1113576 h 1197911"/>
                <a:gd name="connsiteX3" fmla="*/ 860079 w 2236206"/>
                <a:gd name="connsiteY3" fmla="*/ 1186005 h 1197911"/>
                <a:gd name="connsiteX4" fmla="*/ 1358020 w 2236206"/>
                <a:gd name="connsiteY4" fmla="*/ 1059256 h 1197911"/>
                <a:gd name="connsiteX5" fmla="*/ 1702052 w 2236206"/>
                <a:gd name="connsiteY5" fmla="*/ 570369 h 1197911"/>
                <a:gd name="connsiteX6" fmla="*/ 1883121 w 2236206"/>
                <a:gd name="connsiteY6" fmla="*/ 153909 h 1197911"/>
                <a:gd name="connsiteX7" fmla="*/ 2236206 w 2236206"/>
                <a:gd name="connsiteY7" fmla="*/ 0 h 1197911"/>
                <a:gd name="connsiteX0" fmla="*/ 0 w 2236206"/>
                <a:gd name="connsiteY0" fmla="*/ 63374 h 1193203"/>
                <a:gd name="connsiteX1" fmla="*/ 199176 w 2236206"/>
                <a:gd name="connsiteY1" fmla="*/ 488887 h 1193203"/>
                <a:gd name="connsiteX2" fmla="*/ 633743 w 2236206"/>
                <a:gd name="connsiteY2" fmla="*/ 1113576 h 1193203"/>
                <a:gd name="connsiteX3" fmla="*/ 860079 w 2236206"/>
                <a:gd name="connsiteY3" fmla="*/ 1186005 h 1193203"/>
                <a:gd name="connsiteX4" fmla="*/ 1358020 w 2236206"/>
                <a:gd name="connsiteY4" fmla="*/ 1059256 h 1193203"/>
                <a:gd name="connsiteX5" fmla="*/ 1702052 w 2236206"/>
                <a:gd name="connsiteY5" fmla="*/ 570369 h 1193203"/>
                <a:gd name="connsiteX6" fmla="*/ 1883121 w 2236206"/>
                <a:gd name="connsiteY6" fmla="*/ 153909 h 1193203"/>
                <a:gd name="connsiteX7" fmla="*/ 2236206 w 2236206"/>
                <a:gd name="connsiteY7" fmla="*/ 0 h 11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6206" h="1193203">
                  <a:moveTo>
                    <a:pt x="0" y="63374"/>
                  </a:moveTo>
                  <a:cubicBezTo>
                    <a:pt x="46776" y="188613"/>
                    <a:pt x="93552" y="313853"/>
                    <a:pt x="199176" y="488887"/>
                  </a:cubicBezTo>
                  <a:cubicBezTo>
                    <a:pt x="304800" y="663921"/>
                    <a:pt x="523593" y="997390"/>
                    <a:pt x="633743" y="1113576"/>
                  </a:cubicBezTo>
                  <a:cubicBezTo>
                    <a:pt x="743894" y="1229762"/>
                    <a:pt x="739366" y="1158844"/>
                    <a:pt x="860079" y="1186005"/>
                  </a:cubicBezTo>
                  <a:cubicBezTo>
                    <a:pt x="980792" y="1213166"/>
                    <a:pt x="1217691" y="1161862"/>
                    <a:pt x="1358020" y="1059256"/>
                  </a:cubicBezTo>
                  <a:cubicBezTo>
                    <a:pt x="1498349" y="956650"/>
                    <a:pt x="1614535" y="721260"/>
                    <a:pt x="1702052" y="570369"/>
                  </a:cubicBezTo>
                  <a:cubicBezTo>
                    <a:pt x="1789569" y="419478"/>
                    <a:pt x="1794096" y="248970"/>
                    <a:pt x="1883121" y="153909"/>
                  </a:cubicBezTo>
                  <a:cubicBezTo>
                    <a:pt x="1972146" y="58848"/>
                    <a:pt x="2120020" y="35459"/>
                    <a:pt x="2236206" y="0"/>
                  </a:cubicBezTo>
                </a:path>
              </a:pathLst>
            </a:cu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 name="Freeform 21">
              <a:extLst>
                <a:ext uri="{FF2B5EF4-FFF2-40B4-BE49-F238E27FC236}">
                  <a16:creationId xmlns:a16="http://schemas.microsoft.com/office/drawing/2014/main" id="{EA2BEB44-4BAD-93E0-7DED-D750E266A489}"/>
                </a:ext>
              </a:extLst>
            </p:cNvPr>
            <p:cNvSpPr/>
            <p:nvPr/>
          </p:nvSpPr>
          <p:spPr>
            <a:xfrm>
              <a:off x="3286125" y="5003800"/>
              <a:ext cx="1341438" cy="646113"/>
            </a:xfrm>
            <a:custGeom>
              <a:avLst/>
              <a:gdLst>
                <a:gd name="connsiteX0" fmla="*/ 0 w 2154725"/>
                <a:gd name="connsiteY0" fmla="*/ 0 h 1037321"/>
                <a:gd name="connsiteX1" fmla="*/ 144856 w 2154725"/>
                <a:gd name="connsiteY1" fmla="*/ 262550 h 1037321"/>
                <a:gd name="connsiteX2" fmla="*/ 479834 w 2154725"/>
                <a:gd name="connsiteY2" fmla="*/ 805758 h 1037321"/>
                <a:gd name="connsiteX3" fmla="*/ 715224 w 2154725"/>
                <a:gd name="connsiteY3" fmla="*/ 977774 h 1037321"/>
                <a:gd name="connsiteX4" fmla="*/ 878187 w 2154725"/>
                <a:gd name="connsiteY4" fmla="*/ 1032095 h 1037321"/>
                <a:gd name="connsiteX5" fmla="*/ 1294646 w 2154725"/>
                <a:gd name="connsiteY5" fmla="*/ 1032095 h 1037321"/>
                <a:gd name="connsiteX6" fmla="*/ 1530036 w 2154725"/>
                <a:gd name="connsiteY6" fmla="*/ 1004934 h 1037321"/>
                <a:gd name="connsiteX7" fmla="*/ 1729212 w 2154725"/>
                <a:gd name="connsiteY7" fmla="*/ 977774 h 1037321"/>
                <a:gd name="connsiteX8" fmla="*/ 2154725 w 2154725"/>
                <a:gd name="connsiteY8" fmla="*/ 1013988 h 1037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4725" h="1037321">
                  <a:moveTo>
                    <a:pt x="0" y="0"/>
                  </a:moveTo>
                  <a:cubicBezTo>
                    <a:pt x="32442" y="64128"/>
                    <a:pt x="64884" y="128257"/>
                    <a:pt x="144856" y="262550"/>
                  </a:cubicBezTo>
                  <a:cubicBezTo>
                    <a:pt x="224828" y="396843"/>
                    <a:pt x="384773" y="686554"/>
                    <a:pt x="479834" y="805758"/>
                  </a:cubicBezTo>
                  <a:cubicBezTo>
                    <a:pt x="574895" y="924962"/>
                    <a:pt x="648832" y="940051"/>
                    <a:pt x="715224" y="977774"/>
                  </a:cubicBezTo>
                  <a:cubicBezTo>
                    <a:pt x="781616" y="1015497"/>
                    <a:pt x="781617" y="1023042"/>
                    <a:pt x="878187" y="1032095"/>
                  </a:cubicBezTo>
                  <a:cubicBezTo>
                    <a:pt x="974757" y="1041148"/>
                    <a:pt x="1186005" y="1036622"/>
                    <a:pt x="1294646" y="1032095"/>
                  </a:cubicBezTo>
                  <a:cubicBezTo>
                    <a:pt x="1403287" y="1027568"/>
                    <a:pt x="1457608" y="1013987"/>
                    <a:pt x="1530036" y="1004934"/>
                  </a:cubicBezTo>
                  <a:cubicBezTo>
                    <a:pt x="1602464" y="995881"/>
                    <a:pt x="1625097" y="976265"/>
                    <a:pt x="1729212" y="977774"/>
                  </a:cubicBezTo>
                  <a:cubicBezTo>
                    <a:pt x="1833327" y="979283"/>
                    <a:pt x="1994026" y="996635"/>
                    <a:pt x="2154725" y="1013988"/>
                  </a:cubicBezTo>
                </a:path>
              </a:pathLst>
            </a:cu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Rectangle 6">
              <a:extLst>
                <a:ext uri="{FF2B5EF4-FFF2-40B4-BE49-F238E27FC236}">
                  <a16:creationId xmlns:a16="http://schemas.microsoft.com/office/drawing/2014/main" id="{39732047-982C-A2CD-17D0-852BB404A8F5}"/>
                </a:ext>
              </a:extLst>
            </p:cNvPr>
            <p:cNvSpPr/>
            <p:nvPr/>
          </p:nvSpPr>
          <p:spPr>
            <a:xfrm>
              <a:off x="4424363" y="3333750"/>
              <a:ext cx="331787" cy="251618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4" name="Oval 23">
              <a:extLst>
                <a:ext uri="{FF2B5EF4-FFF2-40B4-BE49-F238E27FC236}">
                  <a16:creationId xmlns:a16="http://schemas.microsoft.com/office/drawing/2014/main" id="{46705200-2C22-C2FF-0AAA-51227392C99B}"/>
                </a:ext>
              </a:extLst>
            </p:cNvPr>
            <p:cNvSpPr/>
            <p:nvPr/>
          </p:nvSpPr>
          <p:spPr>
            <a:xfrm>
              <a:off x="4567238" y="3975100"/>
              <a:ext cx="47625" cy="7143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0D505-CCE9-4381-6530-141008F618B8}"/>
            </a:ext>
          </a:extLst>
        </p:cNvPr>
        <p:cNvGrpSpPr/>
        <p:nvPr/>
      </p:nvGrpSpPr>
      <p:grpSpPr>
        <a:xfrm>
          <a:off x="0" y="0"/>
          <a:ext cx="0" cy="0"/>
          <a:chOff x="0" y="0"/>
          <a:chExt cx="0" cy="0"/>
        </a:xfrm>
      </p:grpSpPr>
      <p:sp>
        <p:nvSpPr>
          <p:cNvPr id="42" name="Rectangle 2">
            <a:extLst>
              <a:ext uri="{FF2B5EF4-FFF2-40B4-BE49-F238E27FC236}">
                <a16:creationId xmlns:a16="http://schemas.microsoft.com/office/drawing/2014/main" id="{3D4D9905-3118-88E4-15F2-DDFC80B87A33}"/>
              </a:ext>
            </a:extLst>
          </p:cNvPr>
          <p:cNvSpPr txBox="1">
            <a:spLocks noChangeArrowheads="1"/>
          </p:cNvSpPr>
          <p:nvPr/>
        </p:nvSpPr>
        <p:spPr>
          <a:xfrm>
            <a:off x="285750" y="457200"/>
            <a:ext cx="5449888" cy="257175"/>
          </a:xfrm>
          <a:prstGeom prst="rect">
            <a:avLst/>
          </a:prstGeom>
          <a:noFill/>
          <a:ln>
            <a:noFill/>
          </a:ln>
          <a:effectLst/>
        </p:spPr>
        <p:txBody>
          <a:bodyPr/>
          <a:lstStyle>
            <a:defPPr>
              <a:defRPr lang="en-US"/>
            </a:defPPr>
            <a:lvl1pPr eaLnBrk="1" hangingPunct="1">
              <a:defRPr sz="1800" kern="0">
                <a:solidFill>
                  <a:srgbClr val="2D2DB9">
                    <a:lumMod val="75000"/>
                  </a:srgbClr>
                </a:solidFill>
                <a:latin typeface="Comic Sans MS" pitchFamily="66" charset="0"/>
                <a:ea typeface="+mj-ea"/>
                <a:cs typeface="+mj-cs"/>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r>
              <a:rPr lang="en-US" dirty="0">
                <a:solidFill>
                  <a:srgbClr val="002060"/>
                </a:solidFill>
              </a:rPr>
              <a:t>Hall of Fame Solutions</a:t>
            </a:r>
          </a:p>
        </p:txBody>
      </p:sp>
      <p:sp>
        <p:nvSpPr>
          <p:cNvPr id="8195" name="Line 3">
            <a:extLst>
              <a:ext uri="{FF2B5EF4-FFF2-40B4-BE49-F238E27FC236}">
                <a16:creationId xmlns:a16="http://schemas.microsoft.com/office/drawing/2014/main" id="{9BEE5108-4CA3-394E-2A85-69F26DB2AAB8}"/>
              </a:ext>
            </a:extLst>
          </p:cNvPr>
          <p:cNvSpPr>
            <a:spLocks noChangeShapeType="1"/>
          </p:cNvSpPr>
          <p:nvPr/>
        </p:nvSpPr>
        <p:spPr bwMode="auto">
          <a:xfrm flipH="1">
            <a:off x="381000" y="428625"/>
            <a:ext cx="8447088"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6" name="Text Box 15">
            <a:extLst>
              <a:ext uri="{FF2B5EF4-FFF2-40B4-BE49-F238E27FC236}">
                <a16:creationId xmlns:a16="http://schemas.microsoft.com/office/drawing/2014/main" id="{6FAC8E29-396F-DC3E-F7FE-C9110945D125}"/>
              </a:ext>
            </a:extLst>
          </p:cNvPr>
          <p:cNvSpPr txBox="1">
            <a:spLocks noChangeArrowheads="1"/>
          </p:cNvSpPr>
          <p:nvPr/>
        </p:nvSpPr>
        <p:spPr bwMode="auto">
          <a:xfrm>
            <a:off x="6726238" y="69850"/>
            <a:ext cx="2152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600">
                <a:solidFill>
                  <a:srgbClr val="4D4D4D"/>
                </a:solidFill>
                <a:latin typeface="Comic Sans MS" panose="030F0702030302020204" pitchFamily="66" charset="0"/>
              </a:rPr>
              <a:t>Catapult Engineering</a:t>
            </a:r>
          </a:p>
        </p:txBody>
      </p:sp>
      <p:sp>
        <p:nvSpPr>
          <p:cNvPr id="8197" name="Text Box 4">
            <a:extLst>
              <a:ext uri="{FF2B5EF4-FFF2-40B4-BE49-F238E27FC236}">
                <a16:creationId xmlns:a16="http://schemas.microsoft.com/office/drawing/2014/main" id="{DB713428-3CA6-6BC6-3BDD-C21A79DD558E}"/>
              </a:ext>
            </a:extLst>
          </p:cNvPr>
          <p:cNvSpPr txBox="1">
            <a:spLocks noChangeArrowheads="1"/>
          </p:cNvSpPr>
          <p:nvPr/>
        </p:nvSpPr>
        <p:spPr bwMode="auto">
          <a:xfrm>
            <a:off x="3505200" y="6524625"/>
            <a:ext cx="22526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dirty="0">
                <a:solidFill>
                  <a:srgbClr val="969696"/>
                </a:solidFill>
                <a:latin typeface="Comic Sans MS" panose="030F0702030302020204" pitchFamily="66" charset="0"/>
              </a:rPr>
              <a:t>Build-It-Yourself.com</a:t>
            </a:r>
          </a:p>
        </p:txBody>
      </p:sp>
      <p:sp>
        <p:nvSpPr>
          <p:cNvPr id="2" name="Rectangle 3">
            <a:extLst>
              <a:ext uri="{FF2B5EF4-FFF2-40B4-BE49-F238E27FC236}">
                <a16:creationId xmlns:a16="http://schemas.microsoft.com/office/drawing/2014/main" id="{ED88D312-8676-B194-B23D-AA3E31FD16F7}"/>
              </a:ext>
            </a:extLst>
          </p:cNvPr>
          <p:cNvSpPr>
            <a:spLocks noChangeArrowheads="1"/>
          </p:cNvSpPr>
          <p:nvPr/>
        </p:nvSpPr>
        <p:spPr bwMode="auto">
          <a:xfrm>
            <a:off x="4914900" y="819150"/>
            <a:ext cx="3619500" cy="3970318"/>
          </a:xfrm>
          <a:prstGeom prst="rect">
            <a:avLst/>
          </a:prstGeom>
          <a:noFill/>
          <a:ln>
            <a:noFill/>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defRPr/>
            </a:pPr>
            <a:r>
              <a:rPr lang="en-US" altLang="en-US" sz="1800" dirty="0">
                <a:solidFill>
                  <a:srgbClr val="002060"/>
                </a:solidFill>
                <a:latin typeface="Comic Sans MS" panose="030F0702030302020204" pitchFamily="66" charset="0"/>
                <a:cs typeface="Arial" panose="020B0604020202020204" pitchFamily="34" charset="0"/>
              </a:rPr>
              <a:t>Spoon / Toilet Paper Catapult</a:t>
            </a:r>
          </a:p>
          <a:p>
            <a:pPr eaLnBrk="1" hangingPunct="1">
              <a:spcBef>
                <a:spcPct val="0"/>
              </a:spcBef>
              <a:buFontTx/>
              <a:buNone/>
              <a:defRPr/>
            </a:pPr>
            <a:endParaRPr lang="en-US" altLang="en-US" sz="1800" dirty="0">
              <a:solidFill>
                <a:schemeClr val="tx1">
                  <a:lumMod val="75000"/>
                </a:schemeClr>
              </a:solidFill>
              <a:latin typeface="Comic Sans MS" panose="030F0702030302020204" pitchFamily="66" charset="0"/>
              <a:cs typeface="Arial" panose="020B0604020202020204" pitchFamily="34" charset="0"/>
            </a:endParaRPr>
          </a:p>
          <a:p>
            <a:pPr eaLnBrk="1" hangingPunct="1">
              <a:spcBef>
                <a:spcPct val="0"/>
              </a:spcBef>
              <a:buFontTx/>
              <a:buNone/>
              <a:defRPr/>
            </a:pPr>
            <a:r>
              <a:rPr lang="en-US" altLang="en-US" sz="1800" dirty="0">
                <a:solidFill>
                  <a:schemeClr val="tx1">
                    <a:lumMod val="75000"/>
                  </a:schemeClr>
                </a:solidFill>
                <a:latin typeface="Comic Sans MS" panose="030F0702030302020204" pitchFamily="66" charset="0"/>
                <a:cs typeface="Arial" panose="020B0604020202020204" pitchFamily="34" charset="0"/>
              </a:rPr>
              <a:t>Draw some soldiers who will set the scale for the battlefield and castle.</a:t>
            </a:r>
          </a:p>
          <a:p>
            <a:pPr eaLnBrk="1" hangingPunct="1">
              <a:spcBef>
                <a:spcPct val="0"/>
              </a:spcBef>
              <a:buFontTx/>
              <a:buNone/>
              <a:defRPr/>
            </a:pPr>
            <a:endParaRPr lang="en-US" altLang="en-US" sz="1800" dirty="0">
              <a:solidFill>
                <a:schemeClr val="tx1">
                  <a:lumMod val="75000"/>
                </a:schemeClr>
              </a:solidFill>
              <a:latin typeface="Comic Sans MS" panose="030F0702030302020204" pitchFamily="66" charset="0"/>
              <a:cs typeface="Arial" panose="020B0604020202020204" pitchFamily="34" charset="0"/>
            </a:endParaRPr>
          </a:p>
          <a:p>
            <a:pPr eaLnBrk="1" hangingPunct="1">
              <a:spcBef>
                <a:spcPct val="0"/>
              </a:spcBef>
              <a:buFontTx/>
              <a:buNone/>
              <a:defRPr/>
            </a:pPr>
            <a:r>
              <a:rPr lang="en-US" altLang="en-US" sz="1800" dirty="0">
                <a:solidFill>
                  <a:schemeClr val="tx1">
                    <a:lumMod val="75000"/>
                  </a:schemeClr>
                </a:solidFill>
                <a:latin typeface="Comic Sans MS" panose="030F0702030302020204" pitchFamily="66" charset="0"/>
                <a:cs typeface="Arial" panose="020B0604020202020204" pitchFamily="34" charset="0"/>
              </a:rPr>
              <a:t>Build a model of the castle we want to destroy.</a:t>
            </a:r>
          </a:p>
          <a:p>
            <a:pPr eaLnBrk="1" hangingPunct="1">
              <a:spcBef>
                <a:spcPct val="0"/>
              </a:spcBef>
              <a:buFontTx/>
              <a:buNone/>
              <a:defRPr/>
            </a:pPr>
            <a:endParaRPr lang="en-US" altLang="en-US" sz="1800" dirty="0">
              <a:solidFill>
                <a:schemeClr val="tx1">
                  <a:lumMod val="75000"/>
                </a:schemeClr>
              </a:solidFill>
              <a:latin typeface="Comic Sans MS" panose="030F0702030302020204" pitchFamily="66" charset="0"/>
              <a:cs typeface="Arial" panose="020B0604020202020204" pitchFamily="34" charset="0"/>
            </a:endParaRPr>
          </a:p>
          <a:p>
            <a:pPr eaLnBrk="1" hangingPunct="1">
              <a:spcBef>
                <a:spcPct val="0"/>
              </a:spcBef>
              <a:buFontTx/>
              <a:buNone/>
              <a:defRPr/>
            </a:pPr>
            <a:r>
              <a:rPr lang="en-US" altLang="en-US" sz="1800" dirty="0">
                <a:solidFill>
                  <a:schemeClr val="tx1">
                    <a:lumMod val="75000"/>
                  </a:schemeClr>
                </a:solidFill>
                <a:latin typeface="Comic Sans MS" panose="030F0702030302020204" pitchFamily="66" charset="0"/>
                <a:cs typeface="Arial" panose="020B0604020202020204" pitchFamily="34" charset="0"/>
              </a:rPr>
              <a:t>Build a catapult to knock down enemy soldiers, castle walls, and castle towers.</a:t>
            </a:r>
          </a:p>
          <a:p>
            <a:pPr eaLnBrk="1" hangingPunct="1">
              <a:spcBef>
                <a:spcPct val="0"/>
              </a:spcBef>
              <a:buFontTx/>
              <a:buNone/>
              <a:defRPr/>
            </a:pPr>
            <a:endParaRPr lang="en-US" altLang="en-US" sz="1800" dirty="0">
              <a:solidFill>
                <a:schemeClr val="tx1">
                  <a:lumMod val="75000"/>
                </a:schemeClr>
              </a:solidFill>
              <a:latin typeface="Comic Sans MS" panose="030F0702030302020204" pitchFamily="66" charset="0"/>
              <a:cs typeface="Arial" panose="020B0604020202020204" pitchFamily="34" charset="0"/>
            </a:endParaRPr>
          </a:p>
          <a:p>
            <a:pPr marL="342900" indent="-342900" eaLnBrk="1" hangingPunct="1">
              <a:spcBef>
                <a:spcPct val="0"/>
              </a:spcBef>
              <a:buFont typeface="+mj-lt"/>
              <a:buAutoNum type="arabicParenR"/>
              <a:defRPr/>
            </a:pPr>
            <a:endParaRPr lang="en-US" altLang="en-US" sz="1800" dirty="0">
              <a:solidFill>
                <a:schemeClr val="tx1">
                  <a:lumMod val="75000"/>
                </a:schemeClr>
              </a:solidFill>
              <a:latin typeface="Comic Sans MS" panose="030F0702030302020204" pitchFamily="66" charset="0"/>
              <a:cs typeface="Arial" panose="020B0604020202020204" pitchFamily="34" charset="0"/>
            </a:endParaRPr>
          </a:p>
        </p:txBody>
      </p:sp>
      <p:pic>
        <p:nvPicPr>
          <p:cNvPr id="3" name="Picture 2">
            <a:extLst>
              <a:ext uri="{FF2B5EF4-FFF2-40B4-BE49-F238E27FC236}">
                <a16:creationId xmlns:a16="http://schemas.microsoft.com/office/drawing/2014/main" id="{C0F2907E-5221-F7FA-A27B-E0A4AEB97A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895350"/>
            <a:ext cx="16129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
            <a:extLst>
              <a:ext uri="{FF2B5EF4-FFF2-40B4-BE49-F238E27FC236}">
                <a16:creationId xmlns:a16="http://schemas.microsoft.com/office/drawing/2014/main" id="{32B2DF9A-CC48-D5AE-26F9-BAE21102E3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5038" y="895350"/>
            <a:ext cx="2590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700D2E7F-8C96-1D6A-EE8F-FA78B244DC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7709" r="9680" b="18535"/>
          <a:stretch>
            <a:fillRect/>
          </a:stretch>
        </p:blipFill>
        <p:spPr bwMode="auto">
          <a:xfrm>
            <a:off x="457200" y="3451225"/>
            <a:ext cx="1612900"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955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4A047-1494-4F4D-B7AD-90719D3336E4}"/>
            </a:ext>
          </a:extLst>
        </p:cNvPr>
        <p:cNvGrpSpPr/>
        <p:nvPr/>
      </p:nvGrpSpPr>
      <p:grpSpPr>
        <a:xfrm>
          <a:off x="0" y="0"/>
          <a:ext cx="0" cy="0"/>
          <a:chOff x="0" y="0"/>
          <a:chExt cx="0" cy="0"/>
        </a:xfrm>
      </p:grpSpPr>
      <p:sp>
        <p:nvSpPr>
          <p:cNvPr id="42" name="Rectangle 2">
            <a:extLst>
              <a:ext uri="{FF2B5EF4-FFF2-40B4-BE49-F238E27FC236}">
                <a16:creationId xmlns:a16="http://schemas.microsoft.com/office/drawing/2014/main" id="{C05E7A58-A73F-5F95-9464-7CAD87193303}"/>
              </a:ext>
            </a:extLst>
          </p:cNvPr>
          <p:cNvSpPr txBox="1">
            <a:spLocks noChangeArrowheads="1"/>
          </p:cNvSpPr>
          <p:nvPr/>
        </p:nvSpPr>
        <p:spPr>
          <a:xfrm>
            <a:off x="285750" y="457200"/>
            <a:ext cx="5449888" cy="257175"/>
          </a:xfrm>
          <a:prstGeom prst="rect">
            <a:avLst/>
          </a:prstGeom>
          <a:noFill/>
          <a:ln>
            <a:noFill/>
          </a:ln>
          <a:effectLst/>
        </p:spPr>
        <p:txBody>
          <a:bodyPr/>
          <a:lstStyle>
            <a:defPPr>
              <a:defRPr lang="en-US"/>
            </a:defPPr>
            <a:lvl1pPr eaLnBrk="1" hangingPunct="1">
              <a:defRPr sz="1800" kern="0">
                <a:solidFill>
                  <a:srgbClr val="2D2DB9">
                    <a:lumMod val="75000"/>
                  </a:srgbClr>
                </a:solidFill>
                <a:latin typeface="Comic Sans MS" pitchFamily="66" charset="0"/>
                <a:ea typeface="+mj-ea"/>
                <a:cs typeface="+mj-cs"/>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r>
              <a:rPr lang="en-US" dirty="0">
                <a:solidFill>
                  <a:srgbClr val="002060"/>
                </a:solidFill>
              </a:rPr>
              <a:t>Hall of Fame Solutions</a:t>
            </a:r>
          </a:p>
        </p:txBody>
      </p:sp>
      <p:sp>
        <p:nvSpPr>
          <p:cNvPr id="8195" name="Line 3">
            <a:extLst>
              <a:ext uri="{FF2B5EF4-FFF2-40B4-BE49-F238E27FC236}">
                <a16:creationId xmlns:a16="http://schemas.microsoft.com/office/drawing/2014/main" id="{F0441EE7-BF48-A78F-F40D-832AE4CB0078}"/>
              </a:ext>
            </a:extLst>
          </p:cNvPr>
          <p:cNvSpPr>
            <a:spLocks noChangeShapeType="1"/>
          </p:cNvSpPr>
          <p:nvPr/>
        </p:nvSpPr>
        <p:spPr bwMode="auto">
          <a:xfrm flipH="1">
            <a:off x="381000" y="428625"/>
            <a:ext cx="8447088"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6" name="Text Box 15">
            <a:extLst>
              <a:ext uri="{FF2B5EF4-FFF2-40B4-BE49-F238E27FC236}">
                <a16:creationId xmlns:a16="http://schemas.microsoft.com/office/drawing/2014/main" id="{7EC26341-32DA-81EB-AF9A-AA285B7B594C}"/>
              </a:ext>
            </a:extLst>
          </p:cNvPr>
          <p:cNvSpPr txBox="1">
            <a:spLocks noChangeArrowheads="1"/>
          </p:cNvSpPr>
          <p:nvPr/>
        </p:nvSpPr>
        <p:spPr bwMode="auto">
          <a:xfrm>
            <a:off x="6726238" y="69850"/>
            <a:ext cx="2152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600">
                <a:solidFill>
                  <a:srgbClr val="4D4D4D"/>
                </a:solidFill>
                <a:latin typeface="Comic Sans MS" panose="030F0702030302020204" pitchFamily="66" charset="0"/>
              </a:rPr>
              <a:t>Catapult Engineering</a:t>
            </a:r>
          </a:p>
        </p:txBody>
      </p:sp>
      <p:sp>
        <p:nvSpPr>
          <p:cNvPr id="8197" name="Text Box 4">
            <a:extLst>
              <a:ext uri="{FF2B5EF4-FFF2-40B4-BE49-F238E27FC236}">
                <a16:creationId xmlns:a16="http://schemas.microsoft.com/office/drawing/2014/main" id="{975EEE57-8092-71B6-DEA1-5F1F08ADCC98}"/>
              </a:ext>
            </a:extLst>
          </p:cNvPr>
          <p:cNvSpPr txBox="1">
            <a:spLocks noChangeArrowheads="1"/>
          </p:cNvSpPr>
          <p:nvPr/>
        </p:nvSpPr>
        <p:spPr bwMode="auto">
          <a:xfrm>
            <a:off x="3505200" y="6524625"/>
            <a:ext cx="22526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dirty="0">
                <a:solidFill>
                  <a:srgbClr val="969696"/>
                </a:solidFill>
                <a:latin typeface="Comic Sans MS" panose="030F0702030302020204" pitchFamily="66" charset="0"/>
              </a:rPr>
              <a:t>Build-It-Yourself.com</a:t>
            </a:r>
          </a:p>
        </p:txBody>
      </p:sp>
      <p:sp>
        <p:nvSpPr>
          <p:cNvPr id="4" name="Rectangle 3">
            <a:extLst>
              <a:ext uri="{FF2B5EF4-FFF2-40B4-BE49-F238E27FC236}">
                <a16:creationId xmlns:a16="http://schemas.microsoft.com/office/drawing/2014/main" id="{C0A92591-561F-A42D-431E-44D84D9F06F9}"/>
              </a:ext>
            </a:extLst>
          </p:cNvPr>
          <p:cNvSpPr>
            <a:spLocks noChangeArrowheads="1"/>
          </p:cNvSpPr>
          <p:nvPr/>
        </p:nvSpPr>
        <p:spPr bwMode="auto">
          <a:xfrm>
            <a:off x="4198937" y="1062038"/>
            <a:ext cx="4572000" cy="2032000"/>
          </a:xfrm>
          <a:prstGeom prst="rect">
            <a:avLst/>
          </a:prstGeom>
          <a:noFill/>
          <a:ln>
            <a:noFill/>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defRPr/>
            </a:pPr>
            <a:r>
              <a:rPr lang="en-US" altLang="en-US" sz="1800" dirty="0">
                <a:solidFill>
                  <a:schemeClr val="tx1">
                    <a:lumMod val="75000"/>
                  </a:schemeClr>
                </a:solidFill>
                <a:latin typeface="Comic Sans MS" panose="030F0702030302020204" pitchFamily="66" charset="0"/>
                <a:cs typeface="Arial" panose="020B0604020202020204" pitchFamily="34" charset="0"/>
              </a:rPr>
              <a:t>Sling shot catapult made from cardboard, straws, coffee stirrer sticks and rubber bands</a:t>
            </a:r>
          </a:p>
          <a:p>
            <a:pPr eaLnBrk="1" hangingPunct="1">
              <a:spcBef>
                <a:spcPct val="0"/>
              </a:spcBef>
              <a:buFontTx/>
              <a:buNone/>
              <a:defRPr/>
            </a:pPr>
            <a:endParaRPr lang="en-US" altLang="en-US" sz="1800" dirty="0">
              <a:solidFill>
                <a:schemeClr val="tx1">
                  <a:lumMod val="75000"/>
                </a:schemeClr>
              </a:solidFill>
              <a:latin typeface="Comic Sans MS" panose="030F0702030302020204" pitchFamily="66" charset="0"/>
              <a:cs typeface="Arial" panose="020B0604020202020204" pitchFamily="34" charset="0"/>
            </a:endParaRPr>
          </a:p>
          <a:p>
            <a:pPr eaLnBrk="1" hangingPunct="1">
              <a:spcBef>
                <a:spcPct val="0"/>
              </a:spcBef>
              <a:buFontTx/>
              <a:buNone/>
              <a:defRPr/>
            </a:pPr>
            <a:r>
              <a:rPr lang="en-US" altLang="en-US" sz="1800" dirty="0">
                <a:solidFill>
                  <a:schemeClr val="tx1">
                    <a:lumMod val="75000"/>
                  </a:schemeClr>
                </a:solidFill>
                <a:latin typeface="Comic Sans MS" panose="030F0702030302020204" pitchFamily="66" charset="0"/>
                <a:cs typeface="Arial" panose="020B0604020202020204" pitchFamily="34" charset="0"/>
                <a:hlinkClick r:id="rId2"/>
              </a:rPr>
              <a:t>https://youtu.be/_5CPbH9kkDI</a:t>
            </a:r>
            <a:endParaRPr lang="en-US" altLang="en-US" sz="1800" dirty="0">
              <a:solidFill>
                <a:schemeClr val="tx1">
                  <a:lumMod val="75000"/>
                </a:schemeClr>
              </a:solidFill>
              <a:latin typeface="Comic Sans MS" panose="030F0702030302020204" pitchFamily="66" charset="0"/>
              <a:cs typeface="Arial" panose="020B0604020202020204" pitchFamily="34" charset="0"/>
            </a:endParaRPr>
          </a:p>
          <a:p>
            <a:pPr eaLnBrk="1" hangingPunct="1">
              <a:spcBef>
                <a:spcPct val="0"/>
              </a:spcBef>
              <a:buFontTx/>
              <a:buNone/>
              <a:defRPr/>
            </a:pPr>
            <a:endParaRPr lang="en-US" altLang="en-US" sz="1800" dirty="0">
              <a:solidFill>
                <a:schemeClr val="tx1">
                  <a:lumMod val="75000"/>
                </a:schemeClr>
              </a:solidFill>
              <a:latin typeface="Comic Sans MS" panose="030F0702030302020204" pitchFamily="66" charset="0"/>
              <a:cs typeface="Arial" panose="020B0604020202020204" pitchFamily="34" charset="0"/>
            </a:endParaRPr>
          </a:p>
          <a:p>
            <a:pPr marL="342900" indent="-342900" eaLnBrk="1" hangingPunct="1">
              <a:spcBef>
                <a:spcPct val="0"/>
              </a:spcBef>
              <a:buFont typeface="+mj-lt"/>
              <a:buAutoNum type="arabicParenR"/>
              <a:defRPr/>
            </a:pPr>
            <a:endParaRPr lang="en-US" altLang="en-US" sz="1800" dirty="0">
              <a:solidFill>
                <a:schemeClr val="tx1">
                  <a:lumMod val="75000"/>
                </a:schemeClr>
              </a:solidFill>
              <a:latin typeface="Comic Sans MS" panose="030F0702030302020204" pitchFamily="66" charset="0"/>
              <a:cs typeface="Arial" panose="020B0604020202020204" pitchFamily="34" charset="0"/>
            </a:endParaRPr>
          </a:p>
        </p:txBody>
      </p:sp>
      <p:pic>
        <p:nvPicPr>
          <p:cNvPr id="5" name="Picture 10" descr="mod-cat-arm7-400.jpg">
            <a:extLst>
              <a:ext uri="{FF2B5EF4-FFF2-40B4-BE49-F238E27FC236}">
                <a16:creationId xmlns:a16="http://schemas.microsoft.com/office/drawing/2014/main" id="{12AB895E-AE8C-4F7B-E1A2-49F0516FD4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66800"/>
            <a:ext cx="3729037"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5717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ABA61-74B8-CBD0-986A-74AA15E7ADD5}"/>
            </a:ext>
          </a:extLst>
        </p:cNvPr>
        <p:cNvGrpSpPr/>
        <p:nvPr/>
      </p:nvGrpSpPr>
      <p:grpSpPr>
        <a:xfrm>
          <a:off x="0" y="0"/>
          <a:ext cx="0" cy="0"/>
          <a:chOff x="0" y="0"/>
          <a:chExt cx="0" cy="0"/>
        </a:xfrm>
      </p:grpSpPr>
      <p:sp>
        <p:nvSpPr>
          <p:cNvPr id="42" name="Rectangle 2">
            <a:extLst>
              <a:ext uri="{FF2B5EF4-FFF2-40B4-BE49-F238E27FC236}">
                <a16:creationId xmlns:a16="http://schemas.microsoft.com/office/drawing/2014/main" id="{8416DFBA-C067-C2FF-08FC-88CDF919550F}"/>
              </a:ext>
            </a:extLst>
          </p:cNvPr>
          <p:cNvSpPr txBox="1">
            <a:spLocks noChangeArrowheads="1"/>
          </p:cNvSpPr>
          <p:nvPr/>
        </p:nvSpPr>
        <p:spPr>
          <a:xfrm>
            <a:off x="285750" y="457200"/>
            <a:ext cx="5449888" cy="257175"/>
          </a:xfrm>
          <a:prstGeom prst="rect">
            <a:avLst/>
          </a:prstGeom>
          <a:noFill/>
          <a:ln>
            <a:noFill/>
          </a:ln>
          <a:effectLst/>
        </p:spPr>
        <p:txBody>
          <a:bodyPr/>
          <a:lstStyle>
            <a:defPPr>
              <a:defRPr lang="en-US"/>
            </a:defPPr>
            <a:lvl1pPr eaLnBrk="1" hangingPunct="1">
              <a:defRPr sz="1800" kern="0">
                <a:solidFill>
                  <a:srgbClr val="2D2DB9">
                    <a:lumMod val="75000"/>
                  </a:srgbClr>
                </a:solidFill>
                <a:latin typeface="Comic Sans MS" pitchFamily="66" charset="0"/>
                <a:ea typeface="+mj-ea"/>
                <a:cs typeface="+mj-cs"/>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r>
              <a:rPr lang="en-US" dirty="0">
                <a:solidFill>
                  <a:srgbClr val="002060"/>
                </a:solidFill>
              </a:rPr>
              <a:t>Hall of Fame Solutions</a:t>
            </a:r>
          </a:p>
        </p:txBody>
      </p:sp>
      <p:sp>
        <p:nvSpPr>
          <p:cNvPr id="8195" name="Line 3">
            <a:extLst>
              <a:ext uri="{FF2B5EF4-FFF2-40B4-BE49-F238E27FC236}">
                <a16:creationId xmlns:a16="http://schemas.microsoft.com/office/drawing/2014/main" id="{19F4B123-F74B-BE67-F0BA-0EEFECC104B3}"/>
              </a:ext>
            </a:extLst>
          </p:cNvPr>
          <p:cNvSpPr>
            <a:spLocks noChangeShapeType="1"/>
          </p:cNvSpPr>
          <p:nvPr/>
        </p:nvSpPr>
        <p:spPr bwMode="auto">
          <a:xfrm flipH="1">
            <a:off x="381000" y="428625"/>
            <a:ext cx="8447088"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6" name="Text Box 15">
            <a:extLst>
              <a:ext uri="{FF2B5EF4-FFF2-40B4-BE49-F238E27FC236}">
                <a16:creationId xmlns:a16="http://schemas.microsoft.com/office/drawing/2014/main" id="{8E928509-50BB-7FFE-6A2E-0F7AFB17D51D}"/>
              </a:ext>
            </a:extLst>
          </p:cNvPr>
          <p:cNvSpPr txBox="1">
            <a:spLocks noChangeArrowheads="1"/>
          </p:cNvSpPr>
          <p:nvPr/>
        </p:nvSpPr>
        <p:spPr bwMode="auto">
          <a:xfrm>
            <a:off x="6726238" y="69850"/>
            <a:ext cx="2152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600">
                <a:solidFill>
                  <a:srgbClr val="4D4D4D"/>
                </a:solidFill>
                <a:latin typeface="Comic Sans MS" panose="030F0702030302020204" pitchFamily="66" charset="0"/>
              </a:rPr>
              <a:t>Catapult Engineering</a:t>
            </a:r>
          </a:p>
        </p:txBody>
      </p:sp>
      <p:sp>
        <p:nvSpPr>
          <p:cNvPr id="8197" name="Text Box 4">
            <a:extLst>
              <a:ext uri="{FF2B5EF4-FFF2-40B4-BE49-F238E27FC236}">
                <a16:creationId xmlns:a16="http://schemas.microsoft.com/office/drawing/2014/main" id="{E8C84785-DF2F-E540-79DB-0EF37616E262}"/>
              </a:ext>
            </a:extLst>
          </p:cNvPr>
          <p:cNvSpPr txBox="1">
            <a:spLocks noChangeArrowheads="1"/>
          </p:cNvSpPr>
          <p:nvPr/>
        </p:nvSpPr>
        <p:spPr bwMode="auto">
          <a:xfrm>
            <a:off x="3505200" y="6524625"/>
            <a:ext cx="22526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dirty="0">
                <a:solidFill>
                  <a:srgbClr val="969696"/>
                </a:solidFill>
                <a:latin typeface="Comic Sans MS" panose="030F0702030302020204" pitchFamily="66" charset="0"/>
              </a:rPr>
              <a:t>Build-It-Yourself.com</a:t>
            </a:r>
          </a:p>
        </p:txBody>
      </p:sp>
      <p:sp>
        <p:nvSpPr>
          <p:cNvPr id="6" name="Rectangle 3">
            <a:extLst>
              <a:ext uri="{FF2B5EF4-FFF2-40B4-BE49-F238E27FC236}">
                <a16:creationId xmlns:a16="http://schemas.microsoft.com/office/drawing/2014/main" id="{99AD3610-B193-7C71-0800-694AEFD4915A}"/>
              </a:ext>
            </a:extLst>
          </p:cNvPr>
          <p:cNvSpPr>
            <a:spLocks noChangeArrowheads="1"/>
          </p:cNvSpPr>
          <p:nvPr/>
        </p:nvSpPr>
        <p:spPr bwMode="auto">
          <a:xfrm>
            <a:off x="4610100" y="817563"/>
            <a:ext cx="4191000" cy="1384300"/>
          </a:xfrm>
          <a:prstGeom prst="rect">
            <a:avLst/>
          </a:prstGeom>
          <a:noFill/>
          <a:ln>
            <a:noFill/>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defRPr/>
            </a:pPr>
            <a:r>
              <a:rPr lang="en-US" altLang="en-US" sz="1800" dirty="0">
                <a:solidFill>
                  <a:schemeClr val="tx1">
                    <a:lumMod val="75000"/>
                  </a:schemeClr>
                </a:solidFill>
                <a:latin typeface="Comic Sans MS" panose="030F0702030302020204" pitchFamily="66" charset="0"/>
                <a:cs typeface="Arial" panose="020B0604020202020204" pitchFamily="34" charset="0"/>
              </a:rPr>
              <a:t>Catapults made from              premium quality junk.</a:t>
            </a:r>
          </a:p>
          <a:p>
            <a:pPr eaLnBrk="1" hangingPunct="1">
              <a:spcBef>
                <a:spcPct val="0"/>
              </a:spcBef>
              <a:buFontTx/>
              <a:buNone/>
              <a:defRPr/>
            </a:pPr>
            <a:endParaRPr lang="en-US" altLang="en-US" sz="1800" dirty="0">
              <a:solidFill>
                <a:schemeClr val="tx1">
                  <a:lumMod val="75000"/>
                </a:schemeClr>
              </a:solidFill>
              <a:latin typeface="Comic Sans MS" panose="030F0702030302020204" pitchFamily="66" charset="0"/>
              <a:cs typeface="Arial" panose="020B0604020202020204" pitchFamily="34" charset="0"/>
            </a:endParaRPr>
          </a:p>
          <a:p>
            <a:pPr eaLnBrk="1" hangingPunct="1">
              <a:spcBef>
                <a:spcPct val="0"/>
              </a:spcBef>
              <a:buFontTx/>
              <a:buNone/>
              <a:defRPr/>
            </a:pPr>
            <a:r>
              <a:rPr lang="en-US" altLang="en-US" sz="1200" dirty="0">
                <a:solidFill>
                  <a:schemeClr val="tx1">
                    <a:lumMod val="75000"/>
                  </a:schemeClr>
                </a:solidFill>
                <a:latin typeface="Comic Sans MS" panose="030F0702030302020204" pitchFamily="66" charset="0"/>
                <a:cs typeface="Arial" panose="020B0604020202020204" pitchFamily="34" charset="0"/>
                <a:hlinkClick r:id="rId2"/>
              </a:rPr>
              <a:t>https://www.youtube.com/watch?v=gXTVrDMbKyM</a:t>
            </a:r>
            <a:endParaRPr lang="en-US" altLang="en-US" sz="1200" dirty="0">
              <a:solidFill>
                <a:schemeClr val="tx1">
                  <a:lumMod val="75000"/>
                </a:schemeClr>
              </a:solidFill>
              <a:latin typeface="Comic Sans MS" panose="030F0702030302020204" pitchFamily="66" charset="0"/>
              <a:cs typeface="Arial" panose="020B0604020202020204" pitchFamily="34" charset="0"/>
            </a:endParaRPr>
          </a:p>
          <a:p>
            <a:pPr eaLnBrk="1" hangingPunct="1">
              <a:spcBef>
                <a:spcPct val="0"/>
              </a:spcBef>
              <a:buFontTx/>
              <a:buNone/>
              <a:defRPr/>
            </a:pPr>
            <a:endParaRPr lang="en-US" altLang="en-US" sz="1800" dirty="0">
              <a:solidFill>
                <a:schemeClr val="tx1">
                  <a:lumMod val="75000"/>
                </a:schemeClr>
              </a:solidFill>
              <a:latin typeface="Comic Sans MS" panose="030F0702030302020204" pitchFamily="66" charset="0"/>
              <a:cs typeface="Arial" panose="020B0604020202020204" pitchFamily="34" charset="0"/>
            </a:endParaRPr>
          </a:p>
        </p:txBody>
      </p:sp>
      <p:pic>
        <p:nvPicPr>
          <p:cNvPr id="7" name="Picture 5">
            <a:extLst>
              <a:ext uri="{FF2B5EF4-FFF2-40B4-BE49-F238E27FC236}">
                <a16:creationId xmlns:a16="http://schemas.microsoft.com/office/drawing/2014/main" id="{B34D9DB9-0308-9A01-80B1-88E0164F6D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95350"/>
            <a:ext cx="198120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a:extLst>
              <a:ext uri="{FF2B5EF4-FFF2-40B4-BE49-F238E27FC236}">
                <a16:creationId xmlns:a16="http://schemas.microsoft.com/office/drawing/2014/main" id="{CE934BB5-B295-BAB6-AFD2-FDB2549140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895350"/>
            <a:ext cx="1800225"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a:extLst>
              <a:ext uri="{FF2B5EF4-FFF2-40B4-BE49-F238E27FC236}">
                <a16:creationId xmlns:a16="http://schemas.microsoft.com/office/drawing/2014/main" id="{728992AC-4DF6-CB1A-5ADF-07C7FBD95E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2266950"/>
            <a:ext cx="191135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4600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B96BF-C81D-71F8-5173-9D19C94A5BDC}"/>
            </a:ext>
          </a:extLst>
        </p:cNvPr>
        <p:cNvGrpSpPr/>
        <p:nvPr/>
      </p:nvGrpSpPr>
      <p:grpSpPr>
        <a:xfrm>
          <a:off x="0" y="0"/>
          <a:ext cx="0" cy="0"/>
          <a:chOff x="0" y="0"/>
          <a:chExt cx="0" cy="0"/>
        </a:xfrm>
      </p:grpSpPr>
      <p:sp>
        <p:nvSpPr>
          <p:cNvPr id="42" name="Rectangle 2">
            <a:extLst>
              <a:ext uri="{FF2B5EF4-FFF2-40B4-BE49-F238E27FC236}">
                <a16:creationId xmlns:a16="http://schemas.microsoft.com/office/drawing/2014/main" id="{9D40994B-7AC2-69A3-37B4-6DA7A518A79F}"/>
              </a:ext>
            </a:extLst>
          </p:cNvPr>
          <p:cNvSpPr txBox="1">
            <a:spLocks noChangeArrowheads="1"/>
          </p:cNvSpPr>
          <p:nvPr/>
        </p:nvSpPr>
        <p:spPr>
          <a:xfrm>
            <a:off x="285750" y="457200"/>
            <a:ext cx="5449888" cy="257175"/>
          </a:xfrm>
          <a:prstGeom prst="rect">
            <a:avLst/>
          </a:prstGeom>
          <a:noFill/>
          <a:ln>
            <a:noFill/>
          </a:ln>
          <a:effectLst/>
        </p:spPr>
        <p:txBody>
          <a:bodyPr/>
          <a:lstStyle>
            <a:defPPr>
              <a:defRPr lang="en-US"/>
            </a:defPPr>
            <a:lvl1pPr eaLnBrk="1" hangingPunct="1">
              <a:defRPr sz="1800" kern="0">
                <a:solidFill>
                  <a:srgbClr val="2D2DB9">
                    <a:lumMod val="75000"/>
                  </a:srgbClr>
                </a:solidFill>
                <a:latin typeface="Comic Sans MS" pitchFamily="66" charset="0"/>
                <a:ea typeface="+mj-ea"/>
                <a:cs typeface="+mj-cs"/>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r>
              <a:rPr lang="en-US" dirty="0">
                <a:solidFill>
                  <a:srgbClr val="002060"/>
                </a:solidFill>
              </a:rPr>
              <a:t>Hall of Fame Solutions</a:t>
            </a:r>
          </a:p>
        </p:txBody>
      </p:sp>
      <p:sp>
        <p:nvSpPr>
          <p:cNvPr id="8195" name="Line 3">
            <a:extLst>
              <a:ext uri="{FF2B5EF4-FFF2-40B4-BE49-F238E27FC236}">
                <a16:creationId xmlns:a16="http://schemas.microsoft.com/office/drawing/2014/main" id="{E670DD8F-D849-5F82-0046-CEF1AC9BD6C2}"/>
              </a:ext>
            </a:extLst>
          </p:cNvPr>
          <p:cNvSpPr>
            <a:spLocks noChangeShapeType="1"/>
          </p:cNvSpPr>
          <p:nvPr/>
        </p:nvSpPr>
        <p:spPr bwMode="auto">
          <a:xfrm flipH="1">
            <a:off x="381000" y="428625"/>
            <a:ext cx="8447088"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6" name="Text Box 15">
            <a:extLst>
              <a:ext uri="{FF2B5EF4-FFF2-40B4-BE49-F238E27FC236}">
                <a16:creationId xmlns:a16="http://schemas.microsoft.com/office/drawing/2014/main" id="{1C134AA4-A651-2FB1-F579-FCCBDA462670}"/>
              </a:ext>
            </a:extLst>
          </p:cNvPr>
          <p:cNvSpPr txBox="1">
            <a:spLocks noChangeArrowheads="1"/>
          </p:cNvSpPr>
          <p:nvPr/>
        </p:nvSpPr>
        <p:spPr bwMode="auto">
          <a:xfrm>
            <a:off x="6726238" y="69850"/>
            <a:ext cx="2152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600">
                <a:solidFill>
                  <a:srgbClr val="4D4D4D"/>
                </a:solidFill>
                <a:latin typeface="Comic Sans MS" panose="030F0702030302020204" pitchFamily="66" charset="0"/>
              </a:rPr>
              <a:t>Catapult Engineering</a:t>
            </a:r>
          </a:p>
        </p:txBody>
      </p:sp>
      <p:sp>
        <p:nvSpPr>
          <p:cNvPr id="8197" name="Text Box 4">
            <a:extLst>
              <a:ext uri="{FF2B5EF4-FFF2-40B4-BE49-F238E27FC236}">
                <a16:creationId xmlns:a16="http://schemas.microsoft.com/office/drawing/2014/main" id="{C9505C69-40B7-C6A7-EC60-F98B204C2C0C}"/>
              </a:ext>
            </a:extLst>
          </p:cNvPr>
          <p:cNvSpPr txBox="1">
            <a:spLocks noChangeArrowheads="1"/>
          </p:cNvSpPr>
          <p:nvPr/>
        </p:nvSpPr>
        <p:spPr bwMode="auto">
          <a:xfrm>
            <a:off x="3505200" y="6524625"/>
            <a:ext cx="22526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dirty="0">
                <a:solidFill>
                  <a:srgbClr val="969696"/>
                </a:solidFill>
                <a:latin typeface="Comic Sans MS" panose="030F0702030302020204" pitchFamily="66" charset="0"/>
              </a:rPr>
              <a:t>Build-It-Yourself.com</a:t>
            </a:r>
          </a:p>
        </p:txBody>
      </p:sp>
      <p:sp>
        <p:nvSpPr>
          <p:cNvPr id="2" name="Rectangle 3">
            <a:extLst>
              <a:ext uri="{FF2B5EF4-FFF2-40B4-BE49-F238E27FC236}">
                <a16:creationId xmlns:a16="http://schemas.microsoft.com/office/drawing/2014/main" id="{6DEE6FE2-473E-85A3-2EFC-8CDCE3960B8C}"/>
              </a:ext>
            </a:extLst>
          </p:cNvPr>
          <p:cNvSpPr>
            <a:spLocks noChangeArrowheads="1"/>
          </p:cNvSpPr>
          <p:nvPr/>
        </p:nvSpPr>
        <p:spPr bwMode="auto">
          <a:xfrm>
            <a:off x="5715000" y="965200"/>
            <a:ext cx="3327400" cy="368300"/>
          </a:xfrm>
          <a:prstGeom prst="rect">
            <a:avLst/>
          </a:prstGeom>
          <a:noFill/>
          <a:ln>
            <a:noFill/>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defRPr/>
            </a:pPr>
            <a:r>
              <a:rPr lang="en-US" altLang="en-US" sz="1800" dirty="0">
                <a:solidFill>
                  <a:schemeClr val="tx1">
                    <a:lumMod val="75000"/>
                  </a:schemeClr>
                </a:solidFill>
                <a:latin typeface="Comic Sans MS" panose="030F0702030302020204" pitchFamily="66" charset="0"/>
                <a:cs typeface="Arial" panose="020B0604020202020204" pitchFamily="34" charset="0"/>
              </a:rPr>
              <a:t>Wood / Bunji Chord Catapult</a:t>
            </a:r>
          </a:p>
        </p:txBody>
      </p:sp>
      <p:pic>
        <p:nvPicPr>
          <p:cNvPr id="3" name="Picture 1">
            <a:extLst>
              <a:ext uri="{FF2B5EF4-FFF2-40B4-BE49-F238E27FC236}">
                <a16:creationId xmlns:a16="http://schemas.microsoft.com/office/drawing/2014/main" id="{A4F45063-67E4-75E7-AA9A-B9B4EC28EB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638" y="965200"/>
            <a:ext cx="5219700"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2754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FA0AA-0B28-715C-32C9-BBAC21C8415E}"/>
            </a:ext>
          </a:extLst>
        </p:cNvPr>
        <p:cNvGrpSpPr/>
        <p:nvPr/>
      </p:nvGrpSpPr>
      <p:grpSpPr>
        <a:xfrm>
          <a:off x="0" y="0"/>
          <a:ext cx="0" cy="0"/>
          <a:chOff x="0" y="0"/>
          <a:chExt cx="0" cy="0"/>
        </a:xfrm>
      </p:grpSpPr>
      <p:sp>
        <p:nvSpPr>
          <p:cNvPr id="42" name="Rectangle 2">
            <a:extLst>
              <a:ext uri="{FF2B5EF4-FFF2-40B4-BE49-F238E27FC236}">
                <a16:creationId xmlns:a16="http://schemas.microsoft.com/office/drawing/2014/main" id="{ADB2889F-212A-EBDD-4434-B28D9534EC03}"/>
              </a:ext>
            </a:extLst>
          </p:cNvPr>
          <p:cNvSpPr txBox="1">
            <a:spLocks noChangeArrowheads="1"/>
          </p:cNvSpPr>
          <p:nvPr/>
        </p:nvSpPr>
        <p:spPr>
          <a:xfrm>
            <a:off x="285750" y="457200"/>
            <a:ext cx="5449888" cy="257175"/>
          </a:xfrm>
          <a:prstGeom prst="rect">
            <a:avLst/>
          </a:prstGeom>
          <a:noFill/>
          <a:ln>
            <a:noFill/>
          </a:ln>
          <a:effectLst/>
        </p:spPr>
        <p:txBody>
          <a:bodyPr/>
          <a:lstStyle>
            <a:defPPr>
              <a:defRPr lang="en-US"/>
            </a:defPPr>
            <a:lvl1pPr eaLnBrk="1" hangingPunct="1">
              <a:defRPr sz="1800" kern="0">
                <a:solidFill>
                  <a:srgbClr val="2D2DB9">
                    <a:lumMod val="75000"/>
                  </a:srgbClr>
                </a:solidFill>
                <a:latin typeface="Comic Sans MS" pitchFamily="66" charset="0"/>
                <a:ea typeface="+mj-ea"/>
                <a:cs typeface="+mj-cs"/>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r>
              <a:rPr lang="en-US" dirty="0">
                <a:solidFill>
                  <a:srgbClr val="002060"/>
                </a:solidFill>
              </a:rPr>
              <a:t>Hall of Fame Solutions</a:t>
            </a:r>
          </a:p>
        </p:txBody>
      </p:sp>
      <p:sp>
        <p:nvSpPr>
          <p:cNvPr id="8195" name="Line 3">
            <a:extLst>
              <a:ext uri="{FF2B5EF4-FFF2-40B4-BE49-F238E27FC236}">
                <a16:creationId xmlns:a16="http://schemas.microsoft.com/office/drawing/2014/main" id="{D9CC8288-F337-8A79-6748-DDDCC9EF59CF}"/>
              </a:ext>
            </a:extLst>
          </p:cNvPr>
          <p:cNvSpPr>
            <a:spLocks noChangeShapeType="1"/>
          </p:cNvSpPr>
          <p:nvPr/>
        </p:nvSpPr>
        <p:spPr bwMode="auto">
          <a:xfrm flipH="1">
            <a:off x="381000" y="428625"/>
            <a:ext cx="8447088"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6" name="Text Box 15">
            <a:extLst>
              <a:ext uri="{FF2B5EF4-FFF2-40B4-BE49-F238E27FC236}">
                <a16:creationId xmlns:a16="http://schemas.microsoft.com/office/drawing/2014/main" id="{8DF64045-32DD-1FF3-8381-A60483547BCE}"/>
              </a:ext>
            </a:extLst>
          </p:cNvPr>
          <p:cNvSpPr txBox="1">
            <a:spLocks noChangeArrowheads="1"/>
          </p:cNvSpPr>
          <p:nvPr/>
        </p:nvSpPr>
        <p:spPr bwMode="auto">
          <a:xfrm>
            <a:off x="6726238" y="69850"/>
            <a:ext cx="2152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600">
                <a:solidFill>
                  <a:srgbClr val="4D4D4D"/>
                </a:solidFill>
                <a:latin typeface="Comic Sans MS" panose="030F0702030302020204" pitchFamily="66" charset="0"/>
              </a:rPr>
              <a:t>Catapult Engineering</a:t>
            </a:r>
          </a:p>
        </p:txBody>
      </p:sp>
      <p:sp>
        <p:nvSpPr>
          <p:cNvPr id="8197" name="Text Box 4">
            <a:extLst>
              <a:ext uri="{FF2B5EF4-FFF2-40B4-BE49-F238E27FC236}">
                <a16:creationId xmlns:a16="http://schemas.microsoft.com/office/drawing/2014/main" id="{1B4BC94C-036F-9CDA-11B3-34503479DC1F}"/>
              </a:ext>
            </a:extLst>
          </p:cNvPr>
          <p:cNvSpPr txBox="1">
            <a:spLocks noChangeArrowheads="1"/>
          </p:cNvSpPr>
          <p:nvPr/>
        </p:nvSpPr>
        <p:spPr bwMode="auto">
          <a:xfrm>
            <a:off x="3505200" y="6524625"/>
            <a:ext cx="22526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dirty="0">
                <a:solidFill>
                  <a:srgbClr val="969696"/>
                </a:solidFill>
                <a:latin typeface="Comic Sans MS" panose="030F0702030302020204" pitchFamily="66" charset="0"/>
              </a:rPr>
              <a:t>Build-It-Yourself.com</a:t>
            </a:r>
          </a:p>
        </p:txBody>
      </p:sp>
      <p:pic>
        <p:nvPicPr>
          <p:cNvPr id="2" name="Picture 7" descr="mission-catapult-ca3.jpg">
            <a:extLst>
              <a:ext uri="{FF2B5EF4-FFF2-40B4-BE49-F238E27FC236}">
                <a16:creationId xmlns:a16="http://schemas.microsoft.com/office/drawing/2014/main" id="{69821DA8-3BCB-14C6-30A7-35A62C12B8A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8150" y="998537"/>
            <a:ext cx="3729038" cy="403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a:extLst>
              <a:ext uri="{FF2B5EF4-FFF2-40B4-BE49-F238E27FC236}">
                <a16:creationId xmlns:a16="http://schemas.microsoft.com/office/drawing/2014/main" id="{F814BA9C-FEC3-F781-F761-494C26D825C5}"/>
              </a:ext>
            </a:extLst>
          </p:cNvPr>
          <p:cNvSpPr>
            <a:spLocks noChangeArrowheads="1"/>
          </p:cNvSpPr>
          <p:nvPr/>
        </p:nvSpPr>
        <p:spPr bwMode="auto">
          <a:xfrm>
            <a:off x="4267200" y="1022350"/>
            <a:ext cx="4572000" cy="1200150"/>
          </a:xfrm>
          <a:prstGeom prst="rect">
            <a:avLst/>
          </a:prstGeom>
          <a:noFill/>
          <a:ln>
            <a:noFill/>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defRPr/>
            </a:pPr>
            <a:r>
              <a:rPr lang="en-US" altLang="en-US" sz="1800" dirty="0">
                <a:solidFill>
                  <a:schemeClr val="tx1">
                    <a:lumMod val="75000"/>
                  </a:schemeClr>
                </a:solidFill>
                <a:latin typeface="Comic Sans MS" panose="030F0702030302020204" pitchFamily="66" charset="0"/>
                <a:cs typeface="Arial" panose="020B0604020202020204" pitchFamily="34" charset="0"/>
              </a:rPr>
              <a:t>A slingshot catapult made from green branches cut from the woods.</a:t>
            </a:r>
          </a:p>
          <a:p>
            <a:pPr eaLnBrk="1" hangingPunct="1">
              <a:spcBef>
                <a:spcPct val="0"/>
              </a:spcBef>
              <a:buFontTx/>
              <a:buNone/>
              <a:defRPr/>
            </a:pPr>
            <a:endParaRPr lang="en-US" altLang="en-US" sz="1800" dirty="0">
              <a:solidFill>
                <a:schemeClr val="tx1">
                  <a:lumMod val="75000"/>
                </a:schemeClr>
              </a:solidFill>
              <a:latin typeface="Comic Sans MS" panose="030F0702030302020204" pitchFamily="66" charset="0"/>
              <a:cs typeface="Arial" panose="020B0604020202020204" pitchFamily="34" charset="0"/>
            </a:endParaRPr>
          </a:p>
          <a:p>
            <a:pPr marL="342900" indent="-342900" eaLnBrk="1" hangingPunct="1">
              <a:spcBef>
                <a:spcPct val="0"/>
              </a:spcBef>
              <a:buFont typeface="+mj-lt"/>
              <a:buAutoNum type="arabicParenR"/>
              <a:defRPr/>
            </a:pPr>
            <a:endParaRPr lang="en-US" altLang="en-US" sz="1800" dirty="0">
              <a:solidFill>
                <a:schemeClr val="tx1">
                  <a:lumMod val="75000"/>
                </a:schemeClr>
              </a:solidFill>
              <a:latin typeface="Comic Sans MS" panose="030F0702030302020204" pitchFamily="66" charset="0"/>
              <a:cs typeface="Arial" panose="020B0604020202020204" pitchFamily="34" charset="0"/>
            </a:endParaRPr>
          </a:p>
        </p:txBody>
      </p:sp>
    </p:spTree>
    <p:extLst>
      <p:ext uri="{BB962C8B-B14F-4D97-AF65-F5344CB8AC3E}">
        <p14:creationId xmlns:p14="http://schemas.microsoft.com/office/powerpoint/2010/main" val="810682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140256-A9AC-6D3A-7B61-18FB04E89DBB}"/>
            </a:ext>
          </a:extLst>
        </p:cNvPr>
        <p:cNvGrpSpPr/>
        <p:nvPr/>
      </p:nvGrpSpPr>
      <p:grpSpPr>
        <a:xfrm>
          <a:off x="0" y="0"/>
          <a:ext cx="0" cy="0"/>
          <a:chOff x="0" y="0"/>
          <a:chExt cx="0" cy="0"/>
        </a:xfrm>
      </p:grpSpPr>
      <p:sp>
        <p:nvSpPr>
          <p:cNvPr id="42" name="Rectangle 2">
            <a:extLst>
              <a:ext uri="{FF2B5EF4-FFF2-40B4-BE49-F238E27FC236}">
                <a16:creationId xmlns:a16="http://schemas.microsoft.com/office/drawing/2014/main" id="{E44FB42F-928B-F9C0-9BDB-F98B12AFE57A}"/>
              </a:ext>
            </a:extLst>
          </p:cNvPr>
          <p:cNvSpPr txBox="1">
            <a:spLocks noChangeArrowheads="1"/>
          </p:cNvSpPr>
          <p:nvPr/>
        </p:nvSpPr>
        <p:spPr>
          <a:xfrm>
            <a:off x="285750" y="457200"/>
            <a:ext cx="5449888" cy="257175"/>
          </a:xfrm>
          <a:prstGeom prst="rect">
            <a:avLst/>
          </a:prstGeom>
          <a:noFill/>
          <a:ln>
            <a:noFill/>
          </a:ln>
          <a:effectLst/>
        </p:spPr>
        <p:txBody>
          <a:bodyPr/>
          <a:lstStyle>
            <a:defPPr>
              <a:defRPr lang="en-US"/>
            </a:defPPr>
            <a:lvl1pPr eaLnBrk="1" hangingPunct="1">
              <a:defRPr sz="1800" kern="0">
                <a:solidFill>
                  <a:srgbClr val="2D2DB9">
                    <a:lumMod val="75000"/>
                  </a:srgbClr>
                </a:solidFill>
                <a:latin typeface="Comic Sans MS" pitchFamily="66" charset="0"/>
                <a:ea typeface="+mj-ea"/>
                <a:cs typeface="+mj-cs"/>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r>
              <a:rPr lang="en-US" dirty="0">
                <a:solidFill>
                  <a:srgbClr val="002060"/>
                </a:solidFill>
              </a:rPr>
              <a:t>Hall of Fame Solutions</a:t>
            </a:r>
          </a:p>
        </p:txBody>
      </p:sp>
      <p:sp>
        <p:nvSpPr>
          <p:cNvPr id="8195" name="Line 3">
            <a:extLst>
              <a:ext uri="{FF2B5EF4-FFF2-40B4-BE49-F238E27FC236}">
                <a16:creationId xmlns:a16="http://schemas.microsoft.com/office/drawing/2014/main" id="{FE9828CF-3091-8F25-2851-7F8665736008}"/>
              </a:ext>
            </a:extLst>
          </p:cNvPr>
          <p:cNvSpPr>
            <a:spLocks noChangeShapeType="1"/>
          </p:cNvSpPr>
          <p:nvPr/>
        </p:nvSpPr>
        <p:spPr bwMode="auto">
          <a:xfrm flipH="1">
            <a:off x="381000" y="428625"/>
            <a:ext cx="8447088"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6" name="Text Box 15">
            <a:extLst>
              <a:ext uri="{FF2B5EF4-FFF2-40B4-BE49-F238E27FC236}">
                <a16:creationId xmlns:a16="http://schemas.microsoft.com/office/drawing/2014/main" id="{97724E9C-DCDB-5842-C3C0-445E65A9BD00}"/>
              </a:ext>
            </a:extLst>
          </p:cNvPr>
          <p:cNvSpPr txBox="1">
            <a:spLocks noChangeArrowheads="1"/>
          </p:cNvSpPr>
          <p:nvPr/>
        </p:nvSpPr>
        <p:spPr bwMode="auto">
          <a:xfrm>
            <a:off x="6726238" y="69850"/>
            <a:ext cx="2152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600">
                <a:solidFill>
                  <a:srgbClr val="4D4D4D"/>
                </a:solidFill>
                <a:latin typeface="Comic Sans MS" panose="030F0702030302020204" pitchFamily="66" charset="0"/>
              </a:rPr>
              <a:t>Catapult Engineering</a:t>
            </a:r>
          </a:p>
        </p:txBody>
      </p:sp>
      <p:sp>
        <p:nvSpPr>
          <p:cNvPr id="8197" name="Text Box 4">
            <a:extLst>
              <a:ext uri="{FF2B5EF4-FFF2-40B4-BE49-F238E27FC236}">
                <a16:creationId xmlns:a16="http://schemas.microsoft.com/office/drawing/2014/main" id="{BE2C0342-5F11-5BD5-7B38-51D0D1654550}"/>
              </a:ext>
            </a:extLst>
          </p:cNvPr>
          <p:cNvSpPr txBox="1">
            <a:spLocks noChangeArrowheads="1"/>
          </p:cNvSpPr>
          <p:nvPr/>
        </p:nvSpPr>
        <p:spPr bwMode="auto">
          <a:xfrm>
            <a:off x="3505200" y="6524625"/>
            <a:ext cx="22526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dirty="0">
                <a:solidFill>
                  <a:srgbClr val="969696"/>
                </a:solidFill>
                <a:latin typeface="Comic Sans MS" panose="030F0702030302020204" pitchFamily="66" charset="0"/>
              </a:rPr>
              <a:t>Build-It-Yourself.com</a:t>
            </a:r>
          </a:p>
        </p:txBody>
      </p:sp>
      <p:sp>
        <p:nvSpPr>
          <p:cNvPr id="2" name="Rectangle 3">
            <a:extLst>
              <a:ext uri="{FF2B5EF4-FFF2-40B4-BE49-F238E27FC236}">
                <a16:creationId xmlns:a16="http://schemas.microsoft.com/office/drawing/2014/main" id="{E203AC32-4173-3D78-174D-68064116294B}"/>
              </a:ext>
            </a:extLst>
          </p:cNvPr>
          <p:cNvSpPr>
            <a:spLocks noChangeArrowheads="1"/>
          </p:cNvSpPr>
          <p:nvPr/>
        </p:nvSpPr>
        <p:spPr bwMode="auto">
          <a:xfrm>
            <a:off x="3958936" y="1133475"/>
            <a:ext cx="4572000" cy="923925"/>
          </a:xfrm>
          <a:prstGeom prst="rect">
            <a:avLst/>
          </a:prstGeom>
          <a:noFill/>
          <a:ln>
            <a:noFill/>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defRPr/>
            </a:pPr>
            <a:r>
              <a:rPr lang="en-US" altLang="en-US" sz="1800" dirty="0">
                <a:solidFill>
                  <a:schemeClr val="tx1">
                    <a:lumMod val="75000"/>
                  </a:schemeClr>
                </a:solidFill>
                <a:latin typeface="Comic Sans MS" panose="030F0702030302020204" pitchFamily="66" charset="0"/>
                <a:cs typeface="Arial" panose="020B0604020202020204" pitchFamily="34" charset="0"/>
              </a:rPr>
              <a:t>The trebuchet catapult was made from branches cut from the woods.</a:t>
            </a:r>
          </a:p>
          <a:p>
            <a:pPr marL="342900" indent="-342900" eaLnBrk="1" hangingPunct="1">
              <a:spcBef>
                <a:spcPct val="0"/>
              </a:spcBef>
              <a:buFont typeface="+mj-lt"/>
              <a:buAutoNum type="arabicParenR"/>
              <a:defRPr/>
            </a:pPr>
            <a:endParaRPr lang="en-US" altLang="en-US" sz="1800" dirty="0">
              <a:solidFill>
                <a:schemeClr val="tx1">
                  <a:lumMod val="75000"/>
                </a:schemeClr>
              </a:solidFill>
              <a:latin typeface="Comic Sans MS" panose="030F0702030302020204" pitchFamily="66" charset="0"/>
              <a:cs typeface="Arial" panose="020B0604020202020204" pitchFamily="34" charset="0"/>
            </a:endParaRPr>
          </a:p>
        </p:txBody>
      </p:sp>
      <p:pic>
        <p:nvPicPr>
          <p:cNvPr id="3" name="Picture 6" descr="mission-catapult-trebuchet-logs-300.jpg">
            <a:extLst>
              <a:ext uri="{FF2B5EF4-FFF2-40B4-BE49-F238E27FC236}">
                <a16:creationId xmlns:a16="http://schemas.microsoft.com/office/drawing/2014/main" id="{C2D80953-A4FA-13C4-168C-FD9E753EA0B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5636" y="1143000"/>
            <a:ext cx="3179763" cy="402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1011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3" name="TextBox 61">
            <a:extLst>
              <a:ext uri="{FF2B5EF4-FFF2-40B4-BE49-F238E27FC236}">
                <a16:creationId xmlns:a16="http://schemas.microsoft.com/office/drawing/2014/main" id="{1DD201F2-2EA8-7AE1-295C-754248B1B1AC}"/>
              </a:ext>
            </a:extLst>
          </p:cNvPr>
          <p:cNvSpPr txBox="1">
            <a:spLocks noChangeArrowheads="1"/>
          </p:cNvSpPr>
          <p:nvPr/>
        </p:nvSpPr>
        <p:spPr bwMode="auto">
          <a:xfrm>
            <a:off x="304800" y="990600"/>
            <a:ext cx="7620000" cy="4524315"/>
          </a:xfrm>
          <a:prstGeom prst="rect">
            <a:avLst/>
          </a:prstGeom>
          <a:noFill/>
          <a:ln w="9525">
            <a:noFill/>
            <a:miter lim="800000"/>
            <a:headEnd/>
            <a:tailEnd/>
          </a:ln>
        </p:spPr>
        <p:txBody>
          <a:bodyPr>
            <a:spAutoFit/>
          </a:bodyPr>
          <a:lstStyle/>
          <a:p>
            <a:pPr marL="342900" indent="-342900" eaLnBrk="1" hangingPunct="1">
              <a:buFont typeface="+mj-lt"/>
              <a:buAutoNum type="arabicPeriod"/>
              <a:defRPr/>
            </a:pPr>
            <a:r>
              <a:rPr lang="en-US" dirty="0">
                <a:latin typeface="Comic Sans MS" pitchFamily="66" charset="0"/>
                <a:cs typeface="Arial" charset="0"/>
              </a:rPr>
              <a:t>Lab Book</a:t>
            </a:r>
          </a:p>
          <a:p>
            <a:pPr marL="342900" indent="-342900" eaLnBrk="1" hangingPunct="1">
              <a:buFont typeface="+mj-lt"/>
              <a:buAutoNum type="arabicPeriod"/>
              <a:defRPr/>
            </a:pPr>
            <a:r>
              <a:rPr lang="en-US" dirty="0">
                <a:latin typeface="Comic Sans MS" pitchFamily="66" charset="0"/>
                <a:cs typeface="Arial" charset="0"/>
              </a:rPr>
              <a:t>Problem / Mission</a:t>
            </a:r>
          </a:p>
          <a:p>
            <a:pPr marL="342900" indent="-342900" eaLnBrk="1" hangingPunct="1">
              <a:buFont typeface="+mj-lt"/>
              <a:buAutoNum type="arabicPeriod"/>
              <a:defRPr/>
            </a:pPr>
            <a:r>
              <a:rPr lang="en-US" dirty="0">
                <a:latin typeface="Comic Sans MS" pitchFamily="66" charset="0"/>
                <a:cs typeface="Arial" charset="0"/>
              </a:rPr>
              <a:t>View catapult videos</a:t>
            </a:r>
          </a:p>
          <a:p>
            <a:pPr marL="342900" indent="-342900" eaLnBrk="1" hangingPunct="1">
              <a:buFont typeface="+mj-lt"/>
              <a:buAutoNum type="arabicPeriod"/>
              <a:defRPr/>
            </a:pPr>
            <a:r>
              <a:rPr lang="en-US" dirty="0">
                <a:latin typeface="Comic Sans MS" pitchFamily="66" charset="0"/>
                <a:cs typeface="Arial" charset="0"/>
              </a:rPr>
              <a:t>Document research</a:t>
            </a:r>
          </a:p>
          <a:p>
            <a:pPr marL="342900" indent="-342900" eaLnBrk="1" hangingPunct="1">
              <a:buFont typeface="+mj-lt"/>
              <a:buAutoNum type="arabicPeriod"/>
              <a:defRPr/>
            </a:pPr>
            <a:r>
              <a:rPr lang="en-US" dirty="0">
                <a:latin typeface="Comic Sans MS" pitchFamily="66" charset="0"/>
                <a:cs typeface="Arial" charset="0"/>
              </a:rPr>
              <a:t>Build castle tower targets</a:t>
            </a:r>
          </a:p>
          <a:p>
            <a:pPr marL="342900" indent="-342900" eaLnBrk="1" hangingPunct="1">
              <a:buFont typeface="+mj-lt"/>
              <a:buAutoNum type="arabicPeriod"/>
              <a:defRPr/>
            </a:pPr>
            <a:r>
              <a:rPr lang="en-US" dirty="0">
                <a:latin typeface="Comic Sans MS" pitchFamily="66" charset="0"/>
                <a:cs typeface="Arial" charset="0"/>
              </a:rPr>
              <a:t>Test spoon catapults</a:t>
            </a:r>
          </a:p>
          <a:p>
            <a:pPr marL="342900" indent="-342900" eaLnBrk="1" hangingPunct="1">
              <a:buFont typeface="+mj-lt"/>
              <a:buAutoNum type="arabicPeriod"/>
              <a:defRPr/>
            </a:pPr>
            <a:r>
              <a:rPr lang="en-US" dirty="0">
                <a:latin typeface="Comic Sans MS" pitchFamily="66" charset="0"/>
                <a:cs typeface="Arial" charset="0"/>
              </a:rPr>
              <a:t>Build cardboard, coffee stirrer stick, rubber band catapult</a:t>
            </a:r>
          </a:p>
          <a:p>
            <a:pPr marL="342900" indent="-342900" eaLnBrk="1" hangingPunct="1">
              <a:buFont typeface="+mj-lt"/>
              <a:buAutoNum type="arabicPeriod"/>
              <a:defRPr/>
            </a:pPr>
            <a:r>
              <a:rPr lang="en-US" dirty="0">
                <a:latin typeface="Comic Sans MS" pitchFamily="66" charset="0"/>
                <a:cs typeface="Arial" charset="0"/>
              </a:rPr>
              <a:t>Test </a:t>
            </a:r>
            <a:r>
              <a:rPr lang="en-US" dirty="0" err="1">
                <a:latin typeface="Comic Sans MS" pitchFamily="66" charset="0"/>
                <a:cs typeface="Arial" charset="0"/>
              </a:rPr>
              <a:t>cardbpard</a:t>
            </a:r>
            <a:r>
              <a:rPr lang="en-US" dirty="0">
                <a:latin typeface="Comic Sans MS" pitchFamily="66" charset="0"/>
                <a:cs typeface="Arial" charset="0"/>
              </a:rPr>
              <a:t> catapults</a:t>
            </a:r>
          </a:p>
          <a:p>
            <a:pPr marL="342900" indent="-342900" eaLnBrk="1" hangingPunct="1">
              <a:buFont typeface="+mj-lt"/>
              <a:buAutoNum type="arabicPeriod"/>
              <a:defRPr/>
            </a:pPr>
            <a:r>
              <a:rPr lang="en-US" dirty="0">
                <a:latin typeface="Comic Sans MS" pitchFamily="66" charset="0"/>
                <a:cs typeface="Arial" charset="0"/>
              </a:rPr>
              <a:t>Document factors that determine distance</a:t>
            </a:r>
          </a:p>
          <a:p>
            <a:pPr marL="342900" indent="-342900" eaLnBrk="1" hangingPunct="1">
              <a:buFont typeface="+mj-lt"/>
              <a:buAutoNum type="arabicPeriod"/>
              <a:defRPr/>
            </a:pPr>
            <a:r>
              <a:rPr lang="en-US" dirty="0">
                <a:latin typeface="Comic Sans MS" pitchFamily="66" charset="0"/>
                <a:cs typeface="Arial" charset="0"/>
              </a:rPr>
              <a:t>Present and document ‘problem solving tricks’</a:t>
            </a:r>
          </a:p>
          <a:p>
            <a:pPr marL="342900" indent="-342900" eaLnBrk="1" hangingPunct="1">
              <a:buFont typeface="+mj-lt"/>
              <a:buAutoNum type="arabicPeriod"/>
              <a:defRPr/>
            </a:pPr>
            <a:r>
              <a:rPr lang="en-US" dirty="0">
                <a:latin typeface="Comic Sans MS" pitchFamily="66" charset="0"/>
                <a:cs typeface="Arial" charset="0"/>
              </a:rPr>
              <a:t>Build wood catapult</a:t>
            </a:r>
          </a:p>
          <a:p>
            <a:pPr marL="342900" indent="-342900" eaLnBrk="1" hangingPunct="1">
              <a:buFont typeface="+mj-lt"/>
              <a:buAutoNum type="arabicPeriod"/>
              <a:defRPr/>
            </a:pPr>
            <a:r>
              <a:rPr lang="en-US" dirty="0">
                <a:latin typeface="Comic Sans MS" pitchFamily="66" charset="0"/>
                <a:cs typeface="Arial" charset="0"/>
              </a:rPr>
              <a:t>Run distance and accuracy tests</a:t>
            </a:r>
          </a:p>
          <a:p>
            <a:pPr marL="342900" indent="-342900" eaLnBrk="1" hangingPunct="1">
              <a:buFont typeface="+mj-lt"/>
              <a:buAutoNum type="arabicPeriod"/>
              <a:defRPr/>
            </a:pPr>
            <a:r>
              <a:rPr lang="en-US" dirty="0">
                <a:latin typeface="Comic Sans MS" pitchFamily="66" charset="0"/>
                <a:cs typeface="Arial" charset="0"/>
              </a:rPr>
              <a:t>Document ‘presenting ideas’</a:t>
            </a:r>
          </a:p>
          <a:p>
            <a:pPr marL="342900" indent="-342900" eaLnBrk="1" hangingPunct="1">
              <a:buFont typeface="+mj-lt"/>
              <a:buAutoNum type="arabicPeriod"/>
              <a:defRPr/>
            </a:pPr>
            <a:r>
              <a:rPr lang="en-US" dirty="0">
                <a:latin typeface="Comic Sans MS" pitchFamily="66" charset="0"/>
                <a:cs typeface="Arial" charset="0"/>
              </a:rPr>
              <a:t>Decorate catapult</a:t>
            </a:r>
          </a:p>
          <a:p>
            <a:pPr eaLnBrk="1" hangingPunct="1">
              <a:defRPr/>
            </a:pPr>
            <a:r>
              <a:rPr lang="en-US" dirty="0">
                <a:latin typeface="Comic Sans MS" pitchFamily="66" charset="0"/>
                <a:cs typeface="Arial" charset="0"/>
              </a:rPr>
              <a:t>14. Present your lab book.</a:t>
            </a:r>
          </a:p>
          <a:p>
            <a:pPr eaLnBrk="1" hangingPunct="1">
              <a:defRPr/>
            </a:pPr>
            <a:endParaRPr lang="en-US" dirty="0">
              <a:latin typeface="Comic Sans MS" pitchFamily="66" charset="0"/>
              <a:cs typeface="Arial" charset="0"/>
            </a:endParaRPr>
          </a:p>
        </p:txBody>
      </p:sp>
      <p:sp>
        <p:nvSpPr>
          <p:cNvPr id="15363" name="Line 3">
            <a:extLst>
              <a:ext uri="{FF2B5EF4-FFF2-40B4-BE49-F238E27FC236}">
                <a16:creationId xmlns:a16="http://schemas.microsoft.com/office/drawing/2014/main" id="{67C63060-E2E5-B704-1C57-99B687F1445C}"/>
              </a:ext>
            </a:extLst>
          </p:cNvPr>
          <p:cNvSpPr>
            <a:spLocks noChangeShapeType="1"/>
          </p:cNvSpPr>
          <p:nvPr/>
        </p:nvSpPr>
        <p:spPr bwMode="auto">
          <a:xfrm flipH="1">
            <a:off x="381000" y="428625"/>
            <a:ext cx="8447088"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4" name="Text Box 15">
            <a:extLst>
              <a:ext uri="{FF2B5EF4-FFF2-40B4-BE49-F238E27FC236}">
                <a16:creationId xmlns:a16="http://schemas.microsoft.com/office/drawing/2014/main" id="{6E88ABD3-3876-B58F-CA3E-034E5841B7ED}"/>
              </a:ext>
            </a:extLst>
          </p:cNvPr>
          <p:cNvSpPr txBox="1">
            <a:spLocks noChangeArrowheads="1"/>
          </p:cNvSpPr>
          <p:nvPr/>
        </p:nvSpPr>
        <p:spPr bwMode="auto">
          <a:xfrm>
            <a:off x="6726238" y="69850"/>
            <a:ext cx="2152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600">
                <a:solidFill>
                  <a:srgbClr val="4D4D4D"/>
                </a:solidFill>
                <a:latin typeface="Comic Sans MS" panose="030F0702030302020204" pitchFamily="66" charset="0"/>
              </a:rPr>
              <a:t>Catapult Engineering</a:t>
            </a:r>
          </a:p>
        </p:txBody>
      </p:sp>
      <p:sp>
        <p:nvSpPr>
          <p:cNvPr id="15365" name="Text Box 4">
            <a:extLst>
              <a:ext uri="{FF2B5EF4-FFF2-40B4-BE49-F238E27FC236}">
                <a16:creationId xmlns:a16="http://schemas.microsoft.com/office/drawing/2014/main" id="{CAC9696B-9084-AE59-560C-4E507E8F2CE4}"/>
              </a:ext>
            </a:extLst>
          </p:cNvPr>
          <p:cNvSpPr txBox="1">
            <a:spLocks noChangeArrowheads="1"/>
          </p:cNvSpPr>
          <p:nvPr/>
        </p:nvSpPr>
        <p:spPr bwMode="auto">
          <a:xfrm>
            <a:off x="3505200" y="6524625"/>
            <a:ext cx="22526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969696"/>
                </a:solidFill>
                <a:latin typeface="Comic Sans MS" panose="030F0702030302020204" pitchFamily="66" charset="0"/>
              </a:rPr>
              <a:t>Build-It-Yourself.com</a:t>
            </a:r>
          </a:p>
        </p:txBody>
      </p:sp>
      <p:sp>
        <p:nvSpPr>
          <p:cNvPr id="57" name="Rectangle 2">
            <a:extLst>
              <a:ext uri="{FF2B5EF4-FFF2-40B4-BE49-F238E27FC236}">
                <a16:creationId xmlns:a16="http://schemas.microsoft.com/office/drawing/2014/main" id="{532908B9-A629-3F60-F015-5E977FB88354}"/>
              </a:ext>
            </a:extLst>
          </p:cNvPr>
          <p:cNvSpPr txBox="1">
            <a:spLocks noChangeArrowheads="1"/>
          </p:cNvSpPr>
          <p:nvPr/>
        </p:nvSpPr>
        <p:spPr>
          <a:xfrm>
            <a:off x="285750" y="457200"/>
            <a:ext cx="5449888" cy="257175"/>
          </a:xfrm>
          <a:prstGeom prst="rect">
            <a:avLst/>
          </a:prstGeom>
        </p:spPr>
        <p:txBody>
          <a:bodyPr/>
          <a:lstStyle/>
          <a:p>
            <a:pPr eaLnBrk="1" fontAlgn="auto" hangingPunct="1">
              <a:spcAft>
                <a:spcPts val="0"/>
              </a:spcAft>
              <a:defRPr/>
            </a:pPr>
            <a:r>
              <a:rPr lang="en-US" b="1" dirty="0">
                <a:solidFill>
                  <a:srgbClr val="002060"/>
                </a:solidFill>
                <a:latin typeface="Arial" charset="0"/>
                <a:cs typeface="Arial" charset="0"/>
              </a:rPr>
              <a:t>Project Plan</a:t>
            </a:r>
            <a:endParaRPr lang="en-US" b="1" dirty="0">
              <a:solidFill>
                <a:srgbClr val="002060"/>
              </a:solidFill>
              <a:latin typeface="Comic Sans MS" pitchFamily="66" charset="0"/>
              <a:ea typeface="+mj-ea"/>
              <a:cs typeface="+mj-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2">
            <a:extLst>
              <a:ext uri="{FF2B5EF4-FFF2-40B4-BE49-F238E27FC236}">
                <a16:creationId xmlns:a16="http://schemas.microsoft.com/office/drawing/2014/main" id="{D2D55343-50DD-692B-DB93-BA3C83468BAE}"/>
              </a:ext>
            </a:extLst>
          </p:cNvPr>
          <p:cNvSpPr txBox="1">
            <a:spLocks noChangeArrowheads="1"/>
          </p:cNvSpPr>
          <p:nvPr/>
        </p:nvSpPr>
        <p:spPr>
          <a:xfrm>
            <a:off x="285750" y="457200"/>
            <a:ext cx="5449888" cy="257175"/>
          </a:xfrm>
          <a:prstGeom prst="rect">
            <a:avLst/>
          </a:prstGeom>
        </p:spPr>
        <p:txBody>
          <a:bodyPr/>
          <a:lstStyle/>
          <a:p>
            <a:pPr eaLnBrk="1" fontAlgn="auto" hangingPunct="1">
              <a:spcAft>
                <a:spcPts val="0"/>
              </a:spcAft>
              <a:defRPr/>
            </a:pPr>
            <a:r>
              <a:rPr lang="en-US" b="1" dirty="0">
                <a:solidFill>
                  <a:srgbClr val="002060"/>
                </a:solidFill>
                <a:latin typeface="Arial" charset="0"/>
                <a:cs typeface="Arial" charset="0"/>
              </a:rPr>
              <a:t>Bunji Catapult </a:t>
            </a:r>
            <a:r>
              <a:rPr lang="en-US" b="1" dirty="0">
                <a:solidFill>
                  <a:srgbClr val="002060"/>
                </a:solidFill>
                <a:latin typeface="Comic Sans MS" pitchFamily="66" charset="0"/>
                <a:ea typeface="+mj-ea"/>
                <a:cs typeface="+mj-cs"/>
              </a:rPr>
              <a:t>Plans</a:t>
            </a:r>
          </a:p>
        </p:txBody>
      </p:sp>
      <p:sp>
        <p:nvSpPr>
          <p:cNvPr id="16387" name="Line 3">
            <a:extLst>
              <a:ext uri="{FF2B5EF4-FFF2-40B4-BE49-F238E27FC236}">
                <a16:creationId xmlns:a16="http://schemas.microsoft.com/office/drawing/2014/main" id="{BC399C41-F090-1FD0-0F12-0B77A2F0DA43}"/>
              </a:ext>
            </a:extLst>
          </p:cNvPr>
          <p:cNvSpPr>
            <a:spLocks noChangeShapeType="1"/>
          </p:cNvSpPr>
          <p:nvPr/>
        </p:nvSpPr>
        <p:spPr bwMode="auto">
          <a:xfrm flipH="1">
            <a:off x="381000" y="428625"/>
            <a:ext cx="8447088"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8" name="Text Box 15">
            <a:extLst>
              <a:ext uri="{FF2B5EF4-FFF2-40B4-BE49-F238E27FC236}">
                <a16:creationId xmlns:a16="http://schemas.microsoft.com/office/drawing/2014/main" id="{E990BDEE-1497-F73D-DDFB-BBE40B62A50D}"/>
              </a:ext>
            </a:extLst>
          </p:cNvPr>
          <p:cNvSpPr txBox="1">
            <a:spLocks noChangeArrowheads="1"/>
          </p:cNvSpPr>
          <p:nvPr/>
        </p:nvSpPr>
        <p:spPr bwMode="auto">
          <a:xfrm>
            <a:off x="6726238" y="69850"/>
            <a:ext cx="2152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600">
                <a:solidFill>
                  <a:srgbClr val="4D4D4D"/>
                </a:solidFill>
                <a:latin typeface="Comic Sans MS" panose="030F0702030302020204" pitchFamily="66" charset="0"/>
              </a:rPr>
              <a:t>Catapult Engineering</a:t>
            </a:r>
          </a:p>
        </p:txBody>
      </p:sp>
      <p:sp>
        <p:nvSpPr>
          <p:cNvPr id="16390" name="Text Box 4">
            <a:extLst>
              <a:ext uri="{FF2B5EF4-FFF2-40B4-BE49-F238E27FC236}">
                <a16:creationId xmlns:a16="http://schemas.microsoft.com/office/drawing/2014/main" id="{CFFDD783-2D30-3D12-A4F7-15E959C1649B}"/>
              </a:ext>
            </a:extLst>
          </p:cNvPr>
          <p:cNvSpPr txBox="1">
            <a:spLocks noChangeArrowheads="1"/>
          </p:cNvSpPr>
          <p:nvPr/>
        </p:nvSpPr>
        <p:spPr bwMode="auto">
          <a:xfrm>
            <a:off x="3505200" y="6524625"/>
            <a:ext cx="22526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969696"/>
                </a:solidFill>
                <a:latin typeface="Comic Sans MS" panose="030F0702030302020204" pitchFamily="66" charset="0"/>
              </a:rPr>
              <a:t>Build-It-Yourself.com</a:t>
            </a:r>
          </a:p>
        </p:txBody>
      </p:sp>
      <p:pic>
        <p:nvPicPr>
          <p:cNvPr id="2" name="Picture 1">
            <a:extLst>
              <a:ext uri="{FF2B5EF4-FFF2-40B4-BE49-F238E27FC236}">
                <a16:creationId xmlns:a16="http://schemas.microsoft.com/office/drawing/2014/main" id="{9C34C198-2B93-9816-105A-CD08E39F26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400175"/>
            <a:ext cx="589758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0FF86-CA02-996E-12A9-7EFB20329CB7}"/>
            </a:ext>
          </a:extLst>
        </p:cNvPr>
        <p:cNvGrpSpPr/>
        <p:nvPr/>
      </p:nvGrpSpPr>
      <p:grpSpPr>
        <a:xfrm>
          <a:off x="0" y="0"/>
          <a:ext cx="0" cy="0"/>
          <a:chOff x="0" y="0"/>
          <a:chExt cx="0" cy="0"/>
        </a:xfrm>
      </p:grpSpPr>
      <p:sp>
        <p:nvSpPr>
          <p:cNvPr id="46" name="Rectangle 45">
            <a:extLst>
              <a:ext uri="{FF2B5EF4-FFF2-40B4-BE49-F238E27FC236}">
                <a16:creationId xmlns:a16="http://schemas.microsoft.com/office/drawing/2014/main" id="{47EC8EDA-7ECD-BE16-5F20-C21E5B1AF588}"/>
              </a:ext>
            </a:extLst>
          </p:cNvPr>
          <p:cNvSpPr/>
          <p:nvPr/>
        </p:nvSpPr>
        <p:spPr>
          <a:xfrm rot="5400000">
            <a:off x="5143500" y="2095500"/>
            <a:ext cx="1828800" cy="83820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435" name="TextBox 61">
            <a:extLst>
              <a:ext uri="{FF2B5EF4-FFF2-40B4-BE49-F238E27FC236}">
                <a16:creationId xmlns:a16="http://schemas.microsoft.com/office/drawing/2014/main" id="{7611F613-067A-4516-D72A-D7A932B3EEF3}"/>
              </a:ext>
            </a:extLst>
          </p:cNvPr>
          <p:cNvSpPr txBox="1">
            <a:spLocks noChangeArrowheads="1"/>
          </p:cNvSpPr>
          <p:nvPr/>
        </p:nvSpPr>
        <p:spPr bwMode="auto">
          <a:xfrm>
            <a:off x="1201509" y="4845218"/>
            <a:ext cx="12080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latin typeface="Comic Sans MS" panose="030F0702030302020204" pitchFamily="66" charset="0"/>
              </a:rPr>
              <a:t>Cup</a:t>
            </a:r>
          </a:p>
        </p:txBody>
      </p:sp>
      <p:sp>
        <p:nvSpPr>
          <p:cNvPr id="18436" name="TextBox 62">
            <a:extLst>
              <a:ext uri="{FF2B5EF4-FFF2-40B4-BE49-F238E27FC236}">
                <a16:creationId xmlns:a16="http://schemas.microsoft.com/office/drawing/2014/main" id="{3F9654CB-3C63-3CAC-D514-083187D68DBF}"/>
              </a:ext>
            </a:extLst>
          </p:cNvPr>
          <p:cNvSpPr txBox="1">
            <a:spLocks noChangeArrowheads="1"/>
          </p:cNvSpPr>
          <p:nvPr/>
        </p:nvSpPr>
        <p:spPr bwMode="auto">
          <a:xfrm>
            <a:off x="5334000" y="914400"/>
            <a:ext cx="15890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latin typeface="Comic Sans MS" panose="030F0702030302020204" pitchFamily="66" charset="0"/>
              </a:rPr>
              <a:t>Structure</a:t>
            </a:r>
          </a:p>
          <a:p>
            <a:pPr algn="ctr" eaLnBrk="1" hangingPunct="1">
              <a:spcBef>
                <a:spcPct val="0"/>
              </a:spcBef>
              <a:buFontTx/>
              <a:buNone/>
            </a:pPr>
            <a:endParaRPr lang="en-US" altLang="en-US" sz="1800">
              <a:latin typeface="Comic Sans MS" panose="030F0702030302020204" pitchFamily="66" charset="0"/>
            </a:endParaRPr>
          </a:p>
        </p:txBody>
      </p:sp>
      <p:sp>
        <p:nvSpPr>
          <p:cNvPr id="18437" name="TextBox 63">
            <a:extLst>
              <a:ext uri="{FF2B5EF4-FFF2-40B4-BE49-F238E27FC236}">
                <a16:creationId xmlns:a16="http://schemas.microsoft.com/office/drawing/2014/main" id="{9A09D6CC-4DC8-C558-779D-0B6FE1B5AF29}"/>
              </a:ext>
            </a:extLst>
          </p:cNvPr>
          <p:cNvSpPr txBox="1">
            <a:spLocks noChangeArrowheads="1"/>
          </p:cNvSpPr>
          <p:nvPr/>
        </p:nvSpPr>
        <p:spPr bwMode="auto">
          <a:xfrm>
            <a:off x="3402027" y="914400"/>
            <a:ext cx="158908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latin typeface="Comic Sans MS" panose="030F0702030302020204" pitchFamily="66" charset="0"/>
              </a:rPr>
              <a:t>X4 Screw</a:t>
            </a:r>
          </a:p>
          <a:p>
            <a:pPr algn="ctr" eaLnBrk="1" hangingPunct="1">
              <a:spcBef>
                <a:spcPct val="0"/>
              </a:spcBef>
              <a:buFontTx/>
              <a:buNone/>
            </a:pPr>
            <a:r>
              <a:rPr lang="en-US" altLang="en-US" sz="1800" dirty="0">
                <a:latin typeface="Comic Sans MS" panose="030F0702030302020204" pitchFamily="66" charset="0"/>
              </a:rPr>
              <a:t>Eyes</a:t>
            </a:r>
          </a:p>
          <a:p>
            <a:pPr algn="ctr" eaLnBrk="1" hangingPunct="1">
              <a:spcBef>
                <a:spcPct val="0"/>
              </a:spcBef>
              <a:buFontTx/>
              <a:buNone/>
            </a:pPr>
            <a:endParaRPr lang="en-US" altLang="en-US" sz="1800" dirty="0">
              <a:latin typeface="Comic Sans MS" panose="030F0702030302020204" pitchFamily="66" charset="0"/>
            </a:endParaRPr>
          </a:p>
        </p:txBody>
      </p:sp>
      <p:sp>
        <p:nvSpPr>
          <p:cNvPr id="18438" name="TextBox 64">
            <a:extLst>
              <a:ext uri="{FF2B5EF4-FFF2-40B4-BE49-F238E27FC236}">
                <a16:creationId xmlns:a16="http://schemas.microsoft.com/office/drawing/2014/main" id="{FAD42915-CC48-586D-612C-AC6A3DDC2347}"/>
              </a:ext>
            </a:extLst>
          </p:cNvPr>
          <p:cNvSpPr txBox="1">
            <a:spLocks noChangeArrowheads="1"/>
          </p:cNvSpPr>
          <p:nvPr/>
        </p:nvSpPr>
        <p:spPr bwMode="auto">
          <a:xfrm>
            <a:off x="228600" y="904875"/>
            <a:ext cx="12842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latin typeface="Comic Sans MS" panose="030F0702030302020204" pitchFamily="66" charset="0"/>
              </a:rPr>
              <a:t>Catapult arm</a:t>
            </a:r>
          </a:p>
          <a:p>
            <a:pPr algn="ctr" eaLnBrk="1" hangingPunct="1">
              <a:spcBef>
                <a:spcPct val="0"/>
              </a:spcBef>
              <a:buFontTx/>
              <a:buNone/>
            </a:pPr>
            <a:endParaRPr lang="en-US" altLang="en-US" sz="1800" dirty="0">
              <a:latin typeface="Comic Sans MS" panose="030F0702030302020204" pitchFamily="66" charset="0"/>
            </a:endParaRPr>
          </a:p>
        </p:txBody>
      </p:sp>
      <p:sp>
        <p:nvSpPr>
          <p:cNvPr id="18439" name="TextBox 65">
            <a:extLst>
              <a:ext uri="{FF2B5EF4-FFF2-40B4-BE49-F238E27FC236}">
                <a16:creationId xmlns:a16="http://schemas.microsoft.com/office/drawing/2014/main" id="{CB59E01E-CAAE-FC1D-C1CE-F2AFD41F3A80}"/>
              </a:ext>
            </a:extLst>
          </p:cNvPr>
          <p:cNvSpPr txBox="1">
            <a:spLocks noChangeArrowheads="1"/>
          </p:cNvSpPr>
          <p:nvPr/>
        </p:nvSpPr>
        <p:spPr bwMode="auto">
          <a:xfrm>
            <a:off x="2686658" y="4626105"/>
            <a:ext cx="15890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latin typeface="Comic Sans MS" panose="030F0702030302020204" pitchFamily="66" charset="0"/>
              </a:rPr>
              <a:t>Projectile</a:t>
            </a:r>
          </a:p>
          <a:p>
            <a:pPr algn="ctr" eaLnBrk="1" hangingPunct="1">
              <a:spcBef>
                <a:spcPct val="0"/>
              </a:spcBef>
              <a:buFontTx/>
              <a:buNone/>
            </a:pPr>
            <a:r>
              <a:rPr lang="en-US" altLang="en-US" sz="1800" dirty="0">
                <a:latin typeface="Comic Sans MS" panose="030F0702030302020204" pitchFamily="66" charset="0"/>
              </a:rPr>
              <a:t>Water Bag</a:t>
            </a:r>
          </a:p>
        </p:txBody>
      </p:sp>
      <p:sp>
        <p:nvSpPr>
          <p:cNvPr id="18440" name="TextBox 66">
            <a:extLst>
              <a:ext uri="{FF2B5EF4-FFF2-40B4-BE49-F238E27FC236}">
                <a16:creationId xmlns:a16="http://schemas.microsoft.com/office/drawing/2014/main" id="{3674CABC-6386-1FD5-163F-FB7E5219AF22}"/>
              </a:ext>
            </a:extLst>
          </p:cNvPr>
          <p:cNvSpPr txBox="1">
            <a:spLocks noChangeArrowheads="1"/>
          </p:cNvSpPr>
          <p:nvPr/>
        </p:nvSpPr>
        <p:spPr bwMode="auto">
          <a:xfrm>
            <a:off x="1447800" y="1611868"/>
            <a:ext cx="15890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latin typeface="Comic Sans MS" panose="030F0702030302020204" pitchFamily="66" charset="0"/>
              </a:rPr>
              <a:t>X10 1.5” screws</a:t>
            </a:r>
          </a:p>
        </p:txBody>
      </p:sp>
      <p:sp>
        <p:nvSpPr>
          <p:cNvPr id="18441" name="Line 3">
            <a:extLst>
              <a:ext uri="{FF2B5EF4-FFF2-40B4-BE49-F238E27FC236}">
                <a16:creationId xmlns:a16="http://schemas.microsoft.com/office/drawing/2014/main" id="{AAF66DB7-7583-4A43-4579-C2F6D9E9149A}"/>
              </a:ext>
            </a:extLst>
          </p:cNvPr>
          <p:cNvSpPr>
            <a:spLocks noChangeShapeType="1"/>
          </p:cNvSpPr>
          <p:nvPr/>
        </p:nvSpPr>
        <p:spPr bwMode="auto">
          <a:xfrm flipH="1">
            <a:off x="381000" y="428625"/>
            <a:ext cx="8447088"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2" name="Text Box 15">
            <a:extLst>
              <a:ext uri="{FF2B5EF4-FFF2-40B4-BE49-F238E27FC236}">
                <a16:creationId xmlns:a16="http://schemas.microsoft.com/office/drawing/2014/main" id="{77592747-BC5E-9636-7C51-E264C62A7781}"/>
              </a:ext>
            </a:extLst>
          </p:cNvPr>
          <p:cNvSpPr txBox="1">
            <a:spLocks noChangeArrowheads="1"/>
          </p:cNvSpPr>
          <p:nvPr/>
        </p:nvSpPr>
        <p:spPr bwMode="auto">
          <a:xfrm>
            <a:off x="6726238" y="69850"/>
            <a:ext cx="2152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600">
                <a:solidFill>
                  <a:srgbClr val="4D4D4D"/>
                </a:solidFill>
                <a:latin typeface="Comic Sans MS" panose="030F0702030302020204" pitchFamily="66" charset="0"/>
              </a:rPr>
              <a:t>Catapult Engineering</a:t>
            </a:r>
          </a:p>
        </p:txBody>
      </p:sp>
      <p:sp>
        <p:nvSpPr>
          <p:cNvPr id="47" name="Rectangle 46">
            <a:extLst>
              <a:ext uri="{FF2B5EF4-FFF2-40B4-BE49-F238E27FC236}">
                <a16:creationId xmlns:a16="http://schemas.microsoft.com/office/drawing/2014/main" id="{102C3A32-6B50-E68E-766C-1DCAFF395FAF}"/>
              </a:ext>
            </a:extLst>
          </p:cNvPr>
          <p:cNvSpPr/>
          <p:nvPr/>
        </p:nvSpPr>
        <p:spPr>
          <a:xfrm rot="16200000">
            <a:off x="-959643" y="3402806"/>
            <a:ext cx="3752850" cy="147637"/>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9" name="Rectangle 6">
            <a:extLst>
              <a:ext uri="{FF2B5EF4-FFF2-40B4-BE49-F238E27FC236}">
                <a16:creationId xmlns:a16="http://schemas.microsoft.com/office/drawing/2014/main" id="{3C13DA41-66DD-391F-4CC8-D6A7199CC2C4}"/>
              </a:ext>
            </a:extLst>
          </p:cNvPr>
          <p:cNvSpPr/>
          <p:nvPr/>
        </p:nvSpPr>
        <p:spPr>
          <a:xfrm>
            <a:off x="6616700" y="1600200"/>
            <a:ext cx="469900" cy="3560763"/>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0" name="Rectangle 6">
            <a:extLst>
              <a:ext uri="{FF2B5EF4-FFF2-40B4-BE49-F238E27FC236}">
                <a16:creationId xmlns:a16="http://schemas.microsoft.com/office/drawing/2014/main" id="{63D29209-068E-57A2-4DE5-4B69CB92DCA8}"/>
              </a:ext>
            </a:extLst>
          </p:cNvPr>
          <p:cNvSpPr/>
          <p:nvPr/>
        </p:nvSpPr>
        <p:spPr>
          <a:xfrm>
            <a:off x="7226300" y="1600200"/>
            <a:ext cx="469900" cy="3560763"/>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450" name="Text Box 4">
            <a:extLst>
              <a:ext uri="{FF2B5EF4-FFF2-40B4-BE49-F238E27FC236}">
                <a16:creationId xmlns:a16="http://schemas.microsoft.com/office/drawing/2014/main" id="{0669C967-53AA-F810-F470-ECC7A1E1CC87}"/>
              </a:ext>
            </a:extLst>
          </p:cNvPr>
          <p:cNvSpPr txBox="1">
            <a:spLocks noChangeArrowheads="1"/>
          </p:cNvSpPr>
          <p:nvPr/>
        </p:nvSpPr>
        <p:spPr bwMode="auto">
          <a:xfrm>
            <a:off x="3505200" y="6524625"/>
            <a:ext cx="22526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969696"/>
                </a:solidFill>
                <a:latin typeface="Comic Sans MS" panose="030F0702030302020204" pitchFamily="66" charset="0"/>
              </a:rPr>
              <a:t>Build-It-Yourself.com</a:t>
            </a:r>
          </a:p>
        </p:txBody>
      </p:sp>
      <p:sp>
        <p:nvSpPr>
          <p:cNvPr id="18452" name="TextBox 63">
            <a:extLst>
              <a:ext uri="{FF2B5EF4-FFF2-40B4-BE49-F238E27FC236}">
                <a16:creationId xmlns:a16="http://schemas.microsoft.com/office/drawing/2014/main" id="{1CC675B6-AA99-32AF-FEC8-1922F48FE943}"/>
              </a:ext>
            </a:extLst>
          </p:cNvPr>
          <p:cNvSpPr txBox="1">
            <a:spLocks noChangeArrowheads="1"/>
          </p:cNvSpPr>
          <p:nvPr/>
        </p:nvSpPr>
        <p:spPr bwMode="auto">
          <a:xfrm>
            <a:off x="3718005" y="2667000"/>
            <a:ext cx="158908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latin typeface="Comic Sans MS" panose="030F0702030302020204" pitchFamily="66" charset="0"/>
              </a:rPr>
              <a:t>Bunji</a:t>
            </a:r>
          </a:p>
          <a:p>
            <a:pPr algn="ctr" eaLnBrk="1" hangingPunct="1">
              <a:spcBef>
                <a:spcPct val="0"/>
              </a:spcBef>
              <a:buFontTx/>
              <a:buNone/>
            </a:pPr>
            <a:r>
              <a:rPr lang="en-US" altLang="en-US" sz="1800" dirty="0">
                <a:latin typeface="Comic Sans MS" panose="030F0702030302020204" pitchFamily="66" charset="0"/>
              </a:rPr>
              <a:t>Cord</a:t>
            </a:r>
          </a:p>
          <a:p>
            <a:pPr algn="ctr" eaLnBrk="1" hangingPunct="1">
              <a:spcBef>
                <a:spcPct val="0"/>
              </a:spcBef>
              <a:buFontTx/>
              <a:buNone/>
            </a:pPr>
            <a:endParaRPr lang="en-US" altLang="en-US" sz="1800" dirty="0">
              <a:latin typeface="Comic Sans MS" panose="030F0702030302020204" pitchFamily="66" charset="0"/>
            </a:endParaRPr>
          </a:p>
        </p:txBody>
      </p:sp>
      <p:grpSp>
        <p:nvGrpSpPr>
          <p:cNvPr id="3" name="Group 2">
            <a:extLst>
              <a:ext uri="{FF2B5EF4-FFF2-40B4-BE49-F238E27FC236}">
                <a16:creationId xmlns:a16="http://schemas.microsoft.com/office/drawing/2014/main" id="{40DAD33D-80FE-9F44-1CDE-5AF84D6EFD09}"/>
              </a:ext>
            </a:extLst>
          </p:cNvPr>
          <p:cNvGrpSpPr/>
          <p:nvPr/>
        </p:nvGrpSpPr>
        <p:grpSpPr>
          <a:xfrm>
            <a:off x="1524000" y="5309580"/>
            <a:ext cx="633588" cy="574895"/>
            <a:chOff x="5995812" y="3200400"/>
            <a:chExt cx="633588" cy="574895"/>
          </a:xfrm>
        </p:grpSpPr>
        <p:sp>
          <p:nvSpPr>
            <p:cNvPr id="4" name="Freeform: Shape 3">
              <a:extLst>
                <a:ext uri="{FF2B5EF4-FFF2-40B4-BE49-F238E27FC236}">
                  <a16:creationId xmlns:a16="http://schemas.microsoft.com/office/drawing/2014/main" id="{061A6554-BFAD-56A3-CC2C-367C3E240A07}"/>
                </a:ext>
              </a:extLst>
            </p:cNvPr>
            <p:cNvSpPr/>
            <p:nvPr/>
          </p:nvSpPr>
          <p:spPr>
            <a:xfrm>
              <a:off x="6011501" y="3286408"/>
              <a:ext cx="597529" cy="488887"/>
            </a:xfrm>
            <a:custGeom>
              <a:avLst/>
              <a:gdLst>
                <a:gd name="connsiteX0" fmla="*/ 0 w 597529"/>
                <a:gd name="connsiteY0" fmla="*/ 0 h 488887"/>
                <a:gd name="connsiteX1" fmla="*/ 81481 w 597529"/>
                <a:gd name="connsiteY1" fmla="*/ 452673 h 488887"/>
                <a:gd name="connsiteX2" fmla="*/ 353085 w 597529"/>
                <a:gd name="connsiteY2" fmla="*/ 488887 h 488887"/>
                <a:gd name="connsiteX3" fmla="*/ 488887 w 597529"/>
                <a:gd name="connsiteY3" fmla="*/ 479834 h 488887"/>
                <a:gd name="connsiteX4" fmla="*/ 597529 w 597529"/>
                <a:gd name="connsiteY4" fmla="*/ 18107 h 488887"/>
                <a:gd name="connsiteX5" fmla="*/ 597529 w 597529"/>
                <a:gd name="connsiteY5" fmla="*/ 18107 h 48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529" h="488887">
                  <a:moveTo>
                    <a:pt x="0" y="0"/>
                  </a:moveTo>
                  <a:lnTo>
                    <a:pt x="81481" y="452673"/>
                  </a:lnTo>
                  <a:lnTo>
                    <a:pt x="353085" y="488887"/>
                  </a:lnTo>
                  <a:lnTo>
                    <a:pt x="488887" y="479834"/>
                  </a:lnTo>
                  <a:lnTo>
                    <a:pt x="597529" y="18107"/>
                  </a:lnTo>
                  <a:lnTo>
                    <a:pt x="597529" y="18107"/>
                  </a:lnTo>
                </a:path>
              </a:pathLst>
            </a:cu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2D7CC7C8-BAD7-D336-2D98-1D17E9ED3EC4}"/>
                </a:ext>
              </a:extLst>
            </p:cNvPr>
            <p:cNvSpPr/>
            <p:nvPr/>
          </p:nvSpPr>
          <p:spPr>
            <a:xfrm>
              <a:off x="5995812" y="3200400"/>
              <a:ext cx="633588" cy="148821"/>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4DF1457B-DB2B-0D58-5C2D-1205D1EB1884}"/>
              </a:ext>
            </a:extLst>
          </p:cNvPr>
          <p:cNvGrpSpPr/>
          <p:nvPr/>
        </p:nvGrpSpPr>
        <p:grpSpPr>
          <a:xfrm>
            <a:off x="3167557" y="5259752"/>
            <a:ext cx="592044" cy="673903"/>
            <a:chOff x="1837579" y="5042780"/>
            <a:chExt cx="592044" cy="673903"/>
          </a:xfrm>
        </p:grpSpPr>
        <p:sp>
          <p:nvSpPr>
            <p:cNvPr id="73" name="Freeform 72">
              <a:extLst>
                <a:ext uri="{FF2B5EF4-FFF2-40B4-BE49-F238E27FC236}">
                  <a16:creationId xmlns:a16="http://schemas.microsoft.com/office/drawing/2014/main" id="{4E5FD369-505A-B866-41A5-A3233F7BDE44}"/>
                </a:ext>
              </a:extLst>
            </p:cNvPr>
            <p:cNvSpPr/>
            <p:nvPr/>
          </p:nvSpPr>
          <p:spPr bwMode="auto">
            <a:xfrm rot="16369724">
              <a:off x="1948422" y="5235482"/>
              <a:ext cx="370358" cy="592044"/>
            </a:xfrm>
            <a:custGeom>
              <a:avLst/>
              <a:gdLst>
                <a:gd name="connsiteX0" fmla="*/ 480029 w 1143300"/>
                <a:gd name="connsiteY0" fmla="*/ 99617 h 1521147"/>
                <a:gd name="connsiteX1" fmla="*/ 208425 w 1143300"/>
                <a:gd name="connsiteY1" fmla="*/ 253525 h 1521147"/>
                <a:gd name="connsiteX2" fmla="*/ 196 w 1143300"/>
                <a:gd name="connsiteY2" fmla="*/ 805787 h 1521147"/>
                <a:gd name="connsiteX3" fmla="*/ 244639 w 1143300"/>
                <a:gd name="connsiteY3" fmla="*/ 1321834 h 1521147"/>
                <a:gd name="connsiteX4" fmla="*/ 642992 w 1143300"/>
                <a:gd name="connsiteY4" fmla="*/ 1521011 h 1521147"/>
                <a:gd name="connsiteX5" fmla="*/ 987023 w 1143300"/>
                <a:gd name="connsiteY5" fmla="*/ 1339941 h 1521147"/>
                <a:gd name="connsiteX6" fmla="*/ 1140932 w 1143300"/>
                <a:gd name="connsiteY6" fmla="*/ 697145 h 1521147"/>
                <a:gd name="connsiteX7" fmla="*/ 878382 w 1143300"/>
                <a:gd name="connsiteY7" fmla="*/ 126777 h 1521147"/>
                <a:gd name="connsiteX8" fmla="*/ 552457 w 1143300"/>
                <a:gd name="connsiteY8" fmla="*/ 28 h 1521147"/>
                <a:gd name="connsiteX9" fmla="*/ 480029 w 1143300"/>
                <a:gd name="connsiteY9" fmla="*/ 99617 h 1521147"/>
                <a:gd name="connsiteX0" fmla="*/ 362311 w 1143277"/>
                <a:gd name="connsiteY0" fmla="*/ 73741 h 1522431"/>
                <a:gd name="connsiteX1" fmla="*/ 208402 w 1143277"/>
                <a:gd name="connsiteY1" fmla="*/ 254809 h 1522431"/>
                <a:gd name="connsiteX2" fmla="*/ 173 w 1143277"/>
                <a:gd name="connsiteY2" fmla="*/ 807071 h 1522431"/>
                <a:gd name="connsiteX3" fmla="*/ 244616 w 1143277"/>
                <a:gd name="connsiteY3" fmla="*/ 1323118 h 1522431"/>
                <a:gd name="connsiteX4" fmla="*/ 642969 w 1143277"/>
                <a:gd name="connsiteY4" fmla="*/ 1522295 h 1522431"/>
                <a:gd name="connsiteX5" fmla="*/ 987000 w 1143277"/>
                <a:gd name="connsiteY5" fmla="*/ 1341225 h 1522431"/>
                <a:gd name="connsiteX6" fmla="*/ 1140909 w 1143277"/>
                <a:gd name="connsiteY6" fmla="*/ 698429 h 1522431"/>
                <a:gd name="connsiteX7" fmla="*/ 878359 w 1143277"/>
                <a:gd name="connsiteY7" fmla="*/ 128061 h 1522431"/>
                <a:gd name="connsiteX8" fmla="*/ 552434 w 1143277"/>
                <a:gd name="connsiteY8" fmla="*/ 1312 h 1522431"/>
                <a:gd name="connsiteX9" fmla="*/ 362311 w 1143277"/>
                <a:gd name="connsiteY9" fmla="*/ 73741 h 1522431"/>
                <a:gd name="connsiteX0" fmla="*/ 362311 w 1143277"/>
                <a:gd name="connsiteY0" fmla="*/ 118428 h 1567118"/>
                <a:gd name="connsiteX1" fmla="*/ 208402 w 1143277"/>
                <a:gd name="connsiteY1" fmla="*/ 299496 h 1567118"/>
                <a:gd name="connsiteX2" fmla="*/ 173 w 1143277"/>
                <a:gd name="connsiteY2" fmla="*/ 851758 h 1567118"/>
                <a:gd name="connsiteX3" fmla="*/ 244616 w 1143277"/>
                <a:gd name="connsiteY3" fmla="*/ 1367805 h 1567118"/>
                <a:gd name="connsiteX4" fmla="*/ 642969 w 1143277"/>
                <a:gd name="connsiteY4" fmla="*/ 1566982 h 1567118"/>
                <a:gd name="connsiteX5" fmla="*/ 987000 w 1143277"/>
                <a:gd name="connsiteY5" fmla="*/ 1385912 h 1567118"/>
                <a:gd name="connsiteX6" fmla="*/ 1140909 w 1143277"/>
                <a:gd name="connsiteY6" fmla="*/ 743116 h 1567118"/>
                <a:gd name="connsiteX7" fmla="*/ 878359 w 1143277"/>
                <a:gd name="connsiteY7" fmla="*/ 172748 h 1567118"/>
                <a:gd name="connsiteX8" fmla="*/ 588647 w 1143277"/>
                <a:gd name="connsiteY8" fmla="*/ 732 h 1567118"/>
                <a:gd name="connsiteX9" fmla="*/ 362311 w 1143277"/>
                <a:gd name="connsiteY9" fmla="*/ 118428 h 1567118"/>
                <a:gd name="connsiteX0" fmla="*/ 362961 w 1143927"/>
                <a:gd name="connsiteY0" fmla="*/ 118599 h 1567289"/>
                <a:gd name="connsiteX1" fmla="*/ 172839 w 1143927"/>
                <a:gd name="connsiteY1" fmla="*/ 399255 h 1567289"/>
                <a:gd name="connsiteX2" fmla="*/ 823 w 1143927"/>
                <a:gd name="connsiteY2" fmla="*/ 851929 h 1567289"/>
                <a:gd name="connsiteX3" fmla="*/ 245266 w 1143927"/>
                <a:gd name="connsiteY3" fmla="*/ 1367976 h 1567289"/>
                <a:gd name="connsiteX4" fmla="*/ 643619 w 1143927"/>
                <a:gd name="connsiteY4" fmla="*/ 1567153 h 1567289"/>
                <a:gd name="connsiteX5" fmla="*/ 987650 w 1143927"/>
                <a:gd name="connsiteY5" fmla="*/ 1386083 h 1567289"/>
                <a:gd name="connsiteX6" fmla="*/ 1141559 w 1143927"/>
                <a:gd name="connsiteY6" fmla="*/ 743287 h 1567289"/>
                <a:gd name="connsiteX7" fmla="*/ 879009 w 1143927"/>
                <a:gd name="connsiteY7" fmla="*/ 172919 h 1567289"/>
                <a:gd name="connsiteX8" fmla="*/ 589297 w 1143927"/>
                <a:gd name="connsiteY8" fmla="*/ 903 h 1567289"/>
                <a:gd name="connsiteX9" fmla="*/ 362961 w 1143927"/>
                <a:gd name="connsiteY9" fmla="*/ 118599 h 1567289"/>
                <a:gd name="connsiteX0" fmla="*/ 364424 w 1145390"/>
                <a:gd name="connsiteY0" fmla="*/ 118599 h 1567289"/>
                <a:gd name="connsiteX1" fmla="*/ 138089 w 1145390"/>
                <a:gd name="connsiteY1" fmla="*/ 399255 h 1567289"/>
                <a:gd name="connsiteX2" fmla="*/ 2286 w 1145390"/>
                <a:gd name="connsiteY2" fmla="*/ 851929 h 1567289"/>
                <a:gd name="connsiteX3" fmla="*/ 246729 w 1145390"/>
                <a:gd name="connsiteY3" fmla="*/ 1367976 h 1567289"/>
                <a:gd name="connsiteX4" fmla="*/ 645082 w 1145390"/>
                <a:gd name="connsiteY4" fmla="*/ 1567153 h 1567289"/>
                <a:gd name="connsiteX5" fmla="*/ 989113 w 1145390"/>
                <a:gd name="connsiteY5" fmla="*/ 1386083 h 1567289"/>
                <a:gd name="connsiteX6" fmla="*/ 1143022 w 1145390"/>
                <a:gd name="connsiteY6" fmla="*/ 743287 h 1567289"/>
                <a:gd name="connsiteX7" fmla="*/ 880472 w 1145390"/>
                <a:gd name="connsiteY7" fmla="*/ 172919 h 1567289"/>
                <a:gd name="connsiteX8" fmla="*/ 590760 w 1145390"/>
                <a:gd name="connsiteY8" fmla="*/ 903 h 1567289"/>
                <a:gd name="connsiteX9" fmla="*/ 364424 w 1145390"/>
                <a:gd name="connsiteY9" fmla="*/ 118599 h 1567289"/>
                <a:gd name="connsiteX0" fmla="*/ 363814 w 1144780"/>
                <a:gd name="connsiteY0" fmla="*/ 118599 h 1567289"/>
                <a:gd name="connsiteX1" fmla="*/ 1676 w 1144780"/>
                <a:gd name="connsiteY1" fmla="*/ 851929 h 1567289"/>
                <a:gd name="connsiteX2" fmla="*/ 246119 w 1144780"/>
                <a:gd name="connsiteY2" fmla="*/ 1367976 h 1567289"/>
                <a:gd name="connsiteX3" fmla="*/ 644472 w 1144780"/>
                <a:gd name="connsiteY3" fmla="*/ 1567153 h 1567289"/>
                <a:gd name="connsiteX4" fmla="*/ 988503 w 1144780"/>
                <a:gd name="connsiteY4" fmla="*/ 1386083 h 1567289"/>
                <a:gd name="connsiteX5" fmla="*/ 1142412 w 1144780"/>
                <a:gd name="connsiteY5" fmla="*/ 743287 h 1567289"/>
                <a:gd name="connsiteX6" fmla="*/ 879862 w 1144780"/>
                <a:gd name="connsiteY6" fmla="*/ 172919 h 1567289"/>
                <a:gd name="connsiteX7" fmla="*/ 590150 w 1144780"/>
                <a:gd name="connsiteY7" fmla="*/ 903 h 1567289"/>
                <a:gd name="connsiteX8" fmla="*/ 363814 w 1144780"/>
                <a:gd name="connsiteY8" fmla="*/ 118599 h 1567289"/>
                <a:gd name="connsiteX0" fmla="*/ 326781 w 1143961"/>
                <a:gd name="connsiteY0" fmla="*/ 208634 h 1566790"/>
                <a:gd name="connsiteX1" fmla="*/ 857 w 1143961"/>
                <a:gd name="connsiteY1" fmla="*/ 851430 h 1566790"/>
                <a:gd name="connsiteX2" fmla="*/ 245300 w 1143961"/>
                <a:gd name="connsiteY2" fmla="*/ 1367477 h 1566790"/>
                <a:gd name="connsiteX3" fmla="*/ 643653 w 1143961"/>
                <a:gd name="connsiteY3" fmla="*/ 1566654 h 1566790"/>
                <a:gd name="connsiteX4" fmla="*/ 987684 w 1143961"/>
                <a:gd name="connsiteY4" fmla="*/ 1385584 h 1566790"/>
                <a:gd name="connsiteX5" fmla="*/ 1141593 w 1143961"/>
                <a:gd name="connsiteY5" fmla="*/ 742788 h 1566790"/>
                <a:gd name="connsiteX6" fmla="*/ 879043 w 1143961"/>
                <a:gd name="connsiteY6" fmla="*/ 172420 h 1566790"/>
                <a:gd name="connsiteX7" fmla="*/ 589331 w 1143961"/>
                <a:gd name="connsiteY7" fmla="*/ 404 h 1566790"/>
                <a:gd name="connsiteX8" fmla="*/ 326781 w 1143961"/>
                <a:gd name="connsiteY8" fmla="*/ 208634 h 1566790"/>
                <a:gd name="connsiteX0" fmla="*/ 344814 w 1161994"/>
                <a:gd name="connsiteY0" fmla="*/ 208634 h 1566790"/>
                <a:gd name="connsiteX1" fmla="*/ 783 w 1161994"/>
                <a:gd name="connsiteY1" fmla="*/ 751842 h 1566790"/>
                <a:gd name="connsiteX2" fmla="*/ 263333 w 1161994"/>
                <a:gd name="connsiteY2" fmla="*/ 1367477 h 1566790"/>
                <a:gd name="connsiteX3" fmla="*/ 661686 w 1161994"/>
                <a:gd name="connsiteY3" fmla="*/ 1566654 h 1566790"/>
                <a:gd name="connsiteX4" fmla="*/ 1005717 w 1161994"/>
                <a:gd name="connsiteY4" fmla="*/ 1385584 h 1566790"/>
                <a:gd name="connsiteX5" fmla="*/ 1159626 w 1161994"/>
                <a:gd name="connsiteY5" fmla="*/ 742788 h 1566790"/>
                <a:gd name="connsiteX6" fmla="*/ 897076 w 1161994"/>
                <a:gd name="connsiteY6" fmla="*/ 172420 h 1566790"/>
                <a:gd name="connsiteX7" fmla="*/ 607364 w 1161994"/>
                <a:gd name="connsiteY7" fmla="*/ 404 h 1566790"/>
                <a:gd name="connsiteX8" fmla="*/ 344814 w 1161994"/>
                <a:gd name="connsiteY8" fmla="*/ 208634 h 1566790"/>
                <a:gd name="connsiteX0" fmla="*/ 298932 w 1161379"/>
                <a:gd name="connsiteY0" fmla="*/ 208634 h 1566790"/>
                <a:gd name="connsiteX1" fmla="*/ 168 w 1161379"/>
                <a:gd name="connsiteY1" fmla="*/ 751842 h 1566790"/>
                <a:gd name="connsiteX2" fmla="*/ 262718 w 1161379"/>
                <a:gd name="connsiteY2" fmla="*/ 1367477 h 1566790"/>
                <a:gd name="connsiteX3" fmla="*/ 661071 w 1161379"/>
                <a:gd name="connsiteY3" fmla="*/ 1566654 h 1566790"/>
                <a:gd name="connsiteX4" fmla="*/ 1005102 w 1161379"/>
                <a:gd name="connsiteY4" fmla="*/ 1385584 h 1566790"/>
                <a:gd name="connsiteX5" fmla="*/ 1159011 w 1161379"/>
                <a:gd name="connsiteY5" fmla="*/ 742788 h 1566790"/>
                <a:gd name="connsiteX6" fmla="*/ 896461 w 1161379"/>
                <a:gd name="connsiteY6" fmla="*/ 172420 h 1566790"/>
                <a:gd name="connsiteX7" fmla="*/ 606749 w 1161379"/>
                <a:gd name="connsiteY7" fmla="*/ 404 h 1566790"/>
                <a:gd name="connsiteX8" fmla="*/ 298932 w 1161379"/>
                <a:gd name="connsiteY8" fmla="*/ 208634 h 1566790"/>
                <a:gd name="connsiteX0" fmla="*/ 298932 w 1188122"/>
                <a:gd name="connsiteY0" fmla="*/ 208634 h 1566786"/>
                <a:gd name="connsiteX1" fmla="*/ 168 w 1188122"/>
                <a:gd name="connsiteY1" fmla="*/ 751842 h 1566786"/>
                <a:gd name="connsiteX2" fmla="*/ 262718 w 1188122"/>
                <a:gd name="connsiteY2" fmla="*/ 1367477 h 1566786"/>
                <a:gd name="connsiteX3" fmla="*/ 661071 w 1188122"/>
                <a:gd name="connsiteY3" fmla="*/ 1566654 h 1566786"/>
                <a:gd name="connsiteX4" fmla="*/ 1005102 w 1188122"/>
                <a:gd name="connsiteY4" fmla="*/ 1385584 h 1566786"/>
                <a:gd name="connsiteX5" fmla="*/ 1186172 w 1188122"/>
                <a:gd name="connsiteY5" fmla="*/ 751842 h 1566786"/>
                <a:gd name="connsiteX6" fmla="*/ 896461 w 1188122"/>
                <a:gd name="connsiteY6" fmla="*/ 172420 h 1566786"/>
                <a:gd name="connsiteX7" fmla="*/ 606749 w 1188122"/>
                <a:gd name="connsiteY7" fmla="*/ 404 h 1566786"/>
                <a:gd name="connsiteX8" fmla="*/ 298932 w 1188122"/>
                <a:gd name="connsiteY8" fmla="*/ 208634 h 1566786"/>
                <a:gd name="connsiteX0" fmla="*/ 235638 w 1124828"/>
                <a:gd name="connsiteY0" fmla="*/ 208634 h 1566786"/>
                <a:gd name="connsiteX1" fmla="*/ 248 w 1124828"/>
                <a:gd name="connsiteY1" fmla="*/ 760896 h 1566786"/>
                <a:gd name="connsiteX2" fmla="*/ 199424 w 1124828"/>
                <a:gd name="connsiteY2" fmla="*/ 1367477 h 1566786"/>
                <a:gd name="connsiteX3" fmla="*/ 597777 w 1124828"/>
                <a:gd name="connsiteY3" fmla="*/ 1566654 h 1566786"/>
                <a:gd name="connsiteX4" fmla="*/ 941808 w 1124828"/>
                <a:gd name="connsiteY4" fmla="*/ 1385584 h 1566786"/>
                <a:gd name="connsiteX5" fmla="*/ 1122878 w 1124828"/>
                <a:gd name="connsiteY5" fmla="*/ 751842 h 1566786"/>
                <a:gd name="connsiteX6" fmla="*/ 833167 w 1124828"/>
                <a:gd name="connsiteY6" fmla="*/ 172420 h 1566786"/>
                <a:gd name="connsiteX7" fmla="*/ 543455 w 1124828"/>
                <a:gd name="connsiteY7" fmla="*/ 404 h 1566786"/>
                <a:gd name="connsiteX8" fmla="*/ 235638 w 1124828"/>
                <a:gd name="connsiteY8" fmla="*/ 208634 h 1566786"/>
                <a:gd name="connsiteX0" fmla="*/ 236660 w 1125850"/>
                <a:gd name="connsiteY0" fmla="*/ 208634 h 1568222"/>
                <a:gd name="connsiteX1" fmla="*/ 1270 w 1125850"/>
                <a:gd name="connsiteY1" fmla="*/ 760896 h 1568222"/>
                <a:gd name="connsiteX2" fmla="*/ 164232 w 1125850"/>
                <a:gd name="connsiteY2" fmla="*/ 1313157 h 1568222"/>
                <a:gd name="connsiteX3" fmla="*/ 598799 w 1125850"/>
                <a:gd name="connsiteY3" fmla="*/ 1566654 h 1568222"/>
                <a:gd name="connsiteX4" fmla="*/ 942830 w 1125850"/>
                <a:gd name="connsiteY4" fmla="*/ 1385584 h 1568222"/>
                <a:gd name="connsiteX5" fmla="*/ 1123900 w 1125850"/>
                <a:gd name="connsiteY5" fmla="*/ 751842 h 1568222"/>
                <a:gd name="connsiteX6" fmla="*/ 834189 w 1125850"/>
                <a:gd name="connsiteY6" fmla="*/ 172420 h 1568222"/>
                <a:gd name="connsiteX7" fmla="*/ 544477 w 1125850"/>
                <a:gd name="connsiteY7" fmla="*/ 404 h 1568222"/>
                <a:gd name="connsiteX8" fmla="*/ 236660 w 1125850"/>
                <a:gd name="connsiteY8" fmla="*/ 208634 h 1568222"/>
                <a:gd name="connsiteX0" fmla="*/ 236660 w 1143696"/>
                <a:gd name="connsiteY0" fmla="*/ 208634 h 1567427"/>
                <a:gd name="connsiteX1" fmla="*/ 1270 w 1143696"/>
                <a:gd name="connsiteY1" fmla="*/ 760896 h 1567427"/>
                <a:gd name="connsiteX2" fmla="*/ 164232 w 1143696"/>
                <a:gd name="connsiteY2" fmla="*/ 1313157 h 1567427"/>
                <a:gd name="connsiteX3" fmla="*/ 598799 w 1143696"/>
                <a:gd name="connsiteY3" fmla="*/ 1566654 h 1567427"/>
                <a:gd name="connsiteX4" fmla="*/ 1060525 w 1143696"/>
                <a:gd name="connsiteY4" fmla="*/ 1240728 h 1567427"/>
                <a:gd name="connsiteX5" fmla="*/ 1123900 w 1143696"/>
                <a:gd name="connsiteY5" fmla="*/ 751842 h 1567427"/>
                <a:gd name="connsiteX6" fmla="*/ 834189 w 1143696"/>
                <a:gd name="connsiteY6" fmla="*/ 172420 h 1567427"/>
                <a:gd name="connsiteX7" fmla="*/ 544477 w 1143696"/>
                <a:gd name="connsiteY7" fmla="*/ 404 h 1567427"/>
                <a:gd name="connsiteX8" fmla="*/ 236660 w 1143696"/>
                <a:gd name="connsiteY8" fmla="*/ 208634 h 1567427"/>
                <a:gd name="connsiteX0" fmla="*/ 238406 w 1145442"/>
                <a:gd name="connsiteY0" fmla="*/ 208634 h 1567221"/>
                <a:gd name="connsiteX1" fmla="*/ 3016 w 1145442"/>
                <a:gd name="connsiteY1" fmla="*/ 760896 h 1567221"/>
                <a:gd name="connsiteX2" fmla="*/ 138818 w 1145442"/>
                <a:gd name="connsiteY2" fmla="*/ 1304104 h 1567221"/>
                <a:gd name="connsiteX3" fmla="*/ 600545 w 1145442"/>
                <a:gd name="connsiteY3" fmla="*/ 1566654 h 1567221"/>
                <a:gd name="connsiteX4" fmla="*/ 1062271 w 1145442"/>
                <a:gd name="connsiteY4" fmla="*/ 1240728 h 1567221"/>
                <a:gd name="connsiteX5" fmla="*/ 1125646 w 1145442"/>
                <a:gd name="connsiteY5" fmla="*/ 751842 h 1567221"/>
                <a:gd name="connsiteX6" fmla="*/ 835935 w 1145442"/>
                <a:gd name="connsiteY6" fmla="*/ 172420 h 1567221"/>
                <a:gd name="connsiteX7" fmla="*/ 546223 w 1145442"/>
                <a:gd name="connsiteY7" fmla="*/ 404 h 1567221"/>
                <a:gd name="connsiteX8" fmla="*/ 238406 w 1145442"/>
                <a:gd name="connsiteY8" fmla="*/ 208634 h 1567221"/>
                <a:gd name="connsiteX0" fmla="*/ 273724 w 1180760"/>
                <a:gd name="connsiteY0" fmla="*/ 208634 h 1567232"/>
                <a:gd name="connsiteX1" fmla="*/ 2121 w 1180760"/>
                <a:gd name="connsiteY1" fmla="*/ 742789 h 1567232"/>
                <a:gd name="connsiteX2" fmla="*/ 174136 w 1180760"/>
                <a:gd name="connsiteY2" fmla="*/ 1304104 h 1567232"/>
                <a:gd name="connsiteX3" fmla="*/ 635863 w 1180760"/>
                <a:gd name="connsiteY3" fmla="*/ 1566654 h 1567232"/>
                <a:gd name="connsiteX4" fmla="*/ 1097589 w 1180760"/>
                <a:gd name="connsiteY4" fmla="*/ 1240728 h 1567232"/>
                <a:gd name="connsiteX5" fmla="*/ 1160964 w 1180760"/>
                <a:gd name="connsiteY5" fmla="*/ 751842 h 1567232"/>
                <a:gd name="connsiteX6" fmla="*/ 871253 w 1180760"/>
                <a:gd name="connsiteY6" fmla="*/ 172420 h 1567232"/>
                <a:gd name="connsiteX7" fmla="*/ 581541 w 1180760"/>
                <a:gd name="connsiteY7" fmla="*/ 404 h 1567232"/>
                <a:gd name="connsiteX8" fmla="*/ 273724 w 1180760"/>
                <a:gd name="connsiteY8" fmla="*/ 208634 h 1567232"/>
                <a:gd name="connsiteX0" fmla="*/ 273724 w 1180760"/>
                <a:gd name="connsiteY0" fmla="*/ 208634 h 1477303"/>
                <a:gd name="connsiteX1" fmla="*/ 2121 w 1180760"/>
                <a:gd name="connsiteY1" fmla="*/ 742789 h 1477303"/>
                <a:gd name="connsiteX2" fmla="*/ 174136 w 1180760"/>
                <a:gd name="connsiteY2" fmla="*/ 1304104 h 1477303"/>
                <a:gd name="connsiteX3" fmla="*/ 635863 w 1180760"/>
                <a:gd name="connsiteY3" fmla="*/ 1476120 h 1477303"/>
                <a:gd name="connsiteX4" fmla="*/ 1097589 w 1180760"/>
                <a:gd name="connsiteY4" fmla="*/ 1240728 h 1477303"/>
                <a:gd name="connsiteX5" fmla="*/ 1160964 w 1180760"/>
                <a:gd name="connsiteY5" fmla="*/ 751842 h 1477303"/>
                <a:gd name="connsiteX6" fmla="*/ 871253 w 1180760"/>
                <a:gd name="connsiteY6" fmla="*/ 172420 h 1477303"/>
                <a:gd name="connsiteX7" fmla="*/ 581541 w 1180760"/>
                <a:gd name="connsiteY7" fmla="*/ 404 h 1477303"/>
                <a:gd name="connsiteX8" fmla="*/ 273724 w 1180760"/>
                <a:gd name="connsiteY8" fmla="*/ 208634 h 1477303"/>
                <a:gd name="connsiteX0" fmla="*/ 148329 w 1201303"/>
                <a:gd name="connsiteY0" fmla="*/ 494016 h 1532280"/>
                <a:gd name="connsiteX1" fmla="*/ 4738 w 1201303"/>
                <a:gd name="connsiteY1" fmla="*/ 788386 h 1532280"/>
                <a:gd name="connsiteX2" fmla="*/ 176753 w 1201303"/>
                <a:gd name="connsiteY2" fmla="*/ 1349701 h 1532280"/>
                <a:gd name="connsiteX3" fmla="*/ 638480 w 1201303"/>
                <a:gd name="connsiteY3" fmla="*/ 1521717 h 1532280"/>
                <a:gd name="connsiteX4" fmla="*/ 1100206 w 1201303"/>
                <a:gd name="connsiteY4" fmla="*/ 1286325 h 1532280"/>
                <a:gd name="connsiteX5" fmla="*/ 1163581 w 1201303"/>
                <a:gd name="connsiteY5" fmla="*/ 797439 h 1532280"/>
                <a:gd name="connsiteX6" fmla="*/ 873870 w 1201303"/>
                <a:gd name="connsiteY6" fmla="*/ 218017 h 1532280"/>
                <a:gd name="connsiteX7" fmla="*/ 584158 w 1201303"/>
                <a:gd name="connsiteY7" fmla="*/ 46001 h 1532280"/>
                <a:gd name="connsiteX8" fmla="*/ 148329 w 1201303"/>
                <a:gd name="connsiteY8" fmla="*/ 494016 h 1532280"/>
                <a:gd name="connsiteX0" fmla="*/ 148328 w 1201303"/>
                <a:gd name="connsiteY0" fmla="*/ 346123 h 1384387"/>
                <a:gd name="connsiteX1" fmla="*/ 4737 w 1201303"/>
                <a:gd name="connsiteY1" fmla="*/ 640493 h 1384387"/>
                <a:gd name="connsiteX2" fmla="*/ 176752 w 1201303"/>
                <a:gd name="connsiteY2" fmla="*/ 1201808 h 1384387"/>
                <a:gd name="connsiteX3" fmla="*/ 638479 w 1201303"/>
                <a:gd name="connsiteY3" fmla="*/ 1373824 h 1384387"/>
                <a:gd name="connsiteX4" fmla="*/ 1100205 w 1201303"/>
                <a:gd name="connsiteY4" fmla="*/ 1138432 h 1384387"/>
                <a:gd name="connsiteX5" fmla="*/ 1163580 w 1201303"/>
                <a:gd name="connsiteY5" fmla="*/ 649546 h 1384387"/>
                <a:gd name="connsiteX6" fmla="*/ 873869 w 1201303"/>
                <a:gd name="connsiteY6" fmla="*/ 70124 h 1384387"/>
                <a:gd name="connsiteX7" fmla="*/ 534542 w 1201303"/>
                <a:gd name="connsiteY7" fmla="*/ 228808 h 1384387"/>
                <a:gd name="connsiteX8" fmla="*/ 148328 w 1201303"/>
                <a:gd name="connsiteY8" fmla="*/ 346123 h 1384387"/>
                <a:gd name="connsiteX0" fmla="*/ 148328 w 1208171"/>
                <a:gd name="connsiteY0" fmla="*/ 122962 h 1161226"/>
                <a:gd name="connsiteX1" fmla="*/ 4737 w 1208171"/>
                <a:gd name="connsiteY1" fmla="*/ 417332 h 1161226"/>
                <a:gd name="connsiteX2" fmla="*/ 176752 w 1208171"/>
                <a:gd name="connsiteY2" fmla="*/ 978647 h 1161226"/>
                <a:gd name="connsiteX3" fmla="*/ 638479 w 1208171"/>
                <a:gd name="connsiteY3" fmla="*/ 1150663 h 1161226"/>
                <a:gd name="connsiteX4" fmla="*/ 1100205 w 1208171"/>
                <a:gd name="connsiteY4" fmla="*/ 915271 h 1161226"/>
                <a:gd name="connsiteX5" fmla="*/ 1163580 w 1208171"/>
                <a:gd name="connsiteY5" fmla="*/ 426385 h 1161226"/>
                <a:gd name="connsiteX6" fmla="*/ 832657 w 1208171"/>
                <a:gd name="connsiteY6" fmla="*/ 89081 h 1161226"/>
                <a:gd name="connsiteX7" fmla="*/ 534542 w 1208171"/>
                <a:gd name="connsiteY7" fmla="*/ 5647 h 1161226"/>
                <a:gd name="connsiteX8" fmla="*/ 148328 w 1208171"/>
                <a:gd name="connsiteY8" fmla="*/ 122962 h 1161226"/>
                <a:gd name="connsiteX0" fmla="*/ 148328 w 1167571"/>
                <a:gd name="connsiteY0" fmla="*/ 122962 h 1161226"/>
                <a:gd name="connsiteX1" fmla="*/ 4737 w 1167571"/>
                <a:gd name="connsiteY1" fmla="*/ 417332 h 1161226"/>
                <a:gd name="connsiteX2" fmla="*/ 176752 w 1167571"/>
                <a:gd name="connsiteY2" fmla="*/ 978647 h 1161226"/>
                <a:gd name="connsiteX3" fmla="*/ 638479 w 1167571"/>
                <a:gd name="connsiteY3" fmla="*/ 1150663 h 1161226"/>
                <a:gd name="connsiteX4" fmla="*/ 1100205 w 1167571"/>
                <a:gd name="connsiteY4" fmla="*/ 915271 h 1161226"/>
                <a:gd name="connsiteX5" fmla="*/ 1042672 w 1167571"/>
                <a:gd name="connsiteY5" fmla="*/ 373264 h 1161226"/>
                <a:gd name="connsiteX6" fmla="*/ 832657 w 1167571"/>
                <a:gd name="connsiteY6" fmla="*/ 89081 h 1161226"/>
                <a:gd name="connsiteX7" fmla="*/ 534542 w 1167571"/>
                <a:gd name="connsiteY7" fmla="*/ 5647 h 1161226"/>
                <a:gd name="connsiteX8" fmla="*/ 148328 w 1167571"/>
                <a:gd name="connsiteY8" fmla="*/ 122962 h 1161226"/>
                <a:gd name="connsiteX0" fmla="*/ 148328 w 1065405"/>
                <a:gd name="connsiteY0" fmla="*/ 122962 h 1169125"/>
                <a:gd name="connsiteX1" fmla="*/ 4737 w 1065405"/>
                <a:gd name="connsiteY1" fmla="*/ 417332 h 1169125"/>
                <a:gd name="connsiteX2" fmla="*/ 176752 w 1065405"/>
                <a:gd name="connsiteY2" fmla="*/ 978647 h 1169125"/>
                <a:gd name="connsiteX3" fmla="*/ 638479 w 1065405"/>
                <a:gd name="connsiteY3" fmla="*/ 1150663 h 1169125"/>
                <a:gd name="connsiteX4" fmla="*/ 969061 w 1065405"/>
                <a:gd name="connsiteY4" fmla="*/ 867877 h 1169125"/>
                <a:gd name="connsiteX5" fmla="*/ 1042672 w 1065405"/>
                <a:gd name="connsiteY5" fmla="*/ 373264 h 1169125"/>
                <a:gd name="connsiteX6" fmla="*/ 832657 w 1065405"/>
                <a:gd name="connsiteY6" fmla="*/ 89081 h 1169125"/>
                <a:gd name="connsiteX7" fmla="*/ 534542 w 1065405"/>
                <a:gd name="connsiteY7" fmla="*/ 5647 h 1169125"/>
                <a:gd name="connsiteX8" fmla="*/ 148328 w 1065405"/>
                <a:gd name="connsiteY8" fmla="*/ 122962 h 1169125"/>
                <a:gd name="connsiteX0" fmla="*/ 148328 w 1065406"/>
                <a:gd name="connsiteY0" fmla="*/ 122962 h 1073291"/>
                <a:gd name="connsiteX1" fmla="*/ 4737 w 1065406"/>
                <a:gd name="connsiteY1" fmla="*/ 417332 h 1073291"/>
                <a:gd name="connsiteX2" fmla="*/ 176752 w 1065406"/>
                <a:gd name="connsiteY2" fmla="*/ 978647 h 1073291"/>
                <a:gd name="connsiteX3" fmla="*/ 582846 w 1065406"/>
                <a:gd name="connsiteY3" fmla="*/ 985192 h 1073291"/>
                <a:gd name="connsiteX4" fmla="*/ 969061 w 1065406"/>
                <a:gd name="connsiteY4" fmla="*/ 867877 h 1073291"/>
                <a:gd name="connsiteX5" fmla="*/ 1042672 w 1065406"/>
                <a:gd name="connsiteY5" fmla="*/ 373264 h 1073291"/>
                <a:gd name="connsiteX6" fmla="*/ 832657 w 1065406"/>
                <a:gd name="connsiteY6" fmla="*/ 89081 h 1073291"/>
                <a:gd name="connsiteX7" fmla="*/ 534542 w 1065406"/>
                <a:gd name="connsiteY7" fmla="*/ 5647 h 1073291"/>
                <a:gd name="connsiteX8" fmla="*/ 148328 w 1065406"/>
                <a:gd name="connsiteY8" fmla="*/ 122962 h 1073291"/>
                <a:gd name="connsiteX0" fmla="*/ 150031 w 1067109"/>
                <a:gd name="connsiteY0" fmla="*/ 122962 h 1001241"/>
                <a:gd name="connsiteX1" fmla="*/ 6440 w 1067109"/>
                <a:gd name="connsiteY1" fmla="*/ 417332 h 1001241"/>
                <a:gd name="connsiteX2" fmla="*/ 188674 w 1067109"/>
                <a:gd name="connsiteY2" fmla="*/ 906598 h 1001241"/>
                <a:gd name="connsiteX3" fmla="*/ 584549 w 1067109"/>
                <a:gd name="connsiteY3" fmla="*/ 985192 h 1001241"/>
                <a:gd name="connsiteX4" fmla="*/ 970764 w 1067109"/>
                <a:gd name="connsiteY4" fmla="*/ 867877 h 1001241"/>
                <a:gd name="connsiteX5" fmla="*/ 1044375 w 1067109"/>
                <a:gd name="connsiteY5" fmla="*/ 373264 h 1001241"/>
                <a:gd name="connsiteX6" fmla="*/ 834360 w 1067109"/>
                <a:gd name="connsiteY6" fmla="*/ 89081 h 1001241"/>
                <a:gd name="connsiteX7" fmla="*/ 536245 w 1067109"/>
                <a:gd name="connsiteY7" fmla="*/ 5647 h 1001241"/>
                <a:gd name="connsiteX8" fmla="*/ 150031 w 1067109"/>
                <a:gd name="connsiteY8" fmla="*/ 122962 h 1001241"/>
                <a:gd name="connsiteX0" fmla="*/ 150031 w 1050815"/>
                <a:gd name="connsiteY0" fmla="*/ 122962 h 1001241"/>
                <a:gd name="connsiteX1" fmla="*/ 6440 w 1050815"/>
                <a:gd name="connsiteY1" fmla="*/ 417332 h 1001241"/>
                <a:gd name="connsiteX2" fmla="*/ 188674 w 1050815"/>
                <a:gd name="connsiteY2" fmla="*/ 906598 h 1001241"/>
                <a:gd name="connsiteX3" fmla="*/ 584549 w 1050815"/>
                <a:gd name="connsiteY3" fmla="*/ 985192 h 1001241"/>
                <a:gd name="connsiteX4" fmla="*/ 873002 w 1050815"/>
                <a:gd name="connsiteY4" fmla="*/ 872718 h 1001241"/>
                <a:gd name="connsiteX5" fmla="*/ 1044375 w 1050815"/>
                <a:gd name="connsiteY5" fmla="*/ 373264 h 1001241"/>
                <a:gd name="connsiteX6" fmla="*/ 834360 w 1050815"/>
                <a:gd name="connsiteY6" fmla="*/ 89081 h 1001241"/>
                <a:gd name="connsiteX7" fmla="*/ 536245 w 1050815"/>
                <a:gd name="connsiteY7" fmla="*/ 5647 h 1001241"/>
                <a:gd name="connsiteX8" fmla="*/ 150031 w 1050815"/>
                <a:gd name="connsiteY8" fmla="*/ 122962 h 1001241"/>
                <a:gd name="connsiteX0" fmla="*/ 160299 w 1061083"/>
                <a:gd name="connsiteY0" fmla="*/ 122962 h 995064"/>
                <a:gd name="connsiteX1" fmla="*/ 16708 w 1061083"/>
                <a:gd name="connsiteY1" fmla="*/ 417332 h 995064"/>
                <a:gd name="connsiteX2" fmla="*/ 96351 w 1061083"/>
                <a:gd name="connsiteY2" fmla="*/ 813485 h 995064"/>
                <a:gd name="connsiteX3" fmla="*/ 594817 w 1061083"/>
                <a:gd name="connsiteY3" fmla="*/ 985192 h 995064"/>
                <a:gd name="connsiteX4" fmla="*/ 883270 w 1061083"/>
                <a:gd name="connsiteY4" fmla="*/ 872718 h 995064"/>
                <a:gd name="connsiteX5" fmla="*/ 1054643 w 1061083"/>
                <a:gd name="connsiteY5" fmla="*/ 373264 h 995064"/>
                <a:gd name="connsiteX6" fmla="*/ 844628 w 1061083"/>
                <a:gd name="connsiteY6" fmla="*/ 89081 h 995064"/>
                <a:gd name="connsiteX7" fmla="*/ 546513 w 1061083"/>
                <a:gd name="connsiteY7" fmla="*/ 5647 h 995064"/>
                <a:gd name="connsiteX8" fmla="*/ 160299 w 1061083"/>
                <a:gd name="connsiteY8" fmla="*/ 122962 h 99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1083" h="995064">
                  <a:moveTo>
                    <a:pt x="160299" y="122962"/>
                  </a:moveTo>
                  <a:cubicBezTo>
                    <a:pt x="71998" y="191576"/>
                    <a:pt x="27366" y="302245"/>
                    <a:pt x="16708" y="417332"/>
                  </a:cubicBezTo>
                  <a:cubicBezTo>
                    <a:pt x="6050" y="532419"/>
                    <a:pt x="0" y="718842"/>
                    <a:pt x="96351" y="813485"/>
                  </a:cubicBezTo>
                  <a:cubicBezTo>
                    <a:pt x="192703" y="908128"/>
                    <a:pt x="463664" y="975320"/>
                    <a:pt x="594817" y="985192"/>
                  </a:cubicBezTo>
                  <a:cubicBezTo>
                    <a:pt x="725970" y="995064"/>
                    <a:pt x="806632" y="974706"/>
                    <a:pt x="883270" y="872718"/>
                  </a:cubicBezTo>
                  <a:cubicBezTo>
                    <a:pt x="959908" y="770730"/>
                    <a:pt x="1061083" y="503870"/>
                    <a:pt x="1054643" y="373264"/>
                  </a:cubicBezTo>
                  <a:cubicBezTo>
                    <a:pt x="1048203" y="242658"/>
                    <a:pt x="929316" y="150350"/>
                    <a:pt x="844628" y="89081"/>
                  </a:cubicBezTo>
                  <a:cubicBezTo>
                    <a:pt x="759940" y="27812"/>
                    <a:pt x="660568" y="0"/>
                    <a:pt x="546513" y="5647"/>
                  </a:cubicBezTo>
                  <a:cubicBezTo>
                    <a:pt x="432458" y="11294"/>
                    <a:pt x="248600" y="54348"/>
                    <a:pt x="160299" y="122962"/>
                  </a:cubicBezTo>
                  <a:close/>
                </a:path>
              </a:pathLst>
            </a:custGeom>
            <a:gradFill flip="none" rotWithShape="1">
              <a:gsLst>
                <a:gs pos="97000">
                  <a:srgbClr val="66CCFF"/>
                </a:gs>
                <a:gs pos="28000">
                  <a:schemeClr val="accent1">
                    <a:lumMod val="20000"/>
                    <a:lumOff val="80000"/>
                  </a:schemeClr>
                </a:gs>
                <a:gs pos="0">
                  <a:schemeClr val="bg1">
                    <a:lumMod val="85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Freeform: Shape 5">
              <a:extLst>
                <a:ext uri="{FF2B5EF4-FFF2-40B4-BE49-F238E27FC236}">
                  <a16:creationId xmlns:a16="http://schemas.microsoft.com/office/drawing/2014/main" id="{E22E8C4A-7AB0-AD6D-C19C-96789CA20ADF}"/>
                </a:ext>
              </a:extLst>
            </p:cNvPr>
            <p:cNvSpPr/>
            <p:nvPr/>
          </p:nvSpPr>
          <p:spPr>
            <a:xfrm>
              <a:off x="1946495" y="5042780"/>
              <a:ext cx="434566" cy="289711"/>
            </a:xfrm>
            <a:custGeom>
              <a:avLst/>
              <a:gdLst>
                <a:gd name="connsiteX0" fmla="*/ 72428 w 434566"/>
                <a:gd name="connsiteY0" fmla="*/ 289711 h 289711"/>
                <a:gd name="connsiteX1" fmla="*/ 0 w 434566"/>
                <a:gd name="connsiteY1" fmla="*/ 108642 h 289711"/>
                <a:gd name="connsiteX2" fmla="*/ 90535 w 434566"/>
                <a:gd name="connsiteY2" fmla="*/ 172016 h 289711"/>
                <a:gd name="connsiteX3" fmla="*/ 144855 w 434566"/>
                <a:gd name="connsiteY3" fmla="*/ 0 h 289711"/>
                <a:gd name="connsiteX4" fmla="*/ 181069 w 434566"/>
                <a:gd name="connsiteY4" fmla="*/ 271604 h 289711"/>
                <a:gd name="connsiteX5" fmla="*/ 271604 w 434566"/>
                <a:gd name="connsiteY5" fmla="*/ 63374 h 289711"/>
                <a:gd name="connsiteX6" fmla="*/ 271604 w 434566"/>
                <a:gd name="connsiteY6" fmla="*/ 181070 h 289711"/>
                <a:gd name="connsiteX7" fmla="*/ 434566 w 434566"/>
                <a:gd name="connsiteY7" fmla="*/ 99588 h 289711"/>
                <a:gd name="connsiteX8" fmla="*/ 217283 w 434566"/>
                <a:gd name="connsiteY8" fmla="*/ 289711 h 28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566" h="289711">
                  <a:moveTo>
                    <a:pt x="72428" y="289711"/>
                  </a:moveTo>
                  <a:lnTo>
                    <a:pt x="0" y="108642"/>
                  </a:lnTo>
                  <a:lnTo>
                    <a:pt x="90535" y="172016"/>
                  </a:lnTo>
                  <a:lnTo>
                    <a:pt x="144855" y="0"/>
                  </a:lnTo>
                  <a:lnTo>
                    <a:pt x="181069" y="271604"/>
                  </a:lnTo>
                  <a:lnTo>
                    <a:pt x="271604" y="63374"/>
                  </a:lnTo>
                  <a:lnTo>
                    <a:pt x="271604" y="181070"/>
                  </a:lnTo>
                  <a:lnTo>
                    <a:pt x="434566" y="99588"/>
                  </a:lnTo>
                  <a:lnTo>
                    <a:pt x="217283" y="289711"/>
                  </a:lnTo>
                </a:path>
              </a:pathLst>
            </a:cu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66">
            <a:extLst>
              <a:ext uri="{FF2B5EF4-FFF2-40B4-BE49-F238E27FC236}">
                <a16:creationId xmlns:a16="http://schemas.microsoft.com/office/drawing/2014/main" id="{DCCFF529-E480-9329-F3E1-F20B3486C259}"/>
              </a:ext>
            </a:extLst>
          </p:cNvPr>
          <p:cNvSpPr txBox="1">
            <a:spLocks noChangeArrowheads="1"/>
          </p:cNvSpPr>
          <p:nvPr/>
        </p:nvSpPr>
        <p:spPr bwMode="auto">
          <a:xfrm>
            <a:off x="1519093" y="3260493"/>
            <a:ext cx="15890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latin typeface="Comic Sans MS" panose="030F0702030302020204" pitchFamily="66" charset="0"/>
              </a:rPr>
              <a:t>2” Bolt/Nut</a:t>
            </a:r>
          </a:p>
        </p:txBody>
      </p:sp>
      <p:sp>
        <p:nvSpPr>
          <p:cNvPr id="9" name="Rectangle 6">
            <a:extLst>
              <a:ext uri="{FF2B5EF4-FFF2-40B4-BE49-F238E27FC236}">
                <a16:creationId xmlns:a16="http://schemas.microsoft.com/office/drawing/2014/main" id="{A70FB3FA-549E-A021-01BC-068F629FA946}"/>
              </a:ext>
            </a:extLst>
          </p:cNvPr>
          <p:cNvSpPr/>
          <p:nvPr/>
        </p:nvSpPr>
        <p:spPr>
          <a:xfrm>
            <a:off x="7848600" y="1615641"/>
            <a:ext cx="469900" cy="181336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6">
            <a:extLst>
              <a:ext uri="{FF2B5EF4-FFF2-40B4-BE49-F238E27FC236}">
                <a16:creationId xmlns:a16="http://schemas.microsoft.com/office/drawing/2014/main" id="{07CCF87B-FD25-D212-7409-010AF9D1B0ED}"/>
              </a:ext>
            </a:extLst>
          </p:cNvPr>
          <p:cNvSpPr/>
          <p:nvPr/>
        </p:nvSpPr>
        <p:spPr>
          <a:xfrm>
            <a:off x="7857653" y="3539690"/>
            <a:ext cx="469900" cy="1413309"/>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3" name="Group 12">
            <a:extLst>
              <a:ext uri="{FF2B5EF4-FFF2-40B4-BE49-F238E27FC236}">
                <a16:creationId xmlns:a16="http://schemas.microsoft.com/office/drawing/2014/main" id="{80FDA051-3E32-6665-A926-810504839A8A}"/>
              </a:ext>
            </a:extLst>
          </p:cNvPr>
          <p:cNvGrpSpPr/>
          <p:nvPr/>
        </p:nvGrpSpPr>
        <p:grpSpPr>
          <a:xfrm>
            <a:off x="3619514" y="1550015"/>
            <a:ext cx="245269" cy="455125"/>
            <a:chOff x="4631531" y="4572000"/>
            <a:chExt cx="469900" cy="878861"/>
          </a:xfrm>
        </p:grpSpPr>
        <p:sp>
          <p:nvSpPr>
            <p:cNvPr id="11" name="Oval 10">
              <a:extLst>
                <a:ext uri="{FF2B5EF4-FFF2-40B4-BE49-F238E27FC236}">
                  <a16:creationId xmlns:a16="http://schemas.microsoft.com/office/drawing/2014/main" id="{E1704ACA-3E41-CE9E-597B-B9EB26E7EB39}"/>
                </a:ext>
              </a:extLst>
            </p:cNvPr>
            <p:cNvSpPr/>
            <p:nvPr/>
          </p:nvSpPr>
          <p:spPr>
            <a:xfrm>
              <a:off x="4631531" y="4572000"/>
              <a:ext cx="469900" cy="423736"/>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B598904-8584-7F41-189E-95AF57A31982}"/>
                </a:ext>
              </a:extLst>
            </p:cNvPr>
            <p:cNvSpPr/>
            <p:nvPr/>
          </p:nvSpPr>
          <p:spPr>
            <a:xfrm>
              <a:off x="4775849" y="4998188"/>
              <a:ext cx="137311" cy="452673"/>
            </a:xfrm>
            <a:custGeom>
              <a:avLst/>
              <a:gdLst>
                <a:gd name="connsiteX0" fmla="*/ 9054 w 262551"/>
                <a:gd name="connsiteY0" fmla="*/ 0 h 452673"/>
                <a:gd name="connsiteX1" fmla="*/ 0 w 262551"/>
                <a:gd name="connsiteY1" fmla="*/ 208230 h 452673"/>
                <a:gd name="connsiteX2" fmla="*/ 90535 w 262551"/>
                <a:gd name="connsiteY2" fmla="*/ 271604 h 452673"/>
                <a:gd name="connsiteX3" fmla="*/ 9054 w 262551"/>
                <a:gd name="connsiteY3" fmla="*/ 334978 h 452673"/>
                <a:gd name="connsiteX4" fmla="*/ 90535 w 262551"/>
                <a:gd name="connsiteY4" fmla="*/ 380246 h 452673"/>
                <a:gd name="connsiteX5" fmla="*/ 45268 w 262551"/>
                <a:gd name="connsiteY5" fmla="*/ 407406 h 452673"/>
                <a:gd name="connsiteX6" fmla="*/ 135802 w 262551"/>
                <a:gd name="connsiteY6" fmla="*/ 452673 h 452673"/>
                <a:gd name="connsiteX7" fmla="*/ 217284 w 262551"/>
                <a:gd name="connsiteY7" fmla="*/ 398353 h 452673"/>
                <a:gd name="connsiteX8" fmla="*/ 153909 w 262551"/>
                <a:gd name="connsiteY8" fmla="*/ 380246 h 452673"/>
                <a:gd name="connsiteX9" fmla="*/ 244444 w 262551"/>
                <a:gd name="connsiteY9" fmla="*/ 344032 h 452673"/>
                <a:gd name="connsiteX10" fmla="*/ 181070 w 262551"/>
                <a:gd name="connsiteY10" fmla="*/ 262551 h 452673"/>
                <a:gd name="connsiteX11" fmla="*/ 262551 w 262551"/>
                <a:gd name="connsiteY11" fmla="*/ 235390 h 452673"/>
                <a:gd name="connsiteX12" fmla="*/ 262551 w 262551"/>
                <a:gd name="connsiteY12" fmla="*/ 18107 h 452673"/>
                <a:gd name="connsiteX13" fmla="*/ 9054 w 262551"/>
                <a:gd name="connsiteY13" fmla="*/ 0 h 45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2551" h="452673">
                  <a:moveTo>
                    <a:pt x="9054" y="0"/>
                  </a:moveTo>
                  <a:lnTo>
                    <a:pt x="0" y="208230"/>
                  </a:lnTo>
                  <a:lnTo>
                    <a:pt x="90535" y="271604"/>
                  </a:lnTo>
                  <a:lnTo>
                    <a:pt x="9054" y="334978"/>
                  </a:lnTo>
                  <a:lnTo>
                    <a:pt x="90535" y="380246"/>
                  </a:lnTo>
                  <a:lnTo>
                    <a:pt x="45268" y="407406"/>
                  </a:lnTo>
                  <a:lnTo>
                    <a:pt x="135802" y="452673"/>
                  </a:lnTo>
                  <a:lnTo>
                    <a:pt x="217284" y="398353"/>
                  </a:lnTo>
                  <a:lnTo>
                    <a:pt x="153909" y="380246"/>
                  </a:lnTo>
                  <a:lnTo>
                    <a:pt x="244444" y="344032"/>
                  </a:lnTo>
                  <a:lnTo>
                    <a:pt x="181070" y="262551"/>
                  </a:lnTo>
                  <a:lnTo>
                    <a:pt x="262551" y="235390"/>
                  </a:lnTo>
                  <a:lnTo>
                    <a:pt x="262551" y="18107"/>
                  </a:lnTo>
                  <a:lnTo>
                    <a:pt x="9054" y="0"/>
                  </a:lnTo>
                  <a:close/>
                </a:path>
              </a:pathLst>
            </a:custGeom>
            <a:solidFill>
              <a:schemeClr val="bg1">
                <a:lumMod val="75000"/>
              </a:scheme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49FF4E14-5DAA-01FB-A3E1-5EAF5655A194}"/>
              </a:ext>
            </a:extLst>
          </p:cNvPr>
          <p:cNvGrpSpPr/>
          <p:nvPr/>
        </p:nvGrpSpPr>
        <p:grpSpPr>
          <a:xfrm>
            <a:off x="4153111" y="1537819"/>
            <a:ext cx="245269" cy="455125"/>
            <a:chOff x="4631531" y="4572000"/>
            <a:chExt cx="469900" cy="878861"/>
          </a:xfrm>
        </p:grpSpPr>
        <p:sp>
          <p:nvSpPr>
            <p:cNvPr id="15" name="Oval 14">
              <a:extLst>
                <a:ext uri="{FF2B5EF4-FFF2-40B4-BE49-F238E27FC236}">
                  <a16:creationId xmlns:a16="http://schemas.microsoft.com/office/drawing/2014/main" id="{C004EE00-4E0B-ECF8-18DD-8DB73C0ECF2E}"/>
                </a:ext>
              </a:extLst>
            </p:cNvPr>
            <p:cNvSpPr/>
            <p:nvPr/>
          </p:nvSpPr>
          <p:spPr>
            <a:xfrm>
              <a:off x="4631531" y="4572000"/>
              <a:ext cx="469900" cy="423736"/>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884C903-0A04-AE41-A89A-2421EE461AD8}"/>
                </a:ext>
              </a:extLst>
            </p:cNvPr>
            <p:cNvSpPr/>
            <p:nvPr/>
          </p:nvSpPr>
          <p:spPr>
            <a:xfrm>
              <a:off x="4775849" y="4998188"/>
              <a:ext cx="137311" cy="452673"/>
            </a:xfrm>
            <a:custGeom>
              <a:avLst/>
              <a:gdLst>
                <a:gd name="connsiteX0" fmla="*/ 9054 w 262551"/>
                <a:gd name="connsiteY0" fmla="*/ 0 h 452673"/>
                <a:gd name="connsiteX1" fmla="*/ 0 w 262551"/>
                <a:gd name="connsiteY1" fmla="*/ 208230 h 452673"/>
                <a:gd name="connsiteX2" fmla="*/ 90535 w 262551"/>
                <a:gd name="connsiteY2" fmla="*/ 271604 h 452673"/>
                <a:gd name="connsiteX3" fmla="*/ 9054 w 262551"/>
                <a:gd name="connsiteY3" fmla="*/ 334978 h 452673"/>
                <a:gd name="connsiteX4" fmla="*/ 90535 w 262551"/>
                <a:gd name="connsiteY4" fmla="*/ 380246 h 452673"/>
                <a:gd name="connsiteX5" fmla="*/ 45268 w 262551"/>
                <a:gd name="connsiteY5" fmla="*/ 407406 h 452673"/>
                <a:gd name="connsiteX6" fmla="*/ 135802 w 262551"/>
                <a:gd name="connsiteY6" fmla="*/ 452673 h 452673"/>
                <a:gd name="connsiteX7" fmla="*/ 217284 w 262551"/>
                <a:gd name="connsiteY7" fmla="*/ 398353 h 452673"/>
                <a:gd name="connsiteX8" fmla="*/ 153909 w 262551"/>
                <a:gd name="connsiteY8" fmla="*/ 380246 h 452673"/>
                <a:gd name="connsiteX9" fmla="*/ 244444 w 262551"/>
                <a:gd name="connsiteY9" fmla="*/ 344032 h 452673"/>
                <a:gd name="connsiteX10" fmla="*/ 181070 w 262551"/>
                <a:gd name="connsiteY10" fmla="*/ 262551 h 452673"/>
                <a:gd name="connsiteX11" fmla="*/ 262551 w 262551"/>
                <a:gd name="connsiteY11" fmla="*/ 235390 h 452673"/>
                <a:gd name="connsiteX12" fmla="*/ 262551 w 262551"/>
                <a:gd name="connsiteY12" fmla="*/ 18107 h 452673"/>
                <a:gd name="connsiteX13" fmla="*/ 9054 w 262551"/>
                <a:gd name="connsiteY13" fmla="*/ 0 h 45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2551" h="452673">
                  <a:moveTo>
                    <a:pt x="9054" y="0"/>
                  </a:moveTo>
                  <a:lnTo>
                    <a:pt x="0" y="208230"/>
                  </a:lnTo>
                  <a:lnTo>
                    <a:pt x="90535" y="271604"/>
                  </a:lnTo>
                  <a:lnTo>
                    <a:pt x="9054" y="334978"/>
                  </a:lnTo>
                  <a:lnTo>
                    <a:pt x="90535" y="380246"/>
                  </a:lnTo>
                  <a:lnTo>
                    <a:pt x="45268" y="407406"/>
                  </a:lnTo>
                  <a:lnTo>
                    <a:pt x="135802" y="452673"/>
                  </a:lnTo>
                  <a:lnTo>
                    <a:pt x="217284" y="398353"/>
                  </a:lnTo>
                  <a:lnTo>
                    <a:pt x="153909" y="380246"/>
                  </a:lnTo>
                  <a:lnTo>
                    <a:pt x="244444" y="344032"/>
                  </a:lnTo>
                  <a:lnTo>
                    <a:pt x="181070" y="262551"/>
                  </a:lnTo>
                  <a:lnTo>
                    <a:pt x="262551" y="235390"/>
                  </a:lnTo>
                  <a:lnTo>
                    <a:pt x="262551" y="18107"/>
                  </a:lnTo>
                  <a:lnTo>
                    <a:pt x="9054" y="0"/>
                  </a:lnTo>
                  <a:close/>
                </a:path>
              </a:pathLst>
            </a:custGeom>
            <a:solidFill>
              <a:schemeClr val="bg1">
                <a:lumMod val="75000"/>
              </a:scheme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7F0E7084-6760-E2C2-6E24-2D469AC0B67C}"/>
              </a:ext>
            </a:extLst>
          </p:cNvPr>
          <p:cNvGrpSpPr/>
          <p:nvPr/>
        </p:nvGrpSpPr>
        <p:grpSpPr>
          <a:xfrm>
            <a:off x="3907433" y="1805020"/>
            <a:ext cx="245269" cy="455125"/>
            <a:chOff x="4631531" y="4572000"/>
            <a:chExt cx="469900" cy="878861"/>
          </a:xfrm>
        </p:grpSpPr>
        <p:sp>
          <p:nvSpPr>
            <p:cNvPr id="18" name="Oval 17">
              <a:extLst>
                <a:ext uri="{FF2B5EF4-FFF2-40B4-BE49-F238E27FC236}">
                  <a16:creationId xmlns:a16="http://schemas.microsoft.com/office/drawing/2014/main" id="{D61E2E2D-1C2E-4B70-5155-D504D9A10C95}"/>
                </a:ext>
              </a:extLst>
            </p:cNvPr>
            <p:cNvSpPr/>
            <p:nvPr/>
          </p:nvSpPr>
          <p:spPr>
            <a:xfrm>
              <a:off x="4631531" y="4572000"/>
              <a:ext cx="469900" cy="423736"/>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6ED7F6C-0A51-F58E-E44F-5210B5561EE5}"/>
                </a:ext>
              </a:extLst>
            </p:cNvPr>
            <p:cNvSpPr/>
            <p:nvPr/>
          </p:nvSpPr>
          <p:spPr>
            <a:xfrm>
              <a:off x="4775849" y="4998188"/>
              <a:ext cx="137311" cy="452673"/>
            </a:xfrm>
            <a:custGeom>
              <a:avLst/>
              <a:gdLst>
                <a:gd name="connsiteX0" fmla="*/ 9054 w 262551"/>
                <a:gd name="connsiteY0" fmla="*/ 0 h 452673"/>
                <a:gd name="connsiteX1" fmla="*/ 0 w 262551"/>
                <a:gd name="connsiteY1" fmla="*/ 208230 h 452673"/>
                <a:gd name="connsiteX2" fmla="*/ 90535 w 262551"/>
                <a:gd name="connsiteY2" fmla="*/ 271604 h 452673"/>
                <a:gd name="connsiteX3" fmla="*/ 9054 w 262551"/>
                <a:gd name="connsiteY3" fmla="*/ 334978 h 452673"/>
                <a:gd name="connsiteX4" fmla="*/ 90535 w 262551"/>
                <a:gd name="connsiteY4" fmla="*/ 380246 h 452673"/>
                <a:gd name="connsiteX5" fmla="*/ 45268 w 262551"/>
                <a:gd name="connsiteY5" fmla="*/ 407406 h 452673"/>
                <a:gd name="connsiteX6" fmla="*/ 135802 w 262551"/>
                <a:gd name="connsiteY6" fmla="*/ 452673 h 452673"/>
                <a:gd name="connsiteX7" fmla="*/ 217284 w 262551"/>
                <a:gd name="connsiteY7" fmla="*/ 398353 h 452673"/>
                <a:gd name="connsiteX8" fmla="*/ 153909 w 262551"/>
                <a:gd name="connsiteY8" fmla="*/ 380246 h 452673"/>
                <a:gd name="connsiteX9" fmla="*/ 244444 w 262551"/>
                <a:gd name="connsiteY9" fmla="*/ 344032 h 452673"/>
                <a:gd name="connsiteX10" fmla="*/ 181070 w 262551"/>
                <a:gd name="connsiteY10" fmla="*/ 262551 h 452673"/>
                <a:gd name="connsiteX11" fmla="*/ 262551 w 262551"/>
                <a:gd name="connsiteY11" fmla="*/ 235390 h 452673"/>
                <a:gd name="connsiteX12" fmla="*/ 262551 w 262551"/>
                <a:gd name="connsiteY12" fmla="*/ 18107 h 452673"/>
                <a:gd name="connsiteX13" fmla="*/ 9054 w 262551"/>
                <a:gd name="connsiteY13" fmla="*/ 0 h 45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2551" h="452673">
                  <a:moveTo>
                    <a:pt x="9054" y="0"/>
                  </a:moveTo>
                  <a:lnTo>
                    <a:pt x="0" y="208230"/>
                  </a:lnTo>
                  <a:lnTo>
                    <a:pt x="90535" y="271604"/>
                  </a:lnTo>
                  <a:lnTo>
                    <a:pt x="9054" y="334978"/>
                  </a:lnTo>
                  <a:lnTo>
                    <a:pt x="90535" y="380246"/>
                  </a:lnTo>
                  <a:lnTo>
                    <a:pt x="45268" y="407406"/>
                  </a:lnTo>
                  <a:lnTo>
                    <a:pt x="135802" y="452673"/>
                  </a:lnTo>
                  <a:lnTo>
                    <a:pt x="217284" y="398353"/>
                  </a:lnTo>
                  <a:lnTo>
                    <a:pt x="153909" y="380246"/>
                  </a:lnTo>
                  <a:lnTo>
                    <a:pt x="244444" y="344032"/>
                  </a:lnTo>
                  <a:lnTo>
                    <a:pt x="181070" y="262551"/>
                  </a:lnTo>
                  <a:lnTo>
                    <a:pt x="262551" y="235390"/>
                  </a:lnTo>
                  <a:lnTo>
                    <a:pt x="262551" y="18107"/>
                  </a:lnTo>
                  <a:lnTo>
                    <a:pt x="9054" y="0"/>
                  </a:lnTo>
                  <a:close/>
                </a:path>
              </a:pathLst>
            </a:custGeom>
            <a:solidFill>
              <a:schemeClr val="bg1">
                <a:lumMod val="75000"/>
              </a:scheme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DA34B724-B803-8F1B-3E7A-691A2438E379}"/>
              </a:ext>
            </a:extLst>
          </p:cNvPr>
          <p:cNvGrpSpPr/>
          <p:nvPr/>
        </p:nvGrpSpPr>
        <p:grpSpPr>
          <a:xfrm>
            <a:off x="4441030" y="1792824"/>
            <a:ext cx="245269" cy="455125"/>
            <a:chOff x="4631531" y="4572000"/>
            <a:chExt cx="469900" cy="878861"/>
          </a:xfrm>
        </p:grpSpPr>
        <p:sp>
          <p:nvSpPr>
            <p:cNvPr id="21" name="Oval 20">
              <a:extLst>
                <a:ext uri="{FF2B5EF4-FFF2-40B4-BE49-F238E27FC236}">
                  <a16:creationId xmlns:a16="http://schemas.microsoft.com/office/drawing/2014/main" id="{A2697712-71BC-4A26-CE6D-ED9A5B0A9A12}"/>
                </a:ext>
              </a:extLst>
            </p:cNvPr>
            <p:cNvSpPr/>
            <p:nvPr/>
          </p:nvSpPr>
          <p:spPr>
            <a:xfrm>
              <a:off x="4631531" y="4572000"/>
              <a:ext cx="469900" cy="423736"/>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BC62E7F-DD4B-2601-AE33-FA8C64CA451F}"/>
                </a:ext>
              </a:extLst>
            </p:cNvPr>
            <p:cNvSpPr/>
            <p:nvPr/>
          </p:nvSpPr>
          <p:spPr>
            <a:xfrm>
              <a:off x="4775849" y="4998188"/>
              <a:ext cx="137311" cy="452673"/>
            </a:xfrm>
            <a:custGeom>
              <a:avLst/>
              <a:gdLst>
                <a:gd name="connsiteX0" fmla="*/ 9054 w 262551"/>
                <a:gd name="connsiteY0" fmla="*/ 0 h 452673"/>
                <a:gd name="connsiteX1" fmla="*/ 0 w 262551"/>
                <a:gd name="connsiteY1" fmla="*/ 208230 h 452673"/>
                <a:gd name="connsiteX2" fmla="*/ 90535 w 262551"/>
                <a:gd name="connsiteY2" fmla="*/ 271604 h 452673"/>
                <a:gd name="connsiteX3" fmla="*/ 9054 w 262551"/>
                <a:gd name="connsiteY3" fmla="*/ 334978 h 452673"/>
                <a:gd name="connsiteX4" fmla="*/ 90535 w 262551"/>
                <a:gd name="connsiteY4" fmla="*/ 380246 h 452673"/>
                <a:gd name="connsiteX5" fmla="*/ 45268 w 262551"/>
                <a:gd name="connsiteY5" fmla="*/ 407406 h 452673"/>
                <a:gd name="connsiteX6" fmla="*/ 135802 w 262551"/>
                <a:gd name="connsiteY6" fmla="*/ 452673 h 452673"/>
                <a:gd name="connsiteX7" fmla="*/ 217284 w 262551"/>
                <a:gd name="connsiteY7" fmla="*/ 398353 h 452673"/>
                <a:gd name="connsiteX8" fmla="*/ 153909 w 262551"/>
                <a:gd name="connsiteY8" fmla="*/ 380246 h 452673"/>
                <a:gd name="connsiteX9" fmla="*/ 244444 w 262551"/>
                <a:gd name="connsiteY9" fmla="*/ 344032 h 452673"/>
                <a:gd name="connsiteX10" fmla="*/ 181070 w 262551"/>
                <a:gd name="connsiteY10" fmla="*/ 262551 h 452673"/>
                <a:gd name="connsiteX11" fmla="*/ 262551 w 262551"/>
                <a:gd name="connsiteY11" fmla="*/ 235390 h 452673"/>
                <a:gd name="connsiteX12" fmla="*/ 262551 w 262551"/>
                <a:gd name="connsiteY12" fmla="*/ 18107 h 452673"/>
                <a:gd name="connsiteX13" fmla="*/ 9054 w 262551"/>
                <a:gd name="connsiteY13" fmla="*/ 0 h 45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2551" h="452673">
                  <a:moveTo>
                    <a:pt x="9054" y="0"/>
                  </a:moveTo>
                  <a:lnTo>
                    <a:pt x="0" y="208230"/>
                  </a:lnTo>
                  <a:lnTo>
                    <a:pt x="90535" y="271604"/>
                  </a:lnTo>
                  <a:lnTo>
                    <a:pt x="9054" y="334978"/>
                  </a:lnTo>
                  <a:lnTo>
                    <a:pt x="90535" y="380246"/>
                  </a:lnTo>
                  <a:lnTo>
                    <a:pt x="45268" y="407406"/>
                  </a:lnTo>
                  <a:lnTo>
                    <a:pt x="135802" y="452673"/>
                  </a:lnTo>
                  <a:lnTo>
                    <a:pt x="217284" y="398353"/>
                  </a:lnTo>
                  <a:lnTo>
                    <a:pt x="153909" y="380246"/>
                  </a:lnTo>
                  <a:lnTo>
                    <a:pt x="244444" y="344032"/>
                  </a:lnTo>
                  <a:lnTo>
                    <a:pt x="181070" y="262551"/>
                  </a:lnTo>
                  <a:lnTo>
                    <a:pt x="262551" y="235390"/>
                  </a:lnTo>
                  <a:lnTo>
                    <a:pt x="262551" y="18107"/>
                  </a:lnTo>
                  <a:lnTo>
                    <a:pt x="9054" y="0"/>
                  </a:lnTo>
                  <a:close/>
                </a:path>
              </a:pathLst>
            </a:custGeom>
            <a:solidFill>
              <a:schemeClr val="bg1">
                <a:lumMod val="75000"/>
              </a:scheme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
            <a:extLst>
              <a:ext uri="{FF2B5EF4-FFF2-40B4-BE49-F238E27FC236}">
                <a16:creationId xmlns:a16="http://schemas.microsoft.com/office/drawing/2014/main" id="{192006ED-3DB2-5909-EABC-8779A76378B9}"/>
              </a:ext>
            </a:extLst>
          </p:cNvPr>
          <p:cNvSpPr txBox="1">
            <a:spLocks noChangeArrowheads="1"/>
          </p:cNvSpPr>
          <p:nvPr/>
        </p:nvSpPr>
        <p:spPr>
          <a:xfrm>
            <a:off x="285750" y="457200"/>
            <a:ext cx="5449888" cy="257175"/>
          </a:xfrm>
          <a:prstGeom prst="rect">
            <a:avLst/>
          </a:prstGeom>
        </p:spPr>
        <p:txBody>
          <a:bodyPr/>
          <a:lstStyle/>
          <a:p>
            <a:pPr eaLnBrk="1" fontAlgn="auto" hangingPunct="1">
              <a:spcAft>
                <a:spcPts val="0"/>
              </a:spcAft>
              <a:defRPr/>
            </a:pPr>
            <a:r>
              <a:rPr lang="en-US" b="1" dirty="0">
                <a:solidFill>
                  <a:srgbClr val="002060"/>
                </a:solidFill>
                <a:latin typeface="Comic Sans MS" panose="030F0702030302020204" pitchFamily="66" charset="0"/>
                <a:cs typeface="Arial" charset="0"/>
              </a:rPr>
              <a:t>Bunji Catapult </a:t>
            </a:r>
            <a:r>
              <a:rPr lang="en-US" b="1" dirty="0">
                <a:solidFill>
                  <a:srgbClr val="002060"/>
                </a:solidFill>
                <a:latin typeface="Comic Sans MS" panose="030F0702030302020204" pitchFamily="66" charset="0"/>
                <a:ea typeface="+mj-ea"/>
                <a:cs typeface="+mj-cs"/>
              </a:rPr>
              <a:t>Plans</a:t>
            </a:r>
          </a:p>
        </p:txBody>
      </p:sp>
      <p:sp>
        <p:nvSpPr>
          <p:cNvPr id="26" name="Rectangle 6">
            <a:extLst>
              <a:ext uri="{FF2B5EF4-FFF2-40B4-BE49-F238E27FC236}">
                <a16:creationId xmlns:a16="http://schemas.microsoft.com/office/drawing/2014/main" id="{6AD90A16-EEC5-7E8A-803E-EF57B6939A5F}"/>
              </a:ext>
            </a:extLst>
          </p:cNvPr>
          <p:cNvSpPr/>
          <p:nvPr/>
        </p:nvSpPr>
        <p:spPr>
          <a:xfrm>
            <a:off x="7848600" y="5087720"/>
            <a:ext cx="469900" cy="39868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30" name="Group 29">
            <a:extLst>
              <a:ext uri="{FF2B5EF4-FFF2-40B4-BE49-F238E27FC236}">
                <a16:creationId xmlns:a16="http://schemas.microsoft.com/office/drawing/2014/main" id="{B4B47D09-111B-125A-FEE7-C69DCDE41412}"/>
              </a:ext>
            </a:extLst>
          </p:cNvPr>
          <p:cNvGrpSpPr/>
          <p:nvPr/>
        </p:nvGrpSpPr>
        <p:grpSpPr>
          <a:xfrm rot="303564">
            <a:off x="4314302" y="3312295"/>
            <a:ext cx="905416" cy="2631760"/>
            <a:chOff x="2644030" y="2235808"/>
            <a:chExt cx="905416" cy="2631760"/>
          </a:xfrm>
        </p:grpSpPr>
        <p:sp>
          <p:nvSpPr>
            <p:cNvPr id="27" name="Freeform: Shape 26">
              <a:extLst>
                <a:ext uri="{FF2B5EF4-FFF2-40B4-BE49-F238E27FC236}">
                  <a16:creationId xmlns:a16="http://schemas.microsoft.com/office/drawing/2014/main" id="{482A9CA6-4B1E-3CAF-6E31-4D2B894A6ABE}"/>
                </a:ext>
              </a:extLst>
            </p:cNvPr>
            <p:cNvSpPr/>
            <p:nvPr/>
          </p:nvSpPr>
          <p:spPr>
            <a:xfrm rot="2225601">
              <a:off x="2644030" y="2235808"/>
              <a:ext cx="350738" cy="221425"/>
            </a:xfrm>
            <a:custGeom>
              <a:avLst/>
              <a:gdLst>
                <a:gd name="connsiteX0" fmla="*/ 106294 w 350738"/>
                <a:gd name="connsiteY0" fmla="*/ 130890 h 221425"/>
                <a:gd name="connsiteX1" fmla="*/ 6706 w 350738"/>
                <a:gd name="connsiteY1" fmla="*/ 112783 h 221425"/>
                <a:gd name="connsiteX2" fmla="*/ 24813 w 350738"/>
                <a:gd name="connsiteY2" fmla="*/ 31302 h 221425"/>
                <a:gd name="connsiteX3" fmla="*/ 151562 w 350738"/>
                <a:gd name="connsiteY3" fmla="*/ 4142 h 221425"/>
                <a:gd name="connsiteX4" fmla="*/ 242096 w 350738"/>
                <a:gd name="connsiteY4" fmla="*/ 112783 h 221425"/>
                <a:gd name="connsiteX5" fmla="*/ 233043 w 350738"/>
                <a:gd name="connsiteY5" fmla="*/ 139944 h 221425"/>
                <a:gd name="connsiteX6" fmla="*/ 350738 w 350738"/>
                <a:gd name="connsiteY6" fmla="*/ 221425 h 22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38" h="221425">
                  <a:moveTo>
                    <a:pt x="106294" y="130890"/>
                  </a:moveTo>
                  <a:cubicBezTo>
                    <a:pt x="63290" y="130135"/>
                    <a:pt x="20286" y="129381"/>
                    <a:pt x="6706" y="112783"/>
                  </a:cubicBezTo>
                  <a:cubicBezTo>
                    <a:pt x="-6874" y="96185"/>
                    <a:pt x="670" y="49409"/>
                    <a:pt x="24813" y="31302"/>
                  </a:cubicBezTo>
                  <a:cubicBezTo>
                    <a:pt x="48956" y="13195"/>
                    <a:pt x="115348" y="-9438"/>
                    <a:pt x="151562" y="4142"/>
                  </a:cubicBezTo>
                  <a:cubicBezTo>
                    <a:pt x="187776" y="17722"/>
                    <a:pt x="228516" y="90149"/>
                    <a:pt x="242096" y="112783"/>
                  </a:cubicBezTo>
                  <a:cubicBezTo>
                    <a:pt x="255676" y="135417"/>
                    <a:pt x="214936" y="121837"/>
                    <a:pt x="233043" y="139944"/>
                  </a:cubicBezTo>
                  <a:cubicBezTo>
                    <a:pt x="251150" y="158051"/>
                    <a:pt x="300944" y="189738"/>
                    <a:pt x="350738" y="221425"/>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DC69124-DA7B-1A33-ADA5-37DAF74DC68A}"/>
                </a:ext>
              </a:extLst>
            </p:cNvPr>
            <p:cNvSpPr/>
            <p:nvPr/>
          </p:nvSpPr>
          <p:spPr>
            <a:xfrm rot="12646575">
              <a:off x="3198708" y="4646143"/>
              <a:ext cx="350738" cy="221425"/>
            </a:xfrm>
            <a:custGeom>
              <a:avLst/>
              <a:gdLst>
                <a:gd name="connsiteX0" fmla="*/ 106294 w 350738"/>
                <a:gd name="connsiteY0" fmla="*/ 130890 h 221425"/>
                <a:gd name="connsiteX1" fmla="*/ 6706 w 350738"/>
                <a:gd name="connsiteY1" fmla="*/ 112783 h 221425"/>
                <a:gd name="connsiteX2" fmla="*/ 24813 w 350738"/>
                <a:gd name="connsiteY2" fmla="*/ 31302 h 221425"/>
                <a:gd name="connsiteX3" fmla="*/ 151562 w 350738"/>
                <a:gd name="connsiteY3" fmla="*/ 4142 h 221425"/>
                <a:gd name="connsiteX4" fmla="*/ 242096 w 350738"/>
                <a:gd name="connsiteY4" fmla="*/ 112783 h 221425"/>
                <a:gd name="connsiteX5" fmla="*/ 233043 w 350738"/>
                <a:gd name="connsiteY5" fmla="*/ 139944 h 221425"/>
                <a:gd name="connsiteX6" fmla="*/ 350738 w 350738"/>
                <a:gd name="connsiteY6" fmla="*/ 221425 h 22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38" h="221425">
                  <a:moveTo>
                    <a:pt x="106294" y="130890"/>
                  </a:moveTo>
                  <a:cubicBezTo>
                    <a:pt x="63290" y="130135"/>
                    <a:pt x="20286" y="129381"/>
                    <a:pt x="6706" y="112783"/>
                  </a:cubicBezTo>
                  <a:cubicBezTo>
                    <a:pt x="-6874" y="96185"/>
                    <a:pt x="670" y="49409"/>
                    <a:pt x="24813" y="31302"/>
                  </a:cubicBezTo>
                  <a:cubicBezTo>
                    <a:pt x="48956" y="13195"/>
                    <a:pt x="115348" y="-9438"/>
                    <a:pt x="151562" y="4142"/>
                  </a:cubicBezTo>
                  <a:cubicBezTo>
                    <a:pt x="187776" y="17722"/>
                    <a:pt x="228516" y="90149"/>
                    <a:pt x="242096" y="112783"/>
                  </a:cubicBezTo>
                  <a:cubicBezTo>
                    <a:pt x="255676" y="135417"/>
                    <a:pt x="214936" y="121837"/>
                    <a:pt x="233043" y="139944"/>
                  </a:cubicBezTo>
                  <a:cubicBezTo>
                    <a:pt x="251150" y="158051"/>
                    <a:pt x="300944" y="189738"/>
                    <a:pt x="350738" y="221425"/>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D581771-254F-3CDD-F208-AD01A48F1AD0}"/>
                </a:ext>
              </a:extLst>
            </p:cNvPr>
            <p:cNvSpPr/>
            <p:nvPr/>
          </p:nvSpPr>
          <p:spPr>
            <a:xfrm rot="20957587">
              <a:off x="3044208" y="2435072"/>
              <a:ext cx="56482" cy="2246072"/>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44361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98FED-B9E3-C497-26EF-D0294BB32ADD}"/>
            </a:ext>
          </a:extLst>
        </p:cNvPr>
        <p:cNvGrpSpPr/>
        <p:nvPr/>
      </p:nvGrpSpPr>
      <p:grpSpPr>
        <a:xfrm>
          <a:off x="0" y="0"/>
          <a:ext cx="0" cy="0"/>
          <a:chOff x="0" y="0"/>
          <a:chExt cx="0" cy="0"/>
        </a:xfrm>
      </p:grpSpPr>
      <p:sp>
        <p:nvSpPr>
          <p:cNvPr id="18441" name="Line 3">
            <a:extLst>
              <a:ext uri="{FF2B5EF4-FFF2-40B4-BE49-F238E27FC236}">
                <a16:creationId xmlns:a16="http://schemas.microsoft.com/office/drawing/2014/main" id="{08AE1F03-1325-0648-429A-889C16621DB7}"/>
              </a:ext>
            </a:extLst>
          </p:cNvPr>
          <p:cNvSpPr>
            <a:spLocks noChangeShapeType="1"/>
          </p:cNvSpPr>
          <p:nvPr/>
        </p:nvSpPr>
        <p:spPr bwMode="auto">
          <a:xfrm flipH="1">
            <a:off x="381000" y="428625"/>
            <a:ext cx="8447088"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2" name="Text Box 15">
            <a:extLst>
              <a:ext uri="{FF2B5EF4-FFF2-40B4-BE49-F238E27FC236}">
                <a16:creationId xmlns:a16="http://schemas.microsoft.com/office/drawing/2014/main" id="{AAE6E81B-0E44-D6DD-0771-F098B85C4A44}"/>
              </a:ext>
            </a:extLst>
          </p:cNvPr>
          <p:cNvSpPr txBox="1">
            <a:spLocks noChangeArrowheads="1"/>
          </p:cNvSpPr>
          <p:nvPr/>
        </p:nvSpPr>
        <p:spPr bwMode="auto">
          <a:xfrm>
            <a:off x="6726238" y="69850"/>
            <a:ext cx="2152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600">
                <a:solidFill>
                  <a:srgbClr val="4D4D4D"/>
                </a:solidFill>
                <a:latin typeface="Comic Sans MS" panose="030F0702030302020204" pitchFamily="66" charset="0"/>
              </a:rPr>
              <a:t>Catapult Engineering</a:t>
            </a:r>
          </a:p>
        </p:txBody>
      </p:sp>
      <p:sp>
        <p:nvSpPr>
          <p:cNvPr id="18450" name="Text Box 4">
            <a:extLst>
              <a:ext uri="{FF2B5EF4-FFF2-40B4-BE49-F238E27FC236}">
                <a16:creationId xmlns:a16="http://schemas.microsoft.com/office/drawing/2014/main" id="{D769EEBD-6868-C0CF-8D76-EB5D70F6927F}"/>
              </a:ext>
            </a:extLst>
          </p:cNvPr>
          <p:cNvSpPr txBox="1">
            <a:spLocks noChangeArrowheads="1"/>
          </p:cNvSpPr>
          <p:nvPr/>
        </p:nvSpPr>
        <p:spPr bwMode="auto">
          <a:xfrm>
            <a:off x="3505200" y="6524625"/>
            <a:ext cx="22526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969696"/>
                </a:solidFill>
                <a:latin typeface="Comic Sans MS" panose="030F0702030302020204" pitchFamily="66" charset="0"/>
              </a:rPr>
              <a:t>Build-It-Yourself.com</a:t>
            </a:r>
          </a:p>
        </p:txBody>
      </p:sp>
      <p:sp>
        <p:nvSpPr>
          <p:cNvPr id="2" name="Rectangle 2">
            <a:extLst>
              <a:ext uri="{FF2B5EF4-FFF2-40B4-BE49-F238E27FC236}">
                <a16:creationId xmlns:a16="http://schemas.microsoft.com/office/drawing/2014/main" id="{EE5F7554-AC71-A2B0-2C5E-4472C23E716C}"/>
              </a:ext>
            </a:extLst>
          </p:cNvPr>
          <p:cNvSpPr txBox="1">
            <a:spLocks noChangeArrowheads="1"/>
          </p:cNvSpPr>
          <p:nvPr/>
        </p:nvSpPr>
        <p:spPr>
          <a:xfrm>
            <a:off x="285750" y="457200"/>
            <a:ext cx="5449888" cy="257175"/>
          </a:xfrm>
          <a:prstGeom prst="rect">
            <a:avLst/>
          </a:prstGeom>
        </p:spPr>
        <p:txBody>
          <a:bodyPr/>
          <a:lstStyle/>
          <a:p>
            <a:pPr eaLnBrk="1" fontAlgn="auto" hangingPunct="1">
              <a:spcAft>
                <a:spcPts val="0"/>
              </a:spcAft>
              <a:defRPr/>
            </a:pPr>
            <a:r>
              <a:rPr lang="en-US" b="1" dirty="0">
                <a:solidFill>
                  <a:srgbClr val="002060"/>
                </a:solidFill>
                <a:latin typeface="Comic Sans MS" panose="030F0702030302020204" pitchFamily="66" charset="0"/>
                <a:cs typeface="Arial" charset="0"/>
              </a:rPr>
              <a:t>Bunji Catapult </a:t>
            </a:r>
            <a:r>
              <a:rPr lang="en-US" b="1" dirty="0">
                <a:solidFill>
                  <a:srgbClr val="002060"/>
                </a:solidFill>
                <a:latin typeface="Comic Sans MS" panose="030F0702030302020204" pitchFamily="66" charset="0"/>
                <a:ea typeface="+mj-ea"/>
                <a:cs typeface="+mj-cs"/>
              </a:rPr>
              <a:t>Plans</a:t>
            </a:r>
          </a:p>
        </p:txBody>
      </p:sp>
      <p:sp>
        <p:nvSpPr>
          <p:cNvPr id="3" name="Rectangle 6">
            <a:extLst>
              <a:ext uri="{FF2B5EF4-FFF2-40B4-BE49-F238E27FC236}">
                <a16:creationId xmlns:a16="http://schemas.microsoft.com/office/drawing/2014/main" id="{18AF8784-4410-BB46-365B-2A65DABE91D3}"/>
              </a:ext>
            </a:extLst>
          </p:cNvPr>
          <p:cNvSpPr/>
          <p:nvPr/>
        </p:nvSpPr>
        <p:spPr>
          <a:xfrm>
            <a:off x="3270250" y="2590800"/>
            <a:ext cx="771974" cy="2951163"/>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6">
            <a:extLst>
              <a:ext uri="{FF2B5EF4-FFF2-40B4-BE49-F238E27FC236}">
                <a16:creationId xmlns:a16="http://schemas.microsoft.com/office/drawing/2014/main" id="{F0489B23-836D-8C5B-870F-79E52E8737C2}"/>
              </a:ext>
            </a:extLst>
          </p:cNvPr>
          <p:cNvSpPr/>
          <p:nvPr/>
        </p:nvSpPr>
        <p:spPr>
          <a:xfrm>
            <a:off x="2590800" y="5205413"/>
            <a:ext cx="3479006" cy="33655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6">
            <a:extLst>
              <a:ext uri="{FF2B5EF4-FFF2-40B4-BE49-F238E27FC236}">
                <a16:creationId xmlns:a16="http://schemas.microsoft.com/office/drawing/2014/main" id="{49AE11AD-5935-AD61-8305-9D2961AE29A8}"/>
              </a:ext>
            </a:extLst>
          </p:cNvPr>
          <p:cNvSpPr/>
          <p:nvPr/>
        </p:nvSpPr>
        <p:spPr>
          <a:xfrm>
            <a:off x="6069806" y="5209382"/>
            <a:ext cx="144860" cy="33655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6">
            <a:extLst>
              <a:ext uri="{FF2B5EF4-FFF2-40B4-BE49-F238E27FC236}">
                <a16:creationId xmlns:a16="http://schemas.microsoft.com/office/drawing/2014/main" id="{4ACEA9A3-F6F9-1CBD-7107-73329F41E9D8}"/>
              </a:ext>
            </a:extLst>
          </p:cNvPr>
          <p:cNvSpPr/>
          <p:nvPr/>
        </p:nvSpPr>
        <p:spPr>
          <a:xfrm rot="5640658">
            <a:off x="5979616" y="5420318"/>
            <a:ext cx="125587" cy="33655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05E7F478-1D7B-406D-4D82-C6204E2CA229}"/>
              </a:ext>
            </a:extLst>
          </p:cNvPr>
          <p:cNvSpPr/>
          <p:nvPr/>
        </p:nvSpPr>
        <p:spPr>
          <a:xfrm rot="18845397">
            <a:off x="3912090" y="3816365"/>
            <a:ext cx="380858" cy="1841082"/>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65FF48DC-0FA5-8DC5-80F0-25A173E4D211}"/>
              </a:ext>
            </a:extLst>
          </p:cNvPr>
          <p:cNvSpPr/>
          <p:nvPr/>
        </p:nvSpPr>
        <p:spPr>
          <a:xfrm rot="2197083">
            <a:off x="2493081" y="3085877"/>
            <a:ext cx="3752850" cy="147637"/>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Oval 8">
            <a:extLst>
              <a:ext uri="{FF2B5EF4-FFF2-40B4-BE49-F238E27FC236}">
                <a16:creationId xmlns:a16="http://schemas.microsoft.com/office/drawing/2014/main" id="{E9216DFD-856E-0B13-B704-6389B22DE356}"/>
              </a:ext>
            </a:extLst>
          </p:cNvPr>
          <p:cNvSpPr/>
          <p:nvPr/>
        </p:nvSpPr>
        <p:spPr>
          <a:xfrm>
            <a:off x="3840722" y="2748409"/>
            <a:ext cx="76200" cy="762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A7311CF-BC92-8D94-C6C5-E58389D4B1F5}"/>
              </a:ext>
            </a:extLst>
          </p:cNvPr>
          <p:cNvSpPr/>
          <p:nvPr/>
        </p:nvSpPr>
        <p:spPr>
          <a:xfrm>
            <a:off x="3394399" y="2900768"/>
            <a:ext cx="76200" cy="762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924A5449-ACE5-7DC2-9E38-9E76525C3C9E}"/>
              </a:ext>
            </a:extLst>
          </p:cNvPr>
          <p:cNvGrpSpPr/>
          <p:nvPr/>
        </p:nvGrpSpPr>
        <p:grpSpPr>
          <a:xfrm rot="2311317">
            <a:off x="5628356" y="3610524"/>
            <a:ext cx="633588" cy="574895"/>
            <a:chOff x="5995812" y="3200400"/>
            <a:chExt cx="633588" cy="574895"/>
          </a:xfrm>
        </p:grpSpPr>
        <p:sp>
          <p:nvSpPr>
            <p:cNvPr id="13" name="Freeform: Shape 12">
              <a:extLst>
                <a:ext uri="{FF2B5EF4-FFF2-40B4-BE49-F238E27FC236}">
                  <a16:creationId xmlns:a16="http://schemas.microsoft.com/office/drawing/2014/main" id="{3F131DBF-5007-1987-932E-A439FC5F921A}"/>
                </a:ext>
              </a:extLst>
            </p:cNvPr>
            <p:cNvSpPr/>
            <p:nvPr/>
          </p:nvSpPr>
          <p:spPr>
            <a:xfrm>
              <a:off x="6011501" y="3286408"/>
              <a:ext cx="597529" cy="488887"/>
            </a:xfrm>
            <a:custGeom>
              <a:avLst/>
              <a:gdLst>
                <a:gd name="connsiteX0" fmla="*/ 0 w 597529"/>
                <a:gd name="connsiteY0" fmla="*/ 0 h 488887"/>
                <a:gd name="connsiteX1" fmla="*/ 81481 w 597529"/>
                <a:gd name="connsiteY1" fmla="*/ 452673 h 488887"/>
                <a:gd name="connsiteX2" fmla="*/ 353085 w 597529"/>
                <a:gd name="connsiteY2" fmla="*/ 488887 h 488887"/>
                <a:gd name="connsiteX3" fmla="*/ 488887 w 597529"/>
                <a:gd name="connsiteY3" fmla="*/ 479834 h 488887"/>
                <a:gd name="connsiteX4" fmla="*/ 597529 w 597529"/>
                <a:gd name="connsiteY4" fmla="*/ 18107 h 488887"/>
                <a:gd name="connsiteX5" fmla="*/ 597529 w 597529"/>
                <a:gd name="connsiteY5" fmla="*/ 18107 h 48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529" h="488887">
                  <a:moveTo>
                    <a:pt x="0" y="0"/>
                  </a:moveTo>
                  <a:lnTo>
                    <a:pt x="81481" y="452673"/>
                  </a:lnTo>
                  <a:lnTo>
                    <a:pt x="353085" y="488887"/>
                  </a:lnTo>
                  <a:lnTo>
                    <a:pt x="488887" y="479834"/>
                  </a:lnTo>
                  <a:lnTo>
                    <a:pt x="597529" y="18107"/>
                  </a:lnTo>
                  <a:lnTo>
                    <a:pt x="597529" y="18107"/>
                  </a:lnTo>
                </a:path>
              </a:pathLst>
            </a:cu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A503A38-D301-A7C3-ED18-D51825078F80}"/>
                </a:ext>
              </a:extLst>
            </p:cNvPr>
            <p:cNvSpPr/>
            <p:nvPr/>
          </p:nvSpPr>
          <p:spPr>
            <a:xfrm>
              <a:off x="5995812" y="3200400"/>
              <a:ext cx="633588" cy="148821"/>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a:extLst>
              <a:ext uri="{FF2B5EF4-FFF2-40B4-BE49-F238E27FC236}">
                <a16:creationId xmlns:a16="http://schemas.microsoft.com/office/drawing/2014/main" id="{B0AAE0D0-F350-CD61-6B60-2F82FAF315F9}"/>
              </a:ext>
            </a:extLst>
          </p:cNvPr>
          <p:cNvSpPr/>
          <p:nvPr/>
        </p:nvSpPr>
        <p:spPr>
          <a:xfrm>
            <a:off x="2743200" y="2133600"/>
            <a:ext cx="152400" cy="1524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676F398-32D8-6F9D-4561-6BDC7EA84B38}"/>
              </a:ext>
            </a:extLst>
          </p:cNvPr>
          <p:cNvSpPr/>
          <p:nvPr/>
        </p:nvSpPr>
        <p:spPr>
          <a:xfrm>
            <a:off x="3356299" y="4843464"/>
            <a:ext cx="152400" cy="1524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8162CB7-A3FA-A208-65A5-EB20547D9C9A}"/>
              </a:ext>
            </a:extLst>
          </p:cNvPr>
          <p:cNvSpPr/>
          <p:nvPr/>
        </p:nvSpPr>
        <p:spPr>
          <a:xfrm rot="2225601">
            <a:off x="2644030" y="2235808"/>
            <a:ext cx="350738" cy="221425"/>
          </a:xfrm>
          <a:custGeom>
            <a:avLst/>
            <a:gdLst>
              <a:gd name="connsiteX0" fmla="*/ 106294 w 350738"/>
              <a:gd name="connsiteY0" fmla="*/ 130890 h 221425"/>
              <a:gd name="connsiteX1" fmla="*/ 6706 w 350738"/>
              <a:gd name="connsiteY1" fmla="*/ 112783 h 221425"/>
              <a:gd name="connsiteX2" fmla="*/ 24813 w 350738"/>
              <a:gd name="connsiteY2" fmla="*/ 31302 h 221425"/>
              <a:gd name="connsiteX3" fmla="*/ 151562 w 350738"/>
              <a:gd name="connsiteY3" fmla="*/ 4142 h 221425"/>
              <a:gd name="connsiteX4" fmla="*/ 242096 w 350738"/>
              <a:gd name="connsiteY4" fmla="*/ 112783 h 221425"/>
              <a:gd name="connsiteX5" fmla="*/ 233043 w 350738"/>
              <a:gd name="connsiteY5" fmla="*/ 139944 h 221425"/>
              <a:gd name="connsiteX6" fmla="*/ 350738 w 350738"/>
              <a:gd name="connsiteY6" fmla="*/ 221425 h 22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38" h="221425">
                <a:moveTo>
                  <a:pt x="106294" y="130890"/>
                </a:moveTo>
                <a:cubicBezTo>
                  <a:pt x="63290" y="130135"/>
                  <a:pt x="20286" y="129381"/>
                  <a:pt x="6706" y="112783"/>
                </a:cubicBezTo>
                <a:cubicBezTo>
                  <a:pt x="-6874" y="96185"/>
                  <a:pt x="670" y="49409"/>
                  <a:pt x="24813" y="31302"/>
                </a:cubicBezTo>
                <a:cubicBezTo>
                  <a:pt x="48956" y="13195"/>
                  <a:pt x="115348" y="-9438"/>
                  <a:pt x="151562" y="4142"/>
                </a:cubicBezTo>
                <a:cubicBezTo>
                  <a:pt x="187776" y="17722"/>
                  <a:pt x="228516" y="90149"/>
                  <a:pt x="242096" y="112783"/>
                </a:cubicBezTo>
                <a:cubicBezTo>
                  <a:pt x="255676" y="135417"/>
                  <a:pt x="214936" y="121837"/>
                  <a:pt x="233043" y="139944"/>
                </a:cubicBezTo>
                <a:cubicBezTo>
                  <a:pt x="251150" y="158051"/>
                  <a:pt x="300944" y="189738"/>
                  <a:pt x="350738" y="221425"/>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3B68F453-D3CB-FA40-F703-5FCABB07116C}"/>
              </a:ext>
            </a:extLst>
          </p:cNvPr>
          <p:cNvSpPr/>
          <p:nvPr/>
        </p:nvSpPr>
        <p:spPr>
          <a:xfrm rot="12646575">
            <a:off x="3198708" y="4646143"/>
            <a:ext cx="350738" cy="221425"/>
          </a:xfrm>
          <a:custGeom>
            <a:avLst/>
            <a:gdLst>
              <a:gd name="connsiteX0" fmla="*/ 106294 w 350738"/>
              <a:gd name="connsiteY0" fmla="*/ 130890 h 221425"/>
              <a:gd name="connsiteX1" fmla="*/ 6706 w 350738"/>
              <a:gd name="connsiteY1" fmla="*/ 112783 h 221425"/>
              <a:gd name="connsiteX2" fmla="*/ 24813 w 350738"/>
              <a:gd name="connsiteY2" fmla="*/ 31302 h 221425"/>
              <a:gd name="connsiteX3" fmla="*/ 151562 w 350738"/>
              <a:gd name="connsiteY3" fmla="*/ 4142 h 221425"/>
              <a:gd name="connsiteX4" fmla="*/ 242096 w 350738"/>
              <a:gd name="connsiteY4" fmla="*/ 112783 h 221425"/>
              <a:gd name="connsiteX5" fmla="*/ 233043 w 350738"/>
              <a:gd name="connsiteY5" fmla="*/ 139944 h 221425"/>
              <a:gd name="connsiteX6" fmla="*/ 350738 w 350738"/>
              <a:gd name="connsiteY6" fmla="*/ 221425 h 22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38" h="221425">
                <a:moveTo>
                  <a:pt x="106294" y="130890"/>
                </a:moveTo>
                <a:cubicBezTo>
                  <a:pt x="63290" y="130135"/>
                  <a:pt x="20286" y="129381"/>
                  <a:pt x="6706" y="112783"/>
                </a:cubicBezTo>
                <a:cubicBezTo>
                  <a:pt x="-6874" y="96185"/>
                  <a:pt x="670" y="49409"/>
                  <a:pt x="24813" y="31302"/>
                </a:cubicBezTo>
                <a:cubicBezTo>
                  <a:pt x="48956" y="13195"/>
                  <a:pt x="115348" y="-9438"/>
                  <a:pt x="151562" y="4142"/>
                </a:cubicBezTo>
                <a:cubicBezTo>
                  <a:pt x="187776" y="17722"/>
                  <a:pt x="228516" y="90149"/>
                  <a:pt x="242096" y="112783"/>
                </a:cubicBezTo>
                <a:cubicBezTo>
                  <a:pt x="255676" y="135417"/>
                  <a:pt x="214936" y="121837"/>
                  <a:pt x="233043" y="139944"/>
                </a:cubicBezTo>
                <a:cubicBezTo>
                  <a:pt x="251150" y="158051"/>
                  <a:pt x="300944" y="189738"/>
                  <a:pt x="350738" y="221425"/>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A61197D-4683-9CE4-B1E3-4934B6D47EC3}"/>
              </a:ext>
            </a:extLst>
          </p:cNvPr>
          <p:cNvSpPr/>
          <p:nvPr/>
        </p:nvSpPr>
        <p:spPr>
          <a:xfrm rot="20957587">
            <a:off x="3044208" y="2435072"/>
            <a:ext cx="56482" cy="2246072"/>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017CB13-75DD-7BB7-6023-6C9A0ADCF850}"/>
              </a:ext>
            </a:extLst>
          </p:cNvPr>
          <p:cNvSpPr/>
          <p:nvPr/>
        </p:nvSpPr>
        <p:spPr>
          <a:xfrm>
            <a:off x="5583238" y="4185791"/>
            <a:ext cx="152400" cy="1524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5D95850-F13D-C97E-6E04-18AF7B3E23E1}"/>
              </a:ext>
            </a:extLst>
          </p:cNvPr>
          <p:cNvSpPr/>
          <p:nvPr/>
        </p:nvSpPr>
        <p:spPr>
          <a:xfrm>
            <a:off x="5706952" y="5039851"/>
            <a:ext cx="152400" cy="1524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3E59DB8-32D0-CF40-07ED-D78D9A8ECA36}"/>
              </a:ext>
            </a:extLst>
          </p:cNvPr>
          <p:cNvSpPr/>
          <p:nvPr/>
        </p:nvSpPr>
        <p:spPr>
          <a:xfrm>
            <a:off x="5658416" y="4318503"/>
            <a:ext cx="2233562" cy="855049"/>
          </a:xfrm>
          <a:custGeom>
            <a:avLst/>
            <a:gdLst>
              <a:gd name="connsiteX0" fmla="*/ 0 w 2233562"/>
              <a:gd name="connsiteY0" fmla="*/ 0 h 855049"/>
              <a:gd name="connsiteX1" fmla="*/ 27160 w 2233562"/>
              <a:gd name="connsiteY1" fmla="*/ 416459 h 855049"/>
              <a:gd name="connsiteX2" fmla="*/ 108641 w 2233562"/>
              <a:gd name="connsiteY2" fmla="*/ 760491 h 855049"/>
              <a:gd name="connsiteX3" fmla="*/ 262550 w 2233562"/>
              <a:gd name="connsiteY3" fmla="*/ 796705 h 855049"/>
              <a:gd name="connsiteX4" fmla="*/ 2100404 w 2233562"/>
              <a:gd name="connsiteY4" fmla="*/ 851026 h 855049"/>
              <a:gd name="connsiteX5" fmla="*/ 2091350 w 2233562"/>
              <a:gd name="connsiteY5" fmla="*/ 851026 h 855049"/>
              <a:gd name="connsiteX6" fmla="*/ 2209045 w 2233562"/>
              <a:gd name="connsiteY6" fmla="*/ 851026 h 855049"/>
              <a:gd name="connsiteX7" fmla="*/ 2172832 w 2233562"/>
              <a:gd name="connsiteY7" fmla="*/ 851026 h 855049"/>
              <a:gd name="connsiteX8" fmla="*/ 2181885 w 2233562"/>
              <a:gd name="connsiteY8" fmla="*/ 841972 h 85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3562" h="855049">
                <a:moveTo>
                  <a:pt x="0" y="0"/>
                </a:moveTo>
                <a:cubicBezTo>
                  <a:pt x="4526" y="144855"/>
                  <a:pt x="9053" y="289711"/>
                  <a:pt x="27160" y="416459"/>
                </a:cubicBezTo>
                <a:cubicBezTo>
                  <a:pt x="45267" y="543207"/>
                  <a:pt x="69409" y="697117"/>
                  <a:pt x="108641" y="760491"/>
                </a:cubicBezTo>
                <a:cubicBezTo>
                  <a:pt x="147873" y="823865"/>
                  <a:pt x="-69410" y="781616"/>
                  <a:pt x="262550" y="796705"/>
                </a:cubicBezTo>
                <a:cubicBezTo>
                  <a:pt x="594510" y="811794"/>
                  <a:pt x="2100404" y="851026"/>
                  <a:pt x="2100404" y="851026"/>
                </a:cubicBezTo>
                <a:cubicBezTo>
                  <a:pt x="2405204" y="860079"/>
                  <a:pt x="2091350" y="851026"/>
                  <a:pt x="2091350" y="851026"/>
                </a:cubicBezTo>
                <a:lnTo>
                  <a:pt x="2209045" y="851026"/>
                </a:lnTo>
                <a:lnTo>
                  <a:pt x="2172832" y="851026"/>
                </a:lnTo>
                <a:cubicBezTo>
                  <a:pt x="2168305" y="849517"/>
                  <a:pt x="2175095" y="845744"/>
                  <a:pt x="2181885" y="841972"/>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1FD47A7-5039-8C25-FAD1-C489C61AE2AF}"/>
              </a:ext>
            </a:extLst>
          </p:cNvPr>
          <p:cNvSpPr/>
          <p:nvPr/>
        </p:nvSpPr>
        <p:spPr>
          <a:xfrm>
            <a:off x="3536682" y="4200814"/>
            <a:ext cx="76200" cy="762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A56677E-7906-C471-4EE2-DCA70423B6D3}"/>
              </a:ext>
            </a:extLst>
          </p:cNvPr>
          <p:cNvSpPr/>
          <p:nvPr/>
        </p:nvSpPr>
        <p:spPr>
          <a:xfrm>
            <a:off x="4587706" y="5282753"/>
            <a:ext cx="76200" cy="762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64">
            <a:extLst>
              <a:ext uri="{FF2B5EF4-FFF2-40B4-BE49-F238E27FC236}">
                <a16:creationId xmlns:a16="http://schemas.microsoft.com/office/drawing/2014/main" id="{26EC27DD-63F0-F524-4802-754951606666}"/>
              </a:ext>
            </a:extLst>
          </p:cNvPr>
          <p:cNvSpPr txBox="1">
            <a:spLocks noChangeArrowheads="1"/>
          </p:cNvSpPr>
          <p:nvPr/>
        </p:nvSpPr>
        <p:spPr bwMode="auto">
          <a:xfrm>
            <a:off x="4389281" y="2636728"/>
            <a:ext cx="12842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latin typeface="Comic Sans MS" panose="030F0702030302020204" pitchFamily="66" charset="0"/>
              </a:rPr>
              <a:t>Catapult arm</a:t>
            </a:r>
          </a:p>
        </p:txBody>
      </p:sp>
      <p:sp>
        <p:nvSpPr>
          <p:cNvPr id="29" name="TextBox 64">
            <a:extLst>
              <a:ext uri="{FF2B5EF4-FFF2-40B4-BE49-F238E27FC236}">
                <a16:creationId xmlns:a16="http://schemas.microsoft.com/office/drawing/2014/main" id="{55A8775E-20AB-AAAE-32A7-A26FABCA7B29}"/>
              </a:ext>
            </a:extLst>
          </p:cNvPr>
          <p:cNvSpPr txBox="1">
            <a:spLocks noChangeArrowheads="1"/>
          </p:cNvSpPr>
          <p:nvPr/>
        </p:nvSpPr>
        <p:spPr bwMode="auto">
          <a:xfrm>
            <a:off x="1741768" y="3403977"/>
            <a:ext cx="12842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latin typeface="Comic Sans MS" panose="030F0702030302020204" pitchFamily="66" charset="0"/>
              </a:rPr>
              <a:t>Bunji</a:t>
            </a:r>
          </a:p>
          <a:p>
            <a:pPr algn="ctr" eaLnBrk="1" hangingPunct="1">
              <a:spcBef>
                <a:spcPct val="0"/>
              </a:spcBef>
              <a:buFontTx/>
              <a:buNone/>
            </a:pPr>
            <a:r>
              <a:rPr lang="en-US" altLang="en-US" sz="1800" dirty="0">
                <a:latin typeface="Comic Sans MS" panose="030F0702030302020204" pitchFamily="66" charset="0"/>
              </a:rPr>
              <a:t>Chord</a:t>
            </a:r>
          </a:p>
        </p:txBody>
      </p:sp>
      <p:sp>
        <p:nvSpPr>
          <p:cNvPr id="30" name="TextBox 64">
            <a:extLst>
              <a:ext uri="{FF2B5EF4-FFF2-40B4-BE49-F238E27FC236}">
                <a16:creationId xmlns:a16="http://schemas.microsoft.com/office/drawing/2014/main" id="{0F2C9304-9235-A47A-D3B9-C990E23CB979}"/>
              </a:ext>
            </a:extLst>
          </p:cNvPr>
          <p:cNvSpPr txBox="1">
            <a:spLocks noChangeArrowheads="1"/>
          </p:cNvSpPr>
          <p:nvPr/>
        </p:nvSpPr>
        <p:spPr bwMode="auto">
          <a:xfrm>
            <a:off x="6553200" y="4499970"/>
            <a:ext cx="18701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latin typeface="Comic Sans MS" panose="030F0702030302020204" pitchFamily="66" charset="0"/>
              </a:rPr>
              <a:t>Cock / Release chord</a:t>
            </a:r>
          </a:p>
        </p:txBody>
      </p:sp>
    </p:spTree>
    <p:extLst>
      <p:ext uri="{BB962C8B-B14F-4D97-AF65-F5344CB8AC3E}">
        <p14:creationId xmlns:p14="http://schemas.microsoft.com/office/powerpoint/2010/main" val="4268516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093C0031-6365-CCA2-06FB-031F23BD602D}"/>
              </a:ext>
            </a:extLst>
          </p:cNvPr>
          <p:cNvSpPr>
            <a:spLocks noGrp="1" noChangeArrowheads="1"/>
          </p:cNvSpPr>
          <p:nvPr>
            <p:ph type="ctrTitle"/>
          </p:nvPr>
        </p:nvSpPr>
        <p:spPr>
          <a:xfrm>
            <a:off x="285750" y="514350"/>
            <a:ext cx="5449888" cy="257175"/>
          </a:xfrm>
        </p:spPr>
        <p:txBody>
          <a:bodyPr rtlCol="0">
            <a:normAutofit fontScale="90000"/>
          </a:bodyPr>
          <a:lstStyle/>
          <a:p>
            <a:pPr algn="l" eaLnBrk="1" fontAlgn="auto" hangingPunct="1">
              <a:spcAft>
                <a:spcPts val="0"/>
              </a:spcAft>
              <a:defRPr/>
            </a:pPr>
            <a:r>
              <a:rPr lang="en-US" sz="2000" b="1" dirty="0">
                <a:solidFill>
                  <a:srgbClr val="002060"/>
                </a:solidFill>
                <a:latin typeface="Comic Sans MS" pitchFamily="66" charset="0"/>
              </a:rPr>
              <a:t>The Problem</a:t>
            </a:r>
          </a:p>
        </p:txBody>
      </p:sp>
      <p:sp>
        <p:nvSpPr>
          <p:cNvPr id="3075" name="Line 3">
            <a:extLst>
              <a:ext uri="{FF2B5EF4-FFF2-40B4-BE49-F238E27FC236}">
                <a16:creationId xmlns:a16="http://schemas.microsoft.com/office/drawing/2014/main" id="{692B584B-C52D-4990-2D91-899FFB2F09A9}"/>
              </a:ext>
            </a:extLst>
          </p:cNvPr>
          <p:cNvSpPr>
            <a:spLocks noChangeShapeType="1"/>
          </p:cNvSpPr>
          <p:nvPr/>
        </p:nvSpPr>
        <p:spPr bwMode="auto">
          <a:xfrm flipH="1">
            <a:off x="381000" y="428625"/>
            <a:ext cx="8447088"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 name="Rectangle 6">
            <a:extLst>
              <a:ext uri="{FF2B5EF4-FFF2-40B4-BE49-F238E27FC236}">
                <a16:creationId xmlns:a16="http://schemas.microsoft.com/office/drawing/2014/main" id="{14A177F7-29CE-E9C9-4DDC-A76095C1650A}"/>
              </a:ext>
            </a:extLst>
          </p:cNvPr>
          <p:cNvSpPr>
            <a:spLocks noChangeArrowheads="1"/>
          </p:cNvSpPr>
          <p:nvPr/>
        </p:nvSpPr>
        <p:spPr bwMode="auto">
          <a:xfrm>
            <a:off x="333375" y="841375"/>
            <a:ext cx="83534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a:solidFill>
                  <a:srgbClr val="4D4D4D"/>
                </a:solidFill>
                <a:latin typeface="Comic Sans MS" panose="030F0702030302020204" pitchFamily="66" charset="0"/>
              </a:rPr>
              <a:t>The evil, vile, scurrilous Dark Shadow have laid siege to our home base.  Our people do not have the soda and candy they need.</a:t>
            </a:r>
          </a:p>
        </p:txBody>
      </p:sp>
      <p:sp>
        <p:nvSpPr>
          <p:cNvPr id="3077" name="Text Box 15">
            <a:extLst>
              <a:ext uri="{FF2B5EF4-FFF2-40B4-BE49-F238E27FC236}">
                <a16:creationId xmlns:a16="http://schemas.microsoft.com/office/drawing/2014/main" id="{FA87EC0B-C03D-B62A-F86A-86AE6BCD4A56}"/>
              </a:ext>
            </a:extLst>
          </p:cNvPr>
          <p:cNvSpPr txBox="1">
            <a:spLocks noChangeArrowheads="1"/>
          </p:cNvSpPr>
          <p:nvPr/>
        </p:nvSpPr>
        <p:spPr bwMode="auto">
          <a:xfrm>
            <a:off x="6726238" y="69850"/>
            <a:ext cx="2152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600">
                <a:solidFill>
                  <a:srgbClr val="4D4D4D"/>
                </a:solidFill>
                <a:latin typeface="Comic Sans MS" panose="030F0702030302020204" pitchFamily="66" charset="0"/>
              </a:rPr>
              <a:t>Catapult Engineering</a:t>
            </a:r>
          </a:p>
        </p:txBody>
      </p:sp>
      <p:sp>
        <p:nvSpPr>
          <p:cNvPr id="3079" name="AutoShape 4" descr="data:image/jpeg;base64,/9j/4AAQSkZJRgABAQAAAQABAAD/2wCEAAkGBxQREhUUEhQUFRUUFxcYFxgXFRUYFxgYGhcXHRUUGR0aHSggHholGxQUITEiJSksLi4uGh8zODMsNygtLisBCgoKDg0OGhAQGywlICYvLCwsLC0sLCwsLCwvLC8sLCwtLCw2LSwsLCwsLCwsLywsLC0sLCwsLCwsLCwsLCwsLP/AABEIAQcAwAMBEQACEQEDEQH/xAAcAAEAAgMBAQEAAAAAAAAAAAAABQYDBAcCCAH/xABIEAABAwIEAgYHBAcGBAcAAAABAAIDBBEFEiExBlEHEyJBYXEUMoGRobHRI0JiwQgzUnKC4fAVJUOissIkY3PSNDVEU4OSw//EABoBAQACAwEAAAAAAAAAAAAAAAABBAIDBQb/xAA1EQACAQIDBAgGAQQDAAAAAAAAAQIDEQQhMQUSQVETIjJhcaGx8BSBkcHR4TMjQnLxFUNS/9oADAMBAAIRAxEAPwCjLknvggCAIAgCAIAgCAxyztbbM4NvtcgLJRb0RrqVqdO2/JK/NnpjwdiD5EFQ01qZRnGWcWn4HpQZBAEAQBAEAQBAEAQBAEAQBAEAQBAEAQBAEAQFYx6fNKR3NFvbufn8Ffw8bQvzPKbWrb+IceEcvyRwK3nNTtmjZixCVuz3e03+a1ulB6os08diIdmb9fU3IceePWDXfA/T4LW8NHgXqe2q0e2k/L39Dehx5h9YOb8R9fgtTw0loX6e2aMu2mvNe/kb0NbG/wBV7T4XsfcdVplTlHVF+ni6FTsyX3+jM6wLAQBAEAQBAEAQBAEAQBAEAQBAEAQH451gSe7VTqRJqKbZSpX5nEnckn3rqJWVjwtSbnJyfF3PCkwCAIAgCAzw1b2eq5w8L6e7ZYyhGWqN9PE1qfYk175G7Djsg9bK72WPw+i0vDxehfp7Yrx7Vn5en4N2LH2H1muHlY/RanhpcGXqe26b7cWvDP8ABIUtayT1HXI3GoPxWmdOUdTpUMXRr/xu5sLAsBAEAQBAEAQBAEAQBAEAQGpi0mWF55i3v0/NbaKvNFPaE9zDTfdb65FRXRPGhAEAQBAEAQBAEBZsFw/qxmd6zvgOXmqFervOy0PVbMwPQR359p+S96kmtB1AgCAIAgCAIAgCAIAgCAyRQOdsPb3ISR3FcOSFuurnj3AH87Kxhl1jj7alaglzf2Kmrx5gIAgCAIAgCAICw4PhRbZ8gsd2gjb8R8VTr1r9WJ6LZmzt21aos+C5d/jy92mFVO4EAQBAEAQBAEAQBAEB6jYXGwF0BvwUQGrtT8EJNtAVTjl/6ofvn/Tb81bwq1OBtyXYXj9iqq2efCAIAgCAIAgLHwtg3WHrZB2Gnsj9ojvPgPn5KtXq26qO1srA9I+mnotFzf4XqXB7AdCLqkelNGeitq3Xw70BpoQEAQBAEAQBAEAQGanpy8+HeUJJOKMNFggPaAICm8bv+1YOTL+9x+iu4bss81tuX9WK7vuVxWTihAEAQBAEBvYPh5nlDBoN3Hk0b+3u9qwqT3I3LWDwzxFVQ4cfA6JFGGgNaLACwHIBc1u+bPZxiopRjoj2oMggNeppg7XY8/qgI17CDY7oQeUAQBAEAQBAZqaDOfAbn8kJJRjQBYbID0gCAIClca/r2/8ATH+p6vYbsfM8xtr+df4r1ZX1YOOEAQBAEAQF74VoOqhDj60naP7v3R7tfaqFee9K3I9ZsrDdFR3nrLP5cPyTS0HTCAIAgMNRAHjx7igIt7SDY7hCDygCAIAgPcUZcbBAS0UYaLBCT2gCAIAgKVxqPt2/9Mf6nq9huy/E8xtv+eP+K9WV9WDjhAEAQBAbWGUvWysZ+04X8t3fAFYzluxbN+Fo9NWjDm/Lj5HSgFzD3B+qAEAQBAEBrVlPmFxuPj4ICMQgIAgCAk6GHKLnc/LuQk2UBp1OJxRvDHvDXEXF72trudhsd1nGnKSukV6uLo0pqE5Wb96m21wIuCCD3jULE3ppq6P1QSEBUeOGduI82uHuI+quYV5M87tyPXg+5+/MrCtHCCAIAgCAsPBcF5nO/Zb8SfoHKviX1bHZ2LTvWcuS9fbLoqJ6YIAgCAIAgCAja+GxuNj80BqoQEBmpYszgO7coSSyAICncX0Mhk6zKSzKBca2tvfl367K7h5x3d3ieb2vh6rq9La8bL5eJCUdfJEfs3lvh3HzB0K3yhGWqOXRxNWi705Ne+WhYKLi47Ssv4s39x+qryw3/lnXo7belWPzX4/ZOUmMwSerI0Hk7sn47+xV5Upx1R1qWPw9XsyXzy9SN40hzRMeNcrrexw+rQtuGdpNFHbVPeoxmuD9f9FMV08yEAQBAEBbuB4+zK7mWj3A/VU8U80j0Ww49WcvD7/knqqvji9d7W+BOvu3WiMJS0R16uIpUu3JL3y1ISt4tYNImlx5u0b7tz8Fvjhm+0cqvtqEcqSv3vJfn0MnDWITTue55GQCwAaAM3h37X3PeFFaEIJJamezMTiMROUpvq8rcSwKsdgIAgCAxzR5mkf1fuQEOQhAQEjh8dm35/If0UJNtAEAQEbWYHBLq5gB5t7J89ND7Qtsa048SlW2fh6ubjZ81l+iqVGEB8pjpi6TL6xNg1v8Xf393dpdW1VtG88jz9TAqdV08M3K2vJfP33XPFdw/NE0vIBA3ym9vE+CmNaMnYxr7Mr0Yb7Sa7jWw6hmnLmQMkkIGYsjDnGwIF8o31IWx2WbKKk7WTyMsuBVTfWpp2+cMg+YTeRiaUsLm+s1zfMEfNSDGgCAIDIydzQQHOAO4BIBUNJmcak4qybseApMDI2medmOPk0qN5czYqVR6Rf0Og4HR9TCxtrG13c8x1N/Lb2LnVZb0mz2GBodDQjHjq/F+7G+tZbCAIAgCAjK+Ozr89fqgNZCCajbYAcghJ6QBAEB+EXUhq+Rr0FEyFgYwWA95PM+KynNyd2aaFCFCG5DT18RX1bYm3drfQNAuXE7NA7yUhBydkRicRChTc56evce+G8DnwbEqGWsa2KKszty3vkD+yI5DbQtL4nH47FdCS6tmeKk05NpWXI7s19O6V0IcwysaHuYHHM1pNg4i+38ua07oubBoWcj7ym6hc490mVLsQrGYTh4DnZr1Dvuhw1yud3MYNXb62G4sdkIWzMWzdj4MxXCae8LqWshiu50PV5Zct8z+rda7jq46knkDsspQTCZduGTS19NHUQjsyDYtZma4GzmHTcEEX79wtLjZ2Mrnz90sUHUYrUtAs0lj2+IdG03HtJHsW+GhiydfUMgY3O4NAAAueQ7h3rnbrk8j27q06EFvtLI8UmLwymzJATy1BPkHAXUypyjqjGjjaFZ2hK7+nqbq1lkIAgCAIAgNTEWXaDyPz/oIDSp23c3zQgmEJCAIAgCAICf6JcIjqsRnmlGb0FsQiadg+UOJltzGQ28wdwLX8PG0L8zym16sp4hxekdPUt/TlBTuwqQz3DmOaYSBc9aTZo8i0uv4XOpAW85ZROiDjCN1VVy1s0UT5YaYZ5ZGsDjCzqybuIGYgNcR5rXJZZEosnGXSQHEUeEf8TVzdkPj7TI77uDvVc4DW/qt1JOllEYcxcsfRnwK3C4SXkSVU2s0m/j1bCdcoOpO7jqe4DaQbGO4riLMRpYaamY+keAZ5nXu3tHOAQ4ZSGhpFwcxNuaAqXRLaN9dFH+qZXVDY7bZRawHhYNPtWip2kZLQrf6QuDWlpqtrbhw6l/LM0l0ftIc8fwrOHIaNM26HCo8LbDJUU3p2K1YzRwG2SFo1I7V2tDe93O4BABKxSSVlkjbWrTrTc5u7ZMVGC1GKh0FdR0kJ6tzoamB/2kMgIyNIPacD3gaWHOyKS4GvNZnP8AC5nuaWyi0sT3RSDk9hs5VKsN2WR6/AYl16Kk9Vk/E3FqLoQBAEAQGKpbdjvL5IDQoR2x7fkgJRAEAQBAEAQGLD+IX4VVtqobPMoEcsFzeZtxlLbA9saWNvDvINzDTfZPPbZw8E1VTV3w5950qrxLFcTaWRUkNFTu+/WBssrh3FsNiGkcngjbVWHNI4VjTpuhykc8yVcs1TI4do3bCy+mrWsFxoLAZrWWDmxY0uBamHAKqWhrWMiEri6mrC1oEsdxaKR9tC3TfQEnbsk7E7kHXW1LC3OHtLLXzZhltzvtZSDnXGPSL1hNFhBFRVSdkysN4YGn1pC/YkX0toDvcjKYckldgluAuGW0FMyIa5QSXWsXPd677d3IeACr6u7MzPx5gRrqGaFuklg+IjQiVhzR2PdcjLfk4rJOzIKRU1c1TBR41Ts62SKB0NZCNHFrXEyOYO5zXhzrb2IUtf2jvLjgGIsqGxTRHMySxafA6EHkRqCOYK1Ws7GXA5ZxRD1WL17ALNc6GQeb4g559riVjX0TO5sST68fB+prqsd8IAgCAID8cNEBG4f6/sKAk0AQBAEAQGrVzPzMigYZJ5nZImDvPe48mjcn5C5G2lT333FHHYxYaF1nJ6L7nWeBeAYqAdbKRPVu1fM4Xym3qRA+q0bX3PgLAWr5WWh5OdSVSTlN3ZclBgU7HONHdeaTDYfS6pv6w5ssEHjK/vN/ugg7i99FklxYITiZ+JQwdbiUNBW0gIM8UTJBJG3brIy/fLfffyFyJVuAOb47ieAxvPotDPOAfvVEkUR8RfNIR55Vkt4g2sK6WfRBlpsOpImb2b1mYnuJde5PiVDgnqSWrCOnaJxtVUr4xp2oniTzJa4NIHkSo3AdMwDiKmrmZ6WZkoG4Gjm/vNNnN9oWLTQOe1eN/wBiV1dA2J8grQ2ppI2NLs1RIckkfkXa+DWAbkA5WuiC09HfDT6Kjgil9dgJcLg2c9znEadwzW8bLB5yuZcDl+PVgqMUr5mm7A9kLTzMTA19vC4v7VqrvJI7+xIO05+C9+RjVY7oQBAEAQBARdCe2Pb8kBKIAgCAIAgLT0NYY2WeqrXC5jd6NF+ENAdKR55ma8i7mrsVuwS+Z4/aFZ1cRJ8sl8v2dYUlIpXGmOSyTNwygdaqmbmllG1NB96Q2++biw31GxLSskuLBP8ADPD0GHwNgp22aNXOPryO75HnvcfhsLAKG7ghuPOJo4WmjZE6qqqpjo2U7LXyvaWl8h2ayxOp8dgCRKXEFN4U6EIw1r6+Rz3nXqojlYPwufa7j+7bXvKlz5CxVcRwXD34jG0QPgw0TupXVDJXnrJw0E5nSFwazMQNAOzmdflnG9syC1cU9A7cpfh85zanqp7EHwa9oFuQDgfEjdZEHIXNq8MqbHraaoiPi1w/JzDbxa4cwoJL7T9Jzaiow6oqmlk9JLI2R0bbtkhlZlc8N3DxY9kadokb2GO7ZMniWjiTpQkqWOhw6GWPOC11RMAzIDuY2gkl1r2Pdy7xqcox1ZcoYCvWdlGy5vL/AGU2nhZTQ22awEk957yfNVG3OR6mnCnhaNuCX+yDhnqK0ksd1MQNrj1j7tSfaAt7UKWquzlQqYrHNuEtyHn7+aRsS4BIBeOplzfiJsfcdPisVWjxijdPZtVK9OrK/e/f3PeB4m9z3QTj7Rmx01HjbS+oNxuFFWmkt6OhngcXUlN0K/aXn780Ti0HUCA/HHQoCIp3Wc0+IQgmEJCAIAgAQHQ+hP8A8tvzqJyfPMP5K+zwtTty8WX5QYGtDQxskfK2NjZJcvWPDQHPyizMx3NhoEBX+O+KzQsZHAzrqyoOWni8e+V/Jjfj4C5EpcWD84G4V9Da6aZ3XVlR2ppnakk/cbyYNNNNhtsIvcGzx/jXoWH1E4NnhmWPn1jzlYR5F2b2KYq7Bp4VwVBPgcNCS0skga8SN1+1eOs65p3Izuv4t02W8xPPRVxDJLFJQ1elZQHqpLk3fGNI5QT62gtfW/Zd94ICU4+4Mp8UpyyUZZGAmKYAZ43f7mHvad/A2IA+RxcWOo7wdu/ce0fBQZJ2zRd+HMZ69uR5+0b/AJh+158/eqNaluu60PU7Ox/Tx3J9pea5+PP6mXim/oz7fhv5ZgoodtGzal/hZW7vU28KgEcMbR3NF/Mi5PvJWFR3k2WMJTVOjCK5L9m2sCwVzECP7Qhtvl1/z/l+Ssw/hZxsQ1/yNO2ts/P7FjVY7IQGKpdZjvL56ICIQgmo3XAPMISa9biEcP6x4bfYakn2DVZxhKWiNFfE0qK/qSt6/Qx0WLwymzHgnkbgnyvv7FMqUo6owo46hWdoSz5aepvLWWim8RY+ZLxxGzNnOH3vAfh+au0aNutLU81tHaTqN06T6vF8/wBep2H9HqrzUE0d9Y6gm3Jr42W+LXrZPU4yOpLAkiOKeIIsPpn1Ex7LdGtHrPefVjb4m3sAJ2ClK4Kl0c4U+oc7E6siSepAc39mKI6xwsvsLWJ9m+pMSd3bgiUdEQgoPSHTtr6zD8NNyySR1ROGmxEUTXBt7bBxL235hbILiQzd6Iax7IJqCY3mw6Z0JP7URJML/AEZgPBoWwg0+k7D5KOeHGaVpL6ezKpgv9rTnQk27233INuyfuIC41WOROoH1kbs0Xo75mu/CIy7bcHTbcHRAfPuPYN/cmEjK0SSSVBDjvZ7nOa2/IgNK1uVrs20aTqzUFqzn3aif3tew+RBCyykh16U+TXkWzCuJWPGWezXbXt2HefL5KpOg1nE9DhdrU6i3a2T58H+PQno5mkXa5pHMEEKu0zrRqQkrxasRuJ4/FCDYh7+5rTfX8RG3zW2FGUilitpUaKyd3yX3ZDcMRumqHTv1y31/E4WAHgG38tFurtRgoo5uy4zr4iVefD1f6+xb1TPRBAamIv7IHM/L+ggI5CDLLiQhhc46lujRzJ2+Nz5LOnDflYr4vEKhSc/p4mHAMNBb18wzySdq7hewO1u7b8gttWpnux0RTwGETj09XOUs8+C4e/kTPUNvfK242OUXWi7Ol0cL3sr+BAcXYnkb1TT2njteDeXt+XmrGHp3e8zkbXxe5HoY6vXw/fp4lfwbCXVDrDRo9Z3LwHMqzUqKCOPg8FPEyssktX74nSeAcUjwitbmOWlqmiKRxOjJGkmORx5auB7hmJ7lpp1HNNPUs7SwKw7jKHZ0+f7O8SSBoLnEBrQSSTYAAXJJ5WWRyz536QuJTibpZ7kUkAcymaQRncey6cjmTtyAGxBucrSUFrxL9DDLoJ156Wsu9vK/wAvXwO7cKYeaeipoTo6OGJrv3gwZvjdHqUDV4r4up8PaOsJfM+wigj7U0jj6oDRqATpc6eZsDKTYIDoshmkrMQqa5gbV5oY8t7iKJ0YkbC3loWX5lvO99yVjEzcQf3fjlLV7Q4g30WbkJRbqHnxNmNv3BrlIOhTwte1zHgOa4FrmkXBBFiCO8EFAcD4kmqMHgrcJDZHw1RaaF9iQGyyASwEk75cw87m3bQEt0uUraOiwxn3aeRsdxro2GxPmct1oack0izhakaVaM5aJnH8fxSGexZG4PH3iQLjkQL396Uqcoast4/GUMRnGLT5/lZ+pD3W45gQEjg2EuqHWDmtA9Y3F/Y3c/Ja6lRQRdweDliZWTSS15/T2i90VI2FgYwWA95PeT4qhKTk7s9ZQowowUIaGdYm0ICLrpLu8tPqgNdCCI4k9RvLN+Rt+as4btM42279FHx+xbKB4MTC3Ysbb3BaJK0nc6tCSlSi46WXoftXUtiY57zYNF/oB4lIxcnZE1asaUHOWiKDGx9XP4vNye5rfoBp7l0G1TgeQjGpjMR3t/RfpF+o6VsTAxgsB8eZPiufKTk7s9fRoxpQUIaI/aiBsjS14u12hChNp3RNSnGpFwmrpmN+IV3ov9n9dmpHEds/rmRD/wBPe+rDp3bC2jdFaVeNr8Tz8tjTVVJPqc+KNXEaIjqnxuawU5zhrm5mHJYtJF7G1tjffzvrpVLPNXudDH4LpaaUZbsYrTh7R0PgikxPGaUVM+JyQRSOe0RwQxMeQ05S4SixGod3HZXd1HlLk10ScOwRMnnyZ5xVVMfXyHPKWMkLG3cdiQNbWusiCU4SP95YuP8Am0p99Mz6IDP0l4Ca7Dpo2A9awdbDb1hLH2m5T3EjM2/4kBucD48K+hgqdM0jBntpaRvZkFuWZrreFkBUOIX/ANoY7T0w1hw1vpE29jM63VMPdcfZuHm/ksZuyJRGfpDx3w+F3KpaPfFL/wBqwhqGfPa2kBAEB7ilLCHNJBGxGhChpPJmUJyhJSi7MunD2PCbsSWEg2Owf/PwVKtR3c1oen2dtFV/6dTtev7J5VzrGOeTK0n3eaAh0ICAw1dOJGlrtj8D3FZwk4u6NOIoRr03CRFwPqqbsx3czus3MPO24Vq9Kpm9Tg7uOwfVhnHwuvyjzJT1dWQHh1h+0MjB47a/ErJSpU9DVKnjcY7TTt35L39WWbBsIbTt07Tj6zvyHIKrUqubO7gsFDDRyzb1fvgSS1F0IDUq8Sii9eRoPK93e4arONOUtEV6uKo0u3JL1+mpnocArcUblpYTHC4azzgsYW8maEuvzAPsVinS3XeRxMdtRVYOnSWT1b+xccBnxjA42wvpY62jjvY02krAXXJAADnbuJuw3J9YKypJnEsTnRPxNSPgMAnYKh088jon3ZIDJK94bZ1szg0i+W9jfzWRBI8MNLcYxcHZwoXtH/wvaT72IC6IDklBjjMBqcUp5dIcvp1K3bN1hDHRN8OsLGjkGuJQE/0a4FJT0756n/xda8zznvGa5ZH4ZQ4m3cXOC0yd2ZI0OnGnz4TKf/bkhd/nDP8A9EhqGfM63GIQBAEB+tcQQQbEagjcHmhKbTujoHD+KekR6+u3Rw58nDwP1XOq09x9x7DZ+M+Jp3faWv5+Z+102Y2Gw+a1F41kICAID1G8tII7kBLxSBwuP68EJPaAIBhuFyV9WyjieYwWGWaQes2IECzfxEkD2hWKMFbeZxdrYyVO1KDs3m33HXuHeB6GhA6mnYXj/FkAklJ7zmcNPJth4Le5NnnCx3UAICE4i4So68f8TAx7u54GWQcrPbZ3sOngpTaBVYeEsQw2Z0+H1Aqw5jWOhrCesLGElrGSggXGY2vlAv32WanzIsSdP0owxER4lT1FBJt9oxz4nH8EjB2h42A8VmmmQQtDK7iCubUOa5uG0TyYA649InB0kI72jx20H3nAYzlbIlHTFqJKf0t1ULMKqWzPa3rGZYwd3yBzSwNG5N2g+AF1lHUM+WVuMQgCAIAgNzCa0wyBwNgey7907/X2LXVhvRsW8FiHQrKXDR+HvMtq5p7MIAgCAIDLTzlh8O8ISSrHgi42QHpASvR1XNgxcB5AFVTuiYf+Y1zXht/ENPmSFbou8LHmtswarRlwa9C48YSzV1azC4JXQR9V19XKzR/VZsrIGHuLjv4HvALTtWSuccuOG0DKeJkMQyxxNDWC5NgNtTqViDaQBAEBU+LOO8Oo2ujqJWSu74GASuJ/Zc31Wn94hZKLYuc3m6V6yrkZSYRSsizdiMZWvfbuIGkbGgXJuCBvewWahzIuc+xnibETNI2erqesY5zXATPADmmzgA0ho1HcFlZEHSehvCaOthqKmpa+erp73Mz+sa1pa4xva0jfR47WaxbcWvpIOKoAgCAIAgCAt+Fy54mHwsfZp+S5tWNptHs8BV6TDwl3W+mRtLWWwgCAIAgMsE5YdNu8ISScMocLj+YQGKupBK0C5a5pDmPabOY4eq4Hms4TcHdFfFYaOIp7kvk+TJDAONpqbEm1GIAGN8Ap5ZmNJByuzRzOa0HtXs0gAbkgK5GUZrI8picFVw76yy5rT9HbMKxinqm5qeaKYfge1xHgQNQfAqGrFU2KyqZCwvleyNg3c9wa0eZOiAoON9LVMwllFHJWSDS7bshB8XuHyFjzUuy7TsbaVCpVdqcW/fMo2NY/X1oPpNT1MWt4ae7G2787/WcLbgkhanWWkUdijsay3q0suS/Jyuqc0vcWDK2/ZGu3de/ercb2zOJVcXNuCsuHgfSnQtwlHQ0LaqQN6+pjEjnn7kJ7TGAnYZbOd473yhSazm+D4FT47j1S6MObSZnTPI0LwC0Gxtp1khLudi7vCAn+Mo4sBrKjqW9VT12HSxxtaCWtqGNDWnvP7Jue+QkoDh6AIAgCAIAgLHw4+8bhyd8wP5qliV1j02xZXotcn9iWVY7AQBAEAQBAemPINwbFAb0FaDo7Tx7kJNvfxBQENidHSR2fIGsduMpLXeYDfnZb6c6ryicvF4fAwW9VSXhk/ovwb+GcDVlaQ+OkeGfdlrZXgexl8xHjYhWOt/c/ocSdbDRf9Knf/Jv0X5LbB0V1waB6ZTM/CyAlo8Be3yWHRwM1tTEJWjZLkkjS4h6Mq9lNM4VUEgaxzi3q3Mc5rRdzWnUXIBGvwUxhBO9jGptLEVIOEnk+44/V4dLE1j5I3sbK3NG5zSGvbzadj7FZOcdd6WukACliw6kd60MXpD2nZpY0tgBHMWLvCze9wAE3+jdhobS1M9tZZhH/AAxsB09sp93ggKr09cYw1kzKWANeKZzi+Xe7yLOjZ+EW1PeQNsuoHJ0AQBAEAQBATvDJ/WD93/cqmK4HoNhvKovD7k4qh3ggCAIAgCAIAgNjCaSoqqhlLSW6x4Li53qRsHrSO/re3Nb6VNSzehzNo490FuQ7T8kdFjwelwR0LWU8mI4jPmLHG2bsDtPBdcQsF9xc23NgrKzXJHmJzlKW9J3ZMA47U62oqFh7jmqJh52+zKdUxzAwDGW6jFonn9l9FC1p9rdUvHkMzXrqjHRFJE+koqgyMcwSQzGMNzNIzubKRmte9hZOqMzX4ywZtLw26nmyudBDELjUCXrGatJF7ZnEX00KJ3kOB84rcYnS28emiwSCipHWqJhK6d7SLxMdK/KxpG0jmBuu7QeZBAHNEAQBAEAQBAEBOcM/4n8P+5VMVwO/sP8A7Pl9ydVQ74QBAEAQBAEAQG3w/jRw+tgqterB6qcc4XnU/wAJs63eQFZoS1icPbOHulWXDJ+HD33nV+kR/o0+HYj/AIdPMY5nDUCGoblMht3N+bgt8c7o8+zNX9IDZJDBhcJr5hbM5jg2njvsXynQ+zQ6630Td5gxjDscnH2lZR0nhTwGU25HrfyPtTqjMjuJKXEcMpnVgxJ9T1BYZIZII2skaXta4CxJb619NVKs8rAj/wBIDGrUVPC0kekv6w+LI2g5T/FIw/wpBZkM4GtpAQBAEAQBAEAQBAT/AAy3svPMge6/1VPFPNHothx6s33r7/kmlVO4EAQBAEAQBAEBFY/WZW5Bu/fwb/P6qzh4Xe9yORtfFdHT6Jay9P3+TtfQ3j7a/DjTThr3U4ET2vAcHwkHqiQdCLAst+Ac1YkrM80jLFV1klVU0eFMoqSCiLGvLozd75G5rtYwAAaHU72vfuEZasG3fHojqMOqW+Bmieff2R8U6ozI/HKfF8ThdSS0kFHFI5gllNQ2U5GvDjkazv7I38tL3BWWYNfpjweOV+FB4vGKtkDhci7JTHcXGu0R1CmmQyv9O/ClHRU9M+lgZE50jmuLb6jLcXueYW0g4wgCAIAgCAIAgCAsvDrLRE83H5D+ao4l9c9RsaNqDfNv7Eoq51ggCAIAgCAIAgKdXVHWSOdzOnl3fBdOnHdikeJxdd1q0p/Tw4HTeHj/AGO/C68XFPWwmKp3sHB5BceWnVvA78j+amSujQjqWN8GyS1TqqjrX0b5mNZPkjZIJQ31HC5GV4GmbXS22t9afMmxX4+HqJ8piOOVr6m9rCvYHB4OrWttvfTLe6m75A2K/Fq3A3RuragVlDJII+sc3LUwkgkE2/WABpJ3JsdtjFlLQaGTp00w1sjTZ0VTDIw8nAPAI/8AsSkNQyJ/SDl63DqKW1g+UG3LPCXW+C3GJwJAEAQBAEAQBAEBbsJjywsHMX9+v5rnVnebPZbPhuYaC7r/AFzNtai4EAQBAEAQBAeJhdptvY29ylamFRNwaWtmUldU8IfQNbhbKjhKPPa8MImYeTmPdt5tLm/xICgM6WqtuHijDWhwjEQnDndYGDTTuzZOzffv3WO4r3Juc9WRBuVuKzzNayaaWRrPUa+R7mt/dDjYexLAzSYrPUFjKiomfHmaLSSvc1o2uMxIFgSosD6L6eaAPwh7rfqJIXt8Lu6v5SlSD5iQBAEAQBAEAQEjg1C2VxzXs22g7/6stNao4LI6WzcHDETe/ovMtACoHrErZIKAEAQBAEAQBAEBDYjguY5oyBfcHbzH0VqniLK0jiYzZPSS36TtfVP7EycTr3UTaF1V/wAMBYx5GXtmzBua2YjNrYnw2WXxK5GhbEnlea78vd/IpM0eVzm/skj3FWYu6ucarDcm4cm19DwpMAgCAmsR4sraiIQzVU74gAMjpHZSAQW5h96xaDrfUICFQBAEAQBAEAQE3wzu/wAh+aq4rRHd2H2p/InlTPQhAEAQBAEAQBAEAQBAVOrpXmR5A3c47jmV0YTioo8fiMPVlWm0uL5czF6G/l8R9Vl0kTT8LV5eaHob+XxH1TpIj4Wry80PQ38viPqnSRHwtXl5oehv5fEfVOkiPhavLzQ9Dfy+I+qdJEfC1eXmh6G/l8R9U6SI+Fq8vND0N/L4j6p0kR8LV5eaHob+XxH1TpIj4Wry80PQ38viPqnSRHwtXl5oehv5fEfVOkiPhavLzQ9Dfy+I+qdJEfC1eXmiX4ehc0vuLXA5eKrYiSaVjs7HpThKe8uRNKqd0ID/2Q==">
            <a:hlinkClick r:id="rId2"/>
            <a:extLst>
              <a:ext uri="{FF2B5EF4-FFF2-40B4-BE49-F238E27FC236}">
                <a16:creationId xmlns:a16="http://schemas.microsoft.com/office/drawing/2014/main" id="{A2F1D126-956D-EA05-C0EA-8D11F977FBF2}"/>
              </a:ext>
            </a:extLst>
          </p:cNvPr>
          <p:cNvSpPr>
            <a:spLocks noChangeAspect="1" noChangeArrowheads="1"/>
          </p:cNvSpPr>
          <p:nvPr/>
        </p:nvSpPr>
        <p:spPr bwMode="auto">
          <a:xfrm>
            <a:off x="38100" y="133350"/>
            <a:ext cx="3295650" cy="708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pic>
        <p:nvPicPr>
          <p:cNvPr id="3083" name="Picture 12" descr="http://www.cosmicbooknews.com/sites/default/files/imagecache/600_wide/wysiwyg_imageupload/1/dc-villains.jpg">
            <a:hlinkClick r:id="rId3"/>
            <a:extLst>
              <a:ext uri="{FF2B5EF4-FFF2-40B4-BE49-F238E27FC236}">
                <a16:creationId xmlns:a16="http://schemas.microsoft.com/office/drawing/2014/main" id="{79571C66-94EE-DF9D-5005-5B0918D214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752600"/>
            <a:ext cx="5715000"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4" name="Text Box 4">
            <a:extLst>
              <a:ext uri="{FF2B5EF4-FFF2-40B4-BE49-F238E27FC236}">
                <a16:creationId xmlns:a16="http://schemas.microsoft.com/office/drawing/2014/main" id="{2DC3D4B8-CF22-8D06-071A-81E8754BEFA5}"/>
              </a:ext>
            </a:extLst>
          </p:cNvPr>
          <p:cNvSpPr txBox="1">
            <a:spLocks noChangeArrowheads="1"/>
          </p:cNvSpPr>
          <p:nvPr/>
        </p:nvSpPr>
        <p:spPr bwMode="auto">
          <a:xfrm>
            <a:off x="3505200" y="6524625"/>
            <a:ext cx="22526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969696"/>
                </a:solidFill>
                <a:latin typeface="Comic Sans MS" panose="030F0702030302020204" pitchFamily="66" charset="0"/>
              </a:rPr>
              <a:t>Build-It-Yourself.com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8E7A7-9D3F-B313-B83F-DF278428B816}"/>
            </a:ext>
          </a:extLst>
        </p:cNvPr>
        <p:cNvGrpSpPr/>
        <p:nvPr/>
      </p:nvGrpSpPr>
      <p:grpSpPr>
        <a:xfrm>
          <a:off x="0" y="0"/>
          <a:ext cx="0" cy="0"/>
          <a:chOff x="0" y="0"/>
          <a:chExt cx="0" cy="0"/>
        </a:xfrm>
      </p:grpSpPr>
      <p:sp>
        <p:nvSpPr>
          <p:cNvPr id="18434" name="Oval 18433">
            <a:extLst>
              <a:ext uri="{FF2B5EF4-FFF2-40B4-BE49-F238E27FC236}">
                <a16:creationId xmlns:a16="http://schemas.microsoft.com/office/drawing/2014/main" id="{891FC964-DB28-16EC-AFE6-82E2F0B48DDC}"/>
              </a:ext>
            </a:extLst>
          </p:cNvPr>
          <p:cNvSpPr/>
          <p:nvPr/>
        </p:nvSpPr>
        <p:spPr>
          <a:xfrm>
            <a:off x="5614812" y="3631497"/>
            <a:ext cx="633588" cy="457481"/>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41" name="Line 3">
            <a:extLst>
              <a:ext uri="{FF2B5EF4-FFF2-40B4-BE49-F238E27FC236}">
                <a16:creationId xmlns:a16="http://schemas.microsoft.com/office/drawing/2014/main" id="{6F7BA6DA-0A85-51F7-5F7F-C250342557A5}"/>
              </a:ext>
            </a:extLst>
          </p:cNvPr>
          <p:cNvSpPr>
            <a:spLocks noChangeShapeType="1"/>
          </p:cNvSpPr>
          <p:nvPr/>
        </p:nvSpPr>
        <p:spPr bwMode="auto">
          <a:xfrm flipH="1">
            <a:off x="381000" y="428625"/>
            <a:ext cx="8447088"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2" name="Text Box 15">
            <a:extLst>
              <a:ext uri="{FF2B5EF4-FFF2-40B4-BE49-F238E27FC236}">
                <a16:creationId xmlns:a16="http://schemas.microsoft.com/office/drawing/2014/main" id="{415A3D9A-646F-9A35-1317-706181C99DBF}"/>
              </a:ext>
            </a:extLst>
          </p:cNvPr>
          <p:cNvSpPr txBox="1">
            <a:spLocks noChangeArrowheads="1"/>
          </p:cNvSpPr>
          <p:nvPr/>
        </p:nvSpPr>
        <p:spPr bwMode="auto">
          <a:xfrm>
            <a:off x="6726238" y="69850"/>
            <a:ext cx="2152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600">
                <a:solidFill>
                  <a:srgbClr val="4D4D4D"/>
                </a:solidFill>
                <a:latin typeface="Comic Sans MS" panose="030F0702030302020204" pitchFamily="66" charset="0"/>
              </a:rPr>
              <a:t>Catapult Engineering</a:t>
            </a:r>
          </a:p>
        </p:txBody>
      </p:sp>
      <p:sp>
        <p:nvSpPr>
          <p:cNvPr id="18450" name="Text Box 4">
            <a:extLst>
              <a:ext uri="{FF2B5EF4-FFF2-40B4-BE49-F238E27FC236}">
                <a16:creationId xmlns:a16="http://schemas.microsoft.com/office/drawing/2014/main" id="{DADFC2DD-A056-1286-CEB0-7212546938E6}"/>
              </a:ext>
            </a:extLst>
          </p:cNvPr>
          <p:cNvSpPr txBox="1">
            <a:spLocks noChangeArrowheads="1"/>
          </p:cNvSpPr>
          <p:nvPr/>
        </p:nvSpPr>
        <p:spPr bwMode="auto">
          <a:xfrm>
            <a:off x="3505200" y="6524625"/>
            <a:ext cx="22526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969696"/>
                </a:solidFill>
                <a:latin typeface="Comic Sans MS" panose="030F0702030302020204" pitchFamily="66" charset="0"/>
              </a:rPr>
              <a:t>Build-It-Yourself.com</a:t>
            </a:r>
          </a:p>
        </p:txBody>
      </p:sp>
      <p:sp>
        <p:nvSpPr>
          <p:cNvPr id="2" name="Rectangle 2">
            <a:extLst>
              <a:ext uri="{FF2B5EF4-FFF2-40B4-BE49-F238E27FC236}">
                <a16:creationId xmlns:a16="http://schemas.microsoft.com/office/drawing/2014/main" id="{D65822B3-1735-8778-9C52-B9A1F8B60372}"/>
              </a:ext>
            </a:extLst>
          </p:cNvPr>
          <p:cNvSpPr txBox="1">
            <a:spLocks noChangeArrowheads="1"/>
          </p:cNvSpPr>
          <p:nvPr/>
        </p:nvSpPr>
        <p:spPr>
          <a:xfrm>
            <a:off x="285750" y="457200"/>
            <a:ext cx="5449888" cy="257175"/>
          </a:xfrm>
          <a:prstGeom prst="rect">
            <a:avLst/>
          </a:prstGeom>
        </p:spPr>
        <p:txBody>
          <a:bodyPr/>
          <a:lstStyle/>
          <a:p>
            <a:pPr eaLnBrk="1" fontAlgn="auto" hangingPunct="1">
              <a:spcAft>
                <a:spcPts val="0"/>
              </a:spcAft>
              <a:defRPr/>
            </a:pPr>
            <a:r>
              <a:rPr lang="en-US" b="1" dirty="0">
                <a:solidFill>
                  <a:srgbClr val="002060"/>
                </a:solidFill>
                <a:latin typeface="Arial" charset="0"/>
                <a:cs typeface="Arial" charset="0"/>
              </a:rPr>
              <a:t>Bunji Catapult </a:t>
            </a:r>
            <a:r>
              <a:rPr lang="en-US" b="1" dirty="0">
                <a:solidFill>
                  <a:srgbClr val="002060"/>
                </a:solidFill>
                <a:latin typeface="Comic Sans MS" pitchFamily="66" charset="0"/>
                <a:ea typeface="+mj-ea"/>
                <a:cs typeface="+mj-cs"/>
              </a:rPr>
              <a:t>Plans</a:t>
            </a:r>
          </a:p>
        </p:txBody>
      </p:sp>
      <p:sp>
        <p:nvSpPr>
          <p:cNvPr id="3" name="Rectangle 6">
            <a:extLst>
              <a:ext uri="{FF2B5EF4-FFF2-40B4-BE49-F238E27FC236}">
                <a16:creationId xmlns:a16="http://schemas.microsoft.com/office/drawing/2014/main" id="{813ED239-B2D3-CE81-AB00-D49A90A5D0D5}"/>
              </a:ext>
            </a:extLst>
          </p:cNvPr>
          <p:cNvSpPr/>
          <p:nvPr/>
        </p:nvSpPr>
        <p:spPr>
          <a:xfrm>
            <a:off x="1365250" y="2514599"/>
            <a:ext cx="771974" cy="2951163"/>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6">
            <a:extLst>
              <a:ext uri="{FF2B5EF4-FFF2-40B4-BE49-F238E27FC236}">
                <a16:creationId xmlns:a16="http://schemas.microsoft.com/office/drawing/2014/main" id="{E991F8D9-604E-EC71-96CF-83A4FED543B0}"/>
              </a:ext>
            </a:extLst>
          </p:cNvPr>
          <p:cNvSpPr/>
          <p:nvPr/>
        </p:nvSpPr>
        <p:spPr>
          <a:xfrm>
            <a:off x="685800" y="5129212"/>
            <a:ext cx="3479006" cy="33655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6">
            <a:extLst>
              <a:ext uri="{FF2B5EF4-FFF2-40B4-BE49-F238E27FC236}">
                <a16:creationId xmlns:a16="http://schemas.microsoft.com/office/drawing/2014/main" id="{4FAA8B39-9232-F869-4D59-64BD9D021483}"/>
              </a:ext>
            </a:extLst>
          </p:cNvPr>
          <p:cNvSpPr/>
          <p:nvPr/>
        </p:nvSpPr>
        <p:spPr>
          <a:xfrm>
            <a:off x="4164806" y="5133181"/>
            <a:ext cx="144860" cy="33655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6">
            <a:extLst>
              <a:ext uri="{FF2B5EF4-FFF2-40B4-BE49-F238E27FC236}">
                <a16:creationId xmlns:a16="http://schemas.microsoft.com/office/drawing/2014/main" id="{FE814F25-34C2-C510-63A2-8D55A605E040}"/>
              </a:ext>
            </a:extLst>
          </p:cNvPr>
          <p:cNvSpPr/>
          <p:nvPr/>
        </p:nvSpPr>
        <p:spPr>
          <a:xfrm rot="5640658">
            <a:off x="4074616" y="5344117"/>
            <a:ext cx="125587" cy="33655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4104A482-CA9D-3D1E-94C3-58AC0D49BFB9}"/>
              </a:ext>
            </a:extLst>
          </p:cNvPr>
          <p:cNvSpPr/>
          <p:nvPr/>
        </p:nvSpPr>
        <p:spPr>
          <a:xfrm rot="18845397">
            <a:off x="2007090" y="3740164"/>
            <a:ext cx="380858" cy="1841082"/>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A9D10D2E-A188-2684-D63A-114202F84327}"/>
              </a:ext>
            </a:extLst>
          </p:cNvPr>
          <p:cNvSpPr/>
          <p:nvPr/>
        </p:nvSpPr>
        <p:spPr>
          <a:xfrm rot="2197083">
            <a:off x="588081" y="3009676"/>
            <a:ext cx="3752850" cy="147637"/>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Oval 8">
            <a:extLst>
              <a:ext uri="{FF2B5EF4-FFF2-40B4-BE49-F238E27FC236}">
                <a16:creationId xmlns:a16="http://schemas.microsoft.com/office/drawing/2014/main" id="{3FA42CC3-736B-BC0F-A19D-5BD56EB035D9}"/>
              </a:ext>
            </a:extLst>
          </p:cNvPr>
          <p:cNvSpPr/>
          <p:nvPr/>
        </p:nvSpPr>
        <p:spPr>
          <a:xfrm>
            <a:off x="1935722" y="2672208"/>
            <a:ext cx="76200" cy="762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8894F3C-0220-AF98-EF3D-CA9EC72CAAA6}"/>
              </a:ext>
            </a:extLst>
          </p:cNvPr>
          <p:cNvSpPr/>
          <p:nvPr/>
        </p:nvSpPr>
        <p:spPr>
          <a:xfrm>
            <a:off x="1489399" y="2824567"/>
            <a:ext cx="76200" cy="762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C777D41E-8810-E557-EF11-86CFA3600EB5}"/>
              </a:ext>
            </a:extLst>
          </p:cNvPr>
          <p:cNvGrpSpPr/>
          <p:nvPr/>
        </p:nvGrpSpPr>
        <p:grpSpPr>
          <a:xfrm rot="2311317">
            <a:off x="3723356" y="3534323"/>
            <a:ext cx="633588" cy="574895"/>
            <a:chOff x="5995812" y="3200400"/>
            <a:chExt cx="633588" cy="574895"/>
          </a:xfrm>
        </p:grpSpPr>
        <p:sp>
          <p:nvSpPr>
            <p:cNvPr id="13" name="Freeform: Shape 12">
              <a:extLst>
                <a:ext uri="{FF2B5EF4-FFF2-40B4-BE49-F238E27FC236}">
                  <a16:creationId xmlns:a16="http://schemas.microsoft.com/office/drawing/2014/main" id="{5EBBA3E6-2C39-6A28-88BC-C1ADEBA117B1}"/>
                </a:ext>
              </a:extLst>
            </p:cNvPr>
            <p:cNvSpPr/>
            <p:nvPr/>
          </p:nvSpPr>
          <p:spPr>
            <a:xfrm>
              <a:off x="6011501" y="3286408"/>
              <a:ext cx="597529" cy="488887"/>
            </a:xfrm>
            <a:custGeom>
              <a:avLst/>
              <a:gdLst>
                <a:gd name="connsiteX0" fmla="*/ 0 w 597529"/>
                <a:gd name="connsiteY0" fmla="*/ 0 h 488887"/>
                <a:gd name="connsiteX1" fmla="*/ 81481 w 597529"/>
                <a:gd name="connsiteY1" fmla="*/ 452673 h 488887"/>
                <a:gd name="connsiteX2" fmla="*/ 353085 w 597529"/>
                <a:gd name="connsiteY2" fmla="*/ 488887 h 488887"/>
                <a:gd name="connsiteX3" fmla="*/ 488887 w 597529"/>
                <a:gd name="connsiteY3" fmla="*/ 479834 h 488887"/>
                <a:gd name="connsiteX4" fmla="*/ 597529 w 597529"/>
                <a:gd name="connsiteY4" fmla="*/ 18107 h 488887"/>
                <a:gd name="connsiteX5" fmla="*/ 597529 w 597529"/>
                <a:gd name="connsiteY5" fmla="*/ 18107 h 48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529" h="488887">
                  <a:moveTo>
                    <a:pt x="0" y="0"/>
                  </a:moveTo>
                  <a:lnTo>
                    <a:pt x="81481" y="452673"/>
                  </a:lnTo>
                  <a:lnTo>
                    <a:pt x="353085" y="488887"/>
                  </a:lnTo>
                  <a:lnTo>
                    <a:pt x="488887" y="479834"/>
                  </a:lnTo>
                  <a:lnTo>
                    <a:pt x="597529" y="18107"/>
                  </a:lnTo>
                  <a:lnTo>
                    <a:pt x="597529" y="18107"/>
                  </a:lnTo>
                </a:path>
              </a:pathLst>
            </a:cu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504EF3A-A139-CCD5-1592-63D94DDD79D2}"/>
                </a:ext>
              </a:extLst>
            </p:cNvPr>
            <p:cNvSpPr/>
            <p:nvPr/>
          </p:nvSpPr>
          <p:spPr>
            <a:xfrm>
              <a:off x="5995812" y="3200400"/>
              <a:ext cx="633588" cy="148821"/>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a:extLst>
              <a:ext uri="{FF2B5EF4-FFF2-40B4-BE49-F238E27FC236}">
                <a16:creationId xmlns:a16="http://schemas.microsoft.com/office/drawing/2014/main" id="{8DE15397-1E3D-557F-284D-DC0387B23CB1}"/>
              </a:ext>
            </a:extLst>
          </p:cNvPr>
          <p:cNvSpPr/>
          <p:nvPr/>
        </p:nvSpPr>
        <p:spPr>
          <a:xfrm>
            <a:off x="838200" y="2057399"/>
            <a:ext cx="152400" cy="1524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F4951CD-AB58-136F-E30E-F922176A67DE}"/>
              </a:ext>
            </a:extLst>
          </p:cNvPr>
          <p:cNvSpPr/>
          <p:nvPr/>
        </p:nvSpPr>
        <p:spPr>
          <a:xfrm>
            <a:off x="1451299" y="4767263"/>
            <a:ext cx="152400" cy="1524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08A3A3F-890E-A157-4331-D409F237340D}"/>
              </a:ext>
            </a:extLst>
          </p:cNvPr>
          <p:cNvSpPr/>
          <p:nvPr/>
        </p:nvSpPr>
        <p:spPr>
          <a:xfrm rot="2225601">
            <a:off x="739030" y="2159607"/>
            <a:ext cx="350738" cy="221425"/>
          </a:xfrm>
          <a:custGeom>
            <a:avLst/>
            <a:gdLst>
              <a:gd name="connsiteX0" fmla="*/ 106294 w 350738"/>
              <a:gd name="connsiteY0" fmla="*/ 130890 h 221425"/>
              <a:gd name="connsiteX1" fmla="*/ 6706 w 350738"/>
              <a:gd name="connsiteY1" fmla="*/ 112783 h 221425"/>
              <a:gd name="connsiteX2" fmla="*/ 24813 w 350738"/>
              <a:gd name="connsiteY2" fmla="*/ 31302 h 221425"/>
              <a:gd name="connsiteX3" fmla="*/ 151562 w 350738"/>
              <a:gd name="connsiteY3" fmla="*/ 4142 h 221425"/>
              <a:gd name="connsiteX4" fmla="*/ 242096 w 350738"/>
              <a:gd name="connsiteY4" fmla="*/ 112783 h 221425"/>
              <a:gd name="connsiteX5" fmla="*/ 233043 w 350738"/>
              <a:gd name="connsiteY5" fmla="*/ 139944 h 221425"/>
              <a:gd name="connsiteX6" fmla="*/ 350738 w 350738"/>
              <a:gd name="connsiteY6" fmla="*/ 221425 h 22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38" h="221425">
                <a:moveTo>
                  <a:pt x="106294" y="130890"/>
                </a:moveTo>
                <a:cubicBezTo>
                  <a:pt x="63290" y="130135"/>
                  <a:pt x="20286" y="129381"/>
                  <a:pt x="6706" y="112783"/>
                </a:cubicBezTo>
                <a:cubicBezTo>
                  <a:pt x="-6874" y="96185"/>
                  <a:pt x="670" y="49409"/>
                  <a:pt x="24813" y="31302"/>
                </a:cubicBezTo>
                <a:cubicBezTo>
                  <a:pt x="48956" y="13195"/>
                  <a:pt x="115348" y="-9438"/>
                  <a:pt x="151562" y="4142"/>
                </a:cubicBezTo>
                <a:cubicBezTo>
                  <a:pt x="187776" y="17722"/>
                  <a:pt x="228516" y="90149"/>
                  <a:pt x="242096" y="112783"/>
                </a:cubicBezTo>
                <a:cubicBezTo>
                  <a:pt x="255676" y="135417"/>
                  <a:pt x="214936" y="121837"/>
                  <a:pt x="233043" y="139944"/>
                </a:cubicBezTo>
                <a:cubicBezTo>
                  <a:pt x="251150" y="158051"/>
                  <a:pt x="300944" y="189738"/>
                  <a:pt x="350738" y="221425"/>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F01F0BB-E2C0-9CDF-8762-E65633239C39}"/>
              </a:ext>
            </a:extLst>
          </p:cNvPr>
          <p:cNvSpPr/>
          <p:nvPr/>
        </p:nvSpPr>
        <p:spPr>
          <a:xfrm rot="12646575">
            <a:off x="1293708" y="4569942"/>
            <a:ext cx="350738" cy="221425"/>
          </a:xfrm>
          <a:custGeom>
            <a:avLst/>
            <a:gdLst>
              <a:gd name="connsiteX0" fmla="*/ 106294 w 350738"/>
              <a:gd name="connsiteY0" fmla="*/ 130890 h 221425"/>
              <a:gd name="connsiteX1" fmla="*/ 6706 w 350738"/>
              <a:gd name="connsiteY1" fmla="*/ 112783 h 221425"/>
              <a:gd name="connsiteX2" fmla="*/ 24813 w 350738"/>
              <a:gd name="connsiteY2" fmla="*/ 31302 h 221425"/>
              <a:gd name="connsiteX3" fmla="*/ 151562 w 350738"/>
              <a:gd name="connsiteY3" fmla="*/ 4142 h 221425"/>
              <a:gd name="connsiteX4" fmla="*/ 242096 w 350738"/>
              <a:gd name="connsiteY4" fmla="*/ 112783 h 221425"/>
              <a:gd name="connsiteX5" fmla="*/ 233043 w 350738"/>
              <a:gd name="connsiteY5" fmla="*/ 139944 h 221425"/>
              <a:gd name="connsiteX6" fmla="*/ 350738 w 350738"/>
              <a:gd name="connsiteY6" fmla="*/ 221425 h 22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38" h="221425">
                <a:moveTo>
                  <a:pt x="106294" y="130890"/>
                </a:moveTo>
                <a:cubicBezTo>
                  <a:pt x="63290" y="130135"/>
                  <a:pt x="20286" y="129381"/>
                  <a:pt x="6706" y="112783"/>
                </a:cubicBezTo>
                <a:cubicBezTo>
                  <a:pt x="-6874" y="96185"/>
                  <a:pt x="670" y="49409"/>
                  <a:pt x="24813" y="31302"/>
                </a:cubicBezTo>
                <a:cubicBezTo>
                  <a:pt x="48956" y="13195"/>
                  <a:pt x="115348" y="-9438"/>
                  <a:pt x="151562" y="4142"/>
                </a:cubicBezTo>
                <a:cubicBezTo>
                  <a:pt x="187776" y="17722"/>
                  <a:pt x="228516" y="90149"/>
                  <a:pt x="242096" y="112783"/>
                </a:cubicBezTo>
                <a:cubicBezTo>
                  <a:pt x="255676" y="135417"/>
                  <a:pt x="214936" y="121837"/>
                  <a:pt x="233043" y="139944"/>
                </a:cubicBezTo>
                <a:cubicBezTo>
                  <a:pt x="251150" y="158051"/>
                  <a:pt x="300944" y="189738"/>
                  <a:pt x="350738" y="221425"/>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A7AA65F-9030-59EF-970A-B4F98C6718ED}"/>
              </a:ext>
            </a:extLst>
          </p:cNvPr>
          <p:cNvSpPr/>
          <p:nvPr/>
        </p:nvSpPr>
        <p:spPr>
          <a:xfrm rot="20957587">
            <a:off x="1139208" y="2358871"/>
            <a:ext cx="56482" cy="2246072"/>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A4AC934-F212-A6A5-9198-1765B70473E2}"/>
              </a:ext>
            </a:extLst>
          </p:cNvPr>
          <p:cNvSpPr/>
          <p:nvPr/>
        </p:nvSpPr>
        <p:spPr>
          <a:xfrm>
            <a:off x="3678238" y="4109590"/>
            <a:ext cx="152400" cy="1524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5D0F74F-ACFC-3A93-FEA1-6D55BA514A1A}"/>
              </a:ext>
            </a:extLst>
          </p:cNvPr>
          <p:cNvSpPr/>
          <p:nvPr/>
        </p:nvSpPr>
        <p:spPr>
          <a:xfrm>
            <a:off x="3801952" y="4963650"/>
            <a:ext cx="152400" cy="1524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6D3316BB-F81D-1072-FE01-4F977099C562}"/>
              </a:ext>
            </a:extLst>
          </p:cNvPr>
          <p:cNvSpPr/>
          <p:nvPr/>
        </p:nvSpPr>
        <p:spPr>
          <a:xfrm>
            <a:off x="1631682" y="4124613"/>
            <a:ext cx="76200" cy="762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4A52E47-4855-8BD3-7559-C2A2EAE2351A}"/>
              </a:ext>
            </a:extLst>
          </p:cNvPr>
          <p:cNvSpPr/>
          <p:nvPr/>
        </p:nvSpPr>
        <p:spPr>
          <a:xfrm>
            <a:off x="2682706" y="5206552"/>
            <a:ext cx="76200" cy="762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6">
            <a:extLst>
              <a:ext uri="{FF2B5EF4-FFF2-40B4-BE49-F238E27FC236}">
                <a16:creationId xmlns:a16="http://schemas.microsoft.com/office/drawing/2014/main" id="{30728C6C-C378-6B7F-CFDD-059EB50A55C4}"/>
              </a:ext>
            </a:extLst>
          </p:cNvPr>
          <p:cNvSpPr/>
          <p:nvPr/>
        </p:nvSpPr>
        <p:spPr>
          <a:xfrm>
            <a:off x="5669561" y="2514600"/>
            <a:ext cx="216286" cy="2951163"/>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 name="Rectangle 6">
            <a:extLst>
              <a:ext uri="{FF2B5EF4-FFF2-40B4-BE49-F238E27FC236}">
                <a16:creationId xmlns:a16="http://schemas.microsoft.com/office/drawing/2014/main" id="{DE6559DE-42A0-7E1A-017C-932CB8F63792}"/>
              </a:ext>
            </a:extLst>
          </p:cNvPr>
          <p:cNvSpPr/>
          <p:nvPr/>
        </p:nvSpPr>
        <p:spPr>
          <a:xfrm>
            <a:off x="5867400" y="1965323"/>
            <a:ext cx="180023" cy="2159289"/>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Rectangle 6">
            <a:extLst>
              <a:ext uri="{FF2B5EF4-FFF2-40B4-BE49-F238E27FC236}">
                <a16:creationId xmlns:a16="http://schemas.microsoft.com/office/drawing/2014/main" id="{E02237B0-F50B-9B5A-CAA0-9309B9D3EA60}"/>
              </a:ext>
            </a:extLst>
          </p:cNvPr>
          <p:cNvSpPr/>
          <p:nvPr/>
        </p:nvSpPr>
        <p:spPr>
          <a:xfrm>
            <a:off x="5527499" y="5129212"/>
            <a:ext cx="125587" cy="33655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0" name="Oval 29">
            <a:extLst>
              <a:ext uri="{FF2B5EF4-FFF2-40B4-BE49-F238E27FC236}">
                <a16:creationId xmlns:a16="http://schemas.microsoft.com/office/drawing/2014/main" id="{E3552E8D-2529-E426-7AFA-B0D84AEC16F2}"/>
              </a:ext>
            </a:extLst>
          </p:cNvPr>
          <p:cNvSpPr/>
          <p:nvPr/>
        </p:nvSpPr>
        <p:spPr>
          <a:xfrm>
            <a:off x="6096000" y="2672209"/>
            <a:ext cx="76200" cy="762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5" name="Oval 18434">
            <a:extLst>
              <a:ext uri="{FF2B5EF4-FFF2-40B4-BE49-F238E27FC236}">
                <a16:creationId xmlns:a16="http://schemas.microsoft.com/office/drawing/2014/main" id="{4AFD1B09-E840-C6FD-4113-24F8EBD3BFE9}"/>
              </a:ext>
            </a:extLst>
          </p:cNvPr>
          <p:cNvSpPr/>
          <p:nvPr/>
        </p:nvSpPr>
        <p:spPr>
          <a:xfrm>
            <a:off x="5971223" y="1993107"/>
            <a:ext cx="152400" cy="1524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6" name="Oval 18435">
            <a:extLst>
              <a:ext uri="{FF2B5EF4-FFF2-40B4-BE49-F238E27FC236}">
                <a16:creationId xmlns:a16="http://schemas.microsoft.com/office/drawing/2014/main" id="{B22D286C-72AB-325B-8BA8-748856C995AF}"/>
              </a:ext>
            </a:extLst>
          </p:cNvPr>
          <p:cNvSpPr/>
          <p:nvPr/>
        </p:nvSpPr>
        <p:spPr>
          <a:xfrm>
            <a:off x="5911221" y="4795014"/>
            <a:ext cx="152400" cy="1524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7" name="Freeform: Shape 18436">
            <a:extLst>
              <a:ext uri="{FF2B5EF4-FFF2-40B4-BE49-F238E27FC236}">
                <a16:creationId xmlns:a16="http://schemas.microsoft.com/office/drawing/2014/main" id="{95523030-0C9D-58AA-5D84-A1134E1BB490}"/>
              </a:ext>
            </a:extLst>
          </p:cNvPr>
          <p:cNvSpPr/>
          <p:nvPr/>
        </p:nvSpPr>
        <p:spPr>
          <a:xfrm rot="3527652">
            <a:off x="5835912" y="2141390"/>
            <a:ext cx="350738" cy="221425"/>
          </a:xfrm>
          <a:custGeom>
            <a:avLst/>
            <a:gdLst>
              <a:gd name="connsiteX0" fmla="*/ 106294 w 350738"/>
              <a:gd name="connsiteY0" fmla="*/ 130890 h 221425"/>
              <a:gd name="connsiteX1" fmla="*/ 6706 w 350738"/>
              <a:gd name="connsiteY1" fmla="*/ 112783 h 221425"/>
              <a:gd name="connsiteX2" fmla="*/ 24813 w 350738"/>
              <a:gd name="connsiteY2" fmla="*/ 31302 h 221425"/>
              <a:gd name="connsiteX3" fmla="*/ 151562 w 350738"/>
              <a:gd name="connsiteY3" fmla="*/ 4142 h 221425"/>
              <a:gd name="connsiteX4" fmla="*/ 242096 w 350738"/>
              <a:gd name="connsiteY4" fmla="*/ 112783 h 221425"/>
              <a:gd name="connsiteX5" fmla="*/ 233043 w 350738"/>
              <a:gd name="connsiteY5" fmla="*/ 139944 h 221425"/>
              <a:gd name="connsiteX6" fmla="*/ 350738 w 350738"/>
              <a:gd name="connsiteY6" fmla="*/ 221425 h 22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38" h="221425">
                <a:moveTo>
                  <a:pt x="106294" y="130890"/>
                </a:moveTo>
                <a:cubicBezTo>
                  <a:pt x="63290" y="130135"/>
                  <a:pt x="20286" y="129381"/>
                  <a:pt x="6706" y="112783"/>
                </a:cubicBezTo>
                <a:cubicBezTo>
                  <a:pt x="-6874" y="96185"/>
                  <a:pt x="670" y="49409"/>
                  <a:pt x="24813" y="31302"/>
                </a:cubicBezTo>
                <a:cubicBezTo>
                  <a:pt x="48956" y="13195"/>
                  <a:pt x="115348" y="-9438"/>
                  <a:pt x="151562" y="4142"/>
                </a:cubicBezTo>
                <a:cubicBezTo>
                  <a:pt x="187776" y="17722"/>
                  <a:pt x="228516" y="90149"/>
                  <a:pt x="242096" y="112783"/>
                </a:cubicBezTo>
                <a:cubicBezTo>
                  <a:pt x="255676" y="135417"/>
                  <a:pt x="214936" y="121837"/>
                  <a:pt x="233043" y="139944"/>
                </a:cubicBezTo>
                <a:cubicBezTo>
                  <a:pt x="251150" y="158051"/>
                  <a:pt x="300944" y="189738"/>
                  <a:pt x="350738" y="221425"/>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8" name="Freeform: Shape 18437">
            <a:extLst>
              <a:ext uri="{FF2B5EF4-FFF2-40B4-BE49-F238E27FC236}">
                <a16:creationId xmlns:a16="http://schemas.microsoft.com/office/drawing/2014/main" id="{2C89BC24-9423-9914-580D-A2F955330CA9}"/>
              </a:ext>
            </a:extLst>
          </p:cNvPr>
          <p:cNvSpPr/>
          <p:nvPr/>
        </p:nvSpPr>
        <p:spPr>
          <a:xfrm rot="14294890">
            <a:off x="5835038" y="4599918"/>
            <a:ext cx="350738" cy="221425"/>
          </a:xfrm>
          <a:custGeom>
            <a:avLst/>
            <a:gdLst>
              <a:gd name="connsiteX0" fmla="*/ 106294 w 350738"/>
              <a:gd name="connsiteY0" fmla="*/ 130890 h 221425"/>
              <a:gd name="connsiteX1" fmla="*/ 6706 w 350738"/>
              <a:gd name="connsiteY1" fmla="*/ 112783 h 221425"/>
              <a:gd name="connsiteX2" fmla="*/ 24813 w 350738"/>
              <a:gd name="connsiteY2" fmla="*/ 31302 h 221425"/>
              <a:gd name="connsiteX3" fmla="*/ 151562 w 350738"/>
              <a:gd name="connsiteY3" fmla="*/ 4142 h 221425"/>
              <a:gd name="connsiteX4" fmla="*/ 242096 w 350738"/>
              <a:gd name="connsiteY4" fmla="*/ 112783 h 221425"/>
              <a:gd name="connsiteX5" fmla="*/ 233043 w 350738"/>
              <a:gd name="connsiteY5" fmla="*/ 139944 h 221425"/>
              <a:gd name="connsiteX6" fmla="*/ 350738 w 350738"/>
              <a:gd name="connsiteY6" fmla="*/ 221425 h 22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38" h="221425">
                <a:moveTo>
                  <a:pt x="106294" y="130890"/>
                </a:moveTo>
                <a:cubicBezTo>
                  <a:pt x="63290" y="130135"/>
                  <a:pt x="20286" y="129381"/>
                  <a:pt x="6706" y="112783"/>
                </a:cubicBezTo>
                <a:cubicBezTo>
                  <a:pt x="-6874" y="96185"/>
                  <a:pt x="670" y="49409"/>
                  <a:pt x="24813" y="31302"/>
                </a:cubicBezTo>
                <a:cubicBezTo>
                  <a:pt x="48956" y="13195"/>
                  <a:pt x="115348" y="-9438"/>
                  <a:pt x="151562" y="4142"/>
                </a:cubicBezTo>
                <a:cubicBezTo>
                  <a:pt x="187776" y="17722"/>
                  <a:pt x="228516" y="90149"/>
                  <a:pt x="242096" y="112783"/>
                </a:cubicBezTo>
                <a:cubicBezTo>
                  <a:pt x="255676" y="135417"/>
                  <a:pt x="214936" y="121837"/>
                  <a:pt x="233043" y="139944"/>
                </a:cubicBezTo>
                <a:cubicBezTo>
                  <a:pt x="251150" y="158051"/>
                  <a:pt x="300944" y="189738"/>
                  <a:pt x="350738" y="221425"/>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9" name="Rectangle 18438">
            <a:extLst>
              <a:ext uri="{FF2B5EF4-FFF2-40B4-BE49-F238E27FC236}">
                <a16:creationId xmlns:a16="http://schemas.microsoft.com/office/drawing/2014/main" id="{B43D3420-8A3A-897A-797D-318E935664FB}"/>
              </a:ext>
            </a:extLst>
          </p:cNvPr>
          <p:cNvSpPr/>
          <p:nvPr/>
        </p:nvSpPr>
        <p:spPr>
          <a:xfrm>
            <a:off x="5987421" y="2349154"/>
            <a:ext cx="56482" cy="2246072"/>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45" name="Oval 18444">
            <a:extLst>
              <a:ext uri="{FF2B5EF4-FFF2-40B4-BE49-F238E27FC236}">
                <a16:creationId xmlns:a16="http://schemas.microsoft.com/office/drawing/2014/main" id="{65018023-1F17-69B9-AEA2-79B6D6CC5281}"/>
              </a:ext>
            </a:extLst>
          </p:cNvPr>
          <p:cNvSpPr/>
          <p:nvPr/>
        </p:nvSpPr>
        <p:spPr>
          <a:xfrm>
            <a:off x="5935993" y="4124614"/>
            <a:ext cx="76200" cy="762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47" name="Rectangle 6">
            <a:extLst>
              <a:ext uri="{FF2B5EF4-FFF2-40B4-BE49-F238E27FC236}">
                <a16:creationId xmlns:a16="http://schemas.microsoft.com/office/drawing/2014/main" id="{B008A2CC-C9F7-D1C1-57CF-7EB8CD6FB215}"/>
              </a:ext>
            </a:extLst>
          </p:cNvPr>
          <p:cNvSpPr/>
          <p:nvPr/>
        </p:nvSpPr>
        <p:spPr>
          <a:xfrm>
            <a:off x="5334000" y="3883429"/>
            <a:ext cx="170625" cy="1554552"/>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448" name="Rectangle 6">
            <a:extLst>
              <a:ext uri="{FF2B5EF4-FFF2-40B4-BE49-F238E27FC236}">
                <a16:creationId xmlns:a16="http://schemas.microsoft.com/office/drawing/2014/main" id="{B6B645E3-00A4-25FF-3305-381656BE24A0}"/>
              </a:ext>
            </a:extLst>
          </p:cNvPr>
          <p:cNvSpPr/>
          <p:nvPr/>
        </p:nvSpPr>
        <p:spPr>
          <a:xfrm rot="5400000" flipH="1">
            <a:off x="6585870" y="3853530"/>
            <a:ext cx="135891" cy="3401631"/>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449" name="Rectangle 6">
            <a:extLst>
              <a:ext uri="{FF2B5EF4-FFF2-40B4-BE49-F238E27FC236}">
                <a16:creationId xmlns:a16="http://schemas.microsoft.com/office/drawing/2014/main" id="{48D78B6F-65EC-982E-B9D2-0AA6815C70C1}"/>
              </a:ext>
            </a:extLst>
          </p:cNvPr>
          <p:cNvSpPr/>
          <p:nvPr/>
        </p:nvSpPr>
        <p:spPr>
          <a:xfrm>
            <a:off x="5527499" y="3925440"/>
            <a:ext cx="125587" cy="33655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451" name="Oval 18450">
            <a:extLst>
              <a:ext uri="{FF2B5EF4-FFF2-40B4-BE49-F238E27FC236}">
                <a16:creationId xmlns:a16="http://schemas.microsoft.com/office/drawing/2014/main" id="{29C2F459-1FFD-0FEC-D062-02F7075A610C}"/>
              </a:ext>
            </a:extLst>
          </p:cNvPr>
          <p:cNvSpPr/>
          <p:nvPr/>
        </p:nvSpPr>
        <p:spPr>
          <a:xfrm>
            <a:off x="5550635" y="2659078"/>
            <a:ext cx="76200" cy="762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
            <a:extLst>
              <a:ext uri="{FF2B5EF4-FFF2-40B4-BE49-F238E27FC236}">
                <a16:creationId xmlns:a16="http://schemas.microsoft.com/office/drawing/2014/main" id="{30E5A9D4-61B2-0457-4AA8-EFC8D9D91AAA}"/>
              </a:ext>
            </a:extLst>
          </p:cNvPr>
          <p:cNvSpPr/>
          <p:nvPr/>
        </p:nvSpPr>
        <p:spPr>
          <a:xfrm>
            <a:off x="4990111" y="5149850"/>
            <a:ext cx="1486889" cy="33655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3924899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00F1E-6E02-B728-9BCA-68D8A8FC3BBC}"/>
            </a:ext>
          </a:extLst>
        </p:cNvPr>
        <p:cNvGrpSpPr/>
        <p:nvPr/>
      </p:nvGrpSpPr>
      <p:grpSpPr>
        <a:xfrm>
          <a:off x="0" y="0"/>
          <a:ext cx="0" cy="0"/>
          <a:chOff x="0" y="0"/>
          <a:chExt cx="0" cy="0"/>
        </a:xfrm>
      </p:grpSpPr>
      <p:sp>
        <p:nvSpPr>
          <p:cNvPr id="42" name="Rectangle 2">
            <a:extLst>
              <a:ext uri="{FF2B5EF4-FFF2-40B4-BE49-F238E27FC236}">
                <a16:creationId xmlns:a16="http://schemas.microsoft.com/office/drawing/2014/main" id="{4BC096DF-CFBE-B9F3-2E0C-08EAC318EA41}"/>
              </a:ext>
            </a:extLst>
          </p:cNvPr>
          <p:cNvSpPr txBox="1">
            <a:spLocks noChangeArrowheads="1"/>
          </p:cNvSpPr>
          <p:nvPr/>
        </p:nvSpPr>
        <p:spPr>
          <a:xfrm>
            <a:off x="285750" y="457200"/>
            <a:ext cx="5449888" cy="257175"/>
          </a:xfrm>
          <a:prstGeom prst="rect">
            <a:avLst/>
          </a:prstGeom>
        </p:spPr>
        <p:txBody>
          <a:bodyPr/>
          <a:lstStyle/>
          <a:p>
            <a:pPr eaLnBrk="1" fontAlgn="auto" hangingPunct="1">
              <a:spcAft>
                <a:spcPts val="0"/>
              </a:spcAft>
              <a:defRPr/>
            </a:pPr>
            <a:r>
              <a:rPr lang="en-US" b="1" dirty="0">
                <a:solidFill>
                  <a:srgbClr val="002060"/>
                </a:solidFill>
                <a:latin typeface="Arial" charset="0"/>
                <a:cs typeface="Arial" charset="0"/>
              </a:rPr>
              <a:t>Trebuchet </a:t>
            </a:r>
            <a:r>
              <a:rPr lang="en-US" b="1" dirty="0">
                <a:solidFill>
                  <a:srgbClr val="002060"/>
                </a:solidFill>
                <a:latin typeface="Comic Sans MS" pitchFamily="66" charset="0"/>
                <a:ea typeface="+mj-ea"/>
                <a:cs typeface="+mj-cs"/>
              </a:rPr>
              <a:t>Plans</a:t>
            </a:r>
          </a:p>
        </p:txBody>
      </p:sp>
      <p:sp>
        <p:nvSpPr>
          <p:cNvPr id="16387" name="Line 3">
            <a:extLst>
              <a:ext uri="{FF2B5EF4-FFF2-40B4-BE49-F238E27FC236}">
                <a16:creationId xmlns:a16="http://schemas.microsoft.com/office/drawing/2014/main" id="{16ED51F0-462F-7D40-3CA4-59BD6564B882}"/>
              </a:ext>
            </a:extLst>
          </p:cNvPr>
          <p:cNvSpPr>
            <a:spLocks noChangeShapeType="1"/>
          </p:cNvSpPr>
          <p:nvPr/>
        </p:nvSpPr>
        <p:spPr bwMode="auto">
          <a:xfrm flipH="1">
            <a:off x="381000" y="428625"/>
            <a:ext cx="8447088"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8" name="Text Box 15">
            <a:extLst>
              <a:ext uri="{FF2B5EF4-FFF2-40B4-BE49-F238E27FC236}">
                <a16:creationId xmlns:a16="http://schemas.microsoft.com/office/drawing/2014/main" id="{B1AEF4EA-D88B-76EA-82B2-1FB9656EB065}"/>
              </a:ext>
            </a:extLst>
          </p:cNvPr>
          <p:cNvSpPr txBox="1">
            <a:spLocks noChangeArrowheads="1"/>
          </p:cNvSpPr>
          <p:nvPr/>
        </p:nvSpPr>
        <p:spPr bwMode="auto">
          <a:xfrm>
            <a:off x="6726238" y="69850"/>
            <a:ext cx="2152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600">
                <a:solidFill>
                  <a:srgbClr val="4D4D4D"/>
                </a:solidFill>
                <a:latin typeface="Comic Sans MS" panose="030F0702030302020204" pitchFamily="66" charset="0"/>
              </a:rPr>
              <a:t>Catapult Engineering</a:t>
            </a:r>
          </a:p>
        </p:txBody>
      </p:sp>
      <p:grpSp>
        <p:nvGrpSpPr>
          <p:cNvPr id="16389" name="Group 45">
            <a:extLst>
              <a:ext uri="{FF2B5EF4-FFF2-40B4-BE49-F238E27FC236}">
                <a16:creationId xmlns:a16="http://schemas.microsoft.com/office/drawing/2014/main" id="{48441155-F028-FB3A-06FF-E3E884204A9B}"/>
              </a:ext>
            </a:extLst>
          </p:cNvPr>
          <p:cNvGrpSpPr>
            <a:grpSpLocks/>
          </p:cNvGrpSpPr>
          <p:nvPr/>
        </p:nvGrpSpPr>
        <p:grpSpPr bwMode="auto">
          <a:xfrm>
            <a:off x="990600" y="1600200"/>
            <a:ext cx="6313488" cy="3802063"/>
            <a:chOff x="990600" y="1600200"/>
            <a:chExt cx="6313657" cy="3802047"/>
          </a:xfrm>
        </p:grpSpPr>
        <p:sp>
          <p:nvSpPr>
            <p:cNvPr id="16391" name="TextBox 61">
              <a:extLst>
                <a:ext uri="{FF2B5EF4-FFF2-40B4-BE49-F238E27FC236}">
                  <a16:creationId xmlns:a16="http://schemas.microsoft.com/office/drawing/2014/main" id="{6ED13FA0-15FB-083C-E2A8-B32F4929EBDA}"/>
                </a:ext>
              </a:extLst>
            </p:cNvPr>
            <p:cNvSpPr txBox="1">
              <a:spLocks noChangeArrowheads="1"/>
            </p:cNvSpPr>
            <p:nvPr/>
          </p:nvSpPr>
          <p:spPr bwMode="auto">
            <a:xfrm>
              <a:off x="5791200" y="2743200"/>
              <a:ext cx="120827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Comic Sans MS" panose="030F0702030302020204" pitchFamily="66" charset="0"/>
                </a:rPr>
                <a:t>Bucket of rocks  </a:t>
              </a:r>
            </a:p>
            <a:p>
              <a:pPr eaLnBrk="1" hangingPunct="1">
                <a:spcBef>
                  <a:spcPct val="0"/>
                </a:spcBef>
                <a:buFontTx/>
                <a:buNone/>
              </a:pPr>
              <a:r>
                <a:rPr lang="en-US" altLang="en-US" sz="1800">
                  <a:latin typeface="Comic Sans MS" panose="030F0702030302020204" pitchFamily="66" charset="0"/>
                </a:rPr>
                <a:t>weight</a:t>
              </a:r>
            </a:p>
          </p:txBody>
        </p:sp>
        <p:sp>
          <p:nvSpPr>
            <p:cNvPr id="16392" name="TextBox 62">
              <a:extLst>
                <a:ext uri="{FF2B5EF4-FFF2-40B4-BE49-F238E27FC236}">
                  <a16:creationId xmlns:a16="http://schemas.microsoft.com/office/drawing/2014/main" id="{AE072A6F-C840-7DAA-CED0-3D7F9F7C76E7}"/>
                </a:ext>
              </a:extLst>
            </p:cNvPr>
            <p:cNvSpPr txBox="1">
              <a:spLocks noChangeArrowheads="1"/>
            </p:cNvSpPr>
            <p:nvPr/>
          </p:nvSpPr>
          <p:spPr bwMode="auto">
            <a:xfrm>
              <a:off x="5715000" y="4419600"/>
              <a:ext cx="1589257" cy="64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latin typeface="Comic Sans MS" panose="030F0702030302020204" pitchFamily="66" charset="0"/>
                </a:rPr>
                <a:t>Structure</a:t>
              </a:r>
            </a:p>
            <a:p>
              <a:pPr algn="ctr" eaLnBrk="1" hangingPunct="1">
                <a:spcBef>
                  <a:spcPct val="0"/>
                </a:spcBef>
                <a:buFontTx/>
                <a:buNone/>
              </a:pPr>
              <a:endParaRPr lang="en-US" altLang="en-US" sz="1800">
                <a:latin typeface="Comic Sans MS" panose="030F0702030302020204" pitchFamily="66" charset="0"/>
              </a:endParaRPr>
            </a:p>
          </p:txBody>
        </p:sp>
        <p:sp>
          <p:nvSpPr>
            <p:cNvPr id="16393" name="TextBox 63">
              <a:extLst>
                <a:ext uri="{FF2B5EF4-FFF2-40B4-BE49-F238E27FC236}">
                  <a16:creationId xmlns:a16="http://schemas.microsoft.com/office/drawing/2014/main" id="{52F443DD-D5B6-FFE7-0E96-4DD8A1AE1B2B}"/>
                </a:ext>
              </a:extLst>
            </p:cNvPr>
            <p:cNvSpPr txBox="1">
              <a:spLocks noChangeArrowheads="1"/>
            </p:cNvSpPr>
            <p:nvPr/>
          </p:nvSpPr>
          <p:spPr bwMode="auto">
            <a:xfrm>
              <a:off x="990600" y="3652336"/>
              <a:ext cx="1589257" cy="64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latin typeface="Comic Sans MS" panose="030F0702030302020204" pitchFamily="66" charset="0"/>
                </a:rPr>
                <a:t>Trigger</a:t>
              </a:r>
            </a:p>
            <a:p>
              <a:pPr algn="ctr" eaLnBrk="1" hangingPunct="1">
                <a:spcBef>
                  <a:spcPct val="0"/>
                </a:spcBef>
                <a:buFontTx/>
                <a:buNone/>
              </a:pPr>
              <a:endParaRPr lang="en-US" altLang="en-US" sz="1800">
                <a:latin typeface="Comic Sans MS" panose="030F0702030302020204" pitchFamily="66" charset="0"/>
              </a:endParaRPr>
            </a:p>
          </p:txBody>
        </p:sp>
        <p:sp>
          <p:nvSpPr>
            <p:cNvPr id="16394" name="TextBox 64">
              <a:extLst>
                <a:ext uri="{FF2B5EF4-FFF2-40B4-BE49-F238E27FC236}">
                  <a16:creationId xmlns:a16="http://schemas.microsoft.com/office/drawing/2014/main" id="{6A1ADA8A-89C8-D635-2B22-C4308E0F4BDC}"/>
                </a:ext>
              </a:extLst>
            </p:cNvPr>
            <p:cNvSpPr txBox="1">
              <a:spLocks noChangeArrowheads="1"/>
            </p:cNvSpPr>
            <p:nvPr/>
          </p:nvSpPr>
          <p:spPr bwMode="auto">
            <a:xfrm>
              <a:off x="2220732" y="2819400"/>
              <a:ext cx="1284468" cy="92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latin typeface="Comic Sans MS" panose="030F0702030302020204" pitchFamily="66" charset="0"/>
                </a:rPr>
                <a:t>Catapult arm</a:t>
              </a:r>
            </a:p>
            <a:p>
              <a:pPr algn="ctr" eaLnBrk="1" hangingPunct="1">
                <a:spcBef>
                  <a:spcPct val="0"/>
                </a:spcBef>
                <a:buFontTx/>
                <a:buNone/>
              </a:pPr>
              <a:endParaRPr lang="en-US" altLang="en-US" sz="1800">
                <a:latin typeface="Comic Sans MS" panose="030F0702030302020204" pitchFamily="66" charset="0"/>
              </a:endParaRPr>
            </a:p>
          </p:txBody>
        </p:sp>
        <p:sp>
          <p:nvSpPr>
            <p:cNvPr id="16395" name="TextBox 65">
              <a:extLst>
                <a:ext uri="{FF2B5EF4-FFF2-40B4-BE49-F238E27FC236}">
                  <a16:creationId xmlns:a16="http://schemas.microsoft.com/office/drawing/2014/main" id="{995D3EF2-833D-0B7B-B3B5-C719C1865047}"/>
                </a:ext>
              </a:extLst>
            </p:cNvPr>
            <p:cNvSpPr txBox="1">
              <a:spLocks noChangeArrowheads="1"/>
            </p:cNvSpPr>
            <p:nvPr/>
          </p:nvSpPr>
          <p:spPr bwMode="auto">
            <a:xfrm>
              <a:off x="2754143" y="3886200"/>
              <a:ext cx="1589257" cy="36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latin typeface="Comic Sans MS" panose="030F0702030302020204" pitchFamily="66" charset="0"/>
                </a:rPr>
                <a:t>Projectile</a:t>
              </a:r>
            </a:p>
          </p:txBody>
        </p:sp>
        <p:sp>
          <p:nvSpPr>
            <p:cNvPr id="16396" name="TextBox 66">
              <a:extLst>
                <a:ext uri="{FF2B5EF4-FFF2-40B4-BE49-F238E27FC236}">
                  <a16:creationId xmlns:a16="http://schemas.microsoft.com/office/drawing/2014/main" id="{5DE355C1-3B91-86CB-27AE-229884EC15B3}"/>
                </a:ext>
              </a:extLst>
            </p:cNvPr>
            <p:cNvSpPr txBox="1">
              <a:spLocks noChangeArrowheads="1"/>
            </p:cNvSpPr>
            <p:nvPr/>
          </p:nvSpPr>
          <p:spPr bwMode="auto">
            <a:xfrm>
              <a:off x="2525440" y="1747604"/>
              <a:ext cx="1589257" cy="64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latin typeface="Comic Sans MS" panose="030F0702030302020204" pitchFamily="66" charset="0"/>
                </a:rPr>
                <a:t>Arm stop</a:t>
              </a:r>
            </a:p>
            <a:p>
              <a:pPr algn="ctr" eaLnBrk="1" hangingPunct="1">
                <a:spcBef>
                  <a:spcPct val="0"/>
                </a:spcBef>
                <a:buFontTx/>
                <a:buNone/>
              </a:pPr>
              <a:endParaRPr lang="en-US" altLang="en-US" sz="1800">
                <a:latin typeface="Comic Sans MS" panose="030F0702030302020204" pitchFamily="66" charset="0"/>
              </a:endParaRPr>
            </a:p>
          </p:txBody>
        </p:sp>
        <p:grpSp>
          <p:nvGrpSpPr>
            <p:cNvPr id="16397" name="Group 90">
              <a:extLst>
                <a:ext uri="{FF2B5EF4-FFF2-40B4-BE49-F238E27FC236}">
                  <a16:creationId xmlns:a16="http://schemas.microsoft.com/office/drawing/2014/main" id="{05C490E0-B321-4719-8A75-994B588DA502}"/>
                </a:ext>
              </a:extLst>
            </p:cNvPr>
            <p:cNvGrpSpPr>
              <a:grpSpLocks/>
            </p:cNvGrpSpPr>
            <p:nvPr/>
          </p:nvGrpSpPr>
          <p:grpSpPr bwMode="auto">
            <a:xfrm>
              <a:off x="1828800" y="1600200"/>
              <a:ext cx="5105400" cy="3802047"/>
              <a:chOff x="2508250" y="1676400"/>
              <a:chExt cx="4502150" cy="3352800"/>
            </a:xfrm>
          </p:grpSpPr>
          <p:grpSp>
            <p:nvGrpSpPr>
              <p:cNvPr id="16398" name="Group 58">
                <a:extLst>
                  <a:ext uri="{FF2B5EF4-FFF2-40B4-BE49-F238E27FC236}">
                    <a16:creationId xmlns:a16="http://schemas.microsoft.com/office/drawing/2014/main" id="{B3DEE16D-520F-8686-87B2-495464AC6D26}"/>
                  </a:ext>
                </a:extLst>
              </p:cNvPr>
              <p:cNvGrpSpPr>
                <a:grpSpLocks/>
              </p:cNvGrpSpPr>
              <p:nvPr/>
            </p:nvGrpSpPr>
            <p:grpSpPr bwMode="auto">
              <a:xfrm>
                <a:off x="4302125" y="3810000"/>
                <a:ext cx="1092200" cy="769938"/>
                <a:chOff x="7267235" y="3521427"/>
                <a:chExt cx="1532405" cy="1243898"/>
              </a:xfrm>
            </p:grpSpPr>
            <p:grpSp>
              <p:nvGrpSpPr>
                <p:cNvPr id="16429" name="Freeform 88">
                  <a:extLst>
                    <a:ext uri="{FF2B5EF4-FFF2-40B4-BE49-F238E27FC236}">
                      <a16:creationId xmlns:a16="http://schemas.microsoft.com/office/drawing/2014/main" id="{FB42CAE6-CA3A-1B5C-4246-96431F5BEDEE}"/>
                    </a:ext>
                  </a:extLst>
                </p:cNvPr>
                <p:cNvGrpSpPr>
                  <a:grpSpLocks/>
                </p:cNvGrpSpPr>
                <p:nvPr/>
              </p:nvGrpSpPr>
              <p:grpSpPr bwMode="auto">
                <a:xfrm>
                  <a:off x="7233133" y="3566454"/>
                  <a:ext cx="1524224" cy="1212260"/>
                  <a:chOff x="3835400" y="4051300"/>
                  <a:chExt cx="1231900" cy="850900"/>
                </a:xfrm>
              </p:grpSpPr>
              <p:pic>
                <p:nvPicPr>
                  <p:cNvPr id="16431" name="Freeform 88">
                    <a:extLst>
                      <a:ext uri="{FF2B5EF4-FFF2-40B4-BE49-F238E27FC236}">
                        <a16:creationId xmlns:a16="http://schemas.microsoft.com/office/drawing/2014/main" id="{67209A21-8EC9-8F28-5090-F69BFE61E4AA}"/>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5400" y="4051300"/>
                    <a:ext cx="12319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32" name="Text Box 45">
                    <a:extLst>
                      <a:ext uri="{FF2B5EF4-FFF2-40B4-BE49-F238E27FC236}">
                        <a16:creationId xmlns:a16="http://schemas.microsoft.com/office/drawing/2014/main" id="{8EA7DFED-D8A6-A974-7A62-5B340E030DE9}"/>
                      </a:ext>
                    </a:extLst>
                  </p:cNvPr>
                  <p:cNvSpPr txBox="1">
                    <a:spLocks noChangeArrowheads="1"/>
                  </p:cNvSpPr>
                  <p:nvPr/>
                </p:nvSpPr>
                <p:spPr bwMode="auto">
                  <a:xfrm rot="-5230276">
                    <a:off x="4045556" y="3876741"/>
                    <a:ext cx="828790" cy="1193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FFFFFF"/>
                      </a:solidFill>
                    </a:endParaRPr>
                  </a:p>
                </p:txBody>
              </p:sp>
            </p:grpSp>
            <p:sp>
              <p:nvSpPr>
                <p:cNvPr id="90" name="Freeform 89">
                  <a:extLst>
                    <a:ext uri="{FF2B5EF4-FFF2-40B4-BE49-F238E27FC236}">
                      <a16:creationId xmlns:a16="http://schemas.microsoft.com/office/drawing/2014/main" id="{BECCEFAF-F069-0AA8-6DE7-7DA40DD59CE7}"/>
                    </a:ext>
                  </a:extLst>
                </p:cNvPr>
                <p:cNvSpPr/>
                <p:nvPr/>
              </p:nvSpPr>
              <p:spPr>
                <a:xfrm>
                  <a:off x="8103277" y="3521220"/>
                  <a:ext cx="697293" cy="1243924"/>
                </a:xfrm>
                <a:custGeom>
                  <a:avLst/>
                  <a:gdLst>
                    <a:gd name="connsiteX0" fmla="*/ 99969 w 697169"/>
                    <a:gd name="connsiteY0" fmla="*/ 371 h 1243898"/>
                    <a:gd name="connsiteX1" fmla="*/ 462107 w 697169"/>
                    <a:gd name="connsiteY1" fmla="*/ 109013 h 1243898"/>
                    <a:gd name="connsiteX2" fmla="*/ 661283 w 697169"/>
                    <a:gd name="connsiteY2" fmla="*/ 398723 h 1243898"/>
                    <a:gd name="connsiteX3" fmla="*/ 688444 w 697169"/>
                    <a:gd name="connsiteY3" fmla="*/ 860450 h 1243898"/>
                    <a:gd name="connsiteX4" fmla="*/ 561695 w 697169"/>
                    <a:gd name="connsiteY4" fmla="*/ 1077733 h 1243898"/>
                    <a:gd name="connsiteX5" fmla="*/ 362519 w 697169"/>
                    <a:gd name="connsiteY5" fmla="*/ 1168268 h 1243898"/>
                    <a:gd name="connsiteX6" fmla="*/ 72808 w 697169"/>
                    <a:gd name="connsiteY6" fmla="*/ 1240696 h 1243898"/>
                    <a:gd name="connsiteX7" fmla="*/ 344412 w 697169"/>
                    <a:gd name="connsiteY7" fmla="*/ 1059626 h 1243898"/>
                    <a:gd name="connsiteX8" fmla="*/ 425893 w 697169"/>
                    <a:gd name="connsiteY8" fmla="*/ 851397 h 1243898"/>
                    <a:gd name="connsiteX9" fmla="*/ 389679 w 697169"/>
                    <a:gd name="connsiteY9" fmla="*/ 742755 h 1243898"/>
                    <a:gd name="connsiteX10" fmla="*/ 434947 w 697169"/>
                    <a:gd name="connsiteY10" fmla="*/ 625060 h 1243898"/>
                    <a:gd name="connsiteX11" fmla="*/ 471161 w 697169"/>
                    <a:gd name="connsiteY11" fmla="*/ 326296 h 1243898"/>
                    <a:gd name="connsiteX12" fmla="*/ 353466 w 697169"/>
                    <a:gd name="connsiteY12" fmla="*/ 145226 h 1243898"/>
                    <a:gd name="connsiteX13" fmla="*/ 90915 w 697169"/>
                    <a:gd name="connsiteY13" fmla="*/ 72799 h 1243898"/>
                    <a:gd name="connsiteX14" fmla="*/ 380 w 697169"/>
                    <a:gd name="connsiteY14" fmla="*/ 72799 h 1243898"/>
                    <a:gd name="connsiteX15" fmla="*/ 99969 w 697169"/>
                    <a:gd name="connsiteY15" fmla="*/ 371 h 124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7169" h="1243898">
                      <a:moveTo>
                        <a:pt x="99969" y="371"/>
                      </a:moveTo>
                      <a:cubicBezTo>
                        <a:pt x="176924" y="6407"/>
                        <a:pt x="368555" y="42621"/>
                        <a:pt x="462107" y="109013"/>
                      </a:cubicBezTo>
                      <a:cubicBezTo>
                        <a:pt x="555659" y="175405"/>
                        <a:pt x="623560" y="273484"/>
                        <a:pt x="661283" y="398723"/>
                      </a:cubicBezTo>
                      <a:cubicBezTo>
                        <a:pt x="699006" y="523963"/>
                        <a:pt x="705042" y="747282"/>
                        <a:pt x="688444" y="860450"/>
                      </a:cubicBezTo>
                      <a:cubicBezTo>
                        <a:pt x="671846" y="973618"/>
                        <a:pt x="616016" y="1026430"/>
                        <a:pt x="561695" y="1077733"/>
                      </a:cubicBezTo>
                      <a:cubicBezTo>
                        <a:pt x="507374" y="1129036"/>
                        <a:pt x="444000" y="1141108"/>
                        <a:pt x="362519" y="1168268"/>
                      </a:cubicBezTo>
                      <a:cubicBezTo>
                        <a:pt x="281038" y="1195428"/>
                        <a:pt x="75826" y="1258803"/>
                        <a:pt x="72808" y="1240696"/>
                      </a:cubicBezTo>
                      <a:cubicBezTo>
                        <a:pt x="69790" y="1222589"/>
                        <a:pt x="285565" y="1124509"/>
                        <a:pt x="344412" y="1059626"/>
                      </a:cubicBezTo>
                      <a:cubicBezTo>
                        <a:pt x="403260" y="994743"/>
                        <a:pt x="418349" y="904209"/>
                        <a:pt x="425893" y="851397"/>
                      </a:cubicBezTo>
                      <a:cubicBezTo>
                        <a:pt x="433437" y="798585"/>
                        <a:pt x="388170" y="780478"/>
                        <a:pt x="389679" y="742755"/>
                      </a:cubicBezTo>
                      <a:cubicBezTo>
                        <a:pt x="391188" y="705032"/>
                        <a:pt x="421367" y="694470"/>
                        <a:pt x="434947" y="625060"/>
                      </a:cubicBezTo>
                      <a:cubicBezTo>
                        <a:pt x="448527" y="555650"/>
                        <a:pt x="484741" y="406268"/>
                        <a:pt x="471161" y="326296"/>
                      </a:cubicBezTo>
                      <a:cubicBezTo>
                        <a:pt x="457581" y="246324"/>
                        <a:pt x="416840" y="187475"/>
                        <a:pt x="353466" y="145226"/>
                      </a:cubicBezTo>
                      <a:cubicBezTo>
                        <a:pt x="290092" y="102977"/>
                        <a:pt x="149763" y="84870"/>
                        <a:pt x="90915" y="72799"/>
                      </a:cubicBezTo>
                      <a:cubicBezTo>
                        <a:pt x="32067" y="60728"/>
                        <a:pt x="-4147" y="81853"/>
                        <a:pt x="380" y="72799"/>
                      </a:cubicBezTo>
                      <a:cubicBezTo>
                        <a:pt x="4907" y="63745"/>
                        <a:pt x="23014" y="-5665"/>
                        <a:pt x="99969" y="371"/>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52" name="Rectangle 51">
                <a:extLst>
                  <a:ext uri="{FF2B5EF4-FFF2-40B4-BE49-F238E27FC236}">
                    <a16:creationId xmlns:a16="http://schemas.microsoft.com/office/drawing/2014/main" id="{2EF19811-A99B-D826-37E4-9CED9E655B17}"/>
                  </a:ext>
                </a:extLst>
              </p:cNvPr>
              <p:cNvSpPr/>
              <p:nvPr/>
            </p:nvSpPr>
            <p:spPr>
              <a:xfrm>
                <a:off x="3135451" y="4579826"/>
                <a:ext cx="3459301" cy="23658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3" name="Rectangle 52">
                <a:extLst>
                  <a:ext uri="{FF2B5EF4-FFF2-40B4-BE49-F238E27FC236}">
                    <a16:creationId xmlns:a16="http://schemas.microsoft.com/office/drawing/2014/main" id="{6E40B729-67E7-0AA8-3B70-D3B469CC814A}"/>
                  </a:ext>
                </a:extLst>
              </p:cNvPr>
              <p:cNvSpPr/>
              <p:nvPr/>
            </p:nvSpPr>
            <p:spPr>
              <a:xfrm rot="19426189">
                <a:off x="2735063" y="2773934"/>
                <a:ext cx="3310905" cy="130193"/>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6401" name="Group 38">
                <a:extLst>
                  <a:ext uri="{FF2B5EF4-FFF2-40B4-BE49-F238E27FC236}">
                    <a16:creationId xmlns:a16="http://schemas.microsoft.com/office/drawing/2014/main" id="{98BBB8FD-BC50-FA0E-E598-946EEBAA480E}"/>
                  </a:ext>
                </a:extLst>
              </p:cNvPr>
              <p:cNvGrpSpPr>
                <a:grpSpLocks/>
              </p:cNvGrpSpPr>
              <p:nvPr/>
            </p:nvGrpSpPr>
            <p:grpSpPr bwMode="auto">
              <a:xfrm>
                <a:off x="2717800" y="4816475"/>
                <a:ext cx="4292600" cy="212725"/>
                <a:chOff x="1337819" y="4907945"/>
                <a:chExt cx="5520181" cy="273656"/>
              </a:xfrm>
            </p:grpSpPr>
            <p:cxnSp>
              <p:nvCxnSpPr>
                <p:cNvPr id="75" name="Straight Connector 74">
                  <a:extLst>
                    <a:ext uri="{FF2B5EF4-FFF2-40B4-BE49-F238E27FC236}">
                      <a16:creationId xmlns:a16="http://schemas.microsoft.com/office/drawing/2014/main" id="{5D8C2B97-FF0E-A260-9A05-B0CA5F2EC88E}"/>
                    </a:ext>
                  </a:extLst>
                </p:cNvPr>
                <p:cNvCxnSpPr/>
                <p:nvPr/>
              </p:nvCxnSpPr>
              <p:spPr>
                <a:xfrm>
                  <a:off x="1338414" y="4907864"/>
                  <a:ext cx="55197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BD14E13-9B4B-2976-0B71-CAA677AE3B8A}"/>
                    </a:ext>
                  </a:extLst>
                </p:cNvPr>
                <p:cNvCxnSpPr/>
                <p:nvPr/>
              </p:nvCxnSpPr>
              <p:spPr>
                <a:xfrm flipV="1">
                  <a:off x="1372621" y="4907864"/>
                  <a:ext cx="304253" cy="2737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344CE08-D17A-6373-F14B-2C657C4D60BF}"/>
                    </a:ext>
                  </a:extLst>
                </p:cNvPr>
                <p:cNvCxnSpPr/>
                <p:nvPr/>
              </p:nvCxnSpPr>
              <p:spPr>
                <a:xfrm flipV="1">
                  <a:off x="1752487" y="4907864"/>
                  <a:ext cx="304254" cy="2737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99013B7A-DD54-A0A4-6A4F-2D2F13F6F781}"/>
                    </a:ext>
                  </a:extLst>
                </p:cNvPr>
                <p:cNvCxnSpPr/>
                <p:nvPr/>
              </p:nvCxnSpPr>
              <p:spPr>
                <a:xfrm flipV="1">
                  <a:off x="2134154" y="4907864"/>
                  <a:ext cx="304254" cy="2737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6CDEF7C-5799-1F77-504C-6008F7DB00DB}"/>
                    </a:ext>
                  </a:extLst>
                </p:cNvPr>
                <p:cNvCxnSpPr/>
                <p:nvPr/>
              </p:nvCxnSpPr>
              <p:spPr>
                <a:xfrm flipV="1">
                  <a:off x="2591434" y="4907864"/>
                  <a:ext cx="304254" cy="2737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9CF5B1D0-CEE0-07D6-BD24-8B81EF3471A9}"/>
                    </a:ext>
                  </a:extLst>
                </p:cNvPr>
                <p:cNvCxnSpPr/>
                <p:nvPr/>
              </p:nvCxnSpPr>
              <p:spPr>
                <a:xfrm flipV="1">
                  <a:off x="3048714" y="4907864"/>
                  <a:ext cx="304254" cy="2737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D2A15B53-975C-1810-9E57-64E1EF5F9647}"/>
                    </a:ext>
                  </a:extLst>
                </p:cNvPr>
                <p:cNvCxnSpPr/>
                <p:nvPr/>
              </p:nvCxnSpPr>
              <p:spPr>
                <a:xfrm flipV="1">
                  <a:off x="3428581" y="4907864"/>
                  <a:ext cx="306054" cy="2737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14BCFC7-4F15-C495-1B6E-1567B6957888}"/>
                    </a:ext>
                  </a:extLst>
                </p:cNvPr>
                <p:cNvCxnSpPr/>
                <p:nvPr/>
              </p:nvCxnSpPr>
              <p:spPr>
                <a:xfrm flipV="1">
                  <a:off x="3810248" y="4907864"/>
                  <a:ext cx="304253" cy="2737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510204C4-DB34-0CE5-E043-FF385A26E9D8}"/>
                    </a:ext>
                  </a:extLst>
                </p:cNvPr>
                <p:cNvCxnSpPr/>
                <p:nvPr/>
              </p:nvCxnSpPr>
              <p:spPr>
                <a:xfrm flipV="1">
                  <a:off x="4267528" y="4907864"/>
                  <a:ext cx="304253" cy="2737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F649F30-88F1-C158-3B1B-A1646241D38C}"/>
                    </a:ext>
                  </a:extLst>
                </p:cNvPr>
                <p:cNvCxnSpPr/>
                <p:nvPr/>
              </p:nvCxnSpPr>
              <p:spPr>
                <a:xfrm flipV="1">
                  <a:off x="4724808" y="4907864"/>
                  <a:ext cx="304253" cy="2737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DF34446F-9D38-1261-71A6-EC288AB02C4B}"/>
                    </a:ext>
                  </a:extLst>
                </p:cNvPr>
                <p:cNvCxnSpPr/>
                <p:nvPr/>
              </p:nvCxnSpPr>
              <p:spPr>
                <a:xfrm flipV="1">
                  <a:off x="5106474" y="4907864"/>
                  <a:ext cx="304253" cy="2737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DE1FA3C4-CC9D-8A74-8B49-06936B10DB14}"/>
                    </a:ext>
                  </a:extLst>
                </p:cNvPr>
                <p:cNvCxnSpPr/>
                <p:nvPr/>
              </p:nvCxnSpPr>
              <p:spPr>
                <a:xfrm flipV="1">
                  <a:off x="5486340" y="4907864"/>
                  <a:ext cx="304254" cy="2737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10CFA623-A645-FF24-C234-E5806C2C3913}"/>
                    </a:ext>
                  </a:extLst>
                </p:cNvPr>
                <p:cNvCxnSpPr/>
                <p:nvPr/>
              </p:nvCxnSpPr>
              <p:spPr>
                <a:xfrm flipV="1">
                  <a:off x="5943620" y="4907864"/>
                  <a:ext cx="304254" cy="2737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222173D-F517-1A7B-4654-3BC6BE03A778}"/>
                    </a:ext>
                  </a:extLst>
                </p:cNvPr>
                <p:cNvCxnSpPr/>
                <p:nvPr/>
              </p:nvCxnSpPr>
              <p:spPr>
                <a:xfrm flipV="1">
                  <a:off x="6325287" y="4907864"/>
                  <a:ext cx="304254" cy="2737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9" name="Straight Connector 58">
                <a:extLst>
                  <a:ext uri="{FF2B5EF4-FFF2-40B4-BE49-F238E27FC236}">
                    <a16:creationId xmlns:a16="http://schemas.microsoft.com/office/drawing/2014/main" id="{9754A4FB-C9D6-96BF-A46A-CA3FEFDAB30E}"/>
                  </a:ext>
                </a:extLst>
              </p:cNvPr>
              <p:cNvCxnSpPr>
                <a:stCxn id="63" idx="1"/>
              </p:cNvCxnSpPr>
              <p:nvPr/>
            </p:nvCxnSpPr>
            <p:spPr>
              <a:xfrm>
                <a:off x="5583982" y="1912986"/>
                <a:ext cx="359789" cy="761554"/>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31011BC3-A1FA-883A-4235-193AAB0A2B55}"/>
                  </a:ext>
                </a:extLst>
              </p:cNvPr>
              <p:cNvSpPr/>
              <p:nvPr/>
            </p:nvSpPr>
            <p:spPr>
              <a:xfrm>
                <a:off x="5232591" y="2674541"/>
                <a:ext cx="711180" cy="897346"/>
              </a:xfrm>
              <a:prstGeom prst="rect">
                <a:avLst/>
              </a:prstGeom>
              <a:gradFill flip="none" rotWithShape="1">
                <a:gsLst>
                  <a:gs pos="97000">
                    <a:srgbClr val="C00000"/>
                  </a:gs>
                  <a:gs pos="42000">
                    <a:srgbClr val="FFC000"/>
                  </a:gs>
                  <a:gs pos="0">
                    <a:srgbClr val="C00000"/>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3" name="Freeform 62">
                <a:extLst>
                  <a:ext uri="{FF2B5EF4-FFF2-40B4-BE49-F238E27FC236}">
                    <a16:creationId xmlns:a16="http://schemas.microsoft.com/office/drawing/2014/main" id="{93BA512A-7F51-F65E-38A0-3AB80C910376}"/>
                  </a:ext>
                </a:extLst>
              </p:cNvPr>
              <p:cNvSpPr/>
              <p:nvPr/>
            </p:nvSpPr>
            <p:spPr>
              <a:xfrm>
                <a:off x="5232591" y="1912986"/>
                <a:ext cx="351390" cy="783953"/>
              </a:xfrm>
              <a:custGeom>
                <a:avLst/>
                <a:gdLst>
                  <a:gd name="connsiteX0" fmla="*/ 0 w 914400"/>
                  <a:gd name="connsiteY0" fmla="*/ 896293 h 896293"/>
                  <a:gd name="connsiteX1" fmla="*/ 452673 w 914400"/>
                  <a:gd name="connsiteY1" fmla="*/ 0 h 896293"/>
                  <a:gd name="connsiteX2" fmla="*/ 914400 w 914400"/>
                  <a:gd name="connsiteY2" fmla="*/ 896293 h 896293"/>
                  <a:gd name="connsiteX0" fmla="*/ 0 w 452673"/>
                  <a:gd name="connsiteY0" fmla="*/ 896293 h 941561"/>
                  <a:gd name="connsiteX1" fmla="*/ 452673 w 452673"/>
                  <a:gd name="connsiteY1" fmla="*/ 0 h 941561"/>
                  <a:gd name="connsiteX2" fmla="*/ 371193 w 452673"/>
                  <a:gd name="connsiteY2" fmla="*/ 941561 h 941561"/>
                </a:gdLst>
                <a:ahLst/>
                <a:cxnLst>
                  <a:cxn ang="0">
                    <a:pos x="connsiteX0" y="connsiteY0"/>
                  </a:cxn>
                  <a:cxn ang="0">
                    <a:pos x="connsiteX1" y="connsiteY1"/>
                  </a:cxn>
                  <a:cxn ang="0">
                    <a:pos x="connsiteX2" y="connsiteY2"/>
                  </a:cxn>
                </a:cxnLst>
                <a:rect l="l" t="t" r="r" b="b"/>
                <a:pathLst>
                  <a:path w="452673" h="941561">
                    <a:moveTo>
                      <a:pt x="0" y="896293"/>
                    </a:moveTo>
                    <a:lnTo>
                      <a:pt x="452673" y="0"/>
                    </a:lnTo>
                    <a:lnTo>
                      <a:pt x="371193" y="941561"/>
                    </a:lnTo>
                  </a:path>
                </a:pathLst>
              </a:cu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4" name="Rectangle 63">
                <a:extLst>
                  <a:ext uri="{FF2B5EF4-FFF2-40B4-BE49-F238E27FC236}">
                    <a16:creationId xmlns:a16="http://schemas.microsoft.com/office/drawing/2014/main" id="{C55C4BAE-1625-DCF2-98A5-AD61587F2F5C}"/>
                  </a:ext>
                </a:extLst>
              </p:cNvPr>
              <p:cNvSpPr/>
              <p:nvPr/>
            </p:nvSpPr>
            <p:spPr>
              <a:xfrm>
                <a:off x="4403815" y="1676400"/>
                <a:ext cx="236594" cy="474572"/>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5" name="Freeform 64">
                <a:extLst>
                  <a:ext uri="{FF2B5EF4-FFF2-40B4-BE49-F238E27FC236}">
                    <a16:creationId xmlns:a16="http://schemas.microsoft.com/office/drawing/2014/main" id="{C75A7C34-896E-3249-D508-A357982360AC}"/>
                  </a:ext>
                </a:extLst>
              </p:cNvPr>
              <p:cNvSpPr/>
              <p:nvPr/>
            </p:nvSpPr>
            <p:spPr>
              <a:xfrm rot="21440888">
                <a:off x="2880659" y="3606885"/>
                <a:ext cx="739179" cy="1125533"/>
              </a:xfrm>
              <a:custGeom>
                <a:avLst/>
                <a:gdLst>
                  <a:gd name="connsiteX0" fmla="*/ 289711 w 380246"/>
                  <a:gd name="connsiteY0" fmla="*/ 90535 h 561315"/>
                  <a:gd name="connsiteX1" fmla="*/ 208230 w 380246"/>
                  <a:gd name="connsiteY1" fmla="*/ 0 h 561315"/>
                  <a:gd name="connsiteX2" fmla="*/ 0 w 380246"/>
                  <a:gd name="connsiteY2" fmla="*/ 190123 h 561315"/>
                  <a:gd name="connsiteX3" fmla="*/ 289711 w 380246"/>
                  <a:gd name="connsiteY3" fmla="*/ 561315 h 561315"/>
                  <a:gd name="connsiteX4" fmla="*/ 380246 w 380246"/>
                  <a:gd name="connsiteY4" fmla="*/ 479834 h 561315"/>
                  <a:gd name="connsiteX5" fmla="*/ 172016 w 380246"/>
                  <a:gd name="connsiteY5" fmla="*/ 190123 h 561315"/>
                  <a:gd name="connsiteX6" fmla="*/ 289711 w 380246"/>
                  <a:gd name="connsiteY6" fmla="*/ 90535 h 561315"/>
                  <a:gd name="connsiteX0" fmla="*/ 289711 w 950614"/>
                  <a:gd name="connsiteY0" fmla="*/ 90535 h 1376127"/>
                  <a:gd name="connsiteX1" fmla="*/ 208230 w 950614"/>
                  <a:gd name="connsiteY1" fmla="*/ 0 h 1376127"/>
                  <a:gd name="connsiteX2" fmla="*/ 0 w 950614"/>
                  <a:gd name="connsiteY2" fmla="*/ 190123 h 1376127"/>
                  <a:gd name="connsiteX3" fmla="*/ 289711 w 950614"/>
                  <a:gd name="connsiteY3" fmla="*/ 561315 h 1376127"/>
                  <a:gd name="connsiteX4" fmla="*/ 950614 w 950614"/>
                  <a:gd name="connsiteY4" fmla="*/ 1376127 h 1376127"/>
                  <a:gd name="connsiteX5" fmla="*/ 172016 w 950614"/>
                  <a:gd name="connsiteY5" fmla="*/ 190123 h 1376127"/>
                  <a:gd name="connsiteX6" fmla="*/ 289711 w 950614"/>
                  <a:gd name="connsiteY6" fmla="*/ 90535 h 1376127"/>
                  <a:gd name="connsiteX0" fmla="*/ 289711 w 950614"/>
                  <a:gd name="connsiteY0" fmla="*/ 90535 h 1430447"/>
                  <a:gd name="connsiteX1" fmla="*/ 208230 w 950614"/>
                  <a:gd name="connsiteY1" fmla="*/ 0 h 1430447"/>
                  <a:gd name="connsiteX2" fmla="*/ 0 w 950614"/>
                  <a:gd name="connsiteY2" fmla="*/ 190123 h 1430447"/>
                  <a:gd name="connsiteX3" fmla="*/ 896293 w 950614"/>
                  <a:gd name="connsiteY3" fmla="*/ 1430447 h 1430447"/>
                  <a:gd name="connsiteX4" fmla="*/ 950614 w 950614"/>
                  <a:gd name="connsiteY4" fmla="*/ 1376127 h 1430447"/>
                  <a:gd name="connsiteX5" fmla="*/ 172016 w 950614"/>
                  <a:gd name="connsiteY5" fmla="*/ 190123 h 1430447"/>
                  <a:gd name="connsiteX6" fmla="*/ 289711 w 950614"/>
                  <a:gd name="connsiteY6" fmla="*/ 90535 h 1430447"/>
                  <a:gd name="connsiteX0" fmla="*/ 289711 w 950614"/>
                  <a:gd name="connsiteY0" fmla="*/ 90535 h 1448554"/>
                  <a:gd name="connsiteX1" fmla="*/ 208230 w 950614"/>
                  <a:gd name="connsiteY1" fmla="*/ 0 h 1448554"/>
                  <a:gd name="connsiteX2" fmla="*/ 0 w 950614"/>
                  <a:gd name="connsiteY2" fmla="*/ 190123 h 1448554"/>
                  <a:gd name="connsiteX3" fmla="*/ 832918 w 950614"/>
                  <a:gd name="connsiteY3" fmla="*/ 1448554 h 1448554"/>
                  <a:gd name="connsiteX4" fmla="*/ 950614 w 950614"/>
                  <a:gd name="connsiteY4" fmla="*/ 1376127 h 1448554"/>
                  <a:gd name="connsiteX5" fmla="*/ 172016 w 950614"/>
                  <a:gd name="connsiteY5" fmla="*/ 190123 h 1448554"/>
                  <a:gd name="connsiteX6" fmla="*/ 289711 w 950614"/>
                  <a:gd name="connsiteY6" fmla="*/ 90535 h 144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0614" h="1448554">
                    <a:moveTo>
                      <a:pt x="289711" y="90535"/>
                    </a:moveTo>
                    <a:lnTo>
                      <a:pt x="208230" y="0"/>
                    </a:lnTo>
                    <a:lnTo>
                      <a:pt x="0" y="190123"/>
                    </a:lnTo>
                    <a:lnTo>
                      <a:pt x="832918" y="1448554"/>
                    </a:lnTo>
                    <a:lnTo>
                      <a:pt x="950614" y="1376127"/>
                    </a:lnTo>
                    <a:lnTo>
                      <a:pt x="172016" y="190123"/>
                    </a:lnTo>
                    <a:lnTo>
                      <a:pt x="289711" y="90535"/>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6" name="Oval 65">
                <a:extLst>
                  <a:ext uri="{FF2B5EF4-FFF2-40B4-BE49-F238E27FC236}">
                    <a16:creationId xmlns:a16="http://schemas.microsoft.com/office/drawing/2014/main" id="{C4340F1A-D1E5-9E40-612E-BCE2E576B751}"/>
                  </a:ext>
                </a:extLst>
              </p:cNvPr>
              <p:cNvSpPr/>
              <p:nvPr/>
            </p:nvSpPr>
            <p:spPr>
              <a:xfrm>
                <a:off x="3514841" y="4579826"/>
                <a:ext cx="58798" cy="8679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7" name="Freeform 66">
                <a:extLst>
                  <a:ext uri="{FF2B5EF4-FFF2-40B4-BE49-F238E27FC236}">
                    <a16:creationId xmlns:a16="http://schemas.microsoft.com/office/drawing/2014/main" id="{84BD48A8-0036-7B0F-9B29-65491B0C696C}"/>
                  </a:ext>
                </a:extLst>
              </p:cNvPr>
              <p:cNvSpPr/>
              <p:nvPr/>
            </p:nvSpPr>
            <p:spPr>
              <a:xfrm>
                <a:off x="2508269" y="3783274"/>
                <a:ext cx="438188" cy="1024739"/>
              </a:xfrm>
              <a:custGeom>
                <a:avLst/>
                <a:gdLst>
                  <a:gd name="connsiteX0" fmla="*/ 552262 w 563575"/>
                  <a:gd name="connsiteY0" fmla="*/ 0 h 1320958"/>
                  <a:gd name="connsiteX1" fmla="*/ 452674 w 563575"/>
                  <a:gd name="connsiteY1" fmla="*/ 344032 h 1320958"/>
                  <a:gd name="connsiteX2" fmla="*/ 235391 w 563575"/>
                  <a:gd name="connsiteY2" fmla="*/ 796705 h 1320958"/>
                  <a:gd name="connsiteX3" fmla="*/ 552262 w 563575"/>
                  <a:gd name="connsiteY3" fmla="*/ 1195057 h 1320958"/>
                  <a:gd name="connsiteX4" fmla="*/ 461727 w 563575"/>
                  <a:gd name="connsiteY4" fmla="*/ 1294646 h 1320958"/>
                  <a:gd name="connsiteX5" fmla="*/ 162963 w 563575"/>
                  <a:gd name="connsiteY5" fmla="*/ 1158844 h 1320958"/>
                  <a:gd name="connsiteX6" fmla="*/ 217284 w 563575"/>
                  <a:gd name="connsiteY6" fmla="*/ 1303699 h 1320958"/>
                  <a:gd name="connsiteX7" fmla="*/ 0 w 563575"/>
                  <a:gd name="connsiteY7" fmla="*/ 1312753 h 132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575" h="1320958">
                    <a:moveTo>
                      <a:pt x="552262" y="0"/>
                    </a:moveTo>
                    <a:cubicBezTo>
                      <a:pt x="528874" y="105624"/>
                      <a:pt x="505486" y="211248"/>
                      <a:pt x="452674" y="344032"/>
                    </a:cubicBezTo>
                    <a:cubicBezTo>
                      <a:pt x="399862" y="476816"/>
                      <a:pt x="218793" y="654868"/>
                      <a:pt x="235391" y="796705"/>
                    </a:cubicBezTo>
                    <a:cubicBezTo>
                      <a:pt x="251989" y="938542"/>
                      <a:pt x="514539" y="1112067"/>
                      <a:pt x="552262" y="1195057"/>
                    </a:cubicBezTo>
                    <a:cubicBezTo>
                      <a:pt x="589985" y="1278047"/>
                      <a:pt x="526610" y="1300681"/>
                      <a:pt x="461727" y="1294646"/>
                    </a:cubicBezTo>
                    <a:cubicBezTo>
                      <a:pt x="396844" y="1288611"/>
                      <a:pt x="203703" y="1157335"/>
                      <a:pt x="162963" y="1158844"/>
                    </a:cubicBezTo>
                    <a:cubicBezTo>
                      <a:pt x="122223" y="1160353"/>
                      <a:pt x="244444" y="1278048"/>
                      <a:pt x="217284" y="1303699"/>
                    </a:cubicBezTo>
                    <a:cubicBezTo>
                      <a:pt x="190124" y="1329350"/>
                      <a:pt x="95062" y="1321051"/>
                      <a:pt x="0" y="1312753"/>
                    </a:cubicBezTo>
                  </a:path>
                </a:pathLst>
              </a:cu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8" name="Oval 67">
                <a:extLst>
                  <a:ext uri="{FF2B5EF4-FFF2-40B4-BE49-F238E27FC236}">
                    <a16:creationId xmlns:a16="http://schemas.microsoft.com/office/drawing/2014/main" id="{E4668A88-EC85-7D47-FDAA-0B018CDE7FD0}"/>
                  </a:ext>
                </a:extLst>
              </p:cNvPr>
              <p:cNvSpPr/>
              <p:nvPr/>
            </p:nvSpPr>
            <p:spPr>
              <a:xfrm>
                <a:off x="2922658" y="3721678"/>
                <a:ext cx="58798" cy="8819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9" name="Freeform 68">
                <a:extLst>
                  <a:ext uri="{FF2B5EF4-FFF2-40B4-BE49-F238E27FC236}">
                    <a16:creationId xmlns:a16="http://schemas.microsoft.com/office/drawing/2014/main" id="{2CD225A7-E00C-10FA-97A4-335138B8A05F}"/>
                  </a:ext>
                </a:extLst>
              </p:cNvPr>
              <p:cNvSpPr/>
              <p:nvPr/>
            </p:nvSpPr>
            <p:spPr>
              <a:xfrm>
                <a:off x="3169050" y="3662882"/>
                <a:ext cx="1740151" cy="928144"/>
              </a:xfrm>
              <a:custGeom>
                <a:avLst/>
                <a:gdLst>
                  <a:gd name="connsiteX0" fmla="*/ 0 w 2236206"/>
                  <a:gd name="connsiteY0" fmla="*/ 63374 h 1196417"/>
                  <a:gd name="connsiteX1" fmla="*/ 199176 w 2236206"/>
                  <a:gd name="connsiteY1" fmla="*/ 488887 h 1196417"/>
                  <a:gd name="connsiteX2" fmla="*/ 633743 w 2236206"/>
                  <a:gd name="connsiteY2" fmla="*/ 1113576 h 1196417"/>
                  <a:gd name="connsiteX3" fmla="*/ 851026 w 2236206"/>
                  <a:gd name="connsiteY3" fmla="*/ 1140737 h 1196417"/>
                  <a:gd name="connsiteX4" fmla="*/ 1240325 w 2236206"/>
                  <a:gd name="connsiteY4" fmla="*/ 660903 h 1196417"/>
                  <a:gd name="connsiteX5" fmla="*/ 1511929 w 2236206"/>
                  <a:gd name="connsiteY5" fmla="*/ 497941 h 1196417"/>
                  <a:gd name="connsiteX6" fmla="*/ 1883121 w 2236206"/>
                  <a:gd name="connsiteY6" fmla="*/ 153909 h 1196417"/>
                  <a:gd name="connsiteX7" fmla="*/ 2236206 w 2236206"/>
                  <a:gd name="connsiteY7" fmla="*/ 0 h 1196417"/>
                  <a:gd name="connsiteX0" fmla="*/ 0 w 2236206"/>
                  <a:gd name="connsiteY0" fmla="*/ 63374 h 1172754"/>
                  <a:gd name="connsiteX1" fmla="*/ 199176 w 2236206"/>
                  <a:gd name="connsiteY1" fmla="*/ 488887 h 1172754"/>
                  <a:gd name="connsiteX2" fmla="*/ 633743 w 2236206"/>
                  <a:gd name="connsiteY2" fmla="*/ 1113576 h 1172754"/>
                  <a:gd name="connsiteX3" fmla="*/ 851026 w 2236206"/>
                  <a:gd name="connsiteY3" fmla="*/ 1140737 h 1172754"/>
                  <a:gd name="connsiteX4" fmla="*/ 1358020 w 2236206"/>
                  <a:gd name="connsiteY4" fmla="*/ 1059256 h 1172754"/>
                  <a:gd name="connsiteX5" fmla="*/ 1511929 w 2236206"/>
                  <a:gd name="connsiteY5" fmla="*/ 497941 h 1172754"/>
                  <a:gd name="connsiteX6" fmla="*/ 1883121 w 2236206"/>
                  <a:gd name="connsiteY6" fmla="*/ 153909 h 1172754"/>
                  <a:gd name="connsiteX7" fmla="*/ 2236206 w 2236206"/>
                  <a:gd name="connsiteY7" fmla="*/ 0 h 1172754"/>
                  <a:gd name="connsiteX0" fmla="*/ 0 w 2236206"/>
                  <a:gd name="connsiteY0" fmla="*/ 63374 h 1172754"/>
                  <a:gd name="connsiteX1" fmla="*/ 199176 w 2236206"/>
                  <a:gd name="connsiteY1" fmla="*/ 488887 h 1172754"/>
                  <a:gd name="connsiteX2" fmla="*/ 633743 w 2236206"/>
                  <a:gd name="connsiteY2" fmla="*/ 1113576 h 1172754"/>
                  <a:gd name="connsiteX3" fmla="*/ 851026 w 2236206"/>
                  <a:gd name="connsiteY3" fmla="*/ 1140737 h 1172754"/>
                  <a:gd name="connsiteX4" fmla="*/ 1358020 w 2236206"/>
                  <a:gd name="connsiteY4" fmla="*/ 1059256 h 1172754"/>
                  <a:gd name="connsiteX5" fmla="*/ 1702052 w 2236206"/>
                  <a:gd name="connsiteY5" fmla="*/ 570369 h 1172754"/>
                  <a:gd name="connsiteX6" fmla="*/ 1883121 w 2236206"/>
                  <a:gd name="connsiteY6" fmla="*/ 153909 h 1172754"/>
                  <a:gd name="connsiteX7" fmla="*/ 2236206 w 2236206"/>
                  <a:gd name="connsiteY7" fmla="*/ 0 h 1172754"/>
                  <a:gd name="connsiteX0" fmla="*/ 0 w 2236206"/>
                  <a:gd name="connsiteY0" fmla="*/ 63374 h 1197911"/>
                  <a:gd name="connsiteX1" fmla="*/ 199176 w 2236206"/>
                  <a:gd name="connsiteY1" fmla="*/ 488887 h 1197911"/>
                  <a:gd name="connsiteX2" fmla="*/ 633743 w 2236206"/>
                  <a:gd name="connsiteY2" fmla="*/ 1113576 h 1197911"/>
                  <a:gd name="connsiteX3" fmla="*/ 860079 w 2236206"/>
                  <a:gd name="connsiteY3" fmla="*/ 1186005 h 1197911"/>
                  <a:gd name="connsiteX4" fmla="*/ 1358020 w 2236206"/>
                  <a:gd name="connsiteY4" fmla="*/ 1059256 h 1197911"/>
                  <a:gd name="connsiteX5" fmla="*/ 1702052 w 2236206"/>
                  <a:gd name="connsiteY5" fmla="*/ 570369 h 1197911"/>
                  <a:gd name="connsiteX6" fmla="*/ 1883121 w 2236206"/>
                  <a:gd name="connsiteY6" fmla="*/ 153909 h 1197911"/>
                  <a:gd name="connsiteX7" fmla="*/ 2236206 w 2236206"/>
                  <a:gd name="connsiteY7" fmla="*/ 0 h 1197911"/>
                  <a:gd name="connsiteX0" fmla="*/ 0 w 2236206"/>
                  <a:gd name="connsiteY0" fmla="*/ 63374 h 1193203"/>
                  <a:gd name="connsiteX1" fmla="*/ 199176 w 2236206"/>
                  <a:gd name="connsiteY1" fmla="*/ 488887 h 1193203"/>
                  <a:gd name="connsiteX2" fmla="*/ 633743 w 2236206"/>
                  <a:gd name="connsiteY2" fmla="*/ 1113576 h 1193203"/>
                  <a:gd name="connsiteX3" fmla="*/ 860079 w 2236206"/>
                  <a:gd name="connsiteY3" fmla="*/ 1186005 h 1193203"/>
                  <a:gd name="connsiteX4" fmla="*/ 1358020 w 2236206"/>
                  <a:gd name="connsiteY4" fmla="*/ 1059256 h 1193203"/>
                  <a:gd name="connsiteX5" fmla="*/ 1702052 w 2236206"/>
                  <a:gd name="connsiteY5" fmla="*/ 570369 h 1193203"/>
                  <a:gd name="connsiteX6" fmla="*/ 1883121 w 2236206"/>
                  <a:gd name="connsiteY6" fmla="*/ 153909 h 1193203"/>
                  <a:gd name="connsiteX7" fmla="*/ 2236206 w 2236206"/>
                  <a:gd name="connsiteY7" fmla="*/ 0 h 11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6206" h="1193203">
                    <a:moveTo>
                      <a:pt x="0" y="63374"/>
                    </a:moveTo>
                    <a:cubicBezTo>
                      <a:pt x="46776" y="188613"/>
                      <a:pt x="93552" y="313853"/>
                      <a:pt x="199176" y="488887"/>
                    </a:cubicBezTo>
                    <a:cubicBezTo>
                      <a:pt x="304800" y="663921"/>
                      <a:pt x="523593" y="997390"/>
                      <a:pt x="633743" y="1113576"/>
                    </a:cubicBezTo>
                    <a:cubicBezTo>
                      <a:pt x="743894" y="1229762"/>
                      <a:pt x="739366" y="1158844"/>
                      <a:pt x="860079" y="1186005"/>
                    </a:cubicBezTo>
                    <a:cubicBezTo>
                      <a:pt x="980792" y="1213166"/>
                      <a:pt x="1217691" y="1161862"/>
                      <a:pt x="1358020" y="1059256"/>
                    </a:cubicBezTo>
                    <a:cubicBezTo>
                      <a:pt x="1498349" y="956650"/>
                      <a:pt x="1614535" y="721260"/>
                      <a:pt x="1702052" y="570369"/>
                    </a:cubicBezTo>
                    <a:cubicBezTo>
                      <a:pt x="1789569" y="419478"/>
                      <a:pt x="1794096" y="248970"/>
                      <a:pt x="1883121" y="153909"/>
                    </a:cubicBezTo>
                    <a:cubicBezTo>
                      <a:pt x="1972146" y="58848"/>
                      <a:pt x="2120020" y="35459"/>
                      <a:pt x="2236206" y="0"/>
                    </a:cubicBezTo>
                  </a:path>
                </a:pathLst>
              </a:cu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0" name="Freeform 69">
                <a:extLst>
                  <a:ext uri="{FF2B5EF4-FFF2-40B4-BE49-F238E27FC236}">
                    <a16:creationId xmlns:a16="http://schemas.microsoft.com/office/drawing/2014/main" id="{B06FB3A1-9B4A-E203-B146-D7690DB444C7}"/>
                  </a:ext>
                </a:extLst>
              </p:cNvPr>
              <p:cNvSpPr/>
              <p:nvPr/>
            </p:nvSpPr>
            <p:spPr>
              <a:xfrm>
                <a:off x="3218049" y="3760876"/>
                <a:ext cx="1675751" cy="806352"/>
              </a:xfrm>
              <a:custGeom>
                <a:avLst/>
                <a:gdLst>
                  <a:gd name="connsiteX0" fmla="*/ 0 w 2154725"/>
                  <a:gd name="connsiteY0" fmla="*/ 0 h 1037321"/>
                  <a:gd name="connsiteX1" fmla="*/ 144856 w 2154725"/>
                  <a:gd name="connsiteY1" fmla="*/ 262550 h 1037321"/>
                  <a:gd name="connsiteX2" fmla="*/ 479834 w 2154725"/>
                  <a:gd name="connsiteY2" fmla="*/ 805758 h 1037321"/>
                  <a:gd name="connsiteX3" fmla="*/ 715224 w 2154725"/>
                  <a:gd name="connsiteY3" fmla="*/ 977774 h 1037321"/>
                  <a:gd name="connsiteX4" fmla="*/ 878187 w 2154725"/>
                  <a:gd name="connsiteY4" fmla="*/ 1032095 h 1037321"/>
                  <a:gd name="connsiteX5" fmla="*/ 1294646 w 2154725"/>
                  <a:gd name="connsiteY5" fmla="*/ 1032095 h 1037321"/>
                  <a:gd name="connsiteX6" fmla="*/ 1530036 w 2154725"/>
                  <a:gd name="connsiteY6" fmla="*/ 1004934 h 1037321"/>
                  <a:gd name="connsiteX7" fmla="*/ 1729212 w 2154725"/>
                  <a:gd name="connsiteY7" fmla="*/ 977774 h 1037321"/>
                  <a:gd name="connsiteX8" fmla="*/ 2154725 w 2154725"/>
                  <a:gd name="connsiteY8" fmla="*/ 1013988 h 1037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4725" h="1037321">
                    <a:moveTo>
                      <a:pt x="0" y="0"/>
                    </a:moveTo>
                    <a:cubicBezTo>
                      <a:pt x="32442" y="64128"/>
                      <a:pt x="64884" y="128257"/>
                      <a:pt x="144856" y="262550"/>
                    </a:cubicBezTo>
                    <a:cubicBezTo>
                      <a:pt x="224828" y="396843"/>
                      <a:pt x="384773" y="686554"/>
                      <a:pt x="479834" y="805758"/>
                    </a:cubicBezTo>
                    <a:cubicBezTo>
                      <a:pt x="574895" y="924962"/>
                      <a:pt x="648832" y="940051"/>
                      <a:pt x="715224" y="977774"/>
                    </a:cubicBezTo>
                    <a:cubicBezTo>
                      <a:pt x="781616" y="1015497"/>
                      <a:pt x="781617" y="1023042"/>
                      <a:pt x="878187" y="1032095"/>
                    </a:cubicBezTo>
                    <a:cubicBezTo>
                      <a:pt x="974757" y="1041148"/>
                      <a:pt x="1186005" y="1036622"/>
                      <a:pt x="1294646" y="1032095"/>
                    </a:cubicBezTo>
                    <a:cubicBezTo>
                      <a:pt x="1403287" y="1027568"/>
                      <a:pt x="1457608" y="1013987"/>
                      <a:pt x="1530036" y="1004934"/>
                    </a:cubicBezTo>
                    <a:cubicBezTo>
                      <a:pt x="1602464" y="995881"/>
                      <a:pt x="1625097" y="976265"/>
                      <a:pt x="1729212" y="977774"/>
                    </a:cubicBezTo>
                    <a:cubicBezTo>
                      <a:pt x="1833327" y="979283"/>
                      <a:pt x="1994026" y="996635"/>
                      <a:pt x="2154725" y="1013988"/>
                    </a:cubicBezTo>
                  </a:path>
                </a:pathLst>
              </a:cu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1" name="Rectangle 6">
                <a:extLst>
                  <a:ext uri="{FF2B5EF4-FFF2-40B4-BE49-F238E27FC236}">
                    <a16:creationId xmlns:a16="http://schemas.microsoft.com/office/drawing/2014/main" id="{2F539AAF-A3E2-1A16-0395-0E8B22B7E6CA}"/>
                  </a:ext>
                </a:extLst>
              </p:cNvPr>
              <p:cNvSpPr/>
              <p:nvPr/>
            </p:nvSpPr>
            <p:spPr>
              <a:xfrm>
                <a:off x="4640409" y="1676400"/>
                <a:ext cx="414388" cy="3140013"/>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2" name="Oval 71">
                <a:extLst>
                  <a:ext uri="{FF2B5EF4-FFF2-40B4-BE49-F238E27FC236}">
                    <a16:creationId xmlns:a16="http://schemas.microsoft.com/office/drawing/2014/main" id="{D60656FD-300F-FBE4-808C-1745B9514F37}"/>
                  </a:ext>
                </a:extLst>
              </p:cNvPr>
              <p:cNvSpPr/>
              <p:nvPr/>
            </p:nvSpPr>
            <p:spPr>
              <a:xfrm>
                <a:off x="4818203" y="2477152"/>
                <a:ext cx="58798" cy="8819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4" name="Freeform 73">
                <a:extLst>
                  <a:ext uri="{FF2B5EF4-FFF2-40B4-BE49-F238E27FC236}">
                    <a16:creationId xmlns:a16="http://schemas.microsoft.com/office/drawing/2014/main" id="{BF55AD02-239C-58B1-F0D2-427D95BB797F}"/>
                  </a:ext>
                </a:extLst>
              </p:cNvPr>
              <p:cNvSpPr/>
              <p:nvPr/>
            </p:nvSpPr>
            <p:spPr>
              <a:xfrm>
                <a:off x="4632009" y="2667541"/>
                <a:ext cx="1752750" cy="2133472"/>
              </a:xfrm>
              <a:custGeom>
                <a:avLst/>
                <a:gdLst>
                  <a:gd name="connsiteX0" fmla="*/ 9054 w 1557196"/>
                  <a:gd name="connsiteY0" fmla="*/ 0 h 2471596"/>
                  <a:gd name="connsiteX1" fmla="*/ 1557196 w 1557196"/>
                  <a:gd name="connsiteY1" fmla="*/ 2471596 h 2471596"/>
                  <a:gd name="connsiteX2" fmla="*/ 1095470 w 1557196"/>
                  <a:gd name="connsiteY2" fmla="*/ 2462543 h 2471596"/>
                  <a:gd name="connsiteX3" fmla="*/ 0 w 1557196"/>
                  <a:gd name="connsiteY3" fmla="*/ 832919 h 2471596"/>
                  <a:gd name="connsiteX4" fmla="*/ 9054 w 1557196"/>
                  <a:gd name="connsiteY4" fmla="*/ 0 h 2471596"/>
                  <a:gd name="connsiteX0" fmla="*/ 1 w 1557196"/>
                  <a:gd name="connsiteY0" fmla="*/ 0 h 2362954"/>
                  <a:gd name="connsiteX1" fmla="*/ 1557196 w 1557196"/>
                  <a:gd name="connsiteY1" fmla="*/ 2362954 h 2362954"/>
                  <a:gd name="connsiteX2" fmla="*/ 1095470 w 1557196"/>
                  <a:gd name="connsiteY2" fmla="*/ 2353901 h 2362954"/>
                  <a:gd name="connsiteX3" fmla="*/ 0 w 1557196"/>
                  <a:gd name="connsiteY3" fmla="*/ 724277 h 2362954"/>
                  <a:gd name="connsiteX4" fmla="*/ 1 w 1557196"/>
                  <a:gd name="connsiteY4" fmla="*/ 0 h 2362954"/>
                  <a:gd name="connsiteX0" fmla="*/ 1 w 1557196"/>
                  <a:gd name="connsiteY0" fmla="*/ 0 h 2659088"/>
                  <a:gd name="connsiteX1" fmla="*/ 1557196 w 1557196"/>
                  <a:gd name="connsiteY1" fmla="*/ 2362954 h 2659088"/>
                  <a:gd name="connsiteX2" fmla="*/ 1308208 w 1557196"/>
                  <a:gd name="connsiteY2" fmla="*/ 2659088 h 2659088"/>
                  <a:gd name="connsiteX3" fmla="*/ 0 w 1557196"/>
                  <a:gd name="connsiteY3" fmla="*/ 724277 h 2659088"/>
                  <a:gd name="connsiteX4" fmla="*/ 1 w 1557196"/>
                  <a:gd name="connsiteY4" fmla="*/ 0 h 2659088"/>
                  <a:gd name="connsiteX0" fmla="*/ 1 w 1700058"/>
                  <a:gd name="connsiteY0" fmla="*/ 0 h 2659088"/>
                  <a:gd name="connsiteX1" fmla="*/ 1700058 w 1700058"/>
                  <a:gd name="connsiteY1" fmla="*/ 2659088 h 2659088"/>
                  <a:gd name="connsiteX2" fmla="*/ 1308208 w 1700058"/>
                  <a:gd name="connsiteY2" fmla="*/ 2659088 h 2659088"/>
                  <a:gd name="connsiteX3" fmla="*/ 0 w 1700058"/>
                  <a:gd name="connsiteY3" fmla="*/ 724277 h 2659088"/>
                  <a:gd name="connsiteX4" fmla="*/ 1 w 1700058"/>
                  <a:gd name="connsiteY4" fmla="*/ 0 h 2659088"/>
                  <a:gd name="connsiteX0" fmla="*/ 0 w 2253139"/>
                  <a:gd name="connsiteY0" fmla="*/ 0 h 2744865"/>
                  <a:gd name="connsiteX1" fmla="*/ 2253139 w 2253139"/>
                  <a:gd name="connsiteY1" fmla="*/ 2744865 h 2744865"/>
                  <a:gd name="connsiteX2" fmla="*/ 1861289 w 2253139"/>
                  <a:gd name="connsiteY2" fmla="*/ 2744865 h 2744865"/>
                  <a:gd name="connsiteX3" fmla="*/ 553081 w 2253139"/>
                  <a:gd name="connsiteY3" fmla="*/ 810054 h 2744865"/>
                  <a:gd name="connsiteX4" fmla="*/ 0 w 2253139"/>
                  <a:gd name="connsiteY4" fmla="*/ 0 h 2744865"/>
                  <a:gd name="connsiteX0" fmla="*/ 0 w 2253139"/>
                  <a:gd name="connsiteY0" fmla="*/ 0 h 2744865"/>
                  <a:gd name="connsiteX1" fmla="*/ 2253139 w 2253139"/>
                  <a:gd name="connsiteY1" fmla="*/ 2744865 h 2744865"/>
                  <a:gd name="connsiteX2" fmla="*/ 1861289 w 2253139"/>
                  <a:gd name="connsiteY2" fmla="*/ 2744865 h 2744865"/>
                  <a:gd name="connsiteX3" fmla="*/ 0 w 2253139"/>
                  <a:gd name="connsiteY3" fmla="*/ 588185 h 2744865"/>
                  <a:gd name="connsiteX4" fmla="*/ 0 w 2253139"/>
                  <a:gd name="connsiteY4" fmla="*/ 0 h 2744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3139" h="2744865">
                    <a:moveTo>
                      <a:pt x="0" y="0"/>
                    </a:moveTo>
                    <a:lnTo>
                      <a:pt x="2253139" y="2744865"/>
                    </a:lnTo>
                    <a:lnTo>
                      <a:pt x="1861289" y="2744865"/>
                    </a:lnTo>
                    <a:lnTo>
                      <a:pt x="0" y="588185"/>
                    </a:lnTo>
                    <a:lnTo>
                      <a:pt x="0" y="0"/>
                    </a:lnTo>
                    <a:close/>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sp>
        <p:nvSpPr>
          <p:cNvPr id="16390" name="Text Box 4">
            <a:extLst>
              <a:ext uri="{FF2B5EF4-FFF2-40B4-BE49-F238E27FC236}">
                <a16:creationId xmlns:a16="http://schemas.microsoft.com/office/drawing/2014/main" id="{B9619AE1-C1D8-E63C-27CD-FE993B439650}"/>
              </a:ext>
            </a:extLst>
          </p:cNvPr>
          <p:cNvSpPr txBox="1">
            <a:spLocks noChangeArrowheads="1"/>
          </p:cNvSpPr>
          <p:nvPr/>
        </p:nvSpPr>
        <p:spPr bwMode="auto">
          <a:xfrm>
            <a:off x="3505200" y="6524625"/>
            <a:ext cx="22526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969696"/>
                </a:solidFill>
                <a:latin typeface="Comic Sans MS" panose="030F0702030302020204" pitchFamily="66" charset="0"/>
              </a:rPr>
              <a:t>Build-It-Yourself.com</a:t>
            </a:r>
          </a:p>
        </p:txBody>
      </p:sp>
    </p:spTree>
    <p:extLst>
      <p:ext uri="{BB962C8B-B14F-4D97-AF65-F5344CB8AC3E}">
        <p14:creationId xmlns:p14="http://schemas.microsoft.com/office/powerpoint/2010/main" val="523807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3">
            <a:extLst>
              <a:ext uri="{FF2B5EF4-FFF2-40B4-BE49-F238E27FC236}">
                <a16:creationId xmlns:a16="http://schemas.microsoft.com/office/drawing/2014/main" id="{362790EC-2A08-1A95-EAB0-3A5852BC1BD1}"/>
              </a:ext>
            </a:extLst>
          </p:cNvPr>
          <p:cNvSpPr>
            <a:spLocks noChangeShapeType="1"/>
          </p:cNvSpPr>
          <p:nvPr/>
        </p:nvSpPr>
        <p:spPr bwMode="auto">
          <a:xfrm flipH="1">
            <a:off x="381000" y="428625"/>
            <a:ext cx="8447088"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1" name="Text Box 15">
            <a:extLst>
              <a:ext uri="{FF2B5EF4-FFF2-40B4-BE49-F238E27FC236}">
                <a16:creationId xmlns:a16="http://schemas.microsoft.com/office/drawing/2014/main" id="{34997D0F-81AF-3AB8-992C-77177034AACA}"/>
              </a:ext>
            </a:extLst>
          </p:cNvPr>
          <p:cNvSpPr txBox="1">
            <a:spLocks noChangeArrowheads="1"/>
          </p:cNvSpPr>
          <p:nvPr/>
        </p:nvSpPr>
        <p:spPr bwMode="auto">
          <a:xfrm>
            <a:off x="6726238" y="69850"/>
            <a:ext cx="2152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600">
                <a:solidFill>
                  <a:srgbClr val="4D4D4D"/>
                </a:solidFill>
                <a:latin typeface="Comic Sans MS" panose="030F0702030302020204" pitchFamily="66" charset="0"/>
              </a:rPr>
              <a:t>Catapult Engineering</a:t>
            </a:r>
          </a:p>
        </p:txBody>
      </p:sp>
      <p:grpSp>
        <p:nvGrpSpPr>
          <p:cNvPr id="17412" name="Group 70">
            <a:extLst>
              <a:ext uri="{FF2B5EF4-FFF2-40B4-BE49-F238E27FC236}">
                <a16:creationId xmlns:a16="http://schemas.microsoft.com/office/drawing/2014/main" id="{04A26C76-F3E1-C0F4-B7BC-4E36B28FD51C}"/>
              </a:ext>
            </a:extLst>
          </p:cNvPr>
          <p:cNvGrpSpPr>
            <a:grpSpLocks/>
          </p:cNvGrpSpPr>
          <p:nvPr/>
        </p:nvGrpSpPr>
        <p:grpSpPr bwMode="auto">
          <a:xfrm>
            <a:off x="619125" y="1676400"/>
            <a:ext cx="4502150" cy="3998913"/>
            <a:chOff x="619125" y="1676400"/>
            <a:chExt cx="4502150" cy="3998913"/>
          </a:xfrm>
        </p:grpSpPr>
        <p:grpSp>
          <p:nvGrpSpPr>
            <p:cNvPr id="17437" name="Group 58">
              <a:extLst>
                <a:ext uri="{FF2B5EF4-FFF2-40B4-BE49-F238E27FC236}">
                  <a16:creationId xmlns:a16="http://schemas.microsoft.com/office/drawing/2014/main" id="{09FAF9F9-413F-8A0C-6242-A4029ECF1A0A}"/>
                </a:ext>
              </a:extLst>
            </p:cNvPr>
            <p:cNvGrpSpPr>
              <a:grpSpLocks/>
            </p:cNvGrpSpPr>
            <p:nvPr/>
          </p:nvGrpSpPr>
          <p:grpSpPr bwMode="auto">
            <a:xfrm>
              <a:off x="2413000" y="3810000"/>
              <a:ext cx="1092200" cy="769938"/>
              <a:chOff x="7267235" y="3521427"/>
              <a:chExt cx="1532405" cy="1243898"/>
            </a:xfrm>
          </p:grpSpPr>
          <p:grpSp>
            <p:nvGrpSpPr>
              <p:cNvPr id="17469" name="Freeform 4">
                <a:extLst>
                  <a:ext uri="{FF2B5EF4-FFF2-40B4-BE49-F238E27FC236}">
                    <a16:creationId xmlns:a16="http://schemas.microsoft.com/office/drawing/2014/main" id="{756D04A7-891B-C172-61BD-46C25B27B3C3}"/>
                  </a:ext>
                </a:extLst>
              </p:cNvPr>
              <p:cNvGrpSpPr>
                <a:grpSpLocks/>
              </p:cNvGrpSpPr>
              <p:nvPr/>
            </p:nvGrpSpPr>
            <p:grpSpPr bwMode="auto">
              <a:xfrm>
                <a:off x="7231598" y="3541945"/>
                <a:ext cx="1532405" cy="1231074"/>
                <a:chOff x="2387600" y="3822700"/>
                <a:chExt cx="1092200" cy="762000"/>
              </a:xfrm>
            </p:grpSpPr>
            <p:pic>
              <p:nvPicPr>
                <p:cNvPr id="17471" name="Freeform 4">
                  <a:extLst>
                    <a:ext uri="{FF2B5EF4-FFF2-40B4-BE49-F238E27FC236}">
                      <a16:creationId xmlns:a16="http://schemas.microsoft.com/office/drawing/2014/main" id="{95979FF9-478D-19BF-EF04-BD8F8977FE97}"/>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7600" y="3822700"/>
                  <a:ext cx="109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72" name="Text Box 61">
                  <a:extLst>
                    <a:ext uri="{FF2B5EF4-FFF2-40B4-BE49-F238E27FC236}">
                      <a16:creationId xmlns:a16="http://schemas.microsoft.com/office/drawing/2014/main" id="{2D0B5650-3641-2CBB-88C0-31555E7C88E7}"/>
                    </a:ext>
                  </a:extLst>
                </p:cNvPr>
                <p:cNvSpPr txBox="1">
                  <a:spLocks noChangeArrowheads="1"/>
                </p:cNvSpPr>
                <p:nvPr/>
              </p:nvSpPr>
              <p:spPr bwMode="auto">
                <a:xfrm rot="-5230276">
                  <a:off x="2574035" y="3683921"/>
                  <a:ext cx="730857" cy="1052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FFFFFF"/>
                    </a:solidFill>
                  </a:endParaRPr>
                </a:p>
              </p:txBody>
            </p:sp>
          </p:grpSp>
          <p:sp>
            <p:nvSpPr>
              <p:cNvPr id="58" name="Freeform 57">
                <a:extLst>
                  <a:ext uri="{FF2B5EF4-FFF2-40B4-BE49-F238E27FC236}">
                    <a16:creationId xmlns:a16="http://schemas.microsoft.com/office/drawing/2014/main" id="{85B2DD8F-E483-2EDD-9A04-8D02DD2782D3}"/>
                  </a:ext>
                </a:extLst>
              </p:cNvPr>
              <p:cNvSpPr/>
              <p:nvPr/>
            </p:nvSpPr>
            <p:spPr>
              <a:xfrm>
                <a:off x="8102486" y="3521427"/>
                <a:ext cx="697154" cy="1243898"/>
              </a:xfrm>
              <a:custGeom>
                <a:avLst/>
                <a:gdLst>
                  <a:gd name="connsiteX0" fmla="*/ 99969 w 697169"/>
                  <a:gd name="connsiteY0" fmla="*/ 371 h 1243898"/>
                  <a:gd name="connsiteX1" fmla="*/ 462107 w 697169"/>
                  <a:gd name="connsiteY1" fmla="*/ 109013 h 1243898"/>
                  <a:gd name="connsiteX2" fmla="*/ 661283 w 697169"/>
                  <a:gd name="connsiteY2" fmla="*/ 398723 h 1243898"/>
                  <a:gd name="connsiteX3" fmla="*/ 688444 w 697169"/>
                  <a:gd name="connsiteY3" fmla="*/ 860450 h 1243898"/>
                  <a:gd name="connsiteX4" fmla="*/ 561695 w 697169"/>
                  <a:gd name="connsiteY4" fmla="*/ 1077733 h 1243898"/>
                  <a:gd name="connsiteX5" fmla="*/ 362519 w 697169"/>
                  <a:gd name="connsiteY5" fmla="*/ 1168268 h 1243898"/>
                  <a:gd name="connsiteX6" fmla="*/ 72808 w 697169"/>
                  <a:gd name="connsiteY6" fmla="*/ 1240696 h 1243898"/>
                  <a:gd name="connsiteX7" fmla="*/ 344412 w 697169"/>
                  <a:gd name="connsiteY7" fmla="*/ 1059626 h 1243898"/>
                  <a:gd name="connsiteX8" fmla="*/ 425893 w 697169"/>
                  <a:gd name="connsiteY8" fmla="*/ 851397 h 1243898"/>
                  <a:gd name="connsiteX9" fmla="*/ 389679 w 697169"/>
                  <a:gd name="connsiteY9" fmla="*/ 742755 h 1243898"/>
                  <a:gd name="connsiteX10" fmla="*/ 434947 w 697169"/>
                  <a:gd name="connsiteY10" fmla="*/ 625060 h 1243898"/>
                  <a:gd name="connsiteX11" fmla="*/ 471161 w 697169"/>
                  <a:gd name="connsiteY11" fmla="*/ 326296 h 1243898"/>
                  <a:gd name="connsiteX12" fmla="*/ 353466 w 697169"/>
                  <a:gd name="connsiteY12" fmla="*/ 145226 h 1243898"/>
                  <a:gd name="connsiteX13" fmla="*/ 90915 w 697169"/>
                  <a:gd name="connsiteY13" fmla="*/ 72799 h 1243898"/>
                  <a:gd name="connsiteX14" fmla="*/ 380 w 697169"/>
                  <a:gd name="connsiteY14" fmla="*/ 72799 h 1243898"/>
                  <a:gd name="connsiteX15" fmla="*/ 99969 w 697169"/>
                  <a:gd name="connsiteY15" fmla="*/ 371 h 124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7169" h="1243898">
                    <a:moveTo>
                      <a:pt x="99969" y="371"/>
                    </a:moveTo>
                    <a:cubicBezTo>
                      <a:pt x="176924" y="6407"/>
                      <a:pt x="368555" y="42621"/>
                      <a:pt x="462107" y="109013"/>
                    </a:cubicBezTo>
                    <a:cubicBezTo>
                      <a:pt x="555659" y="175405"/>
                      <a:pt x="623560" y="273484"/>
                      <a:pt x="661283" y="398723"/>
                    </a:cubicBezTo>
                    <a:cubicBezTo>
                      <a:pt x="699006" y="523963"/>
                      <a:pt x="705042" y="747282"/>
                      <a:pt x="688444" y="860450"/>
                    </a:cubicBezTo>
                    <a:cubicBezTo>
                      <a:pt x="671846" y="973618"/>
                      <a:pt x="616016" y="1026430"/>
                      <a:pt x="561695" y="1077733"/>
                    </a:cubicBezTo>
                    <a:cubicBezTo>
                      <a:pt x="507374" y="1129036"/>
                      <a:pt x="444000" y="1141108"/>
                      <a:pt x="362519" y="1168268"/>
                    </a:cubicBezTo>
                    <a:cubicBezTo>
                      <a:pt x="281038" y="1195428"/>
                      <a:pt x="75826" y="1258803"/>
                      <a:pt x="72808" y="1240696"/>
                    </a:cubicBezTo>
                    <a:cubicBezTo>
                      <a:pt x="69790" y="1222589"/>
                      <a:pt x="285565" y="1124509"/>
                      <a:pt x="344412" y="1059626"/>
                    </a:cubicBezTo>
                    <a:cubicBezTo>
                      <a:pt x="403260" y="994743"/>
                      <a:pt x="418349" y="904209"/>
                      <a:pt x="425893" y="851397"/>
                    </a:cubicBezTo>
                    <a:cubicBezTo>
                      <a:pt x="433437" y="798585"/>
                      <a:pt x="388170" y="780478"/>
                      <a:pt x="389679" y="742755"/>
                    </a:cubicBezTo>
                    <a:cubicBezTo>
                      <a:pt x="391188" y="705032"/>
                      <a:pt x="421367" y="694470"/>
                      <a:pt x="434947" y="625060"/>
                    </a:cubicBezTo>
                    <a:cubicBezTo>
                      <a:pt x="448527" y="555650"/>
                      <a:pt x="484741" y="406268"/>
                      <a:pt x="471161" y="326296"/>
                    </a:cubicBezTo>
                    <a:cubicBezTo>
                      <a:pt x="457581" y="246324"/>
                      <a:pt x="416840" y="187475"/>
                      <a:pt x="353466" y="145226"/>
                    </a:cubicBezTo>
                    <a:cubicBezTo>
                      <a:pt x="290092" y="102977"/>
                      <a:pt x="149763" y="84870"/>
                      <a:pt x="90915" y="72799"/>
                    </a:cubicBezTo>
                    <a:cubicBezTo>
                      <a:pt x="32067" y="60728"/>
                      <a:pt x="-4147" y="81853"/>
                      <a:pt x="380" y="72799"/>
                    </a:cubicBezTo>
                    <a:cubicBezTo>
                      <a:pt x="4907" y="63745"/>
                      <a:pt x="23014" y="-5665"/>
                      <a:pt x="99969" y="371"/>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8" name="Rectangle 7">
              <a:extLst>
                <a:ext uri="{FF2B5EF4-FFF2-40B4-BE49-F238E27FC236}">
                  <a16:creationId xmlns:a16="http://schemas.microsoft.com/office/drawing/2014/main" id="{3DA1F1DF-E5E1-BEB1-AD32-0F472243D6AE}"/>
                </a:ext>
              </a:extLst>
            </p:cNvPr>
            <p:cNvSpPr/>
            <p:nvPr/>
          </p:nvSpPr>
          <p:spPr>
            <a:xfrm>
              <a:off x="1246188" y="4579938"/>
              <a:ext cx="3459162" cy="236537"/>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C3DF0E9C-F67A-8430-23E9-D4677BE30AD3}"/>
                </a:ext>
              </a:extLst>
            </p:cNvPr>
            <p:cNvSpPr/>
            <p:nvPr/>
          </p:nvSpPr>
          <p:spPr>
            <a:xfrm rot="19426189">
              <a:off x="846138" y="2773363"/>
              <a:ext cx="3309937" cy="130175"/>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7440" name="Group 38">
              <a:extLst>
                <a:ext uri="{FF2B5EF4-FFF2-40B4-BE49-F238E27FC236}">
                  <a16:creationId xmlns:a16="http://schemas.microsoft.com/office/drawing/2014/main" id="{B561FFE6-1330-69F2-5143-D9E37C5DE4BA}"/>
                </a:ext>
              </a:extLst>
            </p:cNvPr>
            <p:cNvGrpSpPr>
              <a:grpSpLocks/>
            </p:cNvGrpSpPr>
            <p:nvPr/>
          </p:nvGrpSpPr>
          <p:grpSpPr bwMode="auto">
            <a:xfrm>
              <a:off x="828675" y="4816475"/>
              <a:ext cx="4292600" cy="212725"/>
              <a:chOff x="1337819" y="4907945"/>
              <a:chExt cx="5520181" cy="273656"/>
            </a:xfrm>
          </p:grpSpPr>
          <p:cxnSp>
            <p:nvCxnSpPr>
              <p:cNvPr id="21" name="Straight Connector 20">
                <a:extLst>
                  <a:ext uri="{FF2B5EF4-FFF2-40B4-BE49-F238E27FC236}">
                    <a16:creationId xmlns:a16="http://schemas.microsoft.com/office/drawing/2014/main" id="{E8179EF0-D596-F00B-A809-738DA6A8D2E3}"/>
                  </a:ext>
                </a:extLst>
              </p:cNvPr>
              <p:cNvCxnSpPr/>
              <p:nvPr/>
            </p:nvCxnSpPr>
            <p:spPr>
              <a:xfrm>
                <a:off x="1337819" y="4907945"/>
                <a:ext cx="55201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8644A5D-5AF0-6CCF-7AD9-B0B098CE888E}"/>
                  </a:ext>
                </a:extLst>
              </p:cNvPr>
              <p:cNvCxnSpPr/>
              <p:nvPr/>
            </p:nvCxnSpPr>
            <p:spPr>
              <a:xfrm flipV="1">
                <a:off x="1372525" y="4907945"/>
                <a:ext cx="304181" cy="2736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E5198AC-027D-7C56-FBE3-3089D378812C}"/>
                  </a:ext>
                </a:extLst>
              </p:cNvPr>
              <p:cNvCxnSpPr/>
              <p:nvPr/>
            </p:nvCxnSpPr>
            <p:spPr>
              <a:xfrm flipV="1">
                <a:off x="1752242" y="4907945"/>
                <a:ext cx="304181" cy="2736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585B8FE-C7A6-EB57-F449-E709D1975F17}"/>
                  </a:ext>
                </a:extLst>
              </p:cNvPr>
              <p:cNvCxnSpPr/>
              <p:nvPr/>
            </p:nvCxnSpPr>
            <p:spPr>
              <a:xfrm flipV="1">
                <a:off x="2133999" y="4907945"/>
                <a:ext cx="304182" cy="2736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E9222A9-69DF-DDA7-0055-602EBDF4ABFE}"/>
                  </a:ext>
                </a:extLst>
              </p:cNvPr>
              <p:cNvCxnSpPr/>
              <p:nvPr/>
            </p:nvCxnSpPr>
            <p:spPr>
              <a:xfrm flipV="1">
                <a:off x="2591292" y="4907945"/>
                <a:ext cx="304182" cy="2736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DB7C2D7-6AA6-C0A7-8F49-5CAC8C4F7F7A}"/>
                  </a:ext>
                </a:extLst>
              </p:cNvPr>
              <p:cNvCxnSpPr/>
              <p:nvPr/>
            </p:nvCxnSpPr>
            <p:spPr>
              <a:xfrm flipV="1">
                <a:off x="3048585" y="4907945"/>
                <a:ext cx="304182" cy="2736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150B86D-BB71-B92F-0F85-C5E7D0CB0520}"/>
                  </a:ext>
                </a:extLst>
              </p:cNvPr>
              <p:cNvCxnSpPr/>
              <p:nvPr/>
            </p:nvCxnSpPr>
            <p:spPr>
              <a:xfrm flipV="1">
                <a:off x="3428302" y="4907945"/>
                <a:ext cx="306223" cy="2736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0519D7A-D717-7E81-BEA8-DE0DB6B4C23B}"/>
                  </a:ext>
                </a:extLst>
              </p:cNvPr>
              <p:cNvCxnSpPr/>
              <p:nvPr/>
            </p:nvCxnSpPr>
            <p:spPr>
              <a:xfrm flipV="1">
                <a:off x="3810060" y="4907945"/>
                <a:ext cx="304181" cy="2736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DB8AFA7-1519-C692-2157-F68FB19C9846}"/>
                  </a:ext>
                </a:extLst>
              </p:cNvPr>
              <p:cNvCxnSpPr/>
              <p:nvPr/>
            </p:nvCxnSpPr>
            <p:spPr>
              <a:xfrm flipV="1">
                <a:off x="4267354" y="4907945"/>
                <a:ext cx="304181" cy="2736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AC3103C-41A7-088A-EB43-616F11BCAC08}"/>
                  </a:ext>
                </a:extLst>
              </p:cNvPr>
              <p:cNvCxnSpPr/>
              <p:nvPr/>
            </p:nvCxnSpPr>
            <p:spPr>
              <a:xfrm flipV="1">
                <a:off x="4724647" y="4907945"/>
                <a:ext cx="304181" cy="2736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C361EB7-986A-CD9E-D6D4-058E477280B3}"/>
                  </a:ext>
                </a:extLst>
              </p:cNvPr>
              <p:cNvCxnSpPr/>
              <p:nvPr/>
            </p:nvCxnSpPr>
            <p:spPr>
              <a:xfrm flipV="1">
                <a:off x="5106404" y="4907945"/>
                <a:ext cx="304182" cy="2736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4EFA62A-E151-CBDF-0E2A-B5D4F35A441E}"/>
                  </a:ext>
                </a:extLst>
              </p:cNvPr>
              <p:cNvCxnSpPr/>
              <p:nvPr/>
            </p:nvCxnSpPr>
            <p:spPr>
              <a:xfrm flipV="1">
                <a:off x="5486121" y="4907945"/>
                <a:ext cx="304182" cy="2736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AFDC22F-9D67-C7F2-CE50-B6D180CFEFC0}"/>
                  </a:ext>
                </a:extLst>
              </p:cNvPr>
              <p:cNvCxnSpPr/>
              <p:nvPr/>
            </p:nvCxnSpPr>
            <p:spPr>
              <a:xfrm flipV="1">
                <a:off x="5943414" y="4907945"/>
                <a:ext cx="304182" cy="2736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7904DBC-77E8-E07A-249A-8D6E7DE5CC95}"/>
                  </a:ext>
                </a:extLst>
              </p:cNvPr>
              <p:cNvCxnSpPr/>
              <p:nvPr/>
            </p:nvCxnSpPr>
            <p:spPr>
              <a:xfrm flipV="1">
                <a:off x="6325173" y="4907945"/>
                <a:ext cx="304181" cy="2736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a:extLst>
                <a:ext uri="{FF2B5EF4-FFF2-40B4-BE49-F238E27FC236}">
                  <a16:creationId xmlns:a16="http://schemas.microsoft.com/office/drawing/2014/main" id="{93BA7490-AA01-9240-E671-70F1C2856150}"/>
                </a:ext>
              </a:extLst>
            </p:cNvPr>
            <p:cNvCxnSpPr>
              <a:stCxn id="46" idx="1"/>
            </p:cNvCxnSpPr>
            <p:nvPr/>
          </p:nvCxnSpPr>
          <p:spPr>
            <a:xfrm>
              <a:off x="3694113" y="1912938"/>
              <a:ext cx="360362" cy="76200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B12DC126-8AD7-F92A-7FF3-22BF731083D0}"/>
                </a:ext>
              </a:extLst>
            </p:cNvPr>
            <p:cNvSpPr/>
            <p:nvPr/>
          </p:nvSpPr>
          <p:spPr>
            <a:xfrm>
              <a:off x="3343275" y="2674938"/>
              <a:ext cx="711200" cy="896937"/>
            </a:xfrm>
            <a:prstGeom prst="rect">
              <a:avLst/>
            </a:prstGeom>
            <a:gradFill flip="none" rotWithShape="1">
              <a:gsLst>
                <a:gs pos="97000">
                  <a:srgbClr val="C00000"/>
                </a:gs>
                <a:gs pos="42000">
                  <a:srgbClr val="FFC000"/>
                </a:gs>
                <a:gs pos="0">
                  <a:srgbClr val="C00000"/>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6" name="Freeform 45">
              <a:extLst>
                <a:ext uri="{FF2B5EF4-FFF2-40B4-BE49-F238E27FC236}">
                  <a16:creationId xmlns:a16="http://schemas.microsoft.com/office/drawing/2014/main" id="{A5E1C2C2-0D54-F006-1587-D81A3020727E}"/>
                </a:ext>
              </a:extLst>
            </p:cNvPr>
            <p:cNvSpPr/>
            <p:nvPr/>
          </p:nvSpPr>
          <p:spPr>
            <a:xfrm>
              <a:off x="3343275" y="1912938"/>
              <a:ext cx="350838" cy="784225"/>
            </a:xfrm>
            <a:custGeom>
              <a:avLst/>
              <a:gdLst>
                <a:gd name="connsiteX0" fmla="*/ 0 w 914400"/>
                <a:gd name="connsiteY0" fmla="*/ 896293 h 896293"/>
                <a:gd name="connsiteX1" fmla="*/ 452673 w 914400"/>
                <a:gd name="connsiteY1" fmla="*/ 0 h 896293"/>
                <a:gd name="connsiteX2" fmla="*/ 914400 w 914400"/>
                <a:gd name="connsiteY2" fmla="*/ 896293 h 896293"/>
                <a:gd name="connsiteX0" fmla="*/ 0 w 452673"/>
                <a:gd name="connsiteY0" fmla="*/ 896293 h 941561"/>
                <a:gd name="connsiteX1" fmla="*/ 452673 w 452673"/>
                <a:gd name="connsiteY1" fmla="*/ 0 h 941561"/>
                <a:gd name="connsiteX2" fmla="*/ 371193 w 452673"/>
                <a:gd name="connsiteY2" fmla="*/ 941561 h 941561"/>
              </a:gdLst>
              <a:ahLst/>
              <a:cxnLst>
                <a:cxn ang="0">
                  <a:pos x="connsiteX0" y="connsiteY0"/>
                </a:cxn>
                <a:cxn ang="0">
                  <a:pos x="connsiteX1" y="connsiteY1"/>
                </a:cxn>
                <a:cxn ang="0">
                  <a:pos x="connsiteX2" y="connsiteY2"/>
                </a:cxn>
              </a:cxnLst>
              <a:rect l="l" t="t" r="r" b="b"/>
              <a:pathLst>
                <a:path w="452673" h="941561">
                  <a:moveTo>
                    <a:pt x="0" y="896293"/>
                  </a:moveTo>
                  <a:lnTo>
                    <a:pt x="452673" y="0"/>
                  </a:lnTo>
                  <a:lnTo>
                    <a:pt x="371193" y="941561"/>
                  </a:lnTo>
                </a:path>
              </a:pathLst>
            </a:cu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9" name="Rectangle 48">
              <a:extLst>
                <a:ext uri="{FF2B5EF4-FFF2-40B4-BE49-F238E27FC236}">
                  <a16:creationId xmlns:a16="http://schemas.microsoft.com/office/drawing/2014/main" id="{6BA06205-F354-EE81-B617-801546548881}"/>
                </a:ext>
              </a:extLst>
            </p:cNvPr>
            <p:cNvSpPr/>
            <p:nvPr/>
          </p:nvSpPr>
          <p:spPr>
            <a:xfrm>
              <a:off x="2514600" y="1676400"/>
              <a:ext cx="236538" cy="474663"/>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1" name="Freeform 50">
              <a:extLst>
                <a:ext uri="{FF2B5EF4-FFF2-40B4-BE49-F238E27FC236}">
                  <a16:creationId xmlns:a16="http://schemas.microsoft.com/office/drawing/2014/main" id="{F369625E-88B3-64C7-7A7F-01372F41E704}"/>
                </a:ext>
              </a:extLst>
            </p:cNvPr>
            <p:cNvSpPr/>
            <p:nvPr/>
          </p:nvSpPr>
          <p:spPr>
            <a:xfrm rot="21440888">
              <a:off x="992188" y="3606800"/>
              <a:ext cx="738187" cy="1125538"/>
            </a:xfrm>
            <a:custGeom>
              <a:avLst/>
              <a:gdLst>
                <a:gd name="connsiteX0" fmla="*/ 289711 w 380246"/>
                <a:gd name="connsiteY0" fmla="*/ 90535 h 561315"/>
                <a:gd name="connsiteX1" fmla="*/ 208230 w 380246"/>
                <a:gd name="connsiteY1" fmla="*/ 0 h 561315"/>
                <a:gd name="connsiteX2" fmla="*/ 0 w 380246"/>
                <a:gd name="connsiteY2" fmla="*/ 190123 h 561315"/>
                <a:gd name="connsiteX3" fmla="*/ 289711 w 380246"/>
                <a:gd name="connsiteY3" fmla="*/ 561315 h 561315"/>
                <a:gd name="connsiteX4" fmla="*/ 380246 w 380246"/>
                <a:gd name="connsiteY4" fmla="*/ 479834 h 561315"/>
                <a:gd name="connsiteX5" fmla="*/ 172016 w 380246"/>
                <a:gd name="connsiteY5" fmla="*/ 190123 h 561315"/>
                <a:gd name="connsiteX6" fmla="*/ 289711 w 380246"/>
                <a:gd name="connsiteY6" fmla="*/ 90535 h 561315"/>
                <a:gd name="connsiteX0" fmla="*/ 289711 w 950614"/>
                <a:gd name="connsiteY0" fmla="*/ 90535 h 1376127"/>
                <a:gd name="connsiteX1" fmla="*/ 208230 w 950614"/>
                <a:gd name="connsiteY1" fmla="*/ 0 h 1376127"/>
                <a:gd name="connsiteX2" fmla="*/ 0 w 950614"/>
                <a:gd name="connsiteY2" fmla="*/ 190123 h 1376127"/>
                <a:gd name="connsiteX3" fmla="*/ 289711 w 950614"/>
                <a:gd name="connsiteY3" fmla="*/ 561315 h 1376127"/>
                <a:gd name="connsiteX4" fmla="*/ 950614 w 950614"/>
                <a:gd name="connsiteY4" fmla="*/ 1376127 h 1376127"/>
                <a:gd name="connsiteX5" fmla="*/ 172016 w 950614"/>
                <a:gd name="connsiteY5" fmla="*/ 190123 h 1376127"/>
                <a:gd name="connsiteX6" fmla="*/ 289711 w 950614"/>
                <a:gd name="connsiteY6" fmla="*/ 90535 h 1376127"/>
                <a:gd name="connsiteX0" fmla="*/ 289711 w 950614"/>
                <a:gd name="connsiteY0" fmla="*/ 90535 h 1430447"/>
                <a:gd name="connsiteX1" fmla="*/ 208230 w 950614"/>
                <a:gd name="connsiteY1" fmla="*/ 0 h 1430447"/>
                <a:gd name="connsiteX2" fmla="*/ 0 w 950614"/>
                <a:gd name="connsiteY2" fmla="*/ 190123 h 1430447"/>
                <a:gd name="connsiteX3" fmla="*/ 896293 w 950614"/>
                <a:gd name="connsiteY3" fmla="*/ 1430447 h 1430447"/>
                <a:gd name="connsiteX4" fmla="*/ 950614 w 950614"/>
                <a:gd name="connsiteY4" fmla="*/ 1376127 h 1430447"/>
                <a:gd name="connsiteX5" fmla="*/ 172016 w 950614"/>
                <a:gd name="connsiteY5" fmla="*/ 190123 h 1430447"/>
                <a:gd name="connsiteX6" fmla="*/ 289711 w 950614"/>
                <a:gd name="connsiteY6" fmla="*/ 90535 h 1430447"/>
                <a:gd name="connsiteX0" fmla="*/ 289711 w 950614"/>
                <a:gd name="connsiteY0" fmla="*/ 90535 h 1448554"/>
                <a:gd name="connsiteX1" fmla="*/ 208230 w 950614"/>
                <a:gd name="connsiteY1" fmla="*/ 0 h 1448554"/>
                <a:gd name="connsiteX2" fmla="*/ 0 w 950614"/>
                <a:gd name="connsiteY2" fmla="*/ 190123 h 1448554"/>
                <a:gd name="connsiteX3" fmla="*/ 832918 w 950614"/>
                <a:gd name="connsiteY3" fmla="*/ 1448554 h 1448554"/>
                <a:gd name="connsiteX4" fmla="*/ 950614 w 950614"/>
                <a:gd name="connsiteY4" fmla="*/ 1376127 h 1448554"/>
                <a:gd name="connsiteX5" fmla="*/ 172016 w 950614"/>
                <a:gd name="connsiteY5" fmla="*/ 190123 h 1448554"/>
                <a:gd name="connsiteX6" fmla="*/ 289711 w 950614"/>
                <a:gd name="connsiteY6" fmla="*/ 90535 h 144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0614" h="1448554">
                  <a:moveTo>
                    <a:pt x="289711" y="90535"/>
                  </a:moveTo>
                  <a:lnTo>
                    <a:pt x="208230" y="0"/>
                  </a:lnTo>
                  <a:lnTo>
                    <a:pt x="0" y="190123"/>
                  </a:lnTo>
                  <a:lnTo>
                    <a:pt x="832918" y="1448554"/>
                  </a:lnTo>
                  <a:lnTo>
                    <a:pt x="950614" y="1376127"/>
                  </a:lnTo>
                  <a:lnTo>
                    <a:pt x="172016" y="190123"/>
                  </a:lnTo>
                  <a:lnTo>
                    <a:pt x="289711" y="90535"/>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5" name="Oval 54">
              <a:extLst>
                <a:ext uri="{FF2B5EF4-FFF2-40B4-BE49-F238E27FC236}">
                  <a16:creationId xmlns:a16="http://schemas.microsoft.com/office/drawing/2014/main" id="{A67FC094-74CF-106E-D95F-A81FB3555A03}"/>
                </a:ext>
              </a:extLst>
            </p:cNvPr>
            <p:cNvSpPr/>
            <p:nvPr/>
          </p:nvSpPr>
          <p:spPr>
            <a:xfrm>
              <a:off x="1625600" y="4579938"/>
              <a:ext cx="58738" cy="8731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6" name="Freeform 55">
              <a:extLst>
                <a:ext uri="{FF2B5EF4-FFF2-40B4-BE49-F238E27FC236}">
                  <a16:creationId xmlns:a16="http://schemas.microsoft.com/office/drawing/2014/main" id="{A169122F-09D5-5AE1-7B30-4AE0352057BC}"/>
                </a:ext>
              </a:extLst>
            </p:cNvPr>
            <p:cNvSpPr/>
            <p:nvPr/>
          </p:nvSpPr>
          <p:spPr>
            <a:xfrm>
              <a:off x="619125" y="3783013"/>
              <a:ext cx="438150" cy="1025525"/>
            </a:xfrm>
            <a:custGeom>
              <a:avLst/>
              <a:gdLst>
                <a:gd name="connsiteX0" fmla="*/ 552262 w 563575"/>
                <a:gd name="connsiteY0" fmla="*/ 0 h 1320958"/>
                <a:gd name="connsiteX1" fmla="*/ 452674 w 563575"/>
                <a:gd name="connsiteY1" fmla="*/ 344032 h 1320958"/>
                <a:gd name="connsiteX2" fmla="*/ 235391 w 563575"/>
                <a:gd name="connsiteY2" fmla="*/ 796705 h 1320958"/>
                <a:gd name="connsiteX3" fmla="*/ 552262 w 563575"/>
                <a:gd name="connsiteY3" fmla="*/ 1195057 h 1320958"/>
                <a:gd name="connsiteX4" fmla="*/ 461727 w 563575"/>
                <a:gd name="connsiteY4" fmla="*/ 1294646 h 1320958"/>
                <a:gd name="connsiteX5" fmla="*/ 162963 w 563575"/>
                <a:gd name="connsiteY5" fmla="*/ 1158844 h 1320958"/>
                <a:gd name="connsiteX6" fmla="*/ 217284 w 563575"/>
                <a:gd name="connsiteY6" fmla="*/ 1303699 h 1320958"/>
                <a:gd name="connsiteX7" fmla="*/ 0 w 563575"/>
                <a:gd name="connsiteY7" fmla="*/ 1312753 h 132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575" h="1320958">
                  <a:moveTo>
                    <a:pt x="552262" y="0"/>
                  </a:moveTo>
                  <a:cubicBezTo>
                    <a:pt x="528874" y="105624"/>
                    <a:pt x="505486" y="211248"/>
                    <a:pt x="452674" y="344032"/>
                  </a:cubicBezTo>
                  <a:cubicBezTo>
                    <a:pt x="399862" y="476816"/>
                    <a:pt x="218793" y="654868"/>
                    <a:pt x="235391" y="796705"/>
                  </a:cubicBezTo>
                  <a:cubicBezTo>
                    <a:pt x="251989" y="938542"/>
                    <a:pt x="514539" y="1112067"/>
                    <a:pt x="552262" y="1195057"/>
                  </a:cubicBezTo>
                  <a:cubicBezTo>
                    <a:pt x="589985" y="1278047"/>
                    <a:pt x="526610" y="1300681"/>
                    <a:pt x="461727" y="1294646"/>
                  </a:cubicBezTo>
                  <a:cubicBezTo>
                    <a:pt x="396844" y="1288611"/>
                    <a:pt x="203703" y="1157335"/>
                    <a:pt x="162963" y="1158844"/>
                  </a:cubicBezTo>
                  <a:cubicBezTo>
                    <a:pt x="122223" y="1160353"/>
                    <a:pt x="244444" y="1278048"/>
                    <a:pt x="217284" y="1303699"/>
                  </a:cubicBezTo>
                  <a:cubicBezTo>
                    <a:pt x="190124" y="1329350"/>
                    <a:pt x="95062" y="1321051"/>
                    <a:pt x="0" y="1312753"/>
                  </a:cubicBezTo>
                </a:path>
              </a:pathLst>
            </a:cu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7" name="Oval 56">
              <a:extLst>
                <a:ext uri="{FF2B5EF4-FFF2-40B4-BE49-F238E27FC236}">
                  <a16:creationId xmlns:a16="http://schemas.microsoft.com/office/drawing/2014/main" id="{C044BC15-D1A9-BB18-C216-49FD7A58A02F}"/>
                </a:ext>
              </a:extLst>
            </p:cNvPr>
            <p:cNvSpPr/>
            <p:nvPr/>
          </p:nvSpPr>
          <p:spPr>
            <a:xfrm>
              <a:off x="1033463" y="3721100"/>
              <a:ext cx="58737" cy="889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0" name="Freeform 59">
              <a:extLst>
                <a:ext uri="{FF2B5EF4-FFF2-40B4-BE49-F238E27FC236}">
                  <a16:creationId xmlns:a16="http://schemas.microsoft.com/office/drawing/2014/main" id="{47AF53F9-0B59-078E-AA0A-3F80A7D1CA04}"/>
                </a:ext>
              </a:extLst>
            </p:cNvPr>
            <p:cNvSpPr/>
            <p:nvPr/>
          </p:nvSpPr>
          <p:spPr>
            <a:xfrm>
              <a:off x="1279525" y="3662363"/>
              <a:ext cx="1739900" cy="928687"/>
            </a:xfrm>
            <a:custGeom>
              <a:avLst/>
              <a:gdLst>
                <a:gd name="connsiteX0" fmla="*/ 0 w 2236206"/>
                <a:gd name="connsiteY0" fmla="*/ 63374 h 1196417"/>
                <a:gd name="connsiteX1" fmla="*/ 199176 w 2236206"/>
                <a:gd name="connsiteY1" fmla="*/ 488887 h 1196417"/>
                <a:gd name="connsiteX2" fmla="*/ 633743 w 2236206"/>
                <a:gd name="connsiteY2" fmla="*/ 1113576 h 1196417"/>
                <a:gd name="connsiteX3" fmla="*/ 851026 w 2236206"/>
                <a:gd name="connsiteY3" fmla="*/ 1140737 h 1196417"/>
                <a:gd name="connsiteX4" fmla="*/ 1240325 w 2236206"/>
                <a:gd name="connsiteY4" fmla="*/ 660903 h 1196417"/>
                <a:gd name="connsiteX5" fmla="*/ 1511929 w 2236206"/>
                <a:gd name="connsiteY5" fmla="*/ 497941 h 1196417"/>
                <a:gd name="connsiteX6" fmla="*/ 1883121 w 2236206"/>
                <a:gd name="connsiteY6" fmla="*/ 153909 h 1196417"/>
                <a:gd name="connsiteX7" fmla="*/ 2236206 w 2236206"/>
                <a:gd name="connsiteY7" fmla="*/ 0 h 1196417"/>
                <a:gd name="connsiteX0" fmla="*/ 0 w 2236206"/>
                <a:gd name="connsiteY0" fmla="*/ 63374 h 1172754"/>
                <a:gd name="connsiteX1" fmla="*/ 199176 w 2236206"/>
                <a:gd name="connsiteY1" fmla="*/ 488887 h 1172754"/>
                <a:gd name="connsiteX2" fmla="*/ 633743 w 2236206"/>
                <a:gd name="connsiteY2" fmla="*/ 1113576 h 1172754"/>
                <a:gd name="connsiteX3" fmla="*/ 851026 w 2236206"/>
                <a:gd name="connsiteY3" fmla="*/ 1140737 h 1172754"/>
                <a:gd name="connsiteX4" fmla="*/ 1358020 w 2236206"/>
                <a:gd name="connsiteY4" fmla="*/ 1059256 h 1172754"/>
                <a:gd name="connsiteX5" fmla="*/ 1511929 w 2236206"/>
                <a:gd name="connsiteY5" fmla="*/ 497941 h 1172754"/>
                <a:gd name="connsiteX6" fmla="*/ 1883121 w 2236206"/>
                <a:gd name="connsiteY6" fmla="*/ 153909 h 1172754"/>
                <a:gd name="connsiteX7" fmla="*/ 2236206 w 2236206"/>
                <a:gd name="connsiteY7" fmla="*/ 0 h 1172754"/>
                <a:gd name="connsiteX0" fmla="*/ 0 w 2236206"/>
                <a:gd name="connsiteY0" fmla="*/ 63374 h 1172754"/>
                <a:gd name="connsiteX1" fmla="*/ 199176 w 2236206"/>
                <a:gd name="connsiteY1" fmla="*/ 488887 h 1172754"/>
                <a:gd name="connsiteX2" fmla="*/ 633743 w 2236206"/>
                <a:gd name="connsiteY2" fmla="*/ 1113576 h 1172754"/>
                <a:gd name="connsiteX3" fmla="*/ 851026 w 2236206"/>
                <a:gd name="connsiteY3" fmla="*/ 1140737 h 1172754"/>
                <a:gd name="connsiteX4" fmla="*/ 1358020 w 2236206"/>
                <a:gd name="connsiteY4" fmla="*/ 1059256 h 1172754"/>
                <a:gd name="connsiteX5" fmla="*/ 1702052 w 2236206"/>
                <a:gd name="connsiteY5" fmla="*/ 570369 h 1172754"/>
                <a:gd name="connsiteX6" fmla="*/ 1883121 w 2236206"/>
                <a:gd name="connsiteY6" fmla="*/ 153909 h 1172754"/>
                <a:gd name="connsiteX7" fmla="*/ 2236206 w 2236206"/>
                <a:gd name="connsiteY7" fmla="*/ 0 h 1172754"/>
                <a:gd name="connsiteX0" fmla="*/ 0 w 2236206"/>
                <a:gd name="connsiteY0" fmla="*/ 63374 h 1197911"/>
                <a:gd name="connsiteX1" fmla="*/ 199176 w 2236206"/>
                <a:gd name="connsiteY1" fmla="*/ 488887 h 1197911"/>
                <a:gd name="connsiteX2" fmla="*/ 633743 w 2236206"/>
                <a:gd name="connsiteY2" fmla="*/ 1113576 h 1197911"/>
                <a:gd name="connsiteX3" fmla="*/ 860079 w 2236206"/>
                <a:gd name="connsiteY3" fmla="*/ 1186005 h 1197911"/>
                <a:gd name="connsiteX4" fmla="*/ 1358020 w 2236206"/>
                <a:gd name="connsiteY4" fmla="*/ 1059256 h 1197911"/>
                <a:gd name="connsiteX5" fmla="*/ 1702052 w 2236206"/>
                <a:gd name="connsiteY5" fmla="*/ 570369 h 1197911"/>
                <a:gd name="connsiteX6" fmla="*/ 1883121 w 2236206"/>
                <a:gd name="connsiteY6" fmla="*/ 153909 h 1197911"/>
                <a:gd name="connsiteX7" fmla="*/ 2236206 w 2236206"/>
                <a:gd name="connsiteY7" fmla="*/ 0 h 1197911"/>
                <a:gd name="connsiteX0" fmla="*/ 0 w 2236206"/>
                <a:gd name="connsiteY0" fmla="*/ 63374 h 1193203"/>
                <a:gd name="connsiteX1" fmla="*/ 199176 w 2236206"/>
                <a:gd name="connsiteY1" fmla="*/ 488887 h 1193203"/>
                <a:gd name="connsiteX2" fmla="*/ 633743 w 2236206"/>
                <a:gd name="connsiteY2" fmla="*/ 1113576 h 1193203"/>
                <a:gd name="connsiteX3" fmla="*/ 860079 w 2236206"/>
                <a:gd name="connsiteY3" fmla="*/ 1186005 h 1193203"/>
                <a:gd name="connsiteX4" fmla="*/ 1358020 w 2236206"/>
                <a:gd name="connsiteY4" fmla="*/ 1059256 h 1193203"/>
                <a:gd name="connsiteX5" fmla="*/ 1702052 w 2236206"/>
                <a:gd name="connsiteY5" fmla="*/ 570369 h 1193203"/>
                <a:gd name="connsiteX6" fmla="*/ 1883121 w 2236206"/>
                <a:gd name="connsiteY6" fmla="*/ 153909 h 1193203"/>
                <a:gd name="connsiteX7" fmla="*/ 2236206 w 2236206"/>
                <a:gd name="connsiteY7" fmla="*/ 0 h 11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6206" h="1193203">
                  <a:moveTo>
                    <a:pt x="0" y="63374"/>
                  </a:moveTo>
                  <a:cubicBezTo>
                    <a:pt x="46776" y="188613"/>
                    <a:pt x="93552" y="313853"/>
                    <a:pt x="199176" y="488887"/>
                  </a:cubicBezTo>
                  <a:cubicBezTo>
                    <a:pt x="304800" y="663921"/>
                    <a:pt x="523593" y="997390"/>
                    <a:pt x="633743" y="1113576"/>
                  </a:cubicBezTo>
                  <a:cubicBezTo>
                    <a:pt x="743894" y="1229762"/>
                    <a:pt x="739366" y="1158844"/>
                    <a:pt x="860079" y="1186005"/>
                  </a:cubicBezTo>
                  <a:cubicBezTo>
                    <a:pt x="980792" y="1213166"/>
                    <a:pt x="1217691" y="1161862"/>
                    <a:pt x="1358020" y="1059256"/>
                  </a:cubicBezTo>
                  <a:cubicBezTo>
                    <a:pt x="1498349" y="956650"/>
                    <a:pt x="1614535" y="721260"/>
                    <a:pt x="1702052" y="570369"/>
                  </a:cubicBezTo>
                  <a:cubicBezTo>
                    <a:pt x="1789569" y="419478"/>
                    <a:pt x="1794096" y="248970"/>
                    <a:pt x="1883121" y="153909"/>
                  </a:cubicBezTo>
                  <a:cubicBezTo>
                    <a:pt x="1972146" y="58848"/>
                    <a:pt x="2120020" y="35459"/>
                    <a:pt x="2236206" y="0"/>
                  </a:cubicBezTo>
                </a:path>
              </a:pathLst>
            </a:cu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1" name="Freeform 60">
              <a:extLst>
                <a:ext uri="{FF2B5EF4-FFF2-40B4-BE49-F238E27FC236}">
                  <a16:creationId xmlns:a16="http://schemas.microsoft.com/office/drawing/2014/main" id="{2CA091B8-B133-1979-1B4D-297641045B39}"/>
                </a:ext>
              </a:extLst>
            </p:cNvPr>
            <p:cNvSpPr/>
            <p:nvPr/>
          </p:nvSpPr>
          <p:spPr>
            <a:xfrm>
              <a:off x="1328738" y="3760788"/>
              <a:ext cx="1676400" cy="806450"/>
            </a:xfrm>
            <a:custGeom>
              <a:avLst/>
              <a:gdLst>
                <a:gd name="connsiteX0" fmla="*/ 0 w 2154725"/>
                <a:gd name="connsiteY0" fmla="*/ 0 h 1037321"/>
                <a:gd name="connsiteX1" fmla="*/ 144856 w 2154725"/>
                <a:gd name="connsiteY1" fmla="*/ 262550 h 1037321"/>
                <a:gd name="connsiteX2" fmla="*/ 479834 w 2154725"/>
                <a:gd name="connsiteY2" fmla="*/ 805758 h 1037321"/>
                <a:gd name="connsiteX3" fmla="*/ 715224 w 2154725"/>
                <a:gd name="connsiteY3" fmla="*/ 977774 h 1037321"/>
                <a:gd name="connsiteX4" fmla="*/ 878187 w 2154725"/>
                <a:gd name="connsiteY4" fmla="*/ 1032095 h 1037321"/>
                <a:gd name="connsiteX5" fmla="*/ 1294646 w 2154725"/>
                <a:gd name="connsiteY5" fmla="*/ 1032095 h 1037321"/>
                <a:gd name="connsiteX6" fmla="*/ 1530036 w 2154725"/>
                <a:gd name="connsiteY6" fmla="*/ 1004934 h 1037321"/>
                <a:gd name="connsiteX7" fmla="*/ 1729212 w 2154725"/>
                <a:gd name="connsiteY7" fmla="*/ 977774 h 1037321"/>
                <a:gd name="connsiteX8" fmla="*/ 2154725 w 2154725"/>
                <a:gd name="connsiteY8" fmla="*/ 1013988 h 1037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4725" h="1037321">
                  <a:moveTo>
                    <a:pt x="0" y="0"/>
                  </a:moveTo>
                  <a:cubicBezTo>
                    <a:pt x="32442" y="64128"/>
                    <a:pt x="64884" y="128257"/>
                    <a:pt x="144856" y="262550"/>
                  </a:cubicBezTo>
                  <a:cubicBezTo>
                    <a:pt x="224828" y="396843"/>
                    <a:pt x="384773" y="686554"/>
                    <a:pt x="479834" y="805758"/>
                  </a:cubicBezTo>
                  <a:cubicBezTo>
                    <a:pt x="574895" y="924962"/>
                    <a:pt x="648832" y="940051"/>
                    <a:pt x="715224" y="977774"/>
                  </a:cubicBezTo>
                  <a:cubicBezTo>
                    <a:pt x="781616" y="1015497"/>
                    <a:pt x="781617" y="1023042"/>
                    <a:pt x="878187" y="1032095"/>
                  </a:cubicBezTo>
                  <a:cubicBezTo>
                    <a:pt x="974757" y="1041148"/>
                    <a:pt x="1186005" y="1036622"/>
                    <a:pt x="1294646" y="1032095"/>
                  </a:cubicBezTo>
                  <a:cubicBezTo>
                    <a:pt x="1403287" y="1027568"/>
                    <a:pt x="1457608" y="1013987"/>
                    <a:pt x="1530036" y="1004934"/>
                  </a:cubicBezTo>
                  <a:cubicBezTo>
                    <a:pt x="1602464" y="995881"/>
                    <a:pt x="1625097" y="976265"/>
                    <a:pt x="1729212" y="977774"/>
                  </a:cubicBezTo>
                  <a:cubicBezTo>
                    <a:pt x="1833327" y="979283"/>
                    <a:pt x="1994026" y="996635"/>
                    <a:pt x="2154725" y="1013988"/>
                  </a:cubicBezTo>
                </a:path>
              </a:pathLst>
            </a:cu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EB8C1700-55B1-5093-750D-5A363B766454}"/>
                </a:ext>
              </a:extLst>
            </p:cNvPr>
            <p:cNvSpPr/>
            <p:nvPr/>
          </p:nvSpPr>
          <p:spPr>
            <a:xfrm>
              <a:off x="2751138" y="1676400"/>
              <a:ext cx="414337" cy="3140075"/>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Oval 8">
              <a:extLst>
                <a:ext uri="{FF2B5EF4-FFF2-40B4-BE49-F238E27FC236}">
                  <a16:creationId xmlns:a16="http://schemas.microsoft.com/office/drawing/2014/main" id="{5122F2CB-A419-613D-CB3A-A571705E2073}"/>
                </a:ext>
              </a:extLst>
            </p:cNvPr>
            <p:cNvSpPr/>
            <p:nvPr/>
          </p:nvSpPr>
          <p:spPr>
            <a:xfrm>
              <a:off x="2928938" y="2476500"/>
              <a:ext cx="58737" cy="889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453" name="TextBox 88">
              <a:extLst>
                <a:ext uri="{FF2B5EF4-FFF2-40B4-BE49-F238E27FC236}">
                  <a16:creationId xmlns:a16="http://schemas.microsoft.com/office/drawing/2014/main" id="{A0E28ABC-4674-7FA1-3A22-60DF277C15EB}"/>
                </a:ext>
              </a:extLst>
            </p:cNvPr>
            <p:cNvSpPr txBox="1">
              <a:spLocks noChangeArrowheads="1"/>
            </p:cNvSpPr>
            <p:nvPr/>
          </p:nvSpPr>
          <p:spPr bwMode="auto">
            <a:xfrm>
              <a:off x="2209800" y="5029200"/>
              <a:ext cx="15890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latin typeface="Comic Sans MS" panose="030F0702030302020204" pitchFamily="66" charset="0"/>
                </a:rPr>
                <a:t>Side View</a:t>
              </a:r>
            </a:p>
            <a:p>
              <a:pPr algn="ctr" eaLnBrk="1" hangingPunct="1">
                <a:spcBef>
                  <a:spcPct val="0"/>
                </a:spcBef>
                <a:buFontTx/>
                <a:buNone/>
              </a:pPr>
              <a:endParaRPr lang="en-US" altLang="en-US" sz="1800">
                <a:latin typeface="Comic Sans MS" panose="030F0702030302020204" pitchFamily="66" charset="0"/>
              </a:endParaRPr>
            </a:p>
          </p:txBody>
        </p:sp>
        <p:sp>
          <p:nvSpPr>
            <p:cNvPr id="44" name="Freeform 43">
              <a:extLst>
                <a:ext uri="{FF2B5EF4-FFF2-40B4-BE49-F238E27FC236}">
                  <a16:creationId xmlns:a16="http://schemas.microsoft.com/office/drawing/2014/main" id="{EBE43622-04BC-F775-9FBB-7C5B660E0B99}"/>
                </a:ext>
              </a:extLst>
            </p:cNvPr>
            <p:cNvSpPr/>
            <p:nvPr/>
          </p:nvSpPr>
          <p:spPr>
            <a:xfrm>
              <a:off x="2743200" y="2667000"/>
              <a:ext cx="1752600" cy="2133600"/>
            </a:xfrm>
            <a:custGeom>
              <a:avLst/>
              <a:gdLst>
                <a:gd name="connsiteX0" fmla="*/ 9054 w 1557196"/>
                <a:gd name="connsiteY0" fmla="*/ 0 h 2471596"/>
                <a:gd name="connsiteX1" fmla="*/ 1557196 w 1557196"/>
                <a:gd name="connsiteY1" fmla="*/ 2471596 h 2471596"/>
                <a:gd name="connsiteX2" fmla="*/ 1095470 w 1557196"/>
                <a:gd name="connsiteY2" fmla="*/ 2462543 h 2471596"/>
                <a:gd name="connsiteX3" fmla="*/ 0 w 1557196"/>
                <a:gd name="connsiteY3" fmla="*/ 832919 h 2471596"/>
                <a:gd name="connsiteX4" fmla="*/ 9054 w 1557196"/>
                <a:gd name="connsiteY4" fmla="*/ 0 h 2471596"/>
                <a:gd name="connsiteX0" fmla="*/ 1 w 1557196"/>
                <a:gd name="connsiteY0" fmla="*/ 0 h 2362954"/>
                <a:gd name="connsiteX1" fmla="*/ 1557196 w 1557196"/>
                <a:gd name="connsiteY1" fmla="*/ 2362954 h 2362954"/>
                <a:gd name="connsiteX2" fmla="*/ 1095470 w 1557196"/>
                <a:gd name="connsiteY2" fmla="*/ 2353901 h 2362954"/>
                <a:gd name="connsiteX3" fmla="*/ 0 w 1557196"/>
                <a:gd name="connsiteY3" fmla="*/ 724277 h 2362954"/>
                <a:gd name="connsiteX4" fmla="*/ 1 w 1557196"/>
                <a:gd name="connsiteY4" fmla="*/ 0 h 2362954"/>
                <a:gd name="connsiteX0" fmla="*/ 1 w 1557196"/>
                <a:gd name="connsiteY0" fmla="*/ 0 h 2659088"/>
                <a:gd name="connsiteX1" fmla="*/ 1557196 w 1557196"/>
                <a:gd name="connsiteY1" fmla="*/ 2362954 h 2659088"/>
                <a:gd name="connsiteX2" fmla="*/ 1308208 w 1557196"/>
                <a:gd name="connsiteY2" fmla="*/ 2659088 h 2659088"/>
                <a:gd name="connsiteX3" fmla="*/ 0 w 1557196"/>
                <a:gd name="connsiteY3" fmla="*/ 724277 h 2659088"/>
                <a:gd name="connsiteX4" fmla="*/ 1 w 1557196"/>
                <a:gd name="connsiteY4" fmla="*/ 0 h 2659088"/>
                <a:gd name="connsiteX0" fmla="*/ 1 w 1700058"/>
                <a:gd name="connsiteY0" fmla="*/ 0 h 2659088"/>
                <a:gd name="connsiteX1" fmla="*/ 1700058 w 1700058"/>
                <a:gd name="connsiteY1" fmla="*/ 2659088 h 2659088"/>
                <a:gd name="connsiteX2" fmla="*/ 1308208 w 1700058"/>
                <a:gd name="connsiteY2" fmla="*/ 2659088 h 2659088"/>
                <a:gd name="connsiteX3" fmla="*/ 0 w 1700058"/>
                <a:gd name="connsiteY3" fmla="*/ 724277 h 2659088"/>
                <a:gd name="connsiteX4" fmla="*/ 1 w 1700058"/>
                <a:gd name="connsiteY4" fmla="*/ 0 h 2659088"/>
                <a:gd name="connsiteX0" fmla="*/ 0 w 2253139"/>
                <a:gd name="connsiteY0" fmla="*/ 0 h 2744865"/>
                <a:gd name="connsiteX1" fmla="*/ 2253139 w 2253139"/>
                <a:gd name="connsiteY1" fmla="*/ 2744865 h 2744865"/>
                <a:gd name="connsiteX2" fmla="*/ 1861289 w 2253139"/>
                <a:gd name="connsiteY2" fmla="*/ 2744865 h 2744865"/>
                <a:gd name="connsiteX3" fmla="*/ 553081 w 2253139"/>
                <a:gd name="connsiteY3" fmla="*/ 810054 h 2744865"/>
                <a:gd name="connsiteX4" fmla="*/ 0 w 2253139"/>
                <a:gd name="connsiteY4" fmla="*/ 0 h 2744865"/>
                <a:gd name="connsiteX0" fmla="*/ 0 w 2253139"/>
                <a:gd name="connsiteY0" fmla="*/ 0 h 2744865"/>
                <a:gd name="connsiteX1" fmla="*/ 2253139 w 2253139"/>
                <a:gd name="connsiteY1" fmla="*/ 2744865 h 2744865"/>
                <a:gd name="connsiteX2" fmla="*/ 1861289 w 2253139"/>
                <a:gd name="connsiteY2" fmla="*/ 2744865 h 2744865"/>
                <a:gd name="connsiteX3" fmla="*/ 0 w 2253139"/>
                <a:gd name="connsiteY3" fmla="*/ 588185 h 2744865"/>
                <a:gd name="connsiteX4" fmla="*/ 0 w 2253139"/>
                <a:gd name="connsiteY4" fmla="*/ 0 h 2744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3139" h="2744865">
                  <a:moveTo>
                    <a:pt x="0" y="0"/>
                  </a:moveTo>
                  <a:lnTo>
                    <a:pt x="2253139" y="2744865"/>
                  </a:lnTo>
                  <a:lnTo>
                    <a:pt x="1861289" y="2744865"/>
                  </a:lnTo>
                  <a:lnTo>
                    <a:pt x="0" y="588185"/>
                  </a:lnTo>
                  <a:lnTo>
                    <a:pt x="0" y="0"/>
                  </a:lnTo>
                  <a:close/>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65" name="Freeform 64">
            <a:extLst>
              <a:ext uri="{FF2B5EF4-FFF2-40B4-BE49-F238E27FC236}">
                <a16:creationId xmlns:a16="http://schemas.microsoft.com/office/drawing/2014/main" id="{B26BAD19-5647-9573-8B52-D4D6C2AE3F61}"/>
              </a:ext>
            </a:extLst>
          </p:cNvPr>
          <p:cNvSpPr/>
          <p:nvPr/>
        </p:nvSpPr>
        <p:spPr bwMode="auto">
          <a:xfrm rot="16369724">
            <a:off x="6673669" y="3759515"/>
            <a:ext cx="826055" cy="773130"/>
          </a:xfrm>
          <a:custGeom>
            <a:avLst/>
            <a:gdLst>
              <a:gd name="connsiteX0" fmla="*/ 480029 w 1143300"/>
              <a:gd name="connsiteY0" fmla="*/ 99617 h 1521147"/>
              <a:gd name="connsiteX1" fmla="*/ 208425 w 1143300"/>
              <a:gd name="connsiteY1" fmla="*/ 253525 h 1521147"/>
              <a:gd name="connsiteX2" fmla="*/ 196 w 1143300"/>
              <a:gd name="connsiteY2" fmla="*/ 805787 h 1521147"/>
              <a:gd name="connsiteX3" fmla="*/ 244639 w 1143300"/>
              <a:gd name="connsiteY3" fmla="*/ 1321834 h 1521147"/>
              <a:gd name="connsiteX4" fmla="*/ 642992 w 1143300"/>
              <a:gd name="connsiteY4" fmla="*/ 1521011 h 1521147"/>
              <a:gd name="connsiteX5" fmla="*/ 987023 w 1143300"/>
              <a:gd name="connsiteY5" fmla="*/ 1339941 h 1521147"/>
              <a:gd name="connsiteX6" fmla="*/ 1140932 w 1143300"/>
              <a:gd name="connsiteY6" fmla="*/ 697145 h 1521147"/>
              <a:gd name="connsiteX7" fmla="*/ 878382 w 1143300"/>
              <a:gd name="connsiteY7" fmla="*/ 126777 h 1521147"/>
              <a:gd name="connsiteX8" fmla="*/ 552457 w 1143300"/>
              <a:gd name="connsiteY8" fmla="*/ 28 h 1521147"/>
              <a:gd name="connsiteX9" fmla="*/ 480029 w 1143300"/>
              <a:gd name="connsiteY9" fmla="*/ 99617 h 1521147"/>
              <a:gd name="connsiteX0" fmla="*/ 362311 w 1143277"/>
              <a:gd name="connsiteY0" fmla="*/ 73741 h 1522431"/>
              <a:gd name="connsiteX1" fmla="*/ 208402 w 1143277"/>
              <a:gd name="connsiteY1" fmla="*/ 254809 h 1522431"/>
              <a:gd name="connsiteX2" fmla="*/ 173 w 1143277"/>
              <a:gd name="connsiteY2" fmla="*/ 807071 h 1522431"/>
              <a:gd name="connsiteX3" fmla="*/ 244616 w 1143277"/>
              <a:gd name="connsiteY3" fmla="*/ 1323118 h 1522431"/>
              <a:gd name="connsiteX4" fmla="*/ 642969 w 1143277"/>
              <a:gd name="connsiteY4" fmla="*/ 1522295 h 1522431"/>
              <a:gd name="connsiteX5" fmla="*/ 987000 w 1143277"/>
              <a:gd name="connsiteY5" fmla="*/ 1341225 h 1522431"/>
              <a:gd name="connsiteX6" fmla="*/ 1140909 w 1143277"/>
              <a:gd name="connsiteY6" fmla="*/ 698429 h 1522431"/>
              <a:gd name="connsiteX7" fmla="*/ 878359 w 1143277"/>
              <a:gd name="connsiteY7" fmla="*/ 128061 h 1522431"/>
              <a:gd name="connsiteX8" fmla="*/ 552434 w 1143277"/>
              <a:gd name="connsiteY8" fmla="*/ 1312 h 1522431"/>
              <a:gd name="connsiteX9" fmla="*/ 362311 w 1143277"/>
              <a:gd name="connsiteY9" fmla="*/ 73741 h 1522431"/>
              <a:gd name="connsiteX0" fmla="*/ 362311 w 1143277"/>
              <a:gd name="connsiteY0" fmla="*/ 118428 h 1567118"/>
              <a:gd name="connsiteX1" fmla="*/ 208402 w 1143277"/>
              <a:gd name="connsiteY1" fmla="*/ 299496 h 1567118"/>
              <a:gd name="connsiteX2" fmla="*/ 173 w 1143277"/>
              <a:gd name="connsiteY2" fmla="*/ 851758 h 1567118"/>
              <a:gd name="connsiteX3" fmla="*/ 244616 w 1143277"/>
              <a:gd name="connsiteY3" fmla="*/ 1367805 h 1567118"/>
              <a:gd name="connsiteX4" fmla="*/ 642969 w 1143277"/>
              <a:gd name="connsiteY4" fmla="*/ 1566982 h 1567118"/>
              <a:gd name="connsiteX5" fmla="*/ 987000 w 1143277"/>
              <a:gd name="connsiteY5" fmla="*/ 1385912 h 1567118"/>
              <a:gd name="connsiteX6" fmla="*/ 1140909 w 1143277"/>
              <a:gd name="connsiteY6" fmla="*/ 743116 h 1567118"/>
              <a:gd name="connsiteX7" fmla="*/ 878359 w 1143277"/>
              <a:gd name="connsiteY7" fmla="*/ 172748 h 1567118"/>
              <a:gd name="connsiteX8" fmla="*/ 588647 w 1143277"/>
              <a:gd name="connsiteY8" fmla="*/ 732 h 1567118"/>
              <a:gd name="connsiteX9" fmla="*/ 362311 w 1143277"/>
              <a:gd name="connsiteY9" fmla="*/ 118428 h 1567118"/>
              <a:gd name="connsiteX0" fmla="*/ 362961 w 1143927"/>
              <a:gd name="connsiteY0" fmla="*/ 118599 h 1567289"/>
              <a:gd name="connsiteX1" fmla="*/ 172839 w 1143927"/>
              <a:gd name="connsiteY1" fmla="*/ 399255 h 1567289"/>
              <a:gd name="connsiteX2" fmla="*/ 823 w 1143927"/>
              <a:gd name="connsiteY2" fmla="*/ 851929 h 1567289"/>
              <a:gd name="connsiteX3" fmla="*/ 245266 w 1143927"/>
              <a:gd name="connsiteY3" fmla="*/ 1367976 h 1567289"/>
              <a:gd name="connsiteX4" fmla="*/ 643619 w 1143927"/>
              <a:gd name="connsiteY4" fmla="*/ 1567153 h 1567289"/>
              <a:gd name="connsiteX5" fmla="*/ 987650 w 1143927"/>
              <a:gd name="connsiteY5" fmla="*/ 1386083 h 1567289"/>
              <a:gd name="connsiteX6" fmla="*/ 1141559 w 1143927"/>
              <a:gd name="connsiteY6" fmla="*/ 743287 h 1567289"/>
              <a:gd name="connsiteX7" fmla="*/ 879009 w 1143927"/>
              <a:gd name="connsiteY7" fmla="*/ 172919 h 1567289"/>
              <a:gd name="connsiteX8" fmla="*/ 589297 w 1143927"/>
              <a:gd name="connsiteY8" fmla="*/ 903 h 1567289"/>
              <a:gd name="connsiteX9" fmla="*/ 362961 w 1143927"/>
              <a:gd name="connsiteY9" fmla="*/ 118599 h 1567289"/>
              <a:gd name="connsiteX0" fmla="*/ 364424 w 1145390"/>
              <a:gd name="connsiteY0" fmla="*/ 118599 h 1567289"/>
              <a:gd name="connsiteX1" fmla="*/ 138089 w 1145390"/>
              <a:gd name="connsiteY1" fmla="*/ 399255 h 1567289"/>
              <a:gd name="connsiteX2" fmla="*/ 2286 w 1145390"/>
              <a:gd name="connsiteY2" fmla="*/ 851929 h 1567289"/>
              <a:gd name="connsiteX3" fmla="*/ 246729 w 1145390"/>
              <a:gd name="connsiteY3" fmla="*/ 1367976 h 1567289"/>
              <a:gd name="connsiteX4" fmla="*/ 645082 w 1145390"/>
              <a:gd name="connsiteY4" fmla="*/ 1567153 h 1567289"/>
              <a:gd name="connsiteX5" fmla="*/ 989113 w 1145390"/>
              <a:gd name="connsiteY5" fmla="*/ 1386083 h 1567289"/>
              <a:gd name="connsiteX6" fmla="*/ 1143022 w 1145390"/>
              <a:gd name="connsiteY6" fmla="*/ 743287 h 1567289"/>
              <a:gd name="connsiteX7" fmla="*/ 880472 w 1145390"/>
              <a:gd name="connsiteY7" fmla="*/ 172919 h 1567289"/>
              <a:gd name="connsiteX8" fmla="*/ 590760 w 1145390"/>
              <a:gd name="connsiteY8" fmla="*/ 903 h 1567289"/>
              <a:gd name="connsiteX9" fmla="*/ 364424 w 1145390"/>
              <a:gd name="connsiteY9" fmla="*/ 118599 h 1567289"/>
              <a:gd name="connsiteX0" fmla="*/ 363814 w 1144780"/>
              <a:gd name="connsiteY0" fmla="*/ 118599 h 1567289"/>
              <a:gd name="connsiteX1" fmla="*/ 1676 w 1144780"/>
              <a:gd name="connsiteY1" fmla="*/ 851929 h 1567289"/>
              <a:gd name="connsiteX2" fmla="*/ 246119 w 1144780"/>
              <a:gd name="connsiteY2" fmla="*/ 1367976 h 1567289"/>
              <a:gd name="connsiteX3" fmla="*/ 644472 w 1144780"/>
              <a:gd name="connsiteY3" fmla="*/ 1567153 h 1567289"/>
              <a:gd name="connsiteX4" fmla="*/ 988503 w 1144780"/>
              <a:gd name="connsiteY4" fmla="*/ 1386083 h 1567289"/>
              <a:gd name="connsiteX5" fmla="*/ 1142412 w 1144780"/>
              <a:gd name="connsiteY5" fmla="*/ 743287 h 1567289"/>
              <a:gd name="connsiteX6" fmla="*/ 879862 w 1144780"/>
              <a:gd name="connsiteY6" fmla="*/ 172919 h 1567289"/>
              <a:gd name="connsiteX7" fmla="*/ 590150 w 1144780"/>
              <a:gd name="connsiteY7" fmla="*/ 903 h 1567289"/>
              <a:gd name="connsiteX8" fmla="*/ 363814 w 1144780"/>
              <a:gd name="connsiteY8" fmla="*/ 118599 h 1567289"/>
              <a:gd name="connsiteX0" fmla="*/ 326781 w 1143961"/>
              <a:gd name="connsiteY0" fmla="*/ 208634 h 1566790"/>
              <a:gd name="connsiteX1" fmla="*/ 857 w 1143961"/>
              <a:gd name="connsiteY1" fmla="*/ 851430 h 1566790"/>
              <a:gd name="connsiteX2" fmla="*/ 245300 w 1143961"/>
              <a:gd name="connsiteY2" fmla="*/ 1367477 h 1566790"/>
              <a:gd name="connsiteX3" fmla="*/ 643653 w 1143961"/>
              <a:gd name="connsiteY3" fmla="*/ 1566654 h 1566790"/>
              <a:gd name="connsiteX4" fmla="*/ 987684 w 1143961"/>
              <a:gd name="connsiteY4" fmla="*/ 1385584 h 1566790"/>
              <a:gd name="connsiteX5" fmla="*/ 1141593 w 1143961"/>
              <a:gd name="connsiteY5" fmla="*/ 742788 h 1566790"/>
              <a:gd name="connsiteX6" fmla="*/ 879043 w 1143961"/>
              <a:gd name="connsiteY6" fmla="*/ 172420 h 1566790"/>
              <a:gd name="connsiteX7" fmla="*/ 589331 w 1143961"/>
              <a:gd name="connsiteY7" fmla="*/ 404 h 1566790"/>
              <a:gd name="connsiteX8" fmla="*/ 326781 w 1143961"/>
              <a:gd name="connsiteY8" fmla="*/ 208634 h 1566790"/>
              <a:gd name="connsiteX0" fmla="*/ 344814 w 1161994"/>
              <a:gd name="connsiteY0" fmla="*/ 208634 h 1566790"/>
              <a:gd name="connsiteX1" fmla="*/ 783 w 1161994"/>
              <a:gd name="connsiteY1" fmla="*/ 751842 h 1566790"/>
              <a:gd name="connsiteX2" fmla="*/ 263333 w 1161994"/>
              <a:gd name="connsiteY2" fmla="*/ 1367477 h 1566790"/>
              <a:gd name="connsiteX3" fmla="*/ 661686 w 1161994"/>
              <a:gd name="connsiteY3" fmla="*/ 1566654 h 1566790"/>
              <a:gd name="connsiteX4" fmla="*/ 1005717 w 1161994"/>
              <a:gd name="connsiteY4" fmla="*/ 1385584 h 1566790"/>
              <a:gd name="connsiteX5" fmla="*/ 1159626 w 1161994"/>
              <a:gd name="connsiteY5" fmla="*/ 742788 h 1566790"/>
              <a:gd name="connsiteX6" fmla="*/ 897076 w 1161994"/>
              <a:gd name="connsiteY6" fmla="*/ 172420 h 1566790"/>
              <a:gd name="connsiteX7" fmla="*/ 607364 w 1161994"/>
              <a:gd name="connsiteY7" fmla="*/ 404 h 1566790"/>
              <a:gd name="connsiteX8" fmla="*/ 344814 w 1161994"/>
              <a:gd name="connsiteY8" fmla="*/ 208634 h 1566790"/>
              <a:gd name="connsiteX0" fmla="*/ 298932 w 1161379"/>
              <a:gd name="connsiteY0" fmla="*/ 208634 h 1566790"/>
              <a:gd name="connsiteX1" fmla="*/ 168 w 1161379"/>
              <a:gd name="connsiteY1" fmla="*/ 751842 h 1566790"/>
              <a:gd name="connsiteX2" fmla="*/ 262718 w 1161379"/>
              <a:gd name="connsiteY2" fmla="*/ 1367477 h 1566790"/>
              <a:gd name="connsiteX3" fmla="*/ 661071 w 1161379"/>
              <a:gd name="connsiteY3" fmla="*/ 1566654 h 1566790"/>
              <a:gd name="connsiteX4" fmla="*/ 1005102 w 1161379"/>
              <a:gd name="connsiteY4" fmla="*/ 1385584 h 1566790"/>
              <a:gd name="connsiteX5" fmla="*/ 1159011 w 1161379"/>
              <a:gd name="connsiteY5" fmla="*/ 742788 h 1566790"/>
              <a:gd name="connsiteX6" fmla="*/ 896461 w 1161379"/>
              <a:gd name="connsiteY6" fmla="*/ 172420 h 1566790"/>
              <a:gd name="connsiteX7" fmla="*/ 606749 w 1161379"/>
              <a:gd name="connsiteY7" fmla="*/ 404 h 1566790"/>
              <a:gd name="connsiteX8" fmla="*/ 298932 w 1161379"/>
              <a:gd name="connsiteY8" fmla="*/ 208634 h 1566790"/>
              <a:gd name="connsiteX0" fmla="*/ 298932 w 1188122"/>
              <a:gd name="connsiteY0" fmla="*/ 208634 h 1566786"/>
              <a:gd name="connsiteX1" fmla="*/ 168 w 1188122"/>
              <a:gd name="connsiteY1" fmla="*/ 751842 h 1566786"/>
              <a:gd name="connsiteX2" fmla="*/ 262718 w 1188122"/>
              <a:gd name="connsiteY2" fmla="*/ 1367477 h 1566786"/>
              <a:gd name="connsiteX3" fmla="*/ 661071 w 1188122"/>
              <a:gd name="connsiteY3" fmla="*/ 1566654 h 1566786"/>
              <a:gd name="connsiteX4" fmla="*/ 1005102 w 1188122"/>
              <a:gd name="connsiteY4" fmla="*/ 1385584 h 1566786"/>
              <a:gd name="connsiteX5" fmla="*/ 1186172 w 1188122"/>
              <a:gd name="connsiteY5" fmla="*/ 751842 h 1566786"/>
              <a:gd name="connsiteX6" fmla="*/ 896461 w 1188122"/>
              <a:gd name="connsiteY6" fmla="*/ 172420 h 1566786"/>
              <a:gd name="connsiteX7" fmla="*/ 606749 w 1188122"/>
              <a:gd name="connsiteY7" fmla="*/ 404 h 1566786"/>
              <a:gd name="connsiteX8" fmla="*/ 298932 w 1188122"/>
              <a:gd name="connsiteY8" fmla="*/ 208634 h 1566786"/>
              <a:gd name="connsiteX0" fmla="*/ 235638 w 1124828"/>
              <a:gd name="connsiteY0" fmla="*/ 208634 h 1566786"/>
              <a:gd name="connsiteX1" fmla="*/ 248 w 1124828"/>
              <a:gd name="connsiteY1" fmla="*/ 760896 h 1566786"/>
              <a:gd name="connsiteX2" fmla="*/ 199424 w 1124828"/>
              <a:gd name="connsiteY2" fmla="*/ 1367477 h 1566786"/>
              <a:gd name="connsiteX3" fmla="*/ 597777 w 1124828"/>
              <a:gd name="connsiteY3" fmla="*/ 1566654 h 1566786"/>
              <a:gd name="connsiteX4" fmla="*/ 941808 w 1124828"/>
              <a:gd name="connsiteY4" fmla="*/ 1385584 h 1566786"/>
              <a:gd name="connsiteX5" fmla="*/ 1122878 w 1124828"/>
              <a:gd name="connsiteY5" fmla="*/ 751842 h 1566786"/>
              <a:gd name="connsiteX6" fmla="*/ 833167 w 1124828"/>
              <a:gd name="connsiteY6" fmla="*/ 172420 h 1566786"/>
              <a:gd name="connsiteX7" fmla="*/ 543455 w 1124828"/>
              <a:gd name="connsiteY7" fmla="*/ 404 h 1566786"/>
              <a:gd name="connsiteX8" fmla="*/ 235638 w 1124828"/>
              <a:gd name="connsiteY8" fmla="*/ 208634 h 1566786"/>
              <a:gd name="connsiteX0" fmla="*/ 236660 w 1125850"/>
              <a:gd name="connsiteY0" fmla="*/ 208634 h 1568222"/>
              <a:gd name="connsiteX1" fmla="*/ 1270 w 1125850"/>
              <a:gd name="connsiteY1" fmla="*/ 760896 h 1568222"/>
              <a:gd name="connsiteX2" fmla="*/ 164232 w 1125850"/>
              <a:gd name="connsiteY2" fmla="*/ 1313157 h 1568222"/>
              <a:gd name="connsiteX3" fmla="*/ 598799 w 1125850"/>
              <a:gd name="connsiteY3" fmla="*/ 1566654 h 1568222"/>
              <a:gd name="connsiteX4" fmla="*/ 942830 w 1125850"/>
              <a:gd name="connsiteY4" fmla="*/ 1385584 h 1568222"/>
              <a:gd name="connsiteX5" fmla="*/ 1123900 w 1125850"/>
              <a:gd name="connsiteY5" fmla="*/ 751842 h 1568222"/>
              <a:gd name="connsiteX6" fmla="*/ 834189 w 1125850"/>
              <a:gd name="connsiteY6" fmla="*/ 172420 h 1568222"/>
              <a:gd name="connsiteX7" fmla="*/ 544477 w 1125850"/>
              <a:gd name="connsiteY7" fmla="*/ 404 h 1568222"/>
              <a:gd name="connsiteX8" fmla="*/ 236660 w 1125850"/>
              <a:gd name="connsiteY8" fmla="*/ 208634 h 1568222"/>
              <a:gd name="connsiteX0" fmla="*/ 236660 w 1143696"/>
              <a:gd name="connsiteY0" fmla="*/ 208634 h 1567427"/>
              <a:gd name="connsiteX1" fmla="*/ 1270 w 1143696"/>
              <a:gd name="connsiteY1" fmla="*/ 760896 h 1567427"/>
              <a:gd name="connsiteX2" fmla="*/ 164232 w 1143696"/>
              <a:gd name="connsiteY2" fmla="*/ 1313157 h 1567427"/>
              <a:gd name="connsiteX3" fmla="*/ 598799 w 1143696"/>
              <a:gd name="connsiteY3" fmla="*/ 1566654 h 1567427"/>
              <a:gd name="connsiteX4" fmla="*/ 1060525 w 1143696"/>
              <a:gd name="connsiteY4" fmla="*/ 1240728 h 1567427"/>
              <a:gd name="connsiteX5" fmla="*/ 1123900 w 1143696"/>
              <a:gd name="connsiteY5" fmla="*/ 751842 h 1567427"/>
              <a:gd name="connsiteX6" fmla="*/ 834189 w 1143696"/>
              <a:gd name="connsiteY6" fmla="*/ 172420 h 1567427"/>
              <a:gd name="connsiteX7" fmla="*/ 544477 w 1143696"/>
              <a:gd name="connsiteY7" fmla="*/ 404 h 1567427"/>
              <a:gd name="connsiteX8" fmla="*/ 236660 w 1143696"/>
              <a:gd name="connsiteY8" fmla="*/ 208634 h 1567427"/>
              <a:gd name="connsiteX0" fmla="*/ 238406 w 1145442"/>
              <a:gd name="connsiteY0" fmla="*/ 208634 h 1567221"/>
              <a:gd name="connsiteX1" fmla="*/ 3016 w 1145442"/>
              <a:gd name="connsiteY1" fmla="*/ 760896 h 1567221"/>
              <a:gd name="connsiteX2" fmla="*/ 138818 w 1145442"/>
              <a:gd name="connsiteY2" fmla="*/ 1304104 h 1567221"/>
              <a:gd name="connsiteX3" fmla="*/ 600545 w 1145442"/>
              <a:gd name="connsiteY3" fmla="*/ 1566654 h 1567221"/>
              <a:gd name="connsiteX4" fmla="*/ 1062271 w 1145442"/>
              <a:gd name="connsiteY4" fmla="*/ 1240728 h 1567221"/>
              <a:gd name="connsiteX5" fmla="*/ 1125646 w 1145442"/>
              <a:gd name="connsiteY5" fmla="*/ 751842 h 1567221"/>
              <a:gd name="connsiteX6" fmla="*/ 835935 w 1145442"/>
              <a:gd name="connsiteY6" fmla="*/ 172420 h 1567221"/>
              <a:gd name="connsiteX7" fmla="*/ 546223 w 1145442"/>
              <a:gd name="connsiteY7" fmla="*/ 404 h 1567221"/>
              <a:gd name="connsiteX8" fmla="*/ 238406 w 1145442"/>
              <a:gd name="connsiteY8" fmla="*/ 208634 h 1567221"/>
              <a:gd name="connsiteX0" fmla="*/ 273724 w 1180760"/>
              <a:gd name="connsiteY0" fmla="*/ 208634 h 1567232"/>
              <a:gd name="connsiteX1" fmla="*/ 2121 w 1180760"/>
              <a:gd name="connsiteY1" fmla="*/ 742789 h 1567232"/>
              <a:gd name="connsiteX2" fmla="*/ 174136 w 1180760"/>
              <a:gd name="connsiteY2" fmla="*/ 1304104 h 1567232"/>
              <a:gd name="connsiteX3" fmla="*/ 635863 w 1180760"/>
              <a:gd name="connsiteY3" fmla="*/ 1566654 h 1567232"/>
              <a:gd name="connsiteX4" fmla="*/ 1097589 w 1180760"/>
              <a:gd name="connsiteY4" fmla="*/ 1240728 h 1567232"/>
              <a:gd name="connsiteX5" fmla="*/ 1160964 w 1180760"/>
              <a:gd name="connsiteY5" fmla="*/ 751842 h 1567232"/>
              <a:gd name="connsiteX6" fmla="*/ 871253 w 1180760"/>
              <a:gd name="connsiteY6" fmla="*/ 172420 h 1567232"/>
              <a:gd name="connsiteX7" fmla="*/ 581541 w 1180760"/>
              <a:gd name="connsiteY7" fmla="*/ 404 h 1567232"/>
              <a:gd name="connsiteX8" fmla="*/ 273724 w 1180760"/>
              <a:gd name="connsiteY8" fmla="*/ 208634 h 1567232"/>
              <a:gd name="connsiteX0" fmla="*/ 273724 w 1180760"/>
              <a:gd name="connsiteY0" fmla="*/ 208634 h 1477303"/>
              <a:gd name="connsiteX1" fmla="*/ 2121 w 1180760"/>
              <a:gd name="connsiteY1" fmla="*/ 742789 h 1477303"/>
              <a:gd name="connsiteX2" fmla="*/ 174136 w 1180760"/>
              <a:gd name="connsiteY2" fmla="*/ 1304104 h 1477303"/>
              <a:gd name="connsiteX3" fmla="*/ 635863 w 1180760"/>
              <a:gd name="connsiteY3" fmla="*/ 1476120 h 1477303"/>
              <a:gd name="connsiteX4" fmla="*/ 1097589 w 1180760"/>
              <a:gd name="connsiteY4" fmla="*/ 1240728 h 1477303"/>
              <a:gd name="connsiteX5" fmla="*/ 1160964 w 1180760"/>
              <a:gd name="connsiteY5" fmla="*/ 751842 h 1477303"/>
              <a:gd name="connsiteX6" fmla="*/ 871253 w 1180760"/>
              <a:gd name="connsiteY6" fmla="*/ 172420 h 1477303"/>
              <a:gd name="connsiteX7" fmla="*/ 581541 w 1180760"/>
              <a:gd name="connsiteY7" fmla="*/ 404 h 1477303"/>
              <a:gd name="connsiteX8" fmla="*/ 273724 w 1180760"/>
              <a:gd name="connsiteY8" fmla="*/ 208634 h 1477303"/>
              <a:gd name="connsiteX0" fmla="*/ 148329 w 1201303"/>
              <a:gd name="connsiteY0" fmla="*/ 494016 h 1532280"/>
              <a:gd name="connsiteX1" fmla="*/ 4738 w 1201303"/>
              <a:gd name="connsiteY1" fmla="*/ 788386 h 1532280"/>
              <a:gd name="connsiteX2" fmla="*/ 176753 w 1201303"/>
              <a:gd name="connsiteY2" fmla="*/ 1349701 h 1532280"/>
              <a:gd name="connsiteX3" fmla="*/ 638480 w 1201303"/>
              <a:gd name="connsiteY3" fmla="*/ 1521717 h 1532280"/>
              <a:gd name="connsiteX4" fmla="*/ 1100206 w 1201303"/>
              <a:gd name="connsiteY4" fmla="*/ 1286325 h 1532280"/>
              <a:gd name="connsiteX5" fmla="*/ 1163581 w 1201303"/>
              <a:gd name="connsiteY5" fmla="*/ 797439 h 1532280"/>
              <a:gd name="connsiteX6" fmla="*/ 873870 w 1201303"/>
              <a:gd name="connsiteY6" fmla="*/ 218017 h 1532280"/>
              <a:gd name="connsiteX7" fmla="*/ 584158 w 1201303"/>
              <a:gd name="connsiteY7" fmla="*/ 46001 h 1532280"/>
              <a:gd name="connsiteX8" fmla="*/ 148329 w 1201303"/>
              <a:gd name="connsiteY8" fmla="*/ 494016 h 1532280"/>
              <a:gd name="connsiteX0" fmla="*/ 148328 w 1201303"/>
              <a:gd name="connsiteY0" fmla="*/ 346123 h 1384387"/>
              <a:gd name="connsiteX1" fmla="*/ 4737 w 1201303"/>
              <a:gd name="connsiteY1" fmla="*/ 640493 h 1384387"/>
              <a:gd name="connsiteX2" fmla="*/ 176752 w 1201303"/>
              <a:gd name="connsiteY2" fmla="*/ 1201808 h 1384387"/>
              <a:gd name="connsiteX3" fmla="*/ 638479 w 1201303"/>
              <a:gd name="connsiteY3" fmla="*/ 1373824 h 1384387"/>
              <a:gd name="connsiteX4" fmla="*/ 1100205 w 1201303"/>
              <a:gd name="connsiteY4" fmla="*/ 1138432 h 1384387"/>
              <a:gd name="connsiteX5" fmla="*/ 1163580 w 1201303"/>
              <a:gd name="connsiteY5" fmla="*/ 649546 h 1384387"/>
              <a:gd name="connsiteX6" fmla="*/ 873869 w 1201303"/>
              <a:gd name="connsiteY6" fmla="*/ 70124 h 1384387"/>
              <a:gd name="connsiteX7" fmla="*/ 534542 w 1201303"/>
              <a:gd name="connsiteY7" fmla="*/ 228808 h 1384387"/>
              <a:gd name="connsiteX8" fmla="*/ 148328 w 1201303"/>
              <a:gd name="connsiteY8" fmla="*/ 346123 h 1384387"/>
              <a:gd name="connsiteX0" fmla="*/ 148328 w 1208171"/>
              <a:gd name="connsiteY0" fmla="*/ 122962 h 1161226"/>
              <a:gd name="connsiteX1" fmla="*/ 4737 w 1208171"/>
              <a:gd name="connsiteY1" fmla="*/ 417332 h 1161226"/>
              <a:gd name="connsiteX2" fmla="*/ 176752 w 1208171"/>
              <a:gd name="connsiteY2" fmla="*/ 978647 h 1161226"/>
              <a:gd name="connsiteX3" fmla="*/ 638479 w 1208171"/>
              <a:gd name="connsiteY3" fmla="*/ 1150663 h 1161226"/>
              <a:gd name="connsiteX4" fmla="*/ 1100205 w 1208171"/>
              <a:gd name="connsiteY4" fmla="*/ 915271 h 1161226"/>
              <a:gd name="connsiteX5" fmla="*/ 1163580 w 1208171"/>
              <a:gd name="connsiteY5" fmla="*/ 426385 h 1161226"/>
              <a:gd name="connsiteX6" fmla="*/ 832657 w 1208171"/>
              <a:gd name="connsiteY6" fmla="*/ 89081 h 1161226"/>
              <a:gd name="connsiteX7" fmla="*/ 534542 w 1208171"/>
              <a:gd name="connsiteY7" fmla="*/ 5647 h 1161226"/>
              <a:gd name="connsiteX8" fmla="*/ 148328 w 1208171"/>
              <a:gd name="connsiteY8" fmla="*/ 122962 h 1161226"/>
              <a:gd name="connsiteX0" fmla="*/ 148328 w 1167571"/>
              <a:gd name="connsiteY0" fmla="*/ 122962 h 1161226"/>
              <a:gd name="connsiteX1" fmla="*/ 4737 w 1167571"/>
              <a:gd name="connsiteY1" fmla="*/ 417332 h 1161226"/>
              <a:gd name="connsiteX2" fmla="*/ 176752 w 1167571"/>
              <a:gd name="connsiteY2" fmla="*/ 978647 h 1161226"/>
              <a:gd name="connsiteX3" fmla="*/ 638479 w 1167571"/>
              <a:gd name="connsiteY3" fmla="*/ 1150663 h 1161226"/>
              <a:gd name="connsiteX4" fmla="*/ 1100205 w 1167571"/>
              <a:gd name="connsiteY4" fmla="*/ 915271 h 1161226"/>
              <a:gd name="connsiteX5" fmla="*/ 1042672 w 1167571"/>
              <a:gd name="connsiteY5" fmla="*/ 373264 h 1161226"/>
              <a:gd name="connsiteX6" fmla="*/ 832657 w 1167571"/>
              <a:gd name="connsiteY6" fmla="*/ 89081 h 1161226"/>
              <a:gd name="connsiteX7" fmla="*/ 534542 w 1167571"/>
              <a:gd name="connsiteY7" fmla="*/ 5647 h 1161226"/>
              <a:gd name="connsiteX8" fmla="*/ 148328 w 1167571"/>
              <a:gd name="connsiteY8" fmla="*/ 122962 h 1161226"/>
              <a:gd name="connsiteX0" fmla="*/ 148328 w 1065405"/>
              <a:gd name="connsiteY0" fmla="*/ 122962 h 1169125"/>
              <a:gd name="connsiteX1" fmla="*/ 4737 w 1065405"/>
              <a:gd name="connsiteY1" fmla="*/ 417332 h 1169125"/>
              <a:gd name="connsiteX2" fmla="*/ 176752 w 1065405"/>
              <a:gd name="connsiteY2" fmla="*/ 978647 h 1169125"/>
              <a:gd name="connsiteX3" fmla="*/ 638479 w 1065405"/>
              <a:gd name="connsiteY3" fmla="*/ 1150663 h 1169125"/>
              <a:gd name="connsiteX4" fmla="*/ 969061 w 1065405"/>
              <a:gd name="connsiteY4" fmla="*/ 867877 h 1169125"/>
              <a:gd name="connsiteX5" fmla="*/ 1042672 w 1065405"/>
              <a:gd name="connsiteY5" fmla="*/ 373264 h 1169125"/>
              <a:gd name="connsiteX6" fmla="*/ 832657 w 1065405"/>
              <a:gd name="connsiteY6" fmla="*/ 89081 h 1169125"/>
              <a:gd name="connsiteX7" fmla="*/ 534542 w 1065405"/>
              <a:gd name="connsiteY7" fmla="*/ 5647 h 1169125"/>
              <a:gd name="connsiteX8" fmla="*/ 148328 w 1065405"/>
              <a:gd name="connsiteY8" fmla="*/ 122962 h 1169125"/>
              <a:gd name="connsiteX0" fmla="*/ 148328 w 1065406"/>
              <a:gd name="connsiteY0" fmla="*/ 122962 h 1073291"/>
              <a:gd name="connsiteX1" fmla="*/ 4737 w 1065406"/>
              <a:gd name="connsiteY1" fmla="*/ 417332 h 1073291"/>
              <a:gd name="connsiteX2" fmla="*/ 176752 w 1065406"/>
              <a:gd name="connsiteY2" fmla="*/ 978647 h 1073291"/>
              <a:gd name="connsiteX3" fmla="*/ 582846 w 1065406"/>
              <a:gd name="connsiteY3" fmla="*/ 985192 h 1073291"/>
              <a:gd name="connsiteX4" fmla="*/ 969061 w 1065406"/>
              <a:gd name="connsiteY4" fmla="*/ 867877 h 1073291"/>
              <a:gd name="connsiteX5" fmla="*/ 1042672 w 1065406"/>
              <a:gd name="connsiteY5" fmla="*/ 373264 h 1073291"/>
              <a:gd name="connsiteX6" fmla="*/ 832657 w 1065406"/>
              <a:gd name="connsiteY6" fmla="*/ 89081 h 1073291"/>
              <a:gd name="connsiteX7" fmla="*/ 534542 w 1065406"/>
              <a:gd name="connsiteY7" fmla="*/ 5647 h 1073291"/>
              <a:gd name="connsiteX8" fmla="*/ 148328 w 1065406"/>
              <a:gd name="connsiteY8" fmla="*/ 122962 h 1073291"/>
              <a:gd name="connsiteX0" fmla="*/ 150031 w 1067109"/>
              <a:gd name="connsiteY0" fmla="*/ 122962 h 1001241"/>
              <a:gd name="connsiteX1" fmla="*/ 6440 w 1067109"/>
              <a:gd name="connsiteY1" fmla="*/ 417332 h 1001241"/>
              <a:gd name="connsiteX2" fmla="*/ 188674 w 1067109"/>
              <a:gd name="connsiteY2" fmla="*/ 906598 h 1001241"/>
              <a:gd name="connsiteX3" fmla="*/ 584549 w 1067109"/>
              <a:gd name="connsiteY3" fmla="*/ 985192 h 1001241"/>
              <a:gd name="connsiteX4" fmla="*/ 970764 w 1067109"/>
              <a:gd name="connsiteY4" fmla="*/ 867877 h 1001241"/>
              <a:gd name="connsiteX5" fmla="*/ 1044375 w 1067109"/>
              <a:gd name="connsiteY5" fmla="*/ 373264 h 1001241"/>
              <a:gd name="connsiteX6" fmla="*/ 834360 w 1067109"/>
              <a:gd name="connsiteY6" fmla="*/ 89081 h 1001241"/>
              <a:gd name="connsiteX7" fmla="*/ 536245 w 1067109"/>
              <a:gd name="connsiteY7" fmla="*/ 5647 h 1001241"/>
              <a:gd name="connsiteX8" fmla="*/ 150031 w 1067109"/>
              <a:gd name="connsiteY8" fmla="*/ 122962 h 1001241"/>
              <a:gd name="connsiteX0" fmla="*/ 150031 w 1050815"/>
              <a:gd name="connsiteY0" fmla="*/ 122962 h 1001241"/>
              <a:gd name="connsiteX1" fmla="*/ 6440 w 1050815"/>
              <a:gd name="connsiteY1" fmla="*/ 417332 h 1001241"/>
              <a:gd name="connsiteX2" fmla="*/ 188674 w 1050815"/>
              <a:gd name="connsiteY2" fmla="*/ 906598 h 1001241"/>
              <a:gd name="connsiteX3" fmla="*/ 584549 w 1050815"/>
              <a:gd name="connsiteY3" fmla="*/ 985192 h 1001241"/>
              <a:gd name="connsiteX4" fmla="*/ 873002 w 1050815"/>
              <a:gd name="connsiteY4" fmla="*/ 872718 h 1001241"/>
              <a:gd name="connsiteX5" fmla="*/ 1044375 w 1050815"/>
              <a:gd name="connsiteY5" fmla="*/ 373264 h 1001241"/>
              <a:gd name="connsiteX6" fmla="*/ 834360 w 1050815"/>
              <a:gd name="connsiteY6" fmla="*/ 89081 h 1001241"/>
              <a:gd name="connsiteX7" fmla="*/ 536245 w 1050815"/>
              <a:gd name="connsiteY7" fmla="*/ 5647 h 1001241"/>
              <a:gd name="connsiteX8" fmla="*/ 150031 w 1050815"/>
              <a:gd name="connsiteY8" fmla="*/ 122962 h 1001241"/>
              <a:gd name="connsiteX0" fmla="*/ 160299 w 1061083"/>
              <a:gd name="connsiteY0" fmla="*/ 122962 h 995064"/>
              <a:gd name="connsiteX1" fmla="*/ 16708 w 1061083"/>
              <a:gd name="connsiteY1" fmla="*/ 417332 h 995064"/>
              <a:gd name="connsiteX2" fmla="*/ 96351 w 1061083"/>
              <a:gd name="connsiteY2" fmla="*/ 813485 h 995064"/>
              <a:gd name="connsiteX3" fmla="*/ 594817 w 1061083"/>
              <a:gd name="connsiteY3" fmla="*/ 985192 h 995064"/>
              <a:gd name="connsiteX4" fmla="*/ 883270 w 1061083"/>
              <a:gd name="connsiteY4" fmla="*/ 872718 h 995064"/>
              <a:gd name="connsiteX5" fmla="*/ 1054643 w 1061083"/>
              <a:gd name="connsiteY5" fmla="*/ 373264 h 995064"/>
              <a:gd name="connsiteX6" fmla="*/ 844628 w 1061083"/>
              <a:gd name="connsiteY6" fmla="*/ 89081 h 995064"/>
              <a:gd name="connsiteX7" fmla="*/ 546513 w 1061083"/>
              <a:gd name="connsiteY7" fmla="*/ 5647 h 995064"/>
              <a:gd name="connsiteX8" fmla="*/ 160299 w 1061083"/>
              <a:gd name="connsiteY8" fmla="*/ 122962 h 99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1083" h="995064">
                <a:moveTo>
                  <a:pt x="160299" y="122962"/>
                </a:moveTo>
                <a:cubicBezTo>
                  <a:pt x="71998" y="191576"/>
                  <a:pt x="27366" y="302245"/>
                  <a:pt x="16708" y="417332"/>
                </a:cubicBezTo>
                <a:cubicBezTo>
                  <a:pt x="6050" y="532419"/>
                  <a:pt x="0" y="718842"/>
                  <a:pt x="96351" y="813485"/>
                </a:cubicBezTo>
                <a:cubicBezTo>
                  <a:pt x="192703" y="908128"/>
                  <a:pt x="463664" y="975320"/>
                  <a:pt x="594817" y="985192"/>
                </a:cubicBezTo>
                <a:cubicBezTo>
                  <a:pt x="725970" y="995064"/>
                  <a:pt x="806632" y="974706"/>
                  <a:pt x="883270" y="872718"/>
                </a:cubicBezTo>
                <a:cubicBezTo>
                  <a:pt x="959908" y="770730"/>
                  <a:pt x="1061083" y="503870"/>
                  <a:pt x="1054643" y="373264"/>
                </a:cubicBezTo>
                <a:cubicBezTo>
                  <a:pt x="1048203" y="242658"/>
                  <a:pt x="929316" y="150350"/>
                  <a:pt x="844628" y="89081"/>
                </a:cubicBezTo>
                <a:cubicBezTo>
                  <a:pt x="759940" y="27812"/>
                  <a:pt x="660568" y="0"/>
                  <a:pt x="546513" y="5647"/>
                </a:cubicBezTo>
                <a:cubicBezTo>
                  <a:pt x="432458" y="11294"/>
                  <a:pt x="248600" y="54348"/>
                  <a:pt x="160299" y="122962"/>
                </a:cubicBezTo>
                <a:close/>
              </a:path>
            </a:pathLst>
          </a:custGeom>
          <a:gradFill flip="none" rotWithShape="1">
            <a:gsLst>
              <a:gs pos="97000">
                <a:srgbClr val="66CCFF"/>
              </a:gs>
              <a:gs pos="28000">
                <a:schemeClr val="accent1">
                  <a:lumMod val="20000"/>
                  <a:lumOff val="80000"/>
                </a:schemeClr>
              </a:gs>
              <a:gs pos="0">
                <a:schemeClr val="bg1">
                  <a:lumMod val="85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3" name="Rectangle 62">
            <a:extLst>
              <a:ext uri="{FF2B5EF4-FFF2-40B4-BE49-F238E27FC236}">
                <a16:creationId xmlns:a16="http://schemas.microsoft.com/office/drawing/2014/main" id="{83D009D1-C703-6384-E869-B5C3BE08767D}"/>
              </a:ext>
            </a:extLst>
          </p:cNvPr>
          <p:cNvSpPr/>
          <p:nvPr/>
        </p:nvSpPr>
        <p:spPr>
          <a:xfrm>
            <a:off x="6705600" y="2667000"/>
            <a:ext cx="711200" cy="896938"/>
          </a:xfrm>
          <a:prstGeom prst="rect">
            <a:avLst/>
          </a:prstGeom>
          <a:gradFill flip="none" rotWithShape="1">
            <a:gsLst>
              <a:gs pos="97000">
                <a:srgbClr val="C00000"/>
              </a:gs>
              <a:gs pos="42000">
                <a:srgbClr val="FFC000"/>
              </a:gs>
              <a:gs pos="0">
                <a:srgbClr val="C00000"/>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0" name="Rectangle 49">
            <a:extLst>
              <a:ext uri="{FF2B5EF4-FFF2-40B4-BE49-F238E27FC236}">
                <a16:creationId xmlns:a16="http://schemas.microsoft.com/office/drawing/2014/main" id="{C5AB8B6F-4985-A940-6405-291733901390}"/>
              </a:ext>
            </a:extLst>
          </p:cNvPr>
          <p:cNvSpPr/>
          <p:nvPr/>
        </p:nvSpPr>
        <p:spPr>
          <a:xfrm>
            <a:off x="6553200" y="4572000"/>
            <a:ext cx="1109663" cy="23653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3" name="Straight Connector 52">
            <a:extLst>
              <a:ext uri="{FF2B5EF4-FFF2-40B4-BE49-F238E27FC236}">
                <a16:creationId xmlns:a16="http://schemas.microsoft.com/office/drawing/2014/main" id="{1BC4559B-5538-7C32-F384-A447698CB2CB}"/>
              </a:ext>
            </a:extLst>
          </p:cNvPr>
          <p:cNvCxnSpPr/>
          <p:nvPr/>
        </p:nvCxnSpPr>
        <p:spPr>
          <a:xfrm>
            <a:off x="6096000" y="4808538"/>
            <a:ext cx="1981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D5E39A1-DA88-23CB-B99A-B612F1C5E24E}"/>
              </a:ext>
            </a:extLst>
          </p:cNvPr>
          <p:cNvCxnSpPr/>
          <p:nvPr/>
        </p:nvCxnSpPr>
        <p:spPr>
          <a:xfrm flipV="1">
            <a:off x="6062663" y="4808538"/>
            <a:ext cx="236537" cy="2127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C110232F-B5FD-359A-D505-9A2AF9DF81D0}"/>
              </a:ext>
            </a:extLst>
          </p:cNvPr>
          <p:cNvCxnSpPr/>
          <p:nvPr/>
        </p:nvCxnSpPr>
        <p:spPr>
          <a:xfrm flipV="1">
            <a:off x="6418263" y="4808538"/>
            <a:ext cx="236537" cy="2127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E5D3D738-A28C-2F53-8BE2-68F71678B02A}"/>
              </a:ext>
            </a:extLst>
          </p:cNvPr>
          <p:cNvCxnSpPr/>
          <p:nvPr/>
        </p:nvCxnSpPr>
        <p:spPr>
          <a:xfrm flipV="1">
            <a:off x="6715125" y="4808538"/>
            <a:ext cx="236538" cy="2127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064728BE-846F-1971-2044-6BF07F203E31}"/>
              </a:ext>
            </a:extLst>
          </p:cNvPr>
          <p:cNvCxnSpPr/>
          <p:nvPr/>
        </p:nvCxnSpPr>
        <p:spPr>
          <a:xfrm flipV="1">
            <a:off x="7010400" y="4808538"/>
            <a:ext cx="238125" cy="2127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0C95440-D65F-1041-866A-FB94055E9477}"/>
              </a:ext>
            </a:extLst>
          </p:cNvPr>
          <p:cNvCxnSpPr/>
          <p:nvPr/>
        </p:nvCxnSpPr>
        <p:spPr>
          <a:xfrm flipV="1">
            <a:off x="7366000" y="4808538"/>
            <a:ext cx="236538" cy="2127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30E805F2-8A43-08B5-E725-F78F3A8D91F0}"/>
              </a:ext>
            </a:extLst>
          </p:cNvPr>
          <p:cNvCxnSpPr/>
          <p:nvPr/>
        </p:nvCxnSpPr>
        <p:spPr>
          <a:xfrm flipV="1">
            <a:off x="7662863" y="4808538"/>
            <a:ext cx="236537" cy="2127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063EF512-7F46-8B8B-D26F-7F58A860CE21}"/>
              </a:ext>
            </a:extLst>
          </p:cNvPr>
          <p:cNvSpPr/>
          <p:nvPr/>
        </p:nvSpPr>
        <p:spPr>
          <a:xfrm>
            <a:off x="6400800" y="1676400"/>
            <a:ext cx="152400" cy="3140075"/>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2" name="Rectangle 81">
            <a:extLst>
              <a:ext uri="{FF2B5EF4-FFF2-40B4-BE49-F238E27FC236}">
                <a16:creationId xmlns:a16="http://schemas.microsoft.com/office/drawing/2014/main" id="{97F769C0-90F2-0A91-3C00-EF075F31675D}"/>
              </a:ext>
            </a:extLst>
          </p:cNvPr>
          <p:cNvSpPr/>
          <p:nvPr/>
        </p:nvSpPr>
        <p:spPr>
          <a:xfrm>
            <a:off x="7620000" y="1676400"/>
            <a:ext cx="152400" cy="3140075"/>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4" name="Rectangle 83">
            <a:extLst>
              <a:ext uri="{FF2B5EF4-FFF2-40B4-BE49-F238E27FC236}">
                <a16:creationId xmlns:a16="http://schemas.microsoft.com/office/drawing/2014/main" id="{58D8E87C-0172-9784-699E-06CA7297A48E}"/>
              </a:ext>
            </a:extLst>
          </p:cNvPr>
          <p:cNvSpPr/>
          <p:nvPr/>
        </p:nvSpPr>
        <p:spPr>
          <a:xfrm>
            <a:off x="7772400" y="3124200"/>
            <a:ext cx="152400" cy="167640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5" name="Rectangle 84">
            <a:extLst>
              <a:ext uri="{FF2B5EF4-FFF2-40B4-BE49-F238E27FC236}">
                <a16:creationId xmlns:a16="http://schemas.microsoft.com/office/drawing/2014/main" id="{4BA66449-9650-914A-D3B6-B9373089A7C5}"/>
              </a:ext>
            </a:extLst>
          </p:cNvPr>
          <p:cNvSpPr/>
          <p:nvPr/>
        </p:nvSpPr>
        <p:spPr>
          <a:xfrm>
            <a:off x="6248400" y="3124200"/>
            <a:ext cx="152400" cy="167640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6" name="Rectangle 85">
            <a:extLst>
              <a:ext uri="{FF2B5EF4-FFF2-40B4-BE49-F238E27FC236}">
                <a16:creationId xmlns:a16="http://schemas.microsoft.com/office/drawing/2014/main" id="{41F8DF48-E448-B3DE-FBD1-501B4E928811}"/>
              </a:ext>
            </a:extLst>
          </p:cNvPr>
          <p:cNvSpPr/>
          <p:nvPr/>
        </p:nvSpPr>
        <p:spPr>
          <a:xfrm>
            <a:off x="6392863" y="2497138"/>
            <a:ext cx="1379537" cy="46037"/>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7" name="Rectangle 86">
            <a:extLst>
              <a:ext uri="{FF2B5EF4-FFF2-40B4-BE49-F238E27FC236}">
                <a16:creationId xmlns:a16="http://schemas.microsoft.com/office/drawing/2014/main" id="{B24F1D27-6C8A-8937-8532-B8109FD08E22}"/>
              </a:ext>
            </a:extLst>
          </p:cNvPr>
          <p:cNvSpPr/>
          <p:nvPr/>
        </p:nvSpPr>
        <p:spPr>
          <a:xfrm>
            <a:off x="6934200" y="1828800"/>
            <a:ext cx="304800" cy="205740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3" name="Rectangle 82">
            <a:extLst>
              <a:ext uri="{FF2B5EF4-FFF2-40B4-BE49-F238E27FC236}">
                <a16:creationId xmlns:a16="http://schemas.microsoft.com/office/drawing/2014/main" id="{BC51FB29-6078-CD89-0EC7-CA7891C76E28}"/>
              </a:ext>
            </a:extLst>
          </p:cNvPr>
          <p:cNvSpPr/>
          <p:nvPr/>
        </p:nvSpPr>
        <p:spPr>
          <a:xfrm>
            <a:off x="6392863" y="1676400"/>
            <a:ext cx="1379537" cy="474663"/>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8" name="Rectangle 87">
            <a:extLst>
              <a:ext uri="{FF2B5EF4-FFF2-40B4-BE49-F238E27FC236}">
                <a16:creationId xmlns:a16="http://schemas.microsoft.com/office/drawing/2014/main" id="{BD5A1276-2853-5562-2F9F-B61D9E24830B}"/>
              </a:ext>
            </a:extLst>
          </p:cNvPr>
          <p:cNvSpPr/>
          <p:nvPr/>
        </p:nvSpPr>
        <p:spPr>
          <a:xfrm flipV="1">
            <a:off x="7010400" y="3733800"/>
            <a:ext cx="152400" cy="944563"/>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433" name="TextBox 89">
            <a:extLst>
              <a:ext uri="{FF2B5EF4-FFF2-40B4-BE49-F238E27FC236}">
                <a16:creationId xmlns:a16="http://schemas.microsoft.com/office/drawing/2014/main" id="{1412544B-6E07-4EBC-633D-5087F0AC9939}"/>
              </a:ext>
            </a:extLst>
          </p:cNvPr>
          <p:cNvSpPr txBox="1">
            <a:spLocks noChangeArrowheads="1"/>
          </p:cNvSpPr>
          <p:nvPr/>
        </p:nvSpPr>
        <p:spPr bwMode="auto">
          <a:xfrm>
            <a:off x="6248400" y="5029200"/>
            <a:ext cx="15890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latin typeface="Comic Sans MS" panose="030F0702030302020204" pitchFamily="66" charset="0"/>
              </a:rPr>
              <a:t>Front View</a:t>
            </a:r>
          </a:p>
          <a:p>
            <a:pPr algn="ctr" eaLnBrk="1" hangingPunct="1">
              <a:spcBef>
                <a:spcPct val="0"/>
              </a:spcBef>
              <a:buFontTx/>
              <a:buNone/>
            </a:pPr>
            <a:endParaRPr lang="en-US" altLang="en-US" sz="1800">
              <a:latin typeface="Comic Sans MS" panose="030F0702030302020204" pitchFamily="66" charset="0"/>
            </a:endParaRPr>
          </a:p>
        </p:txBody>
      </p:sp>
      <p:sp>
        <p:nvSpPr>
          <p:cNvPr id="59" name="Rectangle 58">
            <a:extLst>
              <a:ext uri="{FF2B5EF4-FFF2-40B4-BE49-F238E27FC236}">
                <a16:creationId xmlns:a16="http://schemas.microsoft.com/office/drawing/2014/main" id="{D3113049-AB50-FE97-27B8-52B9E3A092A2}"/>
              </a:ext>
            </a:extLst>
          </p:cNvPr>
          <p:cNvSpPr/>
          <p:nvPr/>
        </p:nvSpPr>
        <p:spPr>
          <a:xfrm>
            <a:off x="6400800" y="4572000"/>
            <a:ext cx="152400" cy="23653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2" name="Rectangle 61">
            <a:extLst>
              <a:ext uri="{FF2B5EF4-FFF2-40B4-BE49-F238E27FC236}">
                <a16:creationId xmlns:a16="http://schemas.microsoft.com/office/drawing/2014/main" id="{6EE62D78-6E86-870B-1CEB-F28AB09E4BD7}"/>
              </a:ext>
            </a:extLst>
          </p:cNvPr>
          <p:cNvSpPr/>
          <p:nvPr/>
        </p:nvSpPr>
        <p:spPr>
          <a:xfrm>
            <a:off x="7620000" y="4572000"/>
            <a:ext cx="152400" cy="23653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0" name="Rectangle 2">
            <a:extLst>
              <a:ext uri="{FF2B5EF4-FFF2-40B4-BE49-F238E27FC236}">
                <a16:creationId xmlns:a16="http://schemas.microsoft.com/office/drawing/2014/main" id="{167CB81F-697D-D254-2244-1D4B1D5E709D}"/>
              </a:ext>
            </a:extLst>
          </p:cNvPr>
          <p:cNvSpPr txBox="1">
            <a:spLocks noChangeArrowheads="1"/>
          </p:cNvSpPr>
          <p:nvPr/>
        </p:nvSpPr>
        <p:spPr>
          <a:xfrm>
            <a:off x="285750" y="457200"/>
            <a:ext cx="5449888" cy="257175"/>
          </a:xfrm>
          <a:prstGeom prst="rect">
            <a:avLst/>
          </a:prstGeom>
        </p:spPr>
        <p:txBody>
          <a:bodyPr/>
          <a:lstStyle/>
          <a:p>
            <a:pPr eaLnBrk="1" fontAlgn="auto" hangingPunct="1">
              <a:spcAft>
                <a:spcPts val="0"/>
              </a:spcAft>
              <a:defRPr/>
            </a:pPr>
            <a:r>
              <a:rPr lang="en-US" b="1" dirty="0">
                <a:solidFill>
                  <a:srgbClr val="002060"/>
                </a:solidFill>
                <a:latin typeface="Arial" charset="0"/>
                <a:cs typeface="Arial" charset="0"/>
              </a:rPr>
              <a:t>Trebuchet </a:t>
            </a:r>
            <a:r>
              <a:rPr lang="en-US" b="1" dirty="0">
                <a:solidFill>
                  <a:srgbClr val="002060"/>
                </a:solidFill>
                <a:latin typeface="Comic Sans MS" pitchFamily="66" charset="0"/>
                <a:ea typeface="+mj-ea"/>
                <a:cs typeface="+mj-cs"/>
              </a:rPr>
              <a:t>Plans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BF05787D-6627-C827-A38D-ACE2F9367929}"/>
              </a:ext>
            </a:extLst>
          </p:cNvPr>
          <p:cNvSpPr/>
          <p:nvPr/>
        </p:nvSpPr>
        <p:spPr>
          <a:xfrm rot="5400000">
            <a:off x="3886200" y="2209800"/>
            <a:ext cx="2057400" cy="83820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435" name="TextBox 61">
            <a:extLst>
              <a:ext uri="{FF2B5EF4-FFF2-40B4-BE49-F238E27FC236}">
                <a16:creationId xmlns:a16="http://schemas.microsoft.com/office/drawing/2014/main" id="{74F4E52A-B622-4DE6-568C-962D3F4B8F1E}"/>
              </a:ext>
            </a:extLst>
          </p:cNvPr>
          <p:cNvSpPr txBox="1">
            <a:spLocks noChangeArrowheads="1"/>
          </p:cNvSpPr>
          <p:nvPr/>
        </p:nvSpPr>
        <p:spPr bwMode="auto">
          <a:xfrm>
            <a:off x="1611313" y="2133600"/>
            <a:ext cx="12080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Comic Sans MS" panose="030F0702030302020204" pitchFamily="66" charset="0"/>
              </a:rPr>
              <a:t>Bucket of rocks  </a:t>
            </a:r>
          </a:p>
          <a:p>
            <a:pPr eaLnBrk="1" hangingPunct="1">
              <a:spcBef>
                <a:spcPct val="0"/>
              </a:spcBef>
              <a:buFontTx/>
              <a:buNone/>
            </a:pPr>
            <a:r>
              <a:rPr lang="en-US" altLang="en-US" sz="1800">
                <a:latin typeface="Comic Sans MS" panose="030F0702030302020204" pitchFamily="66" charset="0"/>
              </a:rPr>
              <a:t>weight</a:t>
            </a:r>
          </a:p>
        </p:txBody>
      </p:sp>
      <p:sp>
        <p:nvSpPr>
          <p:cNvPr id="18436" name="TextBox 62">
            <a:extLst>
              <a:ext uri="{FF2B5EF4-FFF2-40B4-BE49-F238E27FC236}">
                <a16:creationId xmlns:a16="http://schemas.microsoft.com/office/drawing/2014/main" id="{DD9A4096-2923-D539-7BD3-92B4F5CF6BDB}"/>
              </a:ext>
            </a:extLst>
          </p:cNvPr>
          <p:cNvSpPr txBox="1">
            <a:spLocks noChangeArrowheads="1"/>
          </p:cNvSpPr>
          <p:nvPr/>
        </p:nvSpPr>
        <p:spPr bwMode="auto">
          <a:xfrm>
            <a:off x="4191000" y="914400"/>
            <a:ext cx="15890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latin typeface="Comic Sans MS" panose="030F0702030302020204" pitchFamily="66" charset="0"/>
              </a:rPr>
              <a:t>Structure</a:t>
            </a:r>
          </a:p>
          <a:p>
            <a:pPr algn="ctr" eaLnBrk="1" hangingPunct="1">
              <a:spcBef>
                <a:spcPct val="0"/>
              </a:spcBef>
              <a:buFontTx/>
              <a:buNone/>
            </a:pPr>
            <a:endParaRPr lang="en-US" altLang="en-US" sz="1800">
              <a:latin typeface="Comic Sans MS" panose="030F0702030302020204" pitchFamily="66" charset="0"/>
            </a:endParaRPr>
          </a:p>
        </p:txBody>
      </p:sp>
      <p:sp>
        <p:nvSpPr>
          <p:cNvPr id="18437" name="TextBox 63">
            <a:extLst>
              <a:ext uri="{FF2B5EF4-FFF2-40B4-BE49-F238E27FC236}">
                <a16:creationId xmlns:a16="http://schemas.microsoft.com/office/drawing/2014/main" id="{9E97D813-CEBD-D362-5180-1B0B5196FB75}"/>
              </a:ext>
            </a:extLst>
          </p:cNvPr>
          <p:cNvSpPr txBox="1">
            <a:spLocks noChangeArrowheads="1"/>
          </p:cNvSpPr>
          <p:nvPr/>
        </p:nvSpPr>
        <p:spPr bwMode="auto">
          <a:xfrm>
            <a:off x="2754313" y="914400"/>
            <a:ext cx="15890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latin typeface="Comic Sans MS" panose="030F0702030302020204" pitchFamily="66" charset="0"/>
              </a:rPr>
              <a:t>Trigger</a:t>
            </a:r>
          </a:p>
          <a:p>
            <a:pPr algn="ctr" eaLnBrk="1" hangingPunct="1">
              <a:spcBef>
                <a:spcPct val="0"/>
              </a:spcBef>
              <a:buFontTx/>
              <a:buNone/>
            </a:pPr>
            <a:endParaRPr lang="en-US" altLang="en-US" sz="1800">
              <a:latin typeface="Comic Sans MS" panose="030F0702030302020204" pitchFamily="66" charset="0"/>
            </a:endParaRPr>
          </a:p>
        </p:txBody>
      </p:sp>
      <p:sp>
        <p:nvSpPr>
          <p:cNvPr id="18438" name="TextBox 64">
            <a:extLst>
              <a:ext uri="{FF2B5EF4-FFF2-40B4-BE49-F238E27FC236}">
                <a16:creationId xmlns:a16="http://schemas.microsoft.com/office/drawing/2014/main" id="{DF7B47C5-DFA3-0E3D-5FC3-28C4126EEC6F}"/>
              </a:ext>
            </a:extLst>
          </p:cNvPr>
          <p:cNvSpPr txBox="1">
            <a:spLocks noChangeArrowheads="1"/>
          </p:cNvSpPr>
          <p:nvPr/>
        </p:nvSpPr>
        <p:spPr bwMode="auto">
          <a:xfrm>
            <a:off x="228600" y="904875"/>
            <a:ext cx="12842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latin typeface="Comic Sans MS" panose="030F0702030302020204" pitchFamily="66" charset="0"/>
              </a:rPr>
              <a:t>Catapult arm</a:t>
            </a:r>
          </a:p>
          <a:p>
            <a:pPr algn="ctr" eaLnBrk="1" hangingPunct="1">
              <a:spcBef>
                <a:spcPct val="0"/>
              </a:spcBef>
              <a:buFontTx/>
              <a:buNone/>
            </a:pPr>
            <a:endParaRPr lang="en-US" altLang="en-US" sz="1800">
              <a:latin typeface="Comic Sans MS" panose="030F0702030302020204" pitchFamily="66" charset="0"/>
            </a:endParaRPr>
          </a:p>
        </p:txBody>
      </p:sp>
      <p:sp>
        <p:nvSpPr>
          <p:cNvPr id="18439" name="TextBox 65">
            <a:extLst>
              <a:ext uri="{FF2B5EF4-FFF2-40B4-BE49-F238E27FC236}">
                <a16:creationId xmlns:a16="http://schemas.microsoft.com/office/drawing/2014/main" id="{861FCE63-DD12-3E28-F721-B954C0093FBA}"/>
              </a:ext>
            </a:extLst>
          </p:cNvPr>
          <p:cNvSpPr txBox="1">
            <a:spLocks noChangeArrowheads="1"/>
          </p:cNvSpPr>
          <p:nvPr/>
        </p:nvSpPr>
        <p:spPr bwMode="auto">
          <a:xfrm>
            <a:off x="1382713" y="4354513"/>
            <a:ext cx="15890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latin typeface="Comic Sans MS" panose="030F0702030302020204" pitchFamily="66" charset="0"/>
              </a:rPr>
              <a:t>Projectile</a:t>
            </a:r>
          </a:p>
        </p:txBody>
      </p:sp>
      <p:sp>
        <p:nvSpPr>
          <p:cNvPr id="18440" name="TextBox 66">
            <a:extLst>
              <a:ext uri="{FF2B5EF4-FFF2-40B4-BE49-F238E27FC236}">
                <a16:creationId xmlns:a16="http://schemas.microsoft.com/office/drawing/2014/main" id="{B3EEC4F0-3C43-8E58-315A-51048092E328}"/>
              </a:ext>
            </a:extLst>
          </p:cNvPr>
          <p:cNvSpPr txBox="1">
            <a:spLocks noChangeArrowheads="1"/>
          </p:cNvSpPr>
          <p:nvPr/>
        </p:nvSpPr>
        <p:spPr bwMode="auto">
          <a:xfrm>
            <a:off x="1306513" y="877888"/>
            <a:ext cx="15890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latin typeface="Comic Sans MS" panose="030F0702030302020204" pitchFamily="66" charset="0"/>
              </a:rPr>
              <a:t>Arm stop</a:t>
            </a:r>
          </a:p>
          <a:p>
            <a:pPr algn="ctr" eaLnBrk="1" hangingPunct="1">
              <a:spcBef>
                <a:spcPct val="0"/>
              </a:spcBef>
              <a:buFontTx/>
              <a:buNone/>
            </a:pPr>
            <a:endParaRPr lang="en-US" altLang="en-US" sz="1800">
              <a:latin typeface="Comic Sans MS" panose="030F0702030302020204" pitchFamily="66" charset="0"/>
            </a:endParaRPr>
          </a:p>
        </p:txBody>
      </p:sp>
      <p:sp>
        <p:nvSpPr>
          <p:cNvPr id="18441" name="Line 3">
            <a:extLst>
              <a:ext uri="{FF2B5EF4-FFF2-40B4-BE49-F238E27FC236}">
                <a16:creationId xmlns:a16="http://schemas.microsoft.com/office/drawing/2014/main" id="{6EF1A854-6A3D-DA38-0F30-D259A0A9FB07}"/>
              </a:ext>
            </a:extLst>
          </p:cNvPr>
          <p:cNvSpPr>
            <a:spLocks noChangeShapeType="1"/>
          </p:cNvSpPr>
          <p:nvPr/>
        </p:nvSpPr>
        <p:spPr bwMode="auto">
          <a:xfrm flipH="1">
            <a:off x="381000" y="428625"/>
            <a:ext cx="8447088"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2" name="Text Box 15">
            <a:extLst>
              <a:ext uri="{FF2B5EF4-FFF2-40B4-BE49-F238E27FC236}">
                <a16:creationId xmlns:a16="http://schemas.microsoft.com/office/drawing/2014/main" id="{094F7134-FD96-4DB8-5466-E505B5048794}"/>
              </a:ext>
            </a:extLst>
          </p:cNvPr>
          <p:cNvSpPr txBox="1">
            <a:spLocks noChangeArrowheads="1"/>
          </p:cNvSpPr>
          <p:nvPr/>
        </p:nvSpPr>
        <p:spPr bwMode="auto">
          <a:xfrm>
            <a:off x="6726238" y="69850"/>
            <a:ext cx="2152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600">
                <a:solidFill>
                  <a:srgbClr val="4D4D4D"/>
                </a:solidFill>
                <a:latin typeface="Comic Sans MS" panose="030F0702030302020204" pitchFamily="66" charset="0"/>
              </a:rPr>
              <a:t>Catapult Engineering</a:t>
            </a:r>
          </a:p>
        </p:txBody>
      </p:sp>
      <p:sp>
        <p:nvSpPr>
          <p:cNvPr id="45" name="Rectangle 44">
            <a:extLst>
              <a:ext uri="{FF2B5EF4-FFF2-40B4-BE49-F238E27FC236}">
                <a16:creationId xmlns:a16="http://schemas.microsoft.com/office/drawing/2014/main" id="{C62665F6-8C12-5622-886F-0DA820DA0E9D}"/>
              </a:ext>
            </a:extLst>
          </p:cNvPr>
          <p:cNvSpPr/>
          <p:nvPr/>
        </p:nvSpPr>
        <p:spPr>
          <a:xfrm>
            <a:off x="1687513" y="1600200"/>
            <a:ext cx="838200" cy="30480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7" name="Rectangle 46">
            <a:extLst>
              <a:ext uri="{FF2B5EF4-FFF2-40B4-BE49-F238E27FC236}">
                <a16:creationId xmlns:a16="http://schemas.microsoft.com/office/drawing/2014/main" id="{78E27CC3-5299-BF76-3380-7F26FD9113BD}"/>
              </a:ext>
            </a:extLst>
          </p:cNvPr>
          <p:cNvSpPr/>
          <p:nvPr/>
        </p:nvSpPr>
        <p:spPr>
          <a:xfrm rot="16200000">
            <a:off x="-959643" y="3402806"/>
            <a:ext cx="3752850" cy="147637"/>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8" name="Freeform 47">
            <a:extLst>
              <a:ext uri="{FF2B5EF4-FFF2-40B4-BE49-F238E27FC236}">
                <a16:creationId xmlns:a16="http://schemas.microsoft.com/office/drawing/2014/main" id="{7768E7E6-A0D3-4341-22BD-248D4344DC69}"/>
              </a:ext>
            </a:extLst>
          </p:cNvPr>
          <p:cNvSpPr/>
          <p:nvPr/>
        </p:nvSpPr>
        <p:spPr>
          <a:xfrm rot="21440888">
            <a:off x="3152775" y="1619250"/>
            <a:ext cx="838200" cy="1276350"/>
          </a:xfrm>
          <a:custGeom>
            <a:avLst/>
            <a:gdLst>
              <a:gd name="connsiteX0" fmla="*/ 289711 w 380246"/>
              <a:gd name="connsiteY0" fmla="*/ 90535 h 561315"/>
              <a:gd name="connsiteX1" fmla="*/ 208230 w 380246"/>
              <a:gd name="connsiteY1" fmla="*/ 0 h 561315"/>
              <a:gd name="connsiteX2" fmla="*/ 0 w 380246"/>
              <a:gd name="connsiteY2" fmla="*/ 190123 h 561315"/>
              <a:gd name="connsiteX3" fmla="*/ 289711 w 380246"/>
              <a:gd name="connsiteY3" fmla="*/ 561315 h 561315"/>
              <a:gd name="connsiteX4" fmla="*/ 380246 w 380246"/>
              <a:gd name="connsiteY4" fmla="*/ 479834 h 561315"/>
              <a:gd name="connsiteX5" fmla="*/ 172016 w 380246"/>
              <a:gd name="connsiteY5" fmla="*/ 190123 h 561315"/>
              <a:gd name="connsiteX6" fmla="*/ 289711 w 380246"/>
              <a:gd name="connsiteY6" fmla="*/ 90535 h 561315"/>
              <a:gd name="connsiteX0" fmla="*/ 289711 w 950614"/>
              <a:gd name="connsiteY0" fmla="*/ 90535 h 1376127"/>
              <a:gd name="connsiteX1" fmla="*/ 208230 w 950614"/>
              <a:gd name="connsiteY1" fmla="*/ 0 h 1376127"/>
              <a:gd name="connsiteX2" fmla="*/ 0 w 950614"/>
              <a:gd name="connsiteY2" fmla="*/ 190123 h 1376127"/>
              <a:gd name="connsiteX3" fmla="*/ 289711 w 950614"/>
              <a:gd name="connsiteY3" fmla="*/ 561315 h 1376127"/>
              <a:gd name="connsiteX4" fmla="*/ 950614 w 950614"/>
              <a:gd name="connsiteY4" fmla="*/ 1376127 h 1376127"/>
              <a:gd name="connsiteX5" fmla="*/ 172016 w 950614"/>
              <a:gd name="connsiteY5" fmla="*/ 190123 h 1376127"/>
              <a:gd name="connsiteX6" fmla="*/ 289711 w 950614"/>
              <a:gd name="connsiteY6" fmla="*/ 90535 h 1376127"/>
              <a:gd name="connsiteX0" fmla="*/ 289711 w 950614"/>
              <a:gd name="connsiteY0" fmla="*/ 90535 h 1430447"/>
              <a:gd name="connsiteX1" fmla="*/ 208230 w 950614"/>
              <a:gd name="connsiteY1" fmla="*/ 0 h 1430447"/>
              <a:gd name="connsiteX2" fmla="*/ 0 w 950614"/>
              <a:gd name="connsiteY2" fmla="*/ 190123 h 1430447"/>
              <a:gd name="connsiteX3" fmla="*/ 896293 w 950614"/>
              <a:gd name="connsiteY3" fmla="*/ 1430447 h 1430447"/>
              <a:gd name="connsiteX4" fmla="*/ 950614 w 950614"/>
              <a:gd name="connsiteY4" fmla="*/ 1376127 h 1430447"/>
              <a:gd name="connsiteX5" fmla="*/ 172016 w 950614"/>
              <a:gd name="connsiteY5" fmla="*/ 190123 h 1430447"/>
              <a:gd name="connsiteX6" fmla="*/ 289711 w 950614"/>
              <a:gd name="connsiteY6" fmla="*/ 90535 h 1430447"/>
              <a:gd name="connsiteX0" fmla="*/ 289711 w 950614"/>
              <a:gd name="connsiteY0" fmla="*/ 90535 h 1448554"/>
              <a:gd name="connsiteX1" fmla="*/ 208230 w 950614"/>
              <a:gd name="connsiteY1" fmla="*/ 0 h 1448554"/>
              <a:gd name="connsiteX2" fmla="*/ 0 w 950614"/>
              <a:gd name="connsiteY2" fmla="*/ 190123 h 1448554"/>
              <a:gd name="connsiteX3" fmla="*/ 832918 w 950614"/>
              <a:gd name="connsiteY3" fmla="*/ 1448554 h 1448554"/>
              <a:gd name="connsiteX4" fmla="*/ 950614 w 950614"/>
              <a:gd name="connsiteY4" fmla="*/ 1376127 h 1448554"/>
              <a:gd name="connsiteX5" fmla="*/ 172016 w 950614"/>
              <a:gd name="connsiteY5" fmla="*/ 190123 h 1448554"/>
              <a:gd name="connsiteX6" fmla="*/ 289711 w 950614"/>
              <a:gd name="connsiteY6" fmla="*/ 90535 h 144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0614" h="1448554">
                <a:moveTo>
                  <a:pt x="289711" y="90535"/>
                </a:moveTo>
                <a:lnTo>
                  <a:pt x="208230" y="0"/>
                </a:lnTo>
                <a:lnTo>
                  <a:pt x="0" y="190123"/>
                </a:lnTo>
                <a:lnTo>
                  <a:pt x="832918" y="1448554"/>
                </a:lnTo>
                <a:lnTo>
                  <a:pt x="950614" y="1376127"/>
                </a:lnTo>
                <a:lnTo>
                  <a:pt x="172016" y="190123"/>
                </a:lnTo>
                <a:lnTo>
                  <a:pt x="289711" y="90535"/>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9" name="Rectangle 6">
            <a:extLst>
              <a:ext uri="{FF2B5EF4-FFF2-40B4-BE49-F238E27FC236}">
                <a16:creationId xmlns:a16="http://schemas.microsoft.com/office/drawing/2014/main" id="{F0FE34CA-4439-79AB-0D31-FE36B858F22B}"/>
              </a:ext>
            </a:extLst>
          </p:cNvPr>
          <p:cNvSpPr/>
          <p:nvPr/>
        </p:nvSpPr>
        <p:spPr>
          <a:xfrm>
            <a:off x="5473700" y="1600200"/>
            <a:ext cx="469900" cy="3560763"/>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0" name="Rectangle 6">
            <a:extLst>
              <a:ext uri="{FF2B5EF4-FFF2-40B4-BE49-F238E27FC236}">
                <a16:creationId xmlns:a16="http://schemas.microsoft.com/office/drawing/2014/main" id="{C80706A7-83DD-4914-B257-41E4534B5D51}"/>
              </a:ext>
            </a:extLst>
          </p:cNvPr>
          <p:cNvSpPr/>
          <p:nvPr/>
        </p:nvSpPr>
        <p:spPr>
          <a:xfrm>
            <a:off x="6083300" y="1600200"/>
            <a:ext cx="469900" cy="3560763"/>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1" name="Freeform 50">
            <a:extLst>
              <a:ext uri="{FF2B5EF4-FFF2-40B4-BE49-F238E27FC236}">
                <a16:creationId xmlns:a16="http://schemas.microsoft.com/office/drawing/2014/main" id="{D336FEFE-DAA6-3C60-2F0D-84CA0536E9D3}"/>
              </a:ext>
            </a:extLst>
          </p:cNvPr>
          <p:cNvSpPr/>
          <p:nvPr/>
        </p:nvSpPr>
        <p:spPr>
          <a:xfrm>
            <a:off x="6775450" y="1600200"/>
            <a:ext cx="1987550" cy="2419350"/>
          </a:xfrm>
          <a:custGeom>
            <a:avLst/>
            <a:gdLst>
              <a:gd name="connsiteX0" fmla="*/ 9054 w 1557196"/>
              <a:gd name="connsiteY0" fmla="*/ 0 h 2471596"/>
              <a:gd name="connsiteX1" fmla="*/ 1557196 w 1557196"/>
              <a:gd name="connsiteY1" fmla="*/ 2471596 h 2471596"/>
              <a:gd name="connsiteX2" fmla="*/ 1095470 w 1557196"/>
              <a:gd name="connsiteY2" fmla="*/ 2462543 h 2471596"/>
              <a:gd name="connsiteX3" fmla="*/ 0 w 1557196"/>
              <a:gd name="connsiteY3" fmla="*/ 832919 h 2471596"/>
              <a:gd name="connsiteX4" fmla="*/ 9054 w 1557196"/>
              <a:gd name="connsiteY4" fmla="*/ 0 h 2471596"/>
              <a:gd name="connsiteX0" fmla="*/ 1 w 1557196"/>
              <a:gd name="connsiteY0" fmla="*/ 0 h 2362954"/>
              <a:gd name="connsiteX1" fmla="*/ 1557196 w 1557196"/>
              <a:gd name="connsiteY1" fmla="*/ 2362954 h 2362954"/>
              <a:gd name="connsiteX2" fmla="*/ 1095470 w 1557196"/>
              <a:gd name="connsiteY2" fmla="*/ 2353901 h 2362954"/>
              <a:gd name="connsiteX3" fmla="*/ 0 w 1557196"/>
              <a:gd name="connsiteY3" fmla="*/ 724277 h 2362954"/>
              <a:gd name="connsiteX4" fmla="*/ 1 w 1557196"/>
              <a:gd name="connsiteY4" fmla="*/ 0 h 2362954"/>
              <a:gd name="connsiteX0" fmla="*/ 1 w 1557196"/>
              <a:gd name="connsiteY0" fmla="*/ 0 h 2659088"/>
              <a:gd name="connsiteX1" fmla="*/ 1557196 w 1557196"/>
              <a:gd name="connsiteY1" fmla="*/ 2362954 h 2659088"/>
              <a:gd name="connsiteX2" fmla="*/ 1308208 w 1557196"/>
              <a:gd name="connsiteY2" fmla="*/ 2659088 h 2659088"/>
              <a:gd name="connsiteX3" fmla="*/ 0 w 1557196"/>
              <a:gd name="connsiteY3" fmla="*/ 724277 h 2659088"/>
              <a:gd name="connsiteX4" fmla="*/ 1 w 1557196"/>
              <a:gd name="connsiteY4" fmla="*/ 0 h 2659088"/>
              <a:gd name="connsiteX0" fmla="*/ 1 w 1700058"/>
              <a:gd name="connsiteY0" fmla="*/ 0 h 2659088"/>
              <a:gd name="connsiteX1" fmla="*/ 1700058 w 1700058"/>
              <a:gd name="connsiteY1" fmla="*/ 2659088 h 2659088"/>
              <a:gd name="connsiteX2" fmla="*/ 1308208 w 1700058"/>
              <a:gd name="connsiteY2" fmla="*/ 2659088 h 2659088"/>
              <a:gd name="connsiteX3" fmla="*/ 0 w 1700058"/>
              <a:gd name="connsiteY3" fmla="*/ 724277 h 2659088"/>
              <a:gd name="connsiteX4" fmla="*/ 1 w 1700058"/>
              <a:gd name="connsiteY4" fmla="*/ 0 h 2659088"/>
              <a:gd name="connsiteX0" fmla="*/ 0 w 2253139"/>
              <a:gd name="connsiteY0" fmla="*/ 0 h 2744865"/>
              <a:gd name="connsiteX1" fmla="*/ 2253139 w 2253139"/>
              <a:gd name="connsiteY1" fmla="*/ 2744865 h 2744865"/>
              <a:gd name="connsiteX2" fmla="*/ 1861289 w 2253139"/>
              <a:gd name="connsiteY2" fmla="*/ 2744865 h 2744865"/>
              <a:gd name="connsiteX3" fmla="*/ 553081 w 2253139"/>
              <a:gd name="connsiteY3" fmla="*/ 810054 h 2744865"/>
              <a:gd name="connsiteX4" fmla="*/ 0 w 2253139"/>
              <a:gd name="connsiteY4" fmla="*/ 0 h 2744865"/>
              <a:gd name="connsiteX0" fmla="*/ 0 w 2253139"/>
              <a:gd name="connsiteY0" fmla="*/ 0 h 2744865"/>
              <a:gd name="connsiteX1" fmla="*/ 2253139 w 2253139"/>
              <a:gd name="connsiteY1" fmla="*/ 2744865 h 2744865"/>
              <a:gd name="connsiteX2" fmla="*/ 1861289 w 2253139"/>
              <a:gd name="connsiteY2" fmla="*/ 2744865 h 2744865"/>
              <a:gd name="connsiteX3" fmla="*/ 0 w 2253139"/>
              <a:gd name="connsiteY3" fmla="*/ 588185 h 2744865"/>
              <a:gd name="connsiteX4" fmla="*/ 0 w 2253139"/>
              <a:gd name="connsiteY4" fmla="*/ 0 h 2744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3139" h="2744865">
                <a:moveTo>
                  <a:pt x="0" y="0"/>
                </a:moveTo>
                <a:lnTo>
                  <a:pt x="2253139" y="2744865"/>
                </a:lnTo>
                <a:lnTo>
                  <a:pt x="1861289" y="2744865"/>
                </a:lnTo>
                <a:lnTo>
                  <a:pt x="0" y="588185"/>
                </a:lnTo>
                <a:lnTo>
                  <a:pt x="0" y="0"/>
                </a:lnTo>
                <a:close/>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4" name="Freeform 53">
            <a:extLst>
              <a:ext uri="{FF2B5EF4-FFF2-40B4-BE49-F238E27FC236}">
                <a16:creationId xmlns:a16="http://schemas.microsoft.com/office/drawing/2014/main" id="{2E124113-5008-8CE9-C2F7-51685D39BAEC}"/>
              </a:ext>
            </a:extLst>
          </p:cNvPr>
          <p:cNvSpPr/>
          <p:nvPr/>
        </p:nvSpPr>
        <p:spPr>
          <a:xfrm>
            <a:off x="6775450" y="2533650"/>
            <a:ext cx="1987550" cy="2419350"/>
          </a:xfrm>
          <a:custGeom>
            <a:avLst/>
            <a:gdLst>
              <a:gd name="connsiteX0" fmla="*/ 9054 w 1557196"/>
              <a:gd name="connsiteY0" fmla="*/ 0 h 2471596"/>
              <a:gd name="connsiteX1" fmla="*/ 1557196 w 1557196"/>
              <a:gd name="connsiteY1" fmla="*/ 2471596 h 2471596"/>
              <a:gd name="connsiteX2" fmla="*/ 1095470 w 1557196"/>
              <a:gd name="connsiteY2" fmla="*/ 2462543 h 2471596"/>
              <a:gd name="connsiteX3" fmla="*/ 0 w 1557196"/>
              <a:gd name="connsiteY3" fmla="*/ 832919 h 2471596"/>
              <a:gd name="connsiteX4" fmla="*/ 9054 w 1557196"/>
              <a:gd name="connsiteY4" fmla="*/ 0 h 2471596"/>
              <a:gd name="connsiteX0" fmla="*/ 1 w 1557196"/>
              <a:gd name="connsiteY0" fmla="*/ 0 h 2362954"/>
              <a:gd name="connsiteX1" fmla="*/ 1557196 w 1557196"/>
              <a:gd name="connsiteY1" fmla="*/ 2362954 h 2362954"/>
              <a:gd name="connsiteX2" fmla="*/ 1095470 w 1557196"/>
              <a:gd name="connsiteY2" fmla="*/ 2353901 h 2362954"/>
              <a:gd name="connsiteX3" fmla="*/ 0 w 1557196"/>
              <a:gd name="connsiteY3" fmla="*/ 724277 h 2362954"/>
              <a:gd name="connsiteX4" fmla="*/ 1 w 1557196"/>
              <a:gd name="connsiteY4" fmla="*/ 0 h 2362954"/>
              <a:gd name="connsiteX0" fmla="*/ 1 w 1557196"/>
              <a:gd name="connsiteY0" fmla="*/ 0 h 2659088"/>
              <a:gd name="connsiteX1" fmla="*/ 1557196 w 1557196"/>
              <a:gd name="connsiteY1" fmla="*/ 2362954 h 2659088"/>
              <a:gd name="connsiteX2" fmla="*/ 1308208 w 1557196"/>
              <a:gd name="connsiteY2" fmla="*/ 2659088 h 2659088"/>
              <a:gd name="connsiteX3" fmla="*/ 0 w 1557196"/>
              <a:gd name="connsiteY3" fmla="*/ 724277 h 2659088"/>
              <a:gd name="connsiteX4" fmla="*/ 1 w 1557196"/>
              <a:gd name="connsiteY4" fmla="*/ 0 h 2659088"/>
              <a:gd name="connsiteX0" fmla="*/ 1 w 1700058"/>
              <a:gd name="connsiteY0" fmla="*/ 0 h 2659088"/>
              <a:gd name="connsiteX1" fmla="*/ 1700058 w 1700058"/>
              <a:gd name="connsiteY1" fmla="*/ 2659088 h 2659088"/>
              <a:gd name="connsiteX2" fmla="*/ 1308208 w 1700058"/>
              <a:gd name="connsiteY2" fmla="*/ 2659088 h 2659088"/>
              <a:gd name="connsiteX3" fmla="*/ 0 w 1700058"/>
              <a:gd name="connsiteY3" fmla="*/ 724277 h 2659088"/>
              <a:gd name="connsiteX4" fmla="*/ 1 w 1700058"/>
              <a:gd name="connsiteY4" fmla="*/ 0 h 2659088"/>
              <a:gd name="connsiteX0" fmla="*/ 0 w 2253139"/>
              <a:gd name="connsiteY0" fmla="*/ 0 h 2744865"/>
              <a:gd name="connsiteX1" fmla="*/ 2253139 w 2253139"/>
              <a:gd name="connsiteY1" fmla="*/ 2744865 h 2744865"/>
              <a:gd name="connsiteX2" fmla="*/ 1861289 w 2253139"/>
              <a:gd name="connsiteY2" fmla="*/ 2744865 h 2744865"/>
              <a:gd name="connsiteX3" fmla="*/ 553081 w 2253139"/>
              <a:gd name="connsiteY3" fmla="*/ 810054 h 2744865"/>
              <a:gd name="connsiteX4" fmla="*/ 0 w 2253139"/>
              <a:gd name="connsiteY4" fmla="*/ 0 h 2744865"/>
              <a:gd name="connsiteX0" fmla="*/ 0 w 2253139"/>
              <a:gd name="connsiteY0" fmla="*/ 0 h 2744865"/>
              <a:gd name="connsiteX1" fmla="*/ 2253139 w 2253139"/>
              <a:gd name="connsiteY1" fmla="*/ 2744865 h 2744865"/>
              <a:gd name="connsiteX2" fmla="*/ 1861289 w 2253139"/>
              <a:gd name="connsiteY2" fmla="*/ 2744865 h 2744865"/>
              <a:gd name="connsiteX3" fmla="*/ 0 w 2253139"/>
              <a:gd name="connsiteY3" fmla="*/ 588185 h 2744865"/>
              <a:gd name="connsiteX4" fmla="*/ 0 w 2253139"/>
              <a:gd name="connsiteY4" fmla="*/ 0 h 2744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3139" h="2744865">
                <a:moveTo>
                  <a:pt x="0" y="0"/>
                </a:moveTo>
                <a:lnTo>
                  <a:pt x="2253139" y="2744865"/>
                </a:lnTo>
                <a:lnTo>
                  <a:pt x="1861289" y="2744865"/>
                </a:lnTo>
                <a:lnTo>
                  <a:pt x="0" y="588185"/>
                </a:lnTo>
                <a:lnTo>
                  <a:pt x="0" y="0"/>
                </a:lnTo>
                <a:close/>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450" name="Text Box 4">
            <a:extLst>
              <a:ext uri="{FF2B5EF4-FFF2-40B4-BE49-F238E27FC236}">
                <a16:creationId xmlns:a16="http://schemas.microsoft.com/office/drawing/2014/main" id="{A2D180F7-10D2-51EF-5434-38D478820786}"/>
              </a:ext>
            </a:extLst>
          </p:cNvPr>
          <p:cNvSpPr txBox="1">
            <a:spLocks noChangeArrowheads="1"/>
          </p:cNvSpPr>
          <p:nvPr/>
        </p:nvSpPr>
        <p:spPr bwMode="auto">
          <a:xfrm>
            <a:off x="3505200" y="6524625"/>
            <a:ext cx="22526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969696"/>
                </a:solidFill>
                <a:latin typeface="Comic Sans MS" panose="030F0702030302020204" pitchFamily="66" charset="0"/>
              </a:rPr>
              <a:t>Build-It-Yourself.com</a:t>
            </a:r>
          </a:p>
        </p:txBody>
      </p:sp>
      <p:sp>
        <p:nvSpPr>
          <p:cNvPr id="57" name="Rectangle 2">
            <a:extLst>
              <a:ext uri="{FF2B5EF4-FFF2-40B4-BE49-F238E27FC236}">
                <a16:creationId xmlns:a16="http://schemas.microsoft.com/office/drawing/2014/main" id="{268C0944-E6ED-A51F-9A61-D0CA2A613394}"/>
              </a:ext>
            </a:extLst>
          </p:cNvPr>
          <p:cNvSpPr txBox="1">
            <a:spLocks noChangeArrowheads="1"/>
          </p:cNvSpPr>
          <p:nvPr/>
        </p:nvSpPr>
        <p:spPr>
          <a:xfrm>
            <a:off x="285750" y="457200"/>
            <a:ext cx="5449888" cy="257175"/>
          </a:xfrm>
          <a:prstGeom prst="rect">
            <a:avLst/>
          </a:prstGeom>
        </p:spPr>
        <p:txBody>
          <a:bodyPr/>
          <a:lstStyle/>
          <a:p>
            <a:pPr eaLnBrk="1" fontAlgn="auto" hangingPunct="1">
              <a:spcAft>
                <a:spcPts val="0"/>
              </a:spcAft>
              <a:defRPr/>
            </a:pPr>
            <a:r>
              <a:rPr lang="en-US" b="1" dirty="0">
                <a:solidFill>
                  <a:srgbClr val="002060"/>
                </a:solidFill>
                <a:latin typeface="Arial" charset="0"/>
                <a:cs typeface="Arial" charset="0"/>
              </a:rPr>
              <a:t>Trebuchet </a:t>
            </a:r>
            <a:r>
              <a:rPr lang="en-US" b="1" dirty="0">
                <a:solidFill>
                  <a:srgbClr val="002060"/>
                </a:solidFill>
                <a:latin typeface="Comic Sans MS" pitchFamily="66" charset="0"/>
                <a:ea typeface="+mj-ea"/>
                <a:cs typeface="+mj-cs"/>
              </a:rPr>
              <a:t>Plans</a:t>
            </a:r>
          </a:p>
        </p:txBody>
      </p:sp>
      <p:sp>
        <p:nvSpPr>
          <p:cNvPr id="18452" name="TextBox 63">
            <a:extLst>
              <a:ext uri="{FF2B5EF4-FFF2-40B4-BE49-F238E27FC236}">
                <a16:creationId xmlns:a16="http://schemas.microsoft.com/office/drawing/2014/main" id="{48CD7EC9-9120-7275-E0FC-0B9F83B6A259}"/>
              </a:ext>
            </a:extLst>
          </p:cNvPr>
          <p:cNvSpPr txBox="1">
            <a:spLocks noChangeArrowheads="1"/>
          </p:cNvSpPr>
          <p:nvPr/>
        </p:nvSpPr>
        <p:spPr bwMode="auto">
          <a:xfrm>
            <a:off x="2743200" y="3392488"/>
            <a:ext cx="15890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latin typeface="Comic Sans MS" panose="030F0702030302020204" pitchFamily="66" charset="0"/>
              </a:rPr>
              <a:t>Rope</a:t>
            </a:r>
          </a:p>
          <a:p>
            <a:pPr algn="ctr" eaLnBrk="1" hangingPunct="1">
              <a:spcBef>
                <a:spcPct val="0"/>
              </a:spcBef>
              <a:buFontTx/>
              <a:buNone/>
            </a:pPr>
            <a:endParaRPr lang="en-US" altLang="en-US" sz="1800">
              <a:latin typeface="Comic Sans MS" panose="030F0702030302020204" pitchFamily="66" charset="0"/>
            </a:endParaRPr>
          </a:p>
        </p:txBody>
      </p:sp>
      <p:sp>
        <p:nvSpPr>
          <p:cNvPr id="60" name="Freeform 59">
            <a:extLst>
              <a:ext uri="{FF2B5EF4-FFF2-40B4-BE49-F238E27FC236}">
                <a16:creationId xmlns:a16="http://schemas.microsoft.com/office/drawing/2014/main" id="{D1E13717-88CD-8634-7D39-B4E439DB9A03}"/>
              </a:ext>
            </a:extLst>
          </p:cNvPr>
          <p:cNvSpPr/>
          <p:nvPr/>
        </p:nvSpPr>
        <p:spPr>
          <a:xfrm>
            <a:off x="3282950" y="3962400"/>
            <a:ext cx="298450" cy="698500"/>
          </a:xfrm>
          <a:custGeom>
            <a:avLst/>
            <a:gdLst>
              <a:gd name="connsiteX0" fmla="*/ 552262 w 563575"/>
              <a:gd name="connsiteY0" fmla="*/ 0 h 1320958"/>
              <a:gd name="connsiteX1" fmla="*/ 452674 w 563575"/>
              <a:gd name="connsiteY1" fmla="*/ 344032 h 1320958"/>
              <a:gd name="connsiteX2" fmla="*/ 235391 w 563575"/>
              <a:gd name="connsiteY2" fmla="*/ 796705 h 1320958"/>
              <a:gd name="connsiteX3" fmla="*/ 552262 w 563575"/>
              <a:gd name="connsiteY3" fmla="*/ 1195057 h 1320958"/>
              <a:gd name="connsiteX4" fmla="*/ 461727 w 563575"/>
              <a:gd name="connsiteY4" fmla="*/ 1294646 h 1320958"/>
              <a:gd name="connsiteX5" fmla="*/ 162963 w 563575"/>
              <a:gd name="connsiteY5" fmla="*/ 1158844 h 1320958"/>
              <a:gd name="connsiteX6" fmla="*/ 217284 w 563575"/>
              <a:gd name="connsiteY6" fmla="*/ 1303699 h 1320958"/>
              <a:gd name="connsiteX7" fmla="*/ 0 w 563575"/>
              <a:gd name="connsiteY7" fmla="*/ 1312753 h 132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575" h="1320958">
                <a:moveTo>
                  <a:pt x="552262" y="0"/>
                </a:moveTo>
                <a:cubicBezTo>
                  <a:pt x="528874" y="105624"/>
                  <a:pt x="505486" y="211248"/>
                  <a:pt x="452674" y="344032"/>
                </a:cubicBezTo>
                <a:cubicBezTo>
                  <a:pt x="399862" y="476816"/>
                  <a:pt x="218793" y="654868"/>
                  <a:pt x="235391" y="796705"/>
                </a:cubicBezTo>
                <a:cubicBezTo>
                  <a:pt x="251989" y="938542"/>
                  <a:pt x="514539" y="1112067"/>
                  <a:pt x="552262" y="1195057"/>
                </a:cubicBezTo>
                <a:cubicBezTo>
                  <a:pt x="589985" y="1278047"/>
                  <a:pt x="526610" y="1300681"/>
                  <a:pt x="461727" y="1294646"/>
                </a:cubicBezTo>
                <a:cubicBezTo>
                  <a:pt x="396844" y="1288611"/>
                  <a:pt x="203703" y="1157335"/>
                  <a:pt x="162963" y="1158844"/>
                </a:cubicBezTo>
                <a:cubicBezTo>
                  <a:pt x="122223" y="1160353"/>
                  <a:pt x="244444" y="1278048"/>
                  <a:pt x="217284" y="1303699"/>
                </a:cubicBezTo>
                <a:cubicBezTo>
                  <a:pt x="190124" y="1329350"/>
                  <a:pt x="95062" y="1321051"/>
                  <a:pt x="0" y="1312753"/>
                </a:cubicBezTo>
              </a:path>
            </a:pathLst>
          </a:cu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1" name="Rectangle 60">
            <a:extLst>
              <a:ext uri="{FF2B5EF4-FFF2-40B4-BE49-F238E27FC236}">
                <a16:creationId xmlns:a16="http://schemas.microsoft.com/office/drawing/2014/main" id="{E61F3160-E35F-768F-8A2A-2B51EF98F726}"/>
              </a:ext>
            </a:extLst>
          </p:cNvPr>
          <p:cNvSpPr/>
          <p:nvPr/>
        </p:nvSpPr>
        <p:spPr>
          <a:xfrm>
            <a:off x="1828800" y="3352800"/>
            <a:ext cx="711200" cy="896938"/>
          </a:xfrm>
          <a:prstGeom prst="rect">
            <a:avLst/>
          </a:prstGeom>
          <a:gradFill flip="none" rotWithShape="1">
            <a:gsLst>
              <a:gs pos="97000">
                <a:srgbClr val="C00000"/>
              </a:gs>
              <a:gs pos="42000">
                <a:srgbClr val="FFC000"/>
              </a:gs>
              <a:gs pos="0">
                <a:srgbClr val="C00000"/>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3" name="Freeform 72">
            <a:extLst>
              <a:ext uri="{FF2B5EF4-FFF2-40B4-BE49-F238E27FC236}">
                <a16:creationId xmlns:a16="http://schemas.microsoft.com/office/drawing/2014/main" id="{54065376-4BA6-4049-A919-799560909263}"/>
              </a:ext>
            </a:extLst>
          </p:cNvPr>
          <p:cNvSpPr/>
          <p:nvPr/>
        </p:nvSpPr>
        <p:spPr bwMode="auto">
          <a:xfrm rot="16369724">
            <a:off x="1822250" y="4921837"/>
            <a:ext cx="826055" cy="773130"/>
          </a:xfrm>
          <a:custGeom>
            <a:avLst/>
            <a:gdLst>
              <a:gd name="connsiteX0" fmla="*/ 480029 w 1143300"/>
              <a:gd name="connsiteY0" fmla="*/ 99617 h 1521147"/>
              <a:gd name="connsiteX1" fmla="*/ 208425 w 1143300"/>
              <a:gd name="connsiteY1" fmla="*/ 253525 h 1521147"/>
              <a:gd name="connsiteX2" fmla="*/ 196 w 1143300"/>
              <a:gd name="connsiteY2" fmla="*/ 805787 h 1521147"/>
              <a:gd name="connsiteX3" fmla="*/ 244639 w 1143300"/>
              <a:gd name="connsiteY3" fmla="*/ 1321834 h 1521147"/>
              <a:gd name="connsiteX4" fmla="*/ 642992 w 1143300"/>
              <a:gd name="connsiteY4" fmla="*/ 1521011 h 1521147"/>
              <a:gd name="connsiteX5" fmla="*/ 987023 w 1143300"/>
              <a:gd name="connsiteY5" fmla="*/ 1339941 h 1521147"/>
              <a:gd name="connsiteX6" fmla="*/ 1140932 w 1143300"/>
              <a:gd name="connsiteY6" fmla="*/ 697145 h 1521147"/>
              <a:gd name="connsiteX7" fmla="*/ 878382 w 1143300"/>
              <a:gd name="connsiteY7" fmla="*/ 126777 h 1521147"/>
              <a:gd name="connsiteX8" fmla="*/ 552457 w 1143300"/>
              <a:gd name="connsiteY8" fmla="*/ 28 h 1521147"/>
              <a:gd name="connsiteX9" fmla="*/ 480029 w 1143300"/>
              <a:gd name="connsiteY9" fmla="*/ 99617 h 1521147"/>
              <a:gd name="connsiteX0" fmla="*/ 362311 w 1143277"/>
              <a:gd name="connsiteY0" fmla="*/ 73741 h 1522431"/>
              <a:gd name="connsiteX1" fmla="*/ 208402 w 1143277"/>
              <a:gd name="connsiteY1" fmla="*/ 254809 h 1522431"/>
              <a:gd name="connsiteX2" fmla="*/ 173 w 1143277"/>
              <a:gd name="connsiteY2" fmla="*/ 807071 h 1522431"/>
              <a:gd name="connsiteX3" fmla="*/ 244616 w 1143277"/>
              <a:gd name="connsiteY3" fmla="*/ 1323118 h 1522431"/>
              <a:gd name="connsiteX4" fmla="*/ 642969 w 1143277"/>
              <a:gd name="connsiteY4" fmla="*/ 1522295 h 1522431"/>
              <a:gd name="connsiteX5" fmla="*/ 987000 w 1143277"/>
              <a:gd name="connsiteY5" fmla="*/ 1341225 h 1522431"/>
              <a:gd name="connsiteX6" fmla="*/ 1140909 w 1143277"/>
              <a:gd name="connsiteY6" fmla="*/ 698429 h 1522431"/>
              <a:gd name="connsiteX7" fmla="*/ 878359 w 1143277"/>
              <a:gd name="connsiteY7" fmla="*/ 128061 h 1522431"/>
              <a:gd name="connsiteX8" fmla="*/ 552434 w 1143277"/>
              <a:gd name="connsiteY8" fmla="*/ 1312 h 1522431"/>
              <a:gd name="connsiteX9" fmla="*/ 362311 w 1143277"/>
              <a:gd name="connsiteY9" fmla="*/ 73741 h 1522431"/>
              <a:gd name="connsiteX0" fmla="*/ 362311 w 1143277"/>
              <a:gd name="connsiteY0" fmla="*/ 118428 h 1567118"/>
              <a:gd name="connsiteX1" fmla="*/ 208402 w 1143277"/>
              <a:gd name="connsiteY1" fmla="*/ 299496 h 1567118"/>
              <a:gd name="connsiteX2" fmla="*/ 173 w 1143277"/>
              <a:gd name="connsiteY2" fmla="*/ 851758 h 1567118"/>
              <a:gd name="connsiteX3" fmla="*/ 244616 w 1143277"/>
              <a:gd name="connsiteY3" fmla="*/ 1367805 h 1567118"/>
              <a:gd name="connsiteX4" fmla="*/ 642969 w 1143277"/>
              <a:gd name="connsiteY4" fmla="*/ 1566982 h 1567118"/>
              <a:gd name="connsiteX5" fmla="*/ 987000 w 1143277"/>
              <a:gd name="connsiteY5" fmla="*/ 1385912 h 1567118"/>
              <a:gd name="connsiteX6" fmla="*/ 1140909 w 1143277"/>
              <a:gd name="connsiteY6" fmla="*/ 743116 h 1567118"/>
              <a:gd name="connsiteX7" fmla="*/ 878359 w 1143277"/>
              <a:gd name="connsiteY7" fmla="*/ 172748 h 1567118"/>
              <a:gd name="connsiteX8" fmla="*/ 588647 w 1143277"/>
              <a:gd name="connsiteY8" fmla="*/ 732 h 1567118"/>
              <a:gd name="connsiteX9" fmla="*/ 362311 w 1143277"/>
              <a:gd name="connsiteY9" fmla="*/ 118428 h 1567118"/>
              <a:gd name="connsiteX0" fmla="*/ 362961 w 1143927"/>
              <a:gd name="connsiteY0" fmla="*/ 118599 h 1567289"/>
              <a:gd name="connsiteX1" fmla="*/ 172839 w 1143927"/>
              <a:gd name="connsiteY1" fmla="*/ 399255 h 1567289"/>
              <a:gd name="connsiteX2" fmla="*/ 823 w 1143927"/>
              <a:gd name="connsiteY2" fmla="*/ 851929 h 1567289"/>
              <a:gd name="connsiteX3" fmla="*/ 245266 w 1143927"/>
              <a:gd name="connsiteY3" fmla="*/ 1367976 h 1567289"/>
              <a:gd name="connsiteX4" fmla="*/ 643619 w 1143927"/>
              <a:gd name="connsiteY4" fmla="*/ 1567153 h 1567289"/>
              <a:gd name="connsiteX5" fmla="*/ 987650 w 1143927"/>
              <a:gd name="connsiteY5" fmla="*/ 1386083 h 1567289"/>
              <a:gd name="connsiteX6" fmla="*/ 1141559 w 1143927"/>
              <a:gd name="connsiteY6" fmla="*/ 743287 h 1567289"/>
              <a:gd name="connsiteX7" fmla="*/ 879009 w 1143927"/>
              <a:gd name="connsiteY7" fmla="*/ 172919 h 1567289"/>
              <a:gd name="connsiteX8" fmla="*/ 589297 w 1143927"/>
              <a:gd name="connsiteY8" fmla="*/ 903 h 1567289"/>
              <a:gd name="connsiteX9" fmla="*/ 362961 w 1143927"/>
              <a:gd name="connsiteY9" fmla="*/ 118599 h 1567289"/>
              <a:gd name="connsiteX0" fmla="*/ 364424 w 1145390"/>
              <a:gd name="connsiteY0" fmla="*/ 118599 h 1567289"/>
              <a:gd name="connsiteX1" fmla="*/ 138089 w 1145390"/>
              <a:gd name="connsiteY1" fmla="*/ 399255 h 1567289"/>
              <a:gd name="connsiteX2" fmla="*/ 2286 w 1145390"/>
              <a:gd name="connsiteY2" fmla="*/ 851929 h 1567289"/>
              <a:gd name="connsiteX3" fmla="*/ 246729 w 1145390"/>
              <a:gd name="connsiteY3" fmla="*/ 1367976 h 1567289"/>
              <a:gd name="connsiteX4" fmla="*/ 645082 w 1145390"/>
              <a:gd name="connsiteY4" fmla="*/ 1567153 h 1567289"/>
              <a:gd name="connsiteX5" fmla="*/ 989113 w 1145390"/>
              <a:gd name="connsiteY5" fmla="*/ 1386083 h 1567289"/>
              <a:gd name="connsiteX6" fmla="*/ 1143022 w 1145390"/>
              <a:gd name="connsiteY6" fmla="*/ 743287 h 1567289"/>
              <a:gd name="connsiteX7" fmla="*/ 880472 w 1145390"/>
              <a:gd name="connsiteY7" fmla="*/ 172919 h 1567289"/>
              <a:gd name="connsiteX8" fmla="*/ 590760 w 1145390"/>
              <a:gd name="connsiteY8" fmla="*/ 903 h 1567289"/>
              <a:gd name="connsiteX9" fmla="*/ 364424 w 1145390"/>
              <a:gd name="connsiteY9" fmla="*/ 118599 h 1567289"/>
              <a:gd name="connsiteX0" fmla="*/ 363814 w 1144780"/>
              <a:gd name="connsiteY0" fmla="*/ 118599 h 1567289"/>
              <a:gd name="connsiteX1" fmla="*/ 1676 w 1144780"/>
              <a:gd name="connsiteY1" fmla="*/ 851929 h 1567289"/>
              <a:gd name="connsiteX2" fmla="*/ 246119 w 1144780"/>
              <a:gd name="connsiteY2" fmla="*/ 1367976 h 1567289"/>
              <a:gd name="connsiteX3" fmla="*/ 644472 w 1144780"/>
              <a:gd name="connsiteY3" fmla="*/ 1567153 h 1567289"/>
              <a:gd name="connsiteX4" fmla="*/ 988503 w 1144780"/>
              <a:gd name="connsiteY4" fmla="*/ 1386083 h 1567289"/>
              <a:gd name="connsiteX5" fmla="*/ 1142412 w 1144780"/>
              <a:gd name="connsiteY5" fmla="*/ 743287 h 1567289"/>
              <a:gd name="connsiteX6" fmla="*/ 879862 w 1144780"/>
              <a:gd name="connsiteY6" fmla="*/ 172919 h 1567289"/>
              <a:gd name="connsiteX7" fmla="*/ 590150 w 1144780"/>
              <a:gd name="connsiteY7" fmla="*/ 903 h 1567289"/>
              <a:gd name="connsiteX8" fmla="*/ 363814 w 1144780"/>
              <a:gd name="connsiteY8" fmla="*/ 118599 h 1567289"/>
              <a:gd name="connsiteX0" fmla="*/ 326781 w 1143961"/>
              <a:gd name="connsiteY0" fmla="*/ 208634 h 1566790"/>
              <a:gd name="connsiteX1" fmla="*/ 857 w 1143961"/>
              <a:gd name="connsiteY1" fmla="*/ 851430 h 1566790"/>
              <a:gd name="connsiteX2" fmla="*/ 245300 w 1143961"/>
              <a:gd name="connsiteY2" fmla="*/ 1367477 h 1566790"/>
              <a:gd name="connsiteX3" fmla="*/ 643653 w 1143961"/>
              <a:gd name="connsiteY3" fmla="*/ 1566654 h 1566790"/>
              <a:gd name="connsiteX4" fmla="*/ 987684 w 1143961"/>
              <a:gd name="connsiteY4" fmla="*/ 1385584 h 1566790"/>
              <a:gd name="connsiteX5" fmla="*/ 1141593 w 1143961"/>
              <a:gd name="connsiteY5" fmla="*/ 742788 h 1566790"/>
              <a:gd name="connsiteX6" fmla="*/ 879043 w 1143961"/>
              <a:gd name="connsiteY6" fmla="*/ 172420 h 1566790"/>
              <a:gd name="connsiteX7" fmla="*/ 589331 w 1143961"/>
              <a:gd name="connsiteY7" fmla="*/ 404 h 1566790"/>
              <a:gd name="connsiteX8" fmla="*/ 326781 w 1143961"/>
              <a:gd name="connsiteY8" fmla="*/ 208634 h 1566790"/>
              <a:gd name="connsiteX0" fmla="*/ 344814 w 1161994"/>
              <a:gd name="connsiteY0" fmla="*/ 208634 h 1566790"/>
              <a:gd name="connsiteX1" fmla="*/ 783 w 1161994"/>
              <a:gd name="connsiteY1" fmla="*/ 751842 h 1566790"/>
              <a:gd name="connsiteX2" fmla="*/ 263333 w 1161994"/>
              <a:gd name="connsiteY2" fmla="*/ 1367477 h 1566790"/>
              <a:gd name="connsiteX3" fmla="*/ 661686 w 1161994"/>
              <a:gd name="connsiteY3" fmla="*/ 1566654 h 1566790"/>
              <a:gd name="connsiteX4" fmla="*/ 1005717 w 1161994"/>
              <a:gd name="connsiteY4" fmla="*/ 1385584 h 1566790"/>
              <a:gd name="connsiteX5" fmla="*/ 1159626 w 1161994"/>
              <a:gd name="connsiteY5" fmla="*/ 742788 h 1566790"/>
              <a:gd name="connsiteX6" fmla="*/ 897076 w 1161994"/>
              <a:gd name="connsiteY6" fmla="*/ 172420 h 1566790"/>
              <a:gd name="connsiteX7" fmla="*/ 607364 w 1161994"/>
              <a:gd name="connsiteY7" fmla="*/ 404 h 1566790"/>
              <a:gd name="connsiteX8" fmla="*/ 344814 w 1161994"/>
              <a:gd name="connsiteY8" fmla="*/ 208634 h 1566790"/>
              <a:gd name="connsiteX0" fmla="*/ 298932 w 1161379"/>
              <a:gd name="connsiteY0" fmla="*/ 208634 h 1566790"/>
              <a:gd name="connsiteX1" fmla="*/ 168 w 1161379"/>
              <a:gd name="connsiteY1" fmla="*/ 751842 h 1566790"/>
              <a:gd name="connsiteX2" fmla="*/ 262718 w 1161379"/>
              <a:gd name="connsiteY2" fmla="*/ 1367477 h 1566790"/>
              <a:gd name="connsiteX3" fmla="*/ 661071 w 1161379"/>
              <a:gd name="connsiteY3" fmla="*/ 1566654 h 1566790"/>
              <a:gd name="connsiteX4" fmla="*/ 1005102 w 1161379"/>
              <a:gd name="connsiteY4" fmla="*/ 1385584 h 1566790"/>
              <a:gd name="connsiteX5" fmla="*/ 1159011 w 1161379"/>
              <a:gd name="connsiteY5" fmla="*/ 742788 h 1566790"/>
              <a:gd name="connsiteX6" fmla="*/ 896461 w 1161379"/>
              <a:gd name="connsiteY6" fmla="*/ 172420 h 1566790"/>
              <a:gd name="connsiteX7" fmla="*/ 606749 w 1161379"/>
              <a:gd name="connsiteY7" fmla="*/ 404 h 1566790"/>
              <a:gd name="connsiteX8" fmla="*/ 298932 w 1161379"/>
              <a:gd name="connsiteY8" fmla="*/ 208634 h 1566790"/>
              <a:gd name="connsiteX0" fmla="*/ 298932 w 1188122"/>
              <a:gd name="connsiteY0" fmla="*/ 208634 h 1566786"/>
              <a:gd name="connsiteX1" fmla="*/ 168 w 1188122"/>
              <a:gd name="connsiteY1" fmla="*/ 751842 h 1566786"/>
              <a:gd name="connsiteX2" fmla="*/ 262718 w 1188122"/>
              <a:gd name="connsiteY2" fmla="*/ 1367477 h 1566786"/>
              <a:gd name="connsiteX3" fmla="*/ 661071 w 1188122"/>
              <a:gd name="connsiteY3" fmla="*/ 1566654 h 1566786"/>
              <a:gd name="connsiteX4" fmla="*/ 1005102 w 1188122"/>
              <a:gd name="connsiteY4" fmla="*/ 1385584 h 1566786"/>
              <a:gd name="connsiteX5" fmla="*/ 1186172 w 1188122"/>
              <a:gd name="connsiteY5" fmla="*/ 751842 h 1566786"/>
              <a:gd name="connsiteX6" fmla="*/ 896461 w 1188122"/>
              <a:gd name="connsiteY6" fmla="*/ 172420 h 1566786"/>
              <a:gd name="connsiteX7" fmla="*/ 606749 w 1188122"/>
              <a:gd name="connsiteY7" fmla="*/ 404 h 1566786"/>
              <a:gd name="connsiteX8" fmla="*/ 298932 w 1188122"/>
              <a:gd name="connsiteY8" fmla="*/ 208634 h 1566786"/>
              <a:gd name="connsiteX0" fmla="*/ 235638 w 1124828"/>
              <a:gd name="connsiteY0" fmla="*/ 208634 h 1566786"/>
              <a:gd name="connsiteX1" fmla="*/ 248 w 1124828"/>
              <a:gd name="connsiteY1" fmla="*/ 760896 h 1566786"/>
              <a:gd name="connsiteX2" fmla="*/ 199424 w 1124828"/>
              <a:gd name="connsiteY2" fmla="*/ 1367477 h 1566786"/>
              <a:gd name="connsiteX3" fmla="*/ 597777 w 1124828"/>
              <a:gd name="connsiteY3" fmla="*/ 1566654 h 1566786"/>
              <a:gd name="connsiteX4" fmla="*/ 941808 w 1124828"/>
              <a:gd name="connsiteY4" fmla="*/ 1385584 h 1566786"/>
              <a:gd name="connsiteX5" fmla="*/ 1122878 w 1124828"/>
              <a:gd name="connsiteY5" fmla="*/ 751842 h 1566786"/>
              <a:gd name="connsiteX6" fmla="*/ 833167 w 1124828"/>
              <a:gd name="connsiteY6" fmla="*/ 172420 h 1566786"/>
              <a:gd name="connsiteX7" fmla="*/ 543455 w 1124828"/>
              <a:gd name="connsiteY7" fmla="*/ 404 h 1566786"/>
              <a:gd name="connsiteX8" fmla="*/ 235638 w 1124828"/>
              <a:gd name="connsiteY8" fmla="*/ 208634 h 1566786"/>
              <a:gd name="connsiteX0" fmla="*/ 236660 w 1125850"/>
              <a:gd name="connsiteY0" fmla="*/ 208634 h 1568222"/>
              <a:gd name="connsiteX1" fmla="*/ 1270 w 1125850"/>
              <a:gd name="connsiteY1" fmla="*/ 760896 h 1568222"/>
              <a:gd name="connsiteX2" fmla="*/ 164232 w 1125850"/>
              <a:gd name="connsiteY2" fmla="*/ 1313157 h 1568222"/>
              <a:gd name="connsiteX3" fmla="*/ 598799 w 1125850"/>
              <a:gd name="connsiteY3" fmla="*/ 1566654 h 1568222"/>
              <a:gd name="connsiteX4" fmla="*/ 942830 w 1125850"/>
              <a:gd name="connsiteY4" fmla="*/ 1385584 h 1568222"/>
              <a:gd name="connsiteX5" fmla="*/ 1123900 w 1125850"/>
              <a:gd name="connsiteY5" fmla="*/ 751842 h 1568222"/>
              <a:gd name="connsiteX6" fmla="*/ 834189 w 1125850"/>
              <a:gd name="connsiteY6" fmla="*/ 172420 h 1568222"/>
              <a:gd name="connsiteX7" fmla="*/ 544477 w 1125850"/>
              <a:gd name="connsiteY7" fmla="*/ 404 h 1568222"/>
              <a:gd name="connsiteX8" fmla="*/ 236660 w 1125850"/>
              <a:gd name="connsiteY8" fmla="*/ 208634 h 1568222"/>
              <a:gd name="connsiteX0" fmla="*/ 236660 w 1143696"/>
              <a:gd name="connsiteY0" fmla="*/ 208634 h 1567427"/>
              <a:gd name="connsiteX1" fmla="*/ 1270 w 1143696"/>
              <a:gd name="connsiteY1" fmla="*/ 760896 h 1567427"/>
              <a:gd name="connsiteX2" fmla="*/ 164232 w 1143696"/>
              <a:gd name="connsiteY2" fmla="*/ 1313157 h 1567427"/>
              <a:gd name="connsiteX3" fmla="*/ 598799 w 1143696"/>
              <a:gd name="connsiteY3" fmla="*/ 1566654 h 1567427"/>
              <a:gd name="connsiteX4" fmla="*/ 1060525 w 1143696"/>
              <a:gd name="connsiteY4" fmla="*/ 1240728 h 1567427"/>
              <a:gd name="connsiteX5" fmla="*/ 1123900 w 1143696"/>
              <a:gd name="connsiteY5" fmla="*/ 751842 h 1567427"/>
              <a:gd name="connsiteX6" fmla="*/ 834189 w 1143696"/>
              <a:gd name="connsiteY6" fmla="*/ 172420 h 1567427"/>
              <a:gd name="connsiteX7" fmla="*/ 544477 w 1143696"/>
              <a:gd name="connsiteY7" fmla="*/ 404 h 1567427"/>
              <a:gd name="connsiteX8" fmla="*/ 236660 w 1143696"/>
              <a:gd name="connsiteY8" fmla="*/ 208634 h 1567427"/>
              <a:gd name="connsiteX0" fmla="*/ 238406 w 1145442"/>
              <a:gd name="connsiteY0" fmla="*/ 208634 h 1567221"/>
              <a:gd name="connsiteX1" fmla="*/ 3016 w 1145442"/>
              <a:gd name="connsiteY1" fmla="*/ 760896 h 1567221"/>
              <a:gd name="connsiteX2" fmla="*/ 138818 w 1145442"/>
              <a:gd name="connsiteY2" fmla="*/ 1304104 h 1567221"/>
              <a:gd name="connsiteX3" fmla="*/ 600545 w 1145442"/>
              <a:gd name="connsiteY3" fmla="*/ 1566654 h 1567221"/>
              <a:gd name="connsiteX4" fmla="*/ 1062271 w 1145442"/>
              <a:gd name="connsiteY4" fmla="*/ 1240728 h 1567221"/>
              <a:gd name="connsiteX5" fmla="*/ 1125646 w 1145442"/>
              <a:gd name="connsiteY5" fmla="*/ 751842 h 1567221"/>
              <a:gd name="connsiteX6" fmla="*/ 835935 w 1145442"/>
              <a:gd name="connsiteY6" fmla="*/ 172420 h 1567221"/>
              <a:gd name="connsiteX7" fmla="*/ 546223 w 1145442"/>
              <a:gd name="connsiteY7" fmla="*/ 404 h 1567221"/>
              <a:gd name="connsiteX8" fmla="*/ 238406 w 1145442"/>
              <a:gd name="connsiteY8" fmla="*/ 208634 h 1567221"/>
              <a:gd name="connsiteX0" fmla="*/ 273724 w 1180760"/>
              <a:gd name="connsiteY0" fmla="*/ 208634 h 1567232"/>
              <a:gd name="connsiteX1" fmla="*/ 2121 w 1180760"/>
              <a:gd name="connsiteY1" fmla="*/ 742789 h 1567232"/>
              <a:gd name="connsiteX2" fmla="*/ 174136 w 1180760"/>
              <a:gd name="connsiteY2" fmla="*/ 1304104 h 1567232"/>
              <a:gd name="connsiteX3" fmla="*/ 635863 w 1180760"/>
              <a:gd name="connsiteY3" fmla="*/ 1566654 h 1567232"/>
              <a:gd name="connsiteX4" fmla="*/ 1097589 w 1180760"/>
              <a:gd name="connsiteY4" fmla="*/ 1240728 h 1567232"/>
              <a:gd name="connsiteX5" fmla="*/ 1160964 w 1180760"/>
              <a:gd name="connsiteY5" fmla="*/ 751842 h 1567232"/>
              <a:gd name="connsiteX6" fmla="*/ 871253 w 1180760"/>
              <a:gd name="connsiteY6" fmla="*/ 172420 h 1567232"/>
              <a:gd name="connsiteX7" fmla="*/ 581541 w 1180760"/>
              <a:gd name="connsiteY7" fmla="*/ 404 h 1567232"/>
              <a:gd name="connsiteX8" fmla="*/ 273724 w 1180760"/>
              <a:gd name="connsiteY8" fmla="*/ 208634 h 1567232"/>
              <a:gd name="connsiteX0" fmla="*/ 273724 w 1180760"/>
              <a:gd name="connsiteY0" fmla="*/ 208634 h 1477303"/>
              <a:gd name="connsiteX1" fmla="*/ 2121 w 1180760"/>
              <a:gd name="connsiteY1" fmla="*/ 742789 h 1477303"/>
              <a:gd name="connsiteX2" fmla="*/ 174136 w 1180760"/>
              <a:gd name="connsiteY2" fmla="*/ 1304104 h 1477303"/>
              <a:gd name="connsiteX3" fmla="*/ 635863 w 1180760"/>
              <a:gd name="connsiteY3" fmla="*/ 1476120 h 1477303"/>
              <a:gd name="connsiteX4" fmla="*/ 1097589 w 1180760"/>
              <a:gd name="connsiteY4" fmla="*/ 1240728 h 1477303"/>
              <a:gd name="connsiteX5" fmla="*/ 1160964 w 1180760"/>
              <a:gd name="connsiteY5" fmla="*/ 751842 h 1477303"/>
              <a:gd name="connsiteX6" fmla="*/ 871253 w 1180760"/>
              <a:gd name="connsiteY6" fmla="*/ 172420 h 1477303"/>
              <a:gd name="connsiteX7" fmla="*/ 581541 w 1180760"/>
              <a:gd name="connsiteY7" fmla="*/ 404 h 1477303"/>
              <a:gd name="connsiteX8" fmla="*/ 273724 w 1180760"/>
              <a:gd name="connsiteY8" fmla="*/ 208634 h 1477303"/>
              <a:gd name="connsiteX0" fmla="*/ 148329 w 1201303"/>
              <a:gd name="connsiteY0" fmla="*/ 494016 h 1532280"/>
              <a:gd name="connsiteX1" fmla="*/ 4738 w 1201303"/>
              <a:gd name="connsiteY1" fmla="*/ 788386 h 1532280"/>
              <a:gd name="connsiteX2" fmla="*/ 176753 w 1201303"/>
              <a:gd name="connsiteY2" fmla="*/ 1349701 h 1532280"/>
              <a:gd name="connsiteX3" fmla="*/ 638480 w 1201303"/>
              <a:gd name="connsiteY3" fmla="*/ 1521717 h 1532280"/>
              <a:gd name="connsiteX4" fmla="*/ 1100206 w 1201303"/>
              <a:gd name="connsiteY4" fmla="*/ 1286325 h 1532280"/>
              <a:gd name="connsiteX5" fmla="*/ 1163581 w 1201303"/>
              <a:gd name="connsiteY5" fmla="*/ 797439 h 1532280"/>
              <a:gd name="connsiteX6" fmla="*/ 873870 w 1201303"/>
              <a:gd name="connsiteY6" fmla="*/ 218017 h 1532280"/>
              <a:gd name="connsiteX7" fmla="*/ 584158 w 1201303"/>
              <a:gd name="connsiteY7" fmla="*/ 46001 h 1532280"/>
              <a:gd name="connsiteX8" fmla="*/ 148329 w 1201303"/>
              <a:gd name="connsiteY8" fmla="*/ 494016 h 1532280"/>
              <a:gd name="connsiteX0" fmla="*/ 148328 w 1201303"/>
              <a:gd name="connsiteY0" fmla="*/ 346123 h 1384387"/>
              <a:gd name="connsiteX1" fmla="*/ 4737 w 1201303"/>
              <a:gd name="connsiteY1" fmla="*/ 640493 h 1384387"/>
              <a:gd name="connsiteX2" fmla="*/ 176752 w 1201303"/>
              <a:gd name="connsiteY2" fmla="*/ 1201808 h 1384387"/>
              <a:gd name="connsiteX3" fmla="*/ 638479 w 1201303"/>
              <a:gd name="connsiteY3" fmla="*/ 1373824 h 1384387"/>
              <a:gd name="connsiteX4" fmla="*/ 1100205 w 1201303"/>
              <a:gd name="connsiteY4" fmla="*/ 1138432 h 1384387"/>
              <a:gd name="connsiteX5" fmla="*/ 1163580 w 1201303"/>
              <a:gd name="connsiteY5" fmla="*/ 649546 h 1384387"/>
              <a:gd name="connsiteX6" fmla="*/ 873869 w 1201303"/>
              <a:gd name="connsiteY6" fmla="*/ 70124 h 1384387"/>
              <a:gd name="connsiteX7" fmla="*/ 534542 w 1201303"/>
              <a:gd name="connsiteY7" fmla="*/ 228808 h 1384387"/>
              <a:gd name="connsiteX8" fmla="*/ 148328 w 1201303"/>
              <a:gd name="connsiteY8" fmla="*/ 346123 h 1384387"/>
              <a:gd name="connsiteX0" fmla="*/ 148328 w 1208171"/>
              <a:gd name="connsiteY0" fmla="*/ 122962 h 1161226"/>
              <a:gd name="connsiteX1" fmla="*/ 4737 w 1208171"/>
              <a:gd name="connsiteY1" fmla="*/ 417332 h 1161226"/>
              <a:gd name="connsiteX2" fmla="*/ 176752 w 1208171"/>
              <a:gd name="connsiteY2" fmla="*/ 978647 h 1161226"/>
              <a:gd name="connsiteX3" fmla="*/ 638479 w 1208171"/>
              <a:gd name="connsiteY3" fmla="*/ 1150663 h 1161226"/>
              <a:gd name="connsiteX4" fmla="*/ 1100205 w 1208171"/>
              <a:gd name="connsiteY4" fmla="*/ 915271 h 1161226"/>
              <a:gd name="connsiteX5" fmla="*/ 1163580 w 1208171"/>
              <a:gd name="connsiteY5" fmla="*/ 426385 h 1161226"/>
              <a:gd name="connsiteX6" fmla="*/ 832657 w 1208171"/>
              <a:gd name="connsiteY6" fmla="*/ 89081 h 1161226"/>
              <a:gd name="connsiteX7" fmla="*/ 534542 w 1208171"/>
              <a:gd name="connsiteY7" fmla="*/ 5647 h 1161226"/>
              <a:gd name="connsiteX8" fmla="*/ 148328 w 1208171"/>
              <a:gd name="connsiteY8" fmla="*/ 122962 h 1161226"/>
              <a:gd name="connsiteX0" fmla="*/ 148328 w 1167571"/>
              <a:gd name="connsiteY0" fmla="*/ 122962 h 1161226"/>
              <a:gd name="connsiteX1" fmla="*/ 4737 w 1167571"/>
              <a:gd name="connsiteY1" fmla="*/ 417332 h 1161226"/>
              <a:gd name="connsiteX2" fmla="*/ 176752 w 1167571"/>
              <a:gd name="connsiteY2" fmla="*/ 978647 h 1161226"/>
              <a:gd name="connsiteX3" fmla="*/ 638479 w 1167571"/>
              <a:gd name="connsiteY3" fmla="*/ 1150663 h 1161226"/>
              <a:gd name="connsiteX4" fmla="*/ 1100205 w 1167571"/>
              <a:gd name="connsiteY4" fmla="*/ 915271 h 1161226"/>
              <a:gd name="connsiteX5" fmla="*/ 1042672 w 1167571"/>
              <a:gd name="connsiteY5" fmla="*/ 373264 h 1161226"/>
              <a:gd name="connsiteX6" fmla="*/ 832657 w 1167571"/>
              <a:gd name="connsiteY6" fmla="*/ 89081 h 1161226"/>
              <a:gd name="connsiteX7" fmla="*/ 534542 w 1167571"/>
              <a:gd name="connsiteY7" fmla="*/ 5647 h 1161226"/>
              <a:gd name="connsiteX8" fmla="*/ 148328 w 1167571"/>
              <a:gd name="connsiteY8" fmla="*/ 122962 h 1161226"/>
              <a:gd name="connsiteX0" fmla="*/ 148328 w 1065405"/>
              <a:gd name="connsiteY0" fmla="*/ 122962 h 1169125"/>
              <a:gd name="connsiteX1" fmla="*/ 4737 w 1065405"/>
              <a:gd name="connsiteY1" fmla="*/ 417332 h 1169125"/>
              <a:gd name="connsiteX2" fmla="*/ 176752 w 1065405"/>
              <a:gd name="connsiteY2" fmla="*/ 978647 h 1169125"/>
              <a:gd name="connsiteX3" fmla="*/ 638479 w 1065405"/>
              <a:gd name="connsiteY3" fmla="*/ 1150663 h 1169125"/>
              <a:gd name="connsiteX4" fmla="*/ 969061 w 1065405"/>
              <a:gd name="connsiteY4" fmla="*/ 867877 h 1169125"/>
              <a:gd name="connsiteX5" fmla="*/ 1042672 w 1065405"/>
              <a:gd name="connsiteY5" fmla="*/ 373264 h 1169125"/>
              <a:gd name="connsiteX6" fmla="*/ 832657 w 1065405"/>
              <a:gd name="connsiteY6" fmla="*/ 89081 h 1169125"/>
              <a:gd name="connsiteX7" fmla="*/ 534542 w 1065405"/>
              <a:gd name="connsiteY7" fmla="*/ 5647 h 1169125"/>
              <a:gd name="connsiteX8" fmla="*/ 148328 w 1065405"/>
              <a:gd name="connsiteY8" fmla="*/ 122962 h 1169125"/>
              <a:gd name="connsiteX0" fmla="*/ 148328 w 1065406"/>
              <a:gd name="connsiteY0" fmla="*/ 122962 h 1073291"/>
              <a:gd name="connsiteX1" fmla="*/ 4737 w 1065406"/>
              <a:gd name="connsiteY1" fmla="*/ 417332 h 1073291"/>
              <a:gd name="connsiteX2" fmla="*/ 176752 w 1065406"/>
              <a:gd name="connsiteY2" fmla="*/ 978647 h 1073291"/>
              <a:gd name="connsiteX3" fmla="*/ 582846 w 1065406"/>
              <a:gd name="connsiteY3" fmla="*/ 985192 h 1073291"/>
              <a:gd name="connsiteX4" fmla="*/ 969061 w 1065406"/>
              <a:gd name="connsiteY4" fmla="*/ 867877 h 1073291"/>
              <a:gd name="connsiteX5" fmla="*/ 1042672 w 1065406"/>
              <a:gd name="connsiteY5" fmla="*/ 373264 h 1073291"/>
              <a:gd name="connsiteX6" fmla="*/ 832657 w 1065406"/>
              <a:gd name="connsiteY6" fmla="*/ 89081 h 1073291"/>
              <a:gd name="connsiteX7" fmla="*/ 534542 w 1065406"/>
              <a:gd name="connsiteY7" fmla="*/ 5647 h 1073291"/>
              <a:gd name="connsiteX8" fmla="*/ 148328 w 1065406"/>
              <a:gd name="connsiteY8" fmla="*/ 122962 h 1073291"/>
              <a:gd name="connsiteX0" fmla="*/ 150031 w 1067109"/>
              <a:gd name="connsiteY0" fmla="*/ 122962 h 1001241"/>
              <a:gd name="connsiteX1" fmla="*/ 6440 w 1067109"/>
              <a:gd name="connsiteY1" fmla="*/ 417332 h 1001241"/>
              <a:gd name="connsiteX2" fmla="*/ 188674 w 1067109"/>
              <a:gd name="connsiteY2" fmla="*/ 906598 h 1001241"/>
              <a:gd name="connsiteX3" fmla="*/ 584549 w 1067109"/>
              <a:gd name="connsiteY3" fmla="*/ 985192 h 1001241"/>
              <a:gd name="connsiteX4" fmla="*/ 970764 w 1067109"/>
              <a:gd name="connsiteY4" fmla="*/ 867877 h 1001241"/>
              <a:gd name="connsiteX5" fmla="*/ 1044375 w 1067109"/>
              <a:gd name="connsiteY5" fmla="*/ 373264 h 1001241"/>
              <a:gd name="connsiteX6" fmla="*/ 834360 w 1067109"/>
              <a:gd name="connsiteY6" fmla="*/ 89081 h 1001241"/>
              <a:gd name="connsiteX7" fmla="*/ 536245 w 1067109"/>
              <a:gd name="connsiteY7" fmla="*/ 5647 h 1001241"/>
              <a:gd name="connsiteX8" fmla="*/ 150031 w 1067109"/>
              <a:gd name="connsiteY8" fmla="*/ 122962 h 1001241"/>
              <a:gd name="connsiteX0" fmla="*/ 150031 w 1050815"/>
              <a:gd name="connsiteY0" fmla="*/ 122962 h 1001241"/>
              <a:gd name="connsiteX1" fmla="*/ 6440 w 1050815"/>
              <a:gd name="connsiteY1" fmla="*/ 417332 h 1001241"/>
              <a:gd name="connsiteX2" fmla="*/ 188674 w 1050815"/>
              <a:gd name="connsiteY2" fmla="*/ 906598 h 1001241"/>
              <a:gd name="connsiteX3" fmla="*/ 584549 w 1050815"/>
              <a:gd name="connsiteY3" fmla="*/ 985192 h 1001241"/>
              <a:gd name="connsiteX4" fmla="*/ 873002 w 1050815"/>
              <a:gd name="connsiteY4" fmla="*/ 872718 h 1001241"/>
              <a:gd name="connsiteX5" fmla="*/ 1044375 w 1050815"/>
              <a:gd name="connsiteY5" fmla="*/ 373264 h 1001241"/>
              <a:gd name="connsiteX6" fmla="*/ 834360 w 1050815"/>
              <a:gd name="connsiteY6" fmla="*/ 89081 h 1001241"/>
              <a:gd name="connsiteX7" fmla="*/ 536245 w 1050815"/>
              <a:gd name="connsiteY7" fmla="*/ 5647 h 1001241"/>
              <a:gd name="connsiteX8" fmla="*/ 150031 w 1050815"/>
              <a:gd name="connsiteY8" fmla="*/ 122962 h 1001241"/>
              <a:gd name="connsiteX0" fmla="*/ 160299 w 1061083"/>
              <a:gd name="connsiteY0" fmla="*/ 122962 h 995064"/>
              <a:gd name="connsiteX1" fmla="*/ 16708 w 1061083"/>
              <a:gd name="connsiteY1" fmla="*/ 417332 h 995064"/>
              <a:gd name="connsiteX2" fmla="*/ 96351 w 1061083"/>
              <a:gd name="connsiteY2" fmla="*/ 813485 h 995064"/>
              <a:gd name="connsiteX3" fmla="*/ 594817 w 1061083"/>
              <a:gd name="connsiteY3" fmla="*/ 985192 h 995064"/>
              <a:gd name="connsiteX4" fmla="*/ 883270 w 1061083"/>
              <a:gd name="connsiteY4" fmla="*/ 872718 h 995064"/>
              <a:gd name="connsiteX5" fmla="*/ 1054643 w 1061083"/>
              <a:gd name="connsiteY5" fmla="*/ 373264 h 995064"/>
              <a:gd name="connsiteX6" fmla="*/ 844628 w 1061083"/>
              <a:gd name="connsiteY6" fmla="*/ 89081 h 995064"/>
              <a:gd name="connsiteX7" fmla="*/ 546513 w 1061083"/>
              <a:gd name="connsiteY7" fmla="*/ 5647 h 995064"/>
              <a:gd name="connsiteX8" fmla="*/ 160299 w 1061083"/>
              <a:gd name="connsiteY8" fmla="*/ 122962 h 99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1083" h="995064">
                <a:moveTo>
                  <a:pt x="160299" y="122962"/>
                </a:moveTo>
                <a:cubicBezTo>
                  <a:pt x="71998" y="191576"/>
                  <a:pt x="27366" y="302245"/>
                  <a:pt x="16708" y="417332"/>
                </a:cubicBezTo>
                <a:cubicBezTo>
                  <a:pt x="6050" y="532419"/>
                  <a:pt x="0" y="718842"/>
                  <a:pt x="96351" y="813485"/>
                </a:cubicBezTo>
                <a:cubicBezTo>
                  <a:pt x="192703" y="908128"/>
                  <a:pt x="463664" y="975320"/>
                  <a:pt x="594817" y="985192"/>
                </a:cubicBezTo>
                <a:cubicBezTo>
                  <a:pt x="725970" y="995064"/>
                  <a:pt x="806632" y="974706"/>
                  <a:pt x="883270" y="872718"/>
                </a:cubicBezTo>
                <a:cubicBezTo>
                  <a:pt x="959908" y="770730"/>
                  <a:pt x="1061083" y="503870"/>
                  <a:pt x="1054643" y="373264"/>
                </a:cubicBezTo>
                <a:cubicBezTo>
                  <a:pt x="1048203" y="242658"/>
                  <a:pt x="929316" y="150350"/>
                  <a:pt x="844628" y="89081"/>
                </a:cubicBezTo>
                <a:cubicBezTo>
                  <a:pt x="759940" y="27812"/>
                  <a:pt x="660568" y="0"/>
                  <a:pt x="546513" y="5647"/>
                </a:cubicBezTo>
                <a:cubicBezTo>
                  <a:pt x="432458" y="11294"/>
                  <a:pt x="248600" y="54348"/>
                  <a:pt x="160299" y="122962"/>
                </a:cubicBezTo>
                <a:close/>
              </a:path>
            </a:pathLst>
          </a:custGeom>
          <a:gradFill flip="none" rotWithShape="1">
            <a:gsLst>
              <a:gs pos="97000">
                <a:srgbClr val="66CCFF"/>
              </a:gs>
              <a:gs pos="28000">
                <a:schemeClr val="accent1">
                  <a:lumMod val="20000"/>
                  <a:lumOff val="80000"/>
                </a:schemeClr>
              </a:gs>
              <a:gs pos="0">
                <a:schemeClr val="bg1">
                  <a:lumMod val="85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FDABC27-B498-E061-46E4-8455066DEC58}"/>
              </a:ext>
            </a:extLst>
          </p:cNvPr>
          <p:cNvSpPr>
            <a:spLocks noGrp="1" noChangeArrowheads="1"/>
          </p:cNvSpPr>
          <p:nvPr>
            <p:ph type="ctrTitle"/>
          </p:nvPr>
        </p:nvSpPr>
        <p:spPr>
          <a:xfrm>
            <a:off x="285750" y="514350"/>
            <a:ext cx="5449888" cy="257175"/>
          </a:xfrm>
        </p:spPr>
        <p:txBody>
          <a:bodyPr rtlCol="0">
            <a:normAutofit fontScale="90000"/>
          </a:bodyPr>
          <a:lstStyle/>
          <a:p>
            <a:pPr algn="l" eaLnBrk="1" fontAlgn="auto" hangingPunct="1">
              <a:spcAft>
                <a:spcPts val="0"/>
              </a:spcAft>
              <a:defRPr/>
            </a:pPr>
            <a:r>
              <a:rPr lang="en-US" sz="2000" dirty="0">
                <a:solidFill>
                  <a:srgbClr val="002060"/>
                </a:solidFill>
                <a:latin typeface="Comic Sans MS" pitchFamily="66" charset="0"/>
              </a:rPr>
              <a:t>The Mission</a:t>
            </a:r>
          </a:p>
        </p:txBody>
      </p:sp>
      <p:sp>
        <p:nvSpPr>
          <p:cNvPr id="4099" name="Line 3">
            <a:extLst>
              <a:ext uri="{FF2B5EF4-FFF2-40B4-BE49-F238E27FC236}">
                <a16:creationId xmlns:a16="http://schemas.microsoft.com/office/drawing/2014/main" id="{39E072AE-CF11-5A75-1D64-3AD8AB818BF0}"/>
              </a:ext>
            </a:extLst>
          </p:cNvPr>
          <p:cNvSpPr>
            <a:spLocks noChangeShapeType="1"/>
          </p:cNvSpPr>
          <p:nvPr/>
        </p:nvSpPr>
        <p:spPr bwMode="auto">
          <a:xfrm flipH="1">
            <a:off x="381000" y="428625"/>
            <a:ext cx="8447088"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0" name="Rectangle 6">
            <a:extLst>
              <a:ext uri="{FF2B5EF4-FFF2-40B4-BE49-F238E27FC236}">
                <a16:creationId xmlns:a16="http://schemas.microsoft.com/office/drawing/2014/main" id="{126273FC-19DA-29CB-1E47-E615FB96618B}"/>
              </a:ext>
            </a:extLst>
          </p:cNvPr>
          <p:cNvSpPr>
            <a:spLocks noChangeArrowheads="1"/>
          </p:cNvSpPr>
          <p:nvPr/>
        </p:nvSpPr>
        <p:spPr bwMode="auto">
          <a:xfrm>
            <a:off x="333375" y="841375"/>
            <a:ext cx="79724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a:solidFill>
                  <a:srgbClr val="4D4D4D"/>
                </a:solidFill>
                <a:latin typeface="Comic Sans MS" panose="030F0702030302020204" pitchFamily="66" charset="0"/>
              </a:rPr>
              <a:t>Build a catapult to launch candy over the heads of the Dark Shadow so our people will have all the candy they need.</a:t>
            </a:r>
          </a:p>
        </p:txBody>
      </p:sp>
      <p:sp>
        <p:nvSpPr>
          <p:cNvPr id="4101" name="Text Box 15">
            <a:extLst>
              <a:ext uri="{FF2B5EF4-FFF2-40B4-BE49-F238E27FC236}">
                <a16:creationId xmlns:a16="http://schemas.microsoft.com/office/drawing/2014/main" id="{5FF55A0C-04E8-9363-3FFD-1534A4177220}"/>
              </a:ext>
            </a:extLst>
          </p:cNvPr>
          <p:cNvSpPr txBox="1">
            <a:spLocks noChangeArrowheads="1"/>
          </p:cNvSpPr>
          <p:nvPr/>
        </p:nvSpPr>
        <p:spPr bwMode="auto">
          <a:xfrm>
            <a:off x="6726238" y="69850"/>
            <a:ext cx="2152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600">
                <a:solidFill>
                  <a:srgbClr val="4D4D4D"/>
                </a:solidFill>
                <a:latin typeface="Comic Sans MS" panose="030F0702030302020204" pitchFamily="66" charset="0"/>
              </a:rPr>
              <a:t>Catapult Engineering</a:t>
            </a:r>
          </a:p>
        </p:txBody>
      </p:sp>
      <p:pic>
        <p:nvPicPr>
          <p:cNvPr id="4102" name="Picture 2" descr="http://images2.fanpop.com/image/polls/412000/412894_1270452742628_full.jpg">
            <a:hlinkClick r:id="rId2"/>
            <a:extLst>
              <a:ext uri="{FF2B5EF4-FFF2-40B4-BE49-F238E27FC236}">
                <a16:creationId xmlns:a16="http://schemas.microsoft.com/office/drawing/2014/main" id="{CA53D67D-0E65-0773-E0A8-6B7292CF02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905000"/>
            <a:ext cx="3886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 Box 4">
            <a:extLst>
              <a:ext uri="{FF2B5EF4-FFF2-40B4-BE49-F238E27FC236}">
                <a16:creationId xmlns:a16="http://schemas.microsoft.com/office/drawing/2014/main" id="{B574F00C-A747-C3E7-5CB2-0B44A9CEB6DA}"/>
              </a:ext>
            </a:extLst>
          </p:cNvPr>
          <p:cNvSpPr txBox="1">
            <a:spLocks noChangeArrowheads="1"/>
          </p:cNvSpPr>
          <p:nvPr/>
        </p:nvSpPr>
        <p:spPr bwMode="auto">
          <a:xfrm>
            <a:off x="3505200" y="6524625"/>
            <a:ext cx="22526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969696"/>
                </a:solidFill>
                <a:latin typeface="Comic Sans MS" panose="030F0702030302020204" pitchFamily="66" charset="0"/>
              </a:rPr>
              <a:t>Build-It-Yourself.com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D3D84-602B-A240-9970-D574D17E5F28}"/>
            </a:ext>
          </a:extLst>
        </p:cNvPr>
        <p:cNvGrpSpPr/>
        <p:nvPr/>
      </p:nvGrpSpPr>
      <p:grpSpPr>
        <a:xfrm>
          <a:off x="0" y="0"/>
          <a:ext cx="0" cy="0"/>
          <a:chOff x="0" y="0"/>
          <a:chExt cx="0" cy="0"/>
        </a:xfrm>
      </p:grpSpPr>
      <p:sp>
        <p:nvSpPr>
          <p:cNvPr id="16386" name="Rectangle 2">
            <a:extLst>
              <a:ext uri="{FF2B5EF4-FFF2-40B4-BE49-F238E27FC236}">
                <a16:creationId xmlns:a16="http://schemas.microsoft.com/office/drawing/2014/main" id="{70021A04-02B2-7429-60B2-0A662A05ED78}"/>
              </a:ext>
            </a:extLst>
          </p:cNvPr>
          <p:cNvSpPr>
            <a:spLocks noGrp="1" noChangeArrowheads="1"/>
          </p:cNvSpPr>
          <p:nvPr>
            <p:ph type="ctrTitle"/>
          </p:nvPr>
        </p:nvSpPr>
        <p:spPr>
          <a:xfrm>
            <a:off x="285750" y="504825"/>
            <a:ext cx="5449888" cy="257175"/>
          </a:xfrm>
        </p:spPr>
        <p:txBody>
          <a:bodyPr rtlCol="0">
            <a:normAutofit fontScale="90000"/>
          </a:bodyPr>
          <a:lstStyle/>
          <a:p>
            <a:pPr algn="l" eaLnBrk="1" fontAlgn="auto" hangingPunct="1">
              <a:spcAft>
                <a:spcPts val="0"/>
              </a:spcAft>
              <a:defRPr/>
            </a:pPr>
            <a:r>
              <a:rPr lang="en-US" sz="2000" dirty="0">
                <a:solidFill>
                  <a:srgbClr val="002060"/>
                </a:solidFill>
                <a:latin typeface="Comic Sans MS" pitchFamily="66" charset="0"/>
              </a:rPr>
              <a:t>Research</a:t>
            </a:r>
          </a:p>
        </p:txBody>
      </p:sp>
      <p:sp>
        <p:nvSpPr>
          <p:cNvPr id="4099" name="Line 3">
            <a:extLst>
              <a:ext uri="{FF2B5EF4-FFF2-40B4-BE49-F238E27FC236}">
                <a16:creationId xmlns:a16="http://schemas.microsoft.com/office/drawing/2014/main" id="{FF19882A-51B9-287F-6D66-C69F8B2AC95A}"/>
              </a:ext>
            </a:extLst>
          </p:cNvPr>
          <p:cNvSpPr>
            <a:spLocks noChangeShapeType="1"/>
          </p:cNvSpPr>
          <p:nvPr/>
        </p:nvSpPr>
        <p:spPr bwMode="auto">
          <a:xfrm flipH="1">
            <a:off x="381000" y="428625"/>
            <a:ext cx="8447088"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 name="Text Box 15">
            <a:extLst>
              <a:ext uri="{FF2B5EF4-FFF2-40B4-BE49-F238E27FC236}">
                <a16:creationId xmlns:a16="http://schemas.microsoft.com/office/drawing/2014/main" id="{57D63E22-BCBB-CD0B-9636-6A808FDACB58}"/>
              </a:ext>
            </a:extLst>
          </p:cNvPr>
          <p:cNvSpPr txBox="1">
            <a:spLocks noChangeArrowheads="1"/>
          </p:cNvSpPr>
          <p:nvPr/>
        </p:nvSpPr>
        <p:spPr bwMode="auto">
          <a:xfrm>
            <a:off x="6726238" y="69850"/>
            <a:ext cx="2152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600">
                <a:solidFill>
                  <a:srgbClr val="4D4D4D"/>
                </a:solidFill>
                <a:latin typeface="Comic Sans MS" panose="030F0702030302020204" pitchFamily="66" charset="0"/>
              </a:rPr>
              <a:t>Catapult Engineering</a:t>
            </a:r>
          </a:p>
        </p:txBody>
      </p:sp>
      <p:sp>
        <p:nvSpPr>
          <p:cNvPr id="4103" name="Text Box 4">
            <a:extLst>
              <a:ext uri="{FF2B5EF4-FFF2-40B4-BE49-F238E27FC236}">
                <a16:creationId xmlns:a16="http://schemas.microsoft.com/office/drawing/2014/main" id="{F1FCAD22-C752-47B9-42F9-0AECBA334E36}"/>
              </a:ext>
            </a:extLst>
          </p:cNvPr>
          <p:cNvSpPr txBox="1">
            <a:spLocks noChangeArrowheads="1"/>
          </p:cNvSpPr>
          <p:nvPr/>
        </p:nvSpPr>
        <p:spPr bwMode="auto">
          <a:xfrm>
            <a:off x="3505200" y="6524625"/>
            <a:ext cx="22526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969696"/>
                </a:solidFill>
                <a:latin typeface="Comic Sans MS" panose="030F0702030302020204" pitchFamily="66" charset="0"/>
              </a:rPr>
              <a:t>Build-It-Yourself.com</a:t>
            </a:r>
          </a:p>
        </p:txBody>
      </p:sp>
      <p:sp>
        <p:nvSpPr>
          <p:cNvPr id="2" name="Rectangle 6">
            <a:extLst>
              <a:ext uri="{FF2B5EF4-FFF2-40B4-BE49-F238E27FC236}">
                <a16:creationId xmlns:a16="http://schemas.microsoft.com/office/drawing/2014/main" id="{6573D14F-74C4-E425-78BB-FD9FCE661E90}"/>
              </a:ext>
            </a:extLst>
          </p:cNvPr>
          <p:cNvSpPr>
            <a:spLocks noChangeArrowheads="1"/>
          </p:cNvSpPr>
          <p:nvPr/>
        </p:nvSpPr>
        <p:spPr bwMode="auto">
          <a:xfrm>
            <a:off x="333375" y="841375"/>
            <a:ext cx="5000625"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dirty="0">
                <a:solidFill>
                  <a:srgbClr val="4D4D4D"/>
                </a:solidFill>
                <a:latin typeface="Comic Sans MS" panose="030F0702030302020204" pitchFamily="66" charset="0"/>
              </a:rPr>
              <a:t>Archimedes is often credited with inventing the catapult around 200BC</a:t>
            </a:r>
          </a:p>
          <a:p>
            <a:pPr eaLnBrk="1" hangingPunct="1">
              <a:spcBef>
                <a:spcPct val="0"/>
              </a:spcBef>
              <a:buFontTx/>
              <a:buNone/>
            </a:pPr>
            <a:endParaRPr lang="en-US" altLang="en-US" sz="2000" dirty="0">
              <a:solidFill>
                <a:srgbClr val="4D4D4D"/>
              </a:solidFill>
              <a:latin typeface="Comic Sans MS" panose="030F0702030302020204" pitchFamily="66" charset="0"/>
            </a:endParaRPr>
          </a:p>
          <a:p>
            <a:pPr eaLnBrk="1" hangingPunct="1">
              <a:spcBef>
                <a:spcPct val="0"/>
              </a:spcBef>
              <a:buFontTx/>
              <a:buNone/>
            </a:pPr>
            <a:r>
              <a:rPr lang="en-US" altLang="en-US" sz="2000" dirty="0">
                <a:solidFill>
                  <a:srgbClr val="4D4D4D"/>
                </a:solidFill>
                <a:latin typeface="Comic Sans MS" panose="030F0702030302020204" pitchFamily="66" charset="0"/>
              </a:rPr>
              <a:t>He invented the screw to remove water in a ship’s hull.</a:t>
            </a:r>
          </a:p>
          <a:p>
            <a:pPr eaLnBrk="1" hangingPunct="1">
              <a:spcBef>
                <a:spcPct val="0"/>
              </a:spcBef>
              <a:buFontTx/>
              <a:buNone/>
            </a:pPr>
            <a:endParaRPr lang="en-US" altLang="en-US" sz="2000" dirty="0">
              <a:solidFill>
                <a:srgbClr val="4D4D4D"/>
              </a:solidFill>
              <a:latin typeface="Comic Sans MS" panose="030F0702030302020204" pitchFamily="66" charset="0"/>
            </a:endParaRPr>
          </a:p>
          <a:p>
            <a:pPr eaLnBrk="1" hangingPunct="1">
              <a:spcBef>
                <a:spcPct val="0"/>
              </a:spcBef>
              <a:buFontTx/>
              <a:buNone/>
            </a:pPr>
            <a:r>
              <a:rPr lang="en-US" altLang="en-US" sz="2000" dirty="0">
                <a:solidFill>
                  <a:srgbClr val="4D4D4D"/>
                </a:solidFill>
                <a:latin typeface="Comic Sans MS" panose="030F0702030302020204" pitchFamily="66" charset="0"/>
              </a:rPr>
              <a:t>He measured the mass per volume of the king’s gold crown.</a:t>
            </a:r>
          </a:p>
          <a:p>
            <a:pPr eaLnBrk="1" hangingPunct="1">
              <a:spcBef>
                <a:spcPct val="0"/>
              </a:spcBef>
              <a:buFontTx/>
              <a:buNone/>
            </a:pPr>
            <a:endParaRPr lang="en-US" altLang="en-US" sz="2000" dirty="0">
              <a:solidFill>
                <a:srgbClr val="4D4D4D"/>
              </a:solidFill>
              <a:latin typeface="Comic Sans MS" panose="030F0702030302020204" pitchFamily="66" charset="0"/>
            </a:endParaRPr>
          </a:p>
          <a:p>
            <a:pPr eaLnBrk="1" hangingPunct="1">
              <a:spcBef>
                <a:spcPct val="0"/>
              </a:spcBef>
              <a:buFontTx/>
              <a:buNone/>
            </a:pPr>
            <a:r>
              <a:rPr lang="en-US" altLang="en-US" sz="2000" dirty="0">
                <a:solidFill>
                  <a:srgbClr val="4D4D4D"/>
                </a:solidFill>
                <a:latin typeface="Comic Sans MS" panose="030F0702030302020204" pitchFamily="66" charset="0"/>
              </a:rPr>
              <a:t>“Give me a lever long enough and a place to mount a fulcrum, a place to stand and I will move the earth.”</a:t>
            </a:r>
          </a:p>
          <a:p>
            <a:pPr eaLnBrk="1" hangingPunct="1">
              <a:spcBef>
                <a:spcPct val="0"/>
              </a:spcBef>
              <a:buFontTx/>
              <a:buNone/>
            </a:pPr>
            <a:endParaRPr lang="en-US" altLang="en-US" sz="2000" dirty="0">
              <a:solidFill>
                <a:srgbClr val="4D4D4D"/>
              </a:solidFill>
              <a:latin typeface="Comic Sans MS" panose="030F0702030302020204" pitchFamily="66" charset="0"/>
            </a:endParaRPr>
          </a:p>
        </p:txBody>
      </p:sp>
      <p:pic>
        <p:nvPicPr>
          <p:cNvPr id="3" name="Picture 2" descr="http://mathground.net/wp-content/uploads/2013/07/Chocolate_card_300dpi.jpg">
            <a:hlinkClick r:id="rId2"/>
            <a:extLst>
              <a:ext uri="{FF2B5EF4-FFF2-40B4-BE49-F238E27FC236}">
                <a16:creationId xmlns:a16="http://schemas.microsoft.com/office/drawing/2014/main" id="{CA6AD5DB-5CE9-BB51-EA5E-25799BE281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838200"/>
            <a:ext cx="2438400" cy="358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4370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816BD93A-2F59-11FF-7558-038B93D71D03}"/>
              </a:ext>
            </a:extLst>
          </p:cNvPr>
          <p:cNvSpPr>
            <a:spLocks noGrp="1" noChangeArrowheads="1"/>
          </p:cNvSpPr>
          <p:nvPr>
            <p:ph type="ctrTitle" idx="4294967295"/>
          </p:nvPr>
        </p:nvSpPr>
        <p:spPr>
          <a:xfrm>
            <a:off x="304800" y="504825"/>
            <a:ext cx="5449888" cy="257175"/>
          </a:xfrm>
        </p:spPr>
        <p:txBody>
          <a:bodyPr rtlCol="0">
            <a:normAutofit fontScale="90000"/>
          </a:bodyPr>
          <a:lstStyle/>
          <a:p>
            <a:pPr algn="l" eaLnBrk="1" fontAlgn="auto" hangingPunct="1">
              <a:spcAft>
                <a:spcPts val="0"/>
              </a:spcAft>
              <a:defRPr/>
            </a:pPr>
            <a:r>
              <a:rPr lang="en-US" sz="2000" dirty="0">
                <a:solidFill>
                  <a:srgbClr val="002060"/>
                </a:solidFill>
                <a:latin typeface="Comic Sans MS" pitchFamily="66" charset="0"/>
              </a:rPr>
              <a:t>Research</a:t>
            </a:r>
          </a:p>
        </p:txBody>
      </p:sp>
      <p:sp>
        <p:nvSpPr>
          <p:cNvPr id="6147" name="Line 3">
            <a:extLst>
              <a:ext uri="{FF2B5EF4-FFF2-40B4-BE49-F238E27FC236}">
                <a16:creationId xmlns:a16="http://schemas.microsoft.com/office/drawing/2014/main" id="{3B18E27E-D6B0-E611-ADD1-AC60D0456E19}"/>
              </a:ext>
            </a:extLst>
          </p:cNvPr>
          <p:cNvSpPr>
            <a:spLocks noChangeShapeType="1"/>
          </p:cNvSpPr>
          <p:nvPr/>
        </p:nvSpPr>
        <p:spPr bwMode="auto">
          <a:xfrm flipH="1">
            <a:off x="381000" y="428625"/>
            <a:ext cx="8447088"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8" name="Rectangle 6">
            <a:extLst>
              <a:ext uri="{FF2B5EF4-FFF2-40B4-BE49-F238E27FC236}">
                <a16:creationId xmlns:a16="http://schemas.microsoft.com/office/drawing/2014/main" id="{FE8D16C5-42F9-BB29-4E90-105715065275}"/>
              </a:ext>
            </a:extLst>
          </p:cNvPr>
          <p:cNvSpPr>
            <a:spLocks noChangeArrowheads="1"/>
          </p:cNvSpPr>
          <p:nvPr/>
        </p:nvSpPr>
        <p:spPr bwMode="auto">
          <a:xfrm>
            <a:off x="333375" y="841375"/>
            <a:ext cx="79724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dirty="0">
                <a:solidFill>
                  <a:srgbClr val="4D4D4D"/>
                </a:solidFill>
                <a:latin typeface="Comic Sans MS" panose="030F0702030302020204" pitchFamily="66" charset="0"/>
              </a:rPr>
              <a:t>Medieval times (fifth to fifteenth centuries) were full of wars between kingdoms.</a:t>
            </a:r>
          </a:p>
        </p:txBody>
      </p:sp>
      <p:sp>
        <p:nvSpPr>
          <p:cNvPr id="6149" name="Text Box 15">
            <a:extLst>
              <a:ext uri="{FF2B5EF4-FFF2-40B4-BE49-F238E27FC236}">
                <a16:creationId xmlns:a16="http://schemas.microsoft.com/office/drawing/2014/main" id="{4F9111A7-B608-8E56-D508-72D715ED9205}"/>
              </a:ext>
            </a:extLst>
          </p:cNvPr>
          <p:cNvSpPr txBox="1">
            <a:spLocks noChangeArrowheads="1"/>
          </p:cNvSpPr>
          <p:nvPr/>
        </p:nvSpPr>
        <p:spPr bwMode="auto">
          <a:xfrm>
            <a:off x="6726238" y="69850"/>
            <a:ext cx="2152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600">
                <a:solidFill>
                  <a:srgbClr val="4D4D4D"/>
                </a:solidFill>
                <a:latin typeface="Comic Sans MS" panose="030F0702030302020204" pitchFamily="66" charset="0"/>
              </a:rPr>
              <a:t>Catapult Engineering</a:t>
            </a:r>
          </a:p>
        </p:txBody>
      </p:sp>
      <p:sp>
        <p:nvSpPr>
          <p:cNvPr id="6150" name="Text Box 4">
            <a:extLst>
              <a:ext uri="{FF2B5EF4-FFF2-40B4-BE49-F238E27FC236}">
                <a16:creationId xmlns:a16="http://schemas.microsoft.com/office/drawing/2014/main" id="{9C29C23A-50AA-DA37-F6BA-6D2F4AE8E183}"/>
              </a:ext>
            </a:extLst>
          </p:cNvPr>
          <p:cNvSpPr txBox="1">
            <a:spLocks noChangeArrowheads="1"/>
          </p:cNvSpPr>
          <p:nvPr/>
        </p:nvSpPr>
        <p:spPr bwMode="auto">
          <a:xfrm>
            <a:off x="3505200" y="6524625"/>
            <a:ext cx="22526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969696"/>
                </a:solidFill>
                <a:latin typeface="Comic Sans MS" panose="030F0702030302020204" pitchFamily="66" charset="0"/>
              </a:rPr>
              <a:t>Build-It-Yourself.com</a:t>
            </a:r>
          </a:p>
        </p:txBody>
      </p:sp>
      <p:pic>
        <p:nvPicPr>
          <p:cNvPr id="6151" name="Picture 2" descr="http://bestclipartblog.com/clipart-pics/medieval-clip-art-16.jpg">
            <a:hlinkClick r:id="rId2"/>
            <a:extLst>
              <a:ext uri="{FF2B5EF4-FFF2-40B4-BE49-F238E27FC236}">
                <a16:creationId xmlns:a16="http://schemas.microsoft.com/office/drawing/2014/main" id="{BFE33664-81AF-F934-E591-6AE572DEFD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209800"/>
            <a:ext cx="5000625"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8A3A387-C38D-A936-95FF-0A5B43167293}"/>
              </a:ext>
            </a:extLst>
          </p:cNvPr>
          <p:cNvSpPr>
            <a:spLocks noGrp="1" noChangeArrowheads="1"/>
          </p:cNvSpPr>
          <p:nvPr>
            <p:ph type="ctrTitle"/>
          </p:nvPr>
        </p:nvSpPr>
        <p:spPr>
          <a:xfrm>
            <a:off x="285750" y="514350"/>
            <a:ext cx="5449888" cy="257175"/>
          </a:xfrm>
        </p:spPr>
        <p:txBody>
          <a:bodyPr rtlCol="0">
            <a:normAutofit fontScale="90000"/>
          </a:bodyPr>
          <a:lstStyle/>
          <a:p>
            <a:pPr algn="l" eaLnBrk="1" fontAlgn="auto" hangingPunct="1">
              <a:spcAft>
                <a:spcPts val="0"/>
              </a:spcAft>
              <a:defRPr/>
            </a:pPr>
            <a:r>
              <a:rPr lang="en-US" sz="2000" dirty="0">
                <a:solidFill>
                  <a:srgbClr val="002060"/>
                </a:solidFill>
                <a:latin typeface="Comic Sans MS" pitchFamily="66" charset="0"/>
              </a:rPr>
              <a:t>Research</a:t>
            </a:r>
          </a:p>
        </p:txBody>
      </p:sp>
      <p:sp>
        <p:nvSpPr>
          <p:cNvPr id="7171" name="Line 3">
            <a:extLst>
              <a:ext uri="{FF2B5EF4-FFF2-40B4-BE49-F238E27FC236}">
                <a16:creationId xmlns:a16="http://schemas.microsoft.com/office/drawing/2014/main" id="{F80ED245-84F3-DD2E-D062-48E49F4DFF58}"/>
              </a:ext>
            </a:extLst>
          </p:cNvPr>
          <p:cNvSpPr>
            <a:spLocks noChangeShapeType="1"/>
          </p:cNvSpPr>
          <p:nvPr/>
        </p:nvSpPr>
        <p:spPr bwMode="auto">
          <a:xfrm flipH="1">
            <a:off x="381000" y="428625"/>
            <a:ext cx="8447088"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2" name="Rectangle 6">
            <a:extLst>
              <a:ext uri="{FF2B5EF4-FFF2-40B4-BE49-F238E27FC236}">
                <a16:creationId xmlns:a16="http://schemas.microsoft.com/office/drawing/2014/main" id="{47608CAB-985C-EB22-565B-AB722DB88F5F}"/>
              </a:ext>
            </a:extLst>
          </p:cNvPr>
          <p:cNvSpPr>
            <a:spLocks noChangeArrowheads="1"/>
          </p:cNvSpPr>
          <p:nvPr/>
        </p:nvSpPr>
        <p:spPr bwMode="auto">
          <a:xfrm>
            <a:off x="333375" y="841375"/>
            <a:ext cx="79724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altLang="en-US" sz="2000" dirty="0">
                <a:solidFill>
                  <a:srgbClr val="4D4D4D"/>
                </a:solidFill>
                <a:latin typeface="Comic Sans MS" panose="030F0702030302020204" pitchFamily="66" charset="0"/>
              </a:rPr>
              <a:t>The counterweight trebuchet appeared in both Christian and Muslim lands around the Mediterranean in the 12th century. It could fling projectiles weighing up to 350 pounds (160 kg) at or into enemy fortifications.</a:t>
            </a:r>
          </a:p>
        </p:txBody>
      </p:sp>
      <p:sp>
        <p:nvSpPr>
          <p:cNvPr id="7173" name="Text Box 15">
            <a:extLst>
              <a:ext uri="{FF2B5EF4-FFF2-40B4-BE49-F238E27FC236}">
                <a16:creationId xmlns:a16="http://schemas.microsoft.com/office/drawing/2014/main" id="{ED2A4A04-C76F-6A4F-5755-64C741F769F9}"/>
              </a:ext>
            </a:extLst>
          </p:cNvPr>
          <p:cNvSpPr txBox="1">
            <a:spLocks noChangeArrowheads="1"/>
          </p:cNvSpPr>
          <p:nvPr/>
        </p:nvSpPr>
        <p:spPr bwMode="auto">
          <a:xfrm>
            <a:off x="6726238" y="69850"/>
            <a:ext cx="2152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600">
                <a:solidFill>
                  <a:srgbClr val="4D4D4D"/>
                </a:solidFill>
                <a:latin typeface="Comic Sans MS" panose="030F0702030302020204" pitchFamily="66" charset="0"/>
              </a:rPr>
              <a:t>Catapult Engineering</a:t>
            </a:r>
          </a:p>
        </p:txBody>
      </p:sp>
      <p:sp>
        <p:nvSpPr>
          <p:cNvPr id="7174" name="Text Box 4">
            <a:extLst>
              <a:ext uri="{FF2B5EF4-FFF2-40B4-BE49-F238E27FC236}">
                <a16:creationId xmlns:a16="http://schemas.microsoft.com/office/drawing/2014/main" id="{E2D43A8A-09F5-5851-0F5F-813C2A68F3E0}"/>
              </a:ext>
            </a:extLst>
          </p:cNvPr>
          <p:cNvSpPr txBox="1">
            <a:spLocks noChangeArrowheads="1"/>
          </p:cNvSpPr>
          <p:nvPr/>
        </p:nvSpPr>
        <p:spPr bwMode="auto">
          <a:xfrm>
            <a:off x="3505200" y="6524625"/>
            <a:ext cx="22526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969696"/>
                </a:solidFill>
                <a:latin typeface="Comic Sans MS" panose="030F0702030302020204" pitchFamily="66" charset="0"/>
              </a:rPr>
              <a:t>Build-It-Yourself.com</a:t>
            </a:r>
          </a:p>
        </p:txBody>
      </p:sp>
      <p:pic>
        <p:nvPicPr>
          <p:cNvPr id="7175" name="Picture 2" descr="http://poisk-kladov.ru/wp-content/uploads/2014/07/62.jpg">
            <a:hlinkClick r:id="rId2"/>
            <a:extLst>
              <a:ext uri="{FF2B5EF4-FFF2-40B4-BE49-F238E27FC236}">
                <a16:creationId xmlns:a16="http://schemas.microsoft.com/office/drawing/2014/main" id="{E1D5CAEF-8B6E-5D1D-1206-30A45DA05F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428875"/>
            <a:ext cx="7143750"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2">
            <a:extLst>
              <a:ext uri="{FF2B5EF4-FFF2-40B4-BE49-F238E27FC236}">
                <a16:creationId xmlns:a16="http://schemas.microsoft.com/office/drawing/2014/main" id="{1F551674-93C1-132A-EEC1-74D9EE8D3945}"/>
              </a:ext>
            </a:extLst>
          </p:cNvPr>
          <p:cNvSpPr txBox="1">
            <a:spLocks noChangeArrowheads="1"/>
          </p:cNvSpPr>
          <p:nvPr/>
        </p:nvSpPr>
        <p:spPr>
          <a:xfrm>
            <a:off x="285750" y="457200"/>
            <a:ext cx="5449888" cy="257175"/>
          </a:xfrm>
          <a:prstGeom prst="rect">
            <a:avLst/>
          </a:prstGeom>
        </p:spPr>
        <p:txBody>
          <a:bodyPr/>
          <a:lstStyle/>
          <a:p>
            <a:pPr eaLnBrk="1" fontAlgn="auto" hangingPunct="1">
              <a:spcAft>
                <a:spcPts val="0"/>
              </a:spcAft>
              <a:defRPr/>
            </a:pPr>
            <a:r>
              <a:rPr lang="en-US" dirty="0">
                <a:solidFill>
                  <a:srgbClr val="002060"/>
                </a:solidFill>
                <a:latin typeface="Comic Sans MS" pitchFamily="66" charset="0"/>
                <a:cs typeface="Arial" charset="0"/>
              </a:rPr>
              <a:t>Research Videos</a:t>
            </a:r>
            <a:endParaRPr lang="en-US" dirty="0">
              <a:solidFill>
                <a:srgbClr val="002060"/>
              </a:solidFill>
              <a:latin typeface="Comic Sans MS" pitchFamily="66" charset="0"/>
              <a:ea typeface="+mj-ea"/>
              <a:cs typeface="+mj-cs"/>
            </a:endParaRPr>
          </a:p>
        </p:txBody>
      </p:sp>
      <p:sp>
        <p:nvSpPr>
          <p:cNvPr id="8195" name="Line 3">
            <a:extLst>
              <a:ext uri="{FF2B5EF4-FFF2-40B4-BE49-F238E27FC236}">
                <a16:creationId xmlns:a16="http://schemas.microsoft.com/office/drawing/2014/main" id="{D724B5A7-E2FC-1A42-CE63-10B235F84BFF}"/>
              </a:ext>
            </a:extLst>
          </p:cNvPr>
          <p:cNvSpPr>
            <a:spLocks noChangeShapeType="1"/>
          </p:cNvSpPr>
          <p:nvPr/>
        </p:nvSpPr>
        <p:spPr bwMode="auto">
          <a:xfrm flipH="1">
            <a:off x="381000" y="428625"/>
            <a:ext cx="8447088"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6" name="Text Box 15">
            <a:extLst>
              <a:ext uri="{FF2B5EF4-FFF2-40B4-BE49-F238E27FC236}">
                <a16:creationId xmlns:a16="http://schemas.microsoft.com/office/drawing/2014/main" id="{74AACD82-E977-E853-9888-C1C51E73439B}"/>
              </a:ext>
            </a:extLst>
          </p:cNvPr>
          <p:cNvSpPr txBox="1">
            <a:spLocks noChangeArrowheads="1"/>
          </p:cNvSpPr>
          <p:nvPr/>
        </p:nvSpPr>
        <p:spPr bwMode="auto">
          <a:xfrm>
            <a:off x="6726238" y="69850"/>
            <a:ext cx="2152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600">
                <a:solidFill>
                  <a:srgbClr val="4D4D4D"/>
                </a:solidFill>
                <a:latin typeface="Comic Sans MS" panose="030F0702030302020204" pitchFamily="66" charset="0"/>
              </a:rPr>
              <a:t>Catapult Engineering</a:t>
            </a:r>
          </a:p>
        </p:txBody>
      </p:sp>
      <p:sp>
        <p:nvSpPr>
          <p:cNvPr id="8197" name="Text Box 4">
            <a:extLst>
              <a:ext uri="{FF2B5EF4-FFF2-40B4-BE49-F238E27FC236}">
                <a16:creationId xmlns:a16="http://schemas.microsoft.com/office/drawing/2014/main" id="{56F4038D-A766-3E8E-3793-5CA3671425FE}"/>
              </a:ext>
            </a:extLst>
          </p:cNvPr>
          <p:cNvSpPr txBox="1">
            <a:spLocks noChangeArrowheads="1"/>
          </p:cNvSpPr>
          <p:nvPr/>
        </p:nvSpPr>
        <p:spPr bwMode="auto">
          <a:xfrm>
            <a:off x="3505200" y="6524625"/>
            <a:ext cx="22526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rgbClr val="969696"/>
                </a:solidFill>
                <a:latin typeface="Comic Sans MS" panose="030F0702030302020204" pitchFamily="66" charset="0"/>
              </a:rPr>
              <a:t>Build-It-Yourself.com</a:t>
            </a:r>
          </a:p>
        </p:txBody>
      </p:sp>
      <p:sp>
        <p:nvSpPr>
          <p:cNvPr id="8198" name="Rectangle 6">
            <a:extLst>
              <a:ext uri="{FF2B5EF4-FFF2-40B4-BE49-F238E27FC236}">
                <a16:creationId xmlns:a16="http://schemas.microsoft.com/office/drawing/2014/main" id="{CD7DA399-1F15-08F5-4A5E-6E19503A5A1D}"/>
              </a:ext>
            </a:extLst>
          </p:cNvPr>
          <p:cNvSpPr>
            <a:spLocks noChangeArrowheads="1"/>
          </p:cNvSpPr>
          <p:nvPr/>
        </p:nvSpPr>
        <p:spPr bwMode="auto">
          <a:xfrm>
            <a:off x="333375" y="841375"/>
            <a:ext cx="7972425"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dirty="0">
                <a:latin typeface="Arial" panose="020B0604020202020204" pitchFamily="34" charset="0"/>
              </a:rPr>
              <a:t>Mangonel Siege Artillery</a:t>
            </a:r>
          </a:p>
          <a:p>
            <a:pPr eaLnBrk="1" hangingPunct="1">
              <a:spcBef>
                <a:spcPct val="0"/>
              </a:spcBef>
              <a:buFontTx/>
              <a:buNone/>
            </a:pPr>
            <a:r>
              <a:rPr lang="en-US" altLang="en-US" sz="2000" dirty="0">
                <a:latin typeface="Arial" panose="020B0604020202020204" pitchFamily="34" charset="0"/>
                <a:hlinkClick r:id="rId2"/>
              </a:rPr>
              <a:t>https://www.youtube.com/watch?v=yi4p8ZR4n28</a:t>
            </a:r>
            <a:endParaRPr lang="en-US" altLang="en-US" sz="2000" dirty="0">
              <a:latin typeface="Arial" panose="020B0604020202020204" pitchFamily="34" charset="0"/>
            </a:endParaRPr>
          </a:p>
          <a:p>
            <a:pPr eaLnBrk="1" hangingPunct="1">
              <a:spcBef>
                <a:spcPct val="0"/>
              </a:spcBef>
              <a:buFontTx/>
              <a:buNone/>
            </a:pPr>
            <a:endParaRPr lang="en-US" altLang="en-US" sz="2000" dirty="0">
              <a:latin typeface="Arial" panose="020B0604020202020204" pitchFamily="34" charset="0"/>
            </a:endParaRPr>
          </a:p>
          <a:p>
            <a:pPr eaLnBrk="1" hangingPunct="1">
              <a:spcBef>
                <a:spcPct val="0"/>
              </a:spcBef>
              <a:buFontTx/>
              <a:buNone/>
            </a:pPr>
            <a:r>
              <a:rPr lang="en-US" altLang="en-US" sz="2000" dirty="0" err="1">
                <a:latin typeface="Arial" panose="020B0604020202020204" pitchFamily="34" charset="0"/>
              </a:rPr>
              <a:t>Perier</a:t>
            </a:r>
            <a:r>
              <a:rPr lang="en-US" altLang="en-US" sz="2000" dirty="0">
                <a:latin typeface="Arial" panose="020B0604020202020204" pitchFamily="34" charset="0"/>
              </a:rPr>
              <a:t> Siege Artillery</a:t>
            </a:r>
          </a:p>
          <a:p>
            <a:pPr eaLnBrk="1" hangingPunct="1">
              <a:spcBef>
                <a:spcPct val="0"/>
              </a:spcBef>
              <a:buFontTx/>
              <a:buNone/>
            </a:pPr>
            <a:r>
              <a:rPr lang="en-US" altLang="en-US" sz="2000" dirty="0">
                <a:latin typeface="Arial" panose="020B0604020202020204" pitchFamily="34" charset="0"/>
                <a:hlinkClick r:id="rId3"/>
              </a:rPr>
              <a:t>https://www.youtube.com/watch?v=wfzFnLOpZYM</a:t>
            </a:r>
            <a:endParaRPr lang="en-US" altLang="en-US" sz="2000" dirty="0">
              <a:latin typeface="Arial" panose="020B0604020202020204" pitchFamily="34" charset="0"/>
            </a:endParaRPr>
          </a:p>
          <a:p>
            <a:pPr eaLnBrk="1" hangingPunct="1">
              <a:spcBef>
                <a:spcPct val="0"/>
              </a:spcBef>
              <a:buFontTx/>
              <a:buNone/>
            </a:pPr>
            <a:endParaRPr lang="en-US" altLang="en-US" sz="2000" dirty="0">
              <a:latin typeface="Arial" panose="020B0604020202020204" pitchFamily="34" charset="0"/>
            </a:endParaRPr>
          </a:p>
          <a:p>
            <a:pPr eaLnBrk="1" hangingPunct="1">
              <a:spcBef>
                <a:spcPct val="0"/>
              </a:spcBef>
              <a:buFontTx/>
              <a:buNone/>
            </a:pPr>
            <a:r>
              <a:rPr lang="en-US" altLang="en-US" sz="2000" dirty="0">
                <a:latin typeface="Arial" panose="020B0604020202020204" pitchFamily="34" charset="0"/>
              </a:rPr>
              <a:t>English Trebuchet Replica</a:t>
            </a:r>
          </a:p>
          <a:p>
            <a:pPr eaLnBrk="1" hangingPunct="1">
              <a:spcBef>
                <a:spcPct val="0"/>
              </a:spcBef>
              <a:buFontTx/>
              <a:buNone/>
            </a:pPr>
            <a:r>
              <a:rPr lang="en-US" altLang="en-US" sz="2000" dirty="0">
                <a:solidFill>
                  <a:srgbClr val="4D4D4D"/>
                </a:solidFill>
                <a:latin typeface="Comic Sans MS" panose="030F0702030302020204" pitchFamily="66" charset="0"/>
                <a:hlinkClick r:id="rId4"/>
              </a:rPr>
              <a:t>https://www.youtube.com/watch?v=pR26RMI9T8c</a:t>
            </a:r>
            <a:endParaRPr lang="en-US" altLang="en-US" sz="2000" dirty="0">
              <a:solidFill>
                <a:srgbClr val="4D4D4D"/>
              </a:solidFill>
              <a:latin typeface="Comic Sans MS" panose="030F0702030302020204" pitchFamily="66" charset="0"/>
            </a:endParaRPr>
          </a:p>
          <a:p>
            <a:pPr eaLnBrk="1" hangingPunct="1">
              <a:spcBef>
                <a:spcPct val="0"/>
              </a:spcBef>
              <a:buFontTx/>
              <a:buNone/>
            </a:pPr>
            <a:endParaRPr lang="en-US" altLang="en-US" sz="2000" dirty="0">
              <a:latin typeface="Arial" panose="020B0604020202020204" pitchFamily="34" charset="0"/>
            </a:endParaRPr>
          </a:p>
          <a:p>
            <a:pPr eaLnBrk="1" hangingPunct="1">
              <a:spcBef>
                <a:spcPct val="0"/>
              </a:spcBef>
              <a:buFontTx/>
              <a:buNone/>
            </a:pPr>
            <a:r>
              <a:rPr lang="en-US" altLang="en-US" sz="2000" dirty="0">
                <a:latin typeface="Arial" panose="020B0604020202020204" pitchFamily="34" charset="0"/>
              </a:rPr>
              <a:t>Largest Trebuchet</a:t>
            </a:r>
          </a:p>
          <a:p>
            <a:pPr eaLnBrk="1" hangingPunct="1">
              <a:spcBef>
                <a:spcPct val="0"/>
              </a:spcBef>
              <a:buFontTx/>
              <a:buNone/>
            </a:pPr>
            <a:r>
              <a:rPr lang="en-US" altLang="en-US" sz="2000" dirty="0">
                <a:solidFill>
                  <a:srgbClr val="4D4D4D"/>
                </a:solidFill>
                <a:latin typeface="Comic Sans MS" panose="030F0702030302020204" pitchFamily="66" charset="0"/>
                <a:hlinkClick r:id="rId5"/>
              </a:rPr>
              <a:t>https://www.youtube.com/watch?v=RN18I-RBVm4</a:t>
            </a:r>
            <a:endParaRPr lang="en-US" altLang="en-US" sz="2000" dirty="0">
              <a:solidFill>
                <a:srgbClr val="4D4D4D"/>
              </a:solidFill>
              <a:latin typeface="Comic Sans MS" panose="030F0702030302020204" pitchFamily="66" charset="0"/>
            </a:endParaRPr>
          </a:p>
          <a:p>
            <a:pPr eaLnBrk="1" hangingPunct="1">
              <a:spcBef>
                <a:spcPct val="0"/>
              </a:spcBef>
              <a:buFontTx/>
              <a:buNone/>
            </a:pPr>
            <a:endParaRPr lang="en-US" altLang="en-US" sz="2000" dirty="0">
              <a:solidFill>
                <a:srgbClr val="4D4D4D"/>
              </a:solidFill>
              <a:latin typeface="Comic Sans MS" panose="030F0702030302020204" pitchFamily="66" charset="0"/>
            </a:endParaRPr>
          </a:p>
          <a:p>
            <a:pPr eaLnBrk="1" hangingPunct="1">
              <a:spcBef>
                <a:spcPct val="0"/>
              </a:spcBef>
              <a:buFontTx/>
              <a:buNone/>
            </a:pPr>
            <a:r>
              <a:rPr lang="en-US" altLang="en-US" sz="2000" dirty="0">
                <a:latin typeface="Arial" panose="020B0604020202020204" pitchFamily="34" charset="0"/>
              </a:rPr>
              <a:t>Pumpkin Chucker</a:t>
            </a:r>
          </a:p>
          <a:p>
            <a:pPr eaLnBrk="1" hangingPunct="1">
              <a:spcBef>
                <a:spcPct val="0"/>
              </a:spcBef>
              <a:buFontTx/>
              <a:buNone/>
            </a:pPr>
            <a:r>
              <a:rPr lang="en-US" altLang="en-US" sz="2000" dirty="0">
                <a:solidFill>
                  <a:srgbClr val="4D4D4D"/>
                </a:solidFill>
                <a:latin typeface="Comic Sans MS" panose="030F0702030302020204" pitchFamily="66" charset="0"/>
                <a:hlinkClick r:id="rId6"/>
              </a:rPr>
              <a:t>https://www.youtube.com/watch?v=qC6RJxFEMfY</a:t>
            </a:r>
            <a:endParaRPr lang="en-US" altLang="en-US" sz="2000" dirty="0">
              <a:solidFill>
                <a:srgbClr val="4D4D4D"/>
              </a:solidFill>
              <a:latin typeface="Comic Sans MS" panose="030F0702030302020204" pitchFamily="66" charset="0"/>
            </a:endParaRPr>
          </a:p>
          <a:p>
            <a:pPr eaLnBrk="1" hangingPunct="1">
              <a:spcBef>
                <a:spcPct val="0"/>
              </a:spcBef>
              <a:buFontTx/>
              <a:buNone/>
            </a:pPr>
            <a:endParaRPr lang="en-US" altLang="en-US" sz="2000" dirty="0">
              <a:solidFill>
                <a:srgbClr val="4D4D4D"/>
              </a:solidFill>
              <a:latin typeface="Comic Sans MS" panose="030F0702030302020204" pitchFamily="66" charset="0"/>
            </a:endParaRPr>
          </a:p>
          <a:p>
            <a:pPr eaLnBrk="1" hangingPunct="1">
              <a:spcBef>
                <a:spcPct val="0"/>
              </a:spcBef>
              <a:buFontTx/>
              <a:buNone/>
            </a:pPr>
            <a:endParaRPr lang="en-US" altLang="en-US" sz="2000" dirty="0">
              <a:solidFill>
                <a:srgbClr val="4D4D4D"/>
              </a:solidFill>
              <a:latin typeface="Comic Sans MS" panose="030F0702030302020204" pitchFamily="66" charset="0"/>
            </a:endParaRPr>
          </a:p>
          <a:p>
            <a:pPr eaLnBrk="1" hangingPunct="1">
              <a:spcBef>
                <a:spcPct val="0"/>
              </a:spcBef>
              <a:buFontTx/>
              <a:buNone/>
            </a:pPr>
            <a:endParaRPr lang="en-US" altLang="en-US" sz="2000" dirty="0">
              <a:solidFill>
                <a:srgbClr val="4D4D4D"/>
              </a:solidFill>
              <a:latin typeface="Comic Sans MS" panose="030F0702030302020204" pitchFamily="66" charset="0"/>
            </a:endParaRPr>
          </a:p>
          <a:p>
            <a:pPr eaLnBrk="1" hangingPunct="1">
              <a:spcBef>
                <a:spcPct val="0"/>
              </a:spcBef>
              <a:buFontTx/>
              <a:buNone/>
            </a:pPr>
            <a:endParaRPr lang="en-US" altLang="en-US" sz="2000" dirty="0">
              <a:solidFill>
                <a:srgbClr val="4D4D4D"/>
              </a:solidFill>
              <a:latin typeface="Comic Sans MS" panose="030F0702030302020204" pitchFamily="66" charset="0"/>
            </a:endParaRPr>
          </a:p>
          <a:p>
            <a:pPr eaLnBrk="1" hangingPunct="1">
              <a:spcBef>
                <a:spcPct val="0"/>
              </a:spcBef>
              <a:buFontTx/>
              <a:buNone/>
            </a:pPr>
            <a:endParaRPr lang="en-US" altLang="en-US" sz="2000" dirty="0">
              <a:solidFill>
                <a:srgbClr val="4D4D4D"/>
              </a:solidFill>
              <a:latin typeface="Comic Sans MS" panose="030F0702030302020204" pitchFamily="66"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Line 3">
            <a:extLst>
              <a:ext uri="{FF2B5EF4-FFF2-40B4-BE49-F238E27FC236}">
                <a16:creationId xmlns:a16="http://schemas.microsoft.com/office/drawing/2014/main" id="{05C4AB6D-1CFE-52B7-7E18-A10EE642C3B2}"/>
              </a:ext>
            </a:extLst>
          </p:cNvPr>
          <p:cNvSpPr>
            <a:spLocks noChangeShapeType="1"/>
          </p:cNvSpPr>
          <p:nvPr/>
        </p:nvSpPr>
        <p:spPr bwMode="auto">
          <a:xfrm flipH="1">
            <a:off x="381000" y="428625"/>
            <a:ext cx="8447088"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0" name="Text Box 15">
            <a:extLst>
              <a:ext uri="{FF2B5EF4-FFF2-40B4-BE49-F238E27FC236}">
                <a16:creationId xmlns:a16="http://schemas.microsoft.com/office/drawing/2014/main" id="{DEED7C64-7216-73E8-CD2C-4C320F86E645}"/>
              </a:ext>
            </a:extLst>
          </p:cNvPr>
          <p:cNvSpPr txBox="1">
            <a:spLocks noChangeArrowheads="1"/>
          </p:cNvSpPr>
          <p:nvPr/>
        </p:nvSpPr>
        <p:spPr bwMode="auto">
          <a:xfrm>
            <a:off x="6726238" y="69850"/>
            <a:ext cx="2152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600">
                <a:solidFill>
                  <a:srgbClr val="4D4D4D"/>
                </a:solidFill>
                <a:latin typeface="Comic Sans MS" panose="030F0702030302020204" pitchFamily="66" charset="0"/>
              </a:rPr>
              <a:t>Catapult Engineering</a:t>
            </a:r>
          </a:p>
        </p:txBody>
      </p:sp>
      <p:pic>
        <p:nvPicPr>
          <p:cNvPr id="7" name="Google Shape;226;p31">
            <a:extLst>
              <a:ext uri="{FF2B5EF4-FFF2-40B4-BE49-F238E27FC236}">
                <a16:creationId xmlns:a16="http://schemas.microsoft.com/office/drawing/2014/main" id="{550D2194-6D01-6DF5-CBDF-509AB9DD265D}"/>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155950"/>
            <a:ext cx="5257800"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a:extLst>
              <a:ext uri="{FF2B5EF4-FFF2-40B4-BE49-F238E27FC236}">
                <a16:creationId xmlns:a16="http://schemas.microsoft.com/office/drawing/2014/main" id="{0F6C51F9-85BB-B305-44AE-F4684CD72FBF}"/>
              </a:ext>
            </a:extLst>
          </p:cNvPr>
          <p:cNvSpPr>
            <a:spLocks noChangeArrowheads="1"/>
          </p:cNvSpPr>
          <p:nvPr/>
        </p:nvSpPr>
        <p:spPr bwMode="auto">
          <a:xfrm>
            <a:off x="1277938" y="1914525"/>
            <a:ext cx="6588125" cy="1754187"/>
          </a:xfrm>
          <a:prstGeom prst="rect">
            <a:avLst/>
          </a:prstGeom>
          <a:noFill/>
          <a:ln>
            <a:noFill/>
          </a:ln>
        </p:spPr>
        <p:txBody>
          <a:bodyPr>
            <a:spAutoFit/>
          </a:bodyPr>
          <a:lstStyle/>
          <a:p>
            <a:pPr eaLnBrk="1" hangingPunct="1">
              <a:defRPr/>
            </a:pPr>
            <a:r>
              <a:rPr lang="en-US" altLang="en-US" dirty="0">
                <a:solidFill>
                  <a:srgbClr val="5F5F5F">
                    <a:lumMod val="75000"/>
                  </a:srgbClr>
                </a:solidFill>
                <a:latin typeface="Comic Sans MS" panose="030F0702030302020204" pitchFamily="66" charset="0"/>
                <a:cs typeface="+mn-cs"/>
              </a:rPr>
              <a:t>Projectile Trajectory</a:t>
            </a:r>
          </a:p>
          <a:p>
            <a:pPr marL="342900" indent="-342900" eaLnBrk="1" hangingPunct="1">
              <a:buFont typeface="+mj-lt"/>
              <a:buAutoNum type="arabicPeriod"/>
              <a:defRPr/>
            </a:pPr>
            <a:r>
              <a:rPr lang="en-US" altLang="en-US" dirty="0">
                <a:solidFill>
                  <a:srgbClr val="5F5F5F">
                    <a:lumMod val="75000"/>
                  </a:srgbClr>
                </a:solidFill>
                <a:latin typeface="Comic Sans MS" panose="030F0702030302020204" pitchFamily="66" charset="0"/>
                <a:cs typeface="+mn-cs"/>
              </a:rPr>
              <a:t>Arm force</a:t>
            </a:r>
          </a:p>
          <a:p>
            <a:pPr marL="342900" indent="-342900" eaLnBrk="1" hangingPunct="1">
              <a:buFont typeface="+mj-lt"/>
              <a:buAutoNum type="arabicPeriod"/>
              <a:defRPr/>
            </a:pPr>
            <a:r>
              <a:rPr lang="en-US" altLang="en-US" dirty="0">
                <a:solidFill>
                  <a:srgbClr val="5F5F5F">
                    <a:lumMod val="75000"/>
                  </a:srgbClr>
                </a:solidFill>
                <a:latin typeface="Comic Sans MS" panose="030F0702030302020204" pitchFamily="66" charset="0"/>
                <a:cs typeface="+mn-cs"/>
              </a:rPr>
              <a:t>Arm length. Leverage</a:t>
            </a:r>
          </a:p>
          <a:p>
            <a:pPr marL="342900" indent="-342900" eaLnBrk="1" hangingPunct="1">
              <a:buFont typeface="+mj-lt"/>
              <a:buAutoNum type="arabicPeriod"/>
              <a:defRPr/>
            </a:pPr>
            <a:r>
              <a:rPr lang="en-US" altLang="en-US" dirty="0">
                <a:solidFill>
                  <a:srgbClr val="5F5F5F">
                    <a:lumMod val="75000"/>
                  </a:srgbClr>
                </a:solidFill>
                <a:latin typeface="Comic Sans MS" panose="030F0702030302020204" pitchFamily="66" charset="0"/>
                <a:cs typeface="+mn-cs"/>
              </a:rPr>
              <a:t>Angle of release</a:t>
            </a:r>
          </a:p>
          <a:p>
            <a:pPr marL="342900" indent="-342900" eaLnBrk="1" hangingPunct="1">
              <a:buFont typeface="+mj-lt"/>
              <a:buAutoNum type="arabicPeriod"/>
              <a:defRPr/>
            </a:pPr>
            <a:r>
              <a:rPr lang="en-US" altLang="en-US" dirty="0">
                <a:solidFill>
                  <a:srgbClr val="5F5F5F">
                    <a:lumMod val="75000"/>
                  </a:srgbClr>
                </a:solidFill>
                <a:latin typeface="Comic Sans MS" panose="030F0702030302020204" pitchFamily="66" charset="0"/>
                <a:cs typeface="+mn-cs"/>
              </a:rPr>
              <a:t>Projectile weight  </a:t>
            </a:r>
          </a:p>
          <a:p>
            <a:pPr eaLnBrk="1" hangingPunct="1">
              <a:defRPr/>
            </a:pPr>
            <a:endParaRPr lang="en-US" altLang="en-US" dirty="0">
              <a:solidFill>
                <a:srgbClr val="5F5F5F">
                  <a:lumMod val="75000"/>
                </a:srgbClr>
              </a:solidFill>
              <a:latin typeface="Comic Sans MS" panose="030F0702030302020204" pitchFamily="66" charset="0"/>
              <a:cs typeface="+mn-cs"/>
            </a:endParaRPr>
          </a:p>
        </p:txBody>
      </p:sp>
      <p:sp>
        <p:nvSpPr>
          <p:cNvPr id="11" name="Freeform: Shape 10">
            <a:extLst>
              <a:ext uri="{FF2B5EF4-FFF2-40B4-BE49-F238E27FC236}">
                <a16:creationId xmlns:a16="http://schemas.microsoft.com/office/drawing/2014/main" id="{36B64DF7-9F83-A4B0-6EAA-81C0AD5A4875}"/>
              </a:ext>
            </a:extLst>
          </p:cNvPr>
          <p:cNvSpPr/>
          <p:nvPr/>
        </p:nvSpPr>
        <p:spPr>
          <a:xfrm>
            <a:off x="600075" y="1628775"/>
            <a:ext cx="6921500" cy="2193925"/>
          </a:xfrm>
          <a:custGeom>
            <a:avLst/>
            <a:gdLst>
              <a:gd name="connsiteX0" fmla="*/ 6922093 w 6922093"/>
              <a:gd name="connsiteY0" fmla="*/ 2194293 h 2194293"/>
              <a:gd name="connsiteX1" fmla="*/ 6580261 w 6922093"/>
              <a:gd name="connsiteY1" fmla="*/ 1621725 h 2194293"/>
              <a:gd name="connsiteX2" fmla="*/ 5828231 w 6922093"/>
              <a:gd name="connsiteY2" fmla="*/ 972244 h 2194293"/>
              <a:gd name="connsiteX3" fmla="*/ 4666003 w 6922093"/>
              <a:gd name="connsiteY3" fmla="*/ 408222 h 2194293"/>
              <a:gd name="connsiteX4" fmla="*/ 2965390 w 6922093"/>
              <a:gd name="connsiteY4" fmla="*/ 57844 h 2194293"/>
              <a:gd name="connsiteX5" fmla="*/ 1102407 w 6922093"/>
              <a:gd name="connsiteY5" fmla="*/ 23661 h 2194293"/>
              <a:gd name="connsiteX6" fmla="*/ 0 w 6922093"/>
              <a:gd name="connsiteY6" fmla="*/ 297127 h 219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2093" h="2194293">
                <a:moveTo>
                  <a:pt x="6922093" y="2194293"/>
                </a:moveTo>
                <a:cubicBezTo>
                  <a:pt x="6842332" y="2009846"/>
                  <a:pt x="6762571" y="1825400"/>
                  <a:pt x="6580261" y="1621725"/>
                </a:cubicBezTo>
                <a:cubicBezTo>
                  <a:pt x="6397951" y="1418050"/>
                  <a:pt x="6147274" y="1174494"/>
                  <a:pt x="5828231" y="972244"/>
                </a:cubicBezTo>
                <a:cubicBezTo>
                  <a:pt x="5509188" y="769994"/>
                  <a:pt x="5143143" y="560622"/>
                  <a:pt x="4666003" y="408222"/>
                </a:cubicBezTo>
                <a:cubicBezTo>
                  <a:pt x="4188863" y="255822"/>
                  <a:pt x="3559323" y="121937"/>
                  <a:pt x="2965390" y="57844"/>
                </a:cubicBezTo>
                <a:cubicBezTo>
                  <a:pt x="2371457" y="-6249"/>
                  <a:pt x="1596639" y="-16220"/>
                  <a:pt x="1102407" y="23661"/>
                </a:cubicBezTo>
                <a:cubicBezTo>
                  <a:pt x="608175" y="63541"/>
                  <a:pt x="304087" y="180334"/>
                  <a:pt x="0" y="297127"/>
                </a:cubicBezTo>
              </a:path>
            </a:pathLst>
          </a:custGeom>
          <a:noFill/>
          <a:ln w="57150" cap="flat" cmpd="sng" algn="ctr">
            <a:solidFill>
              <a:srgbClr val="FFFFFF">
                <a:lumMod val="50000"/>
              </a:srgbClr>
            </a:solidFill>
            <a:prstDash val="dash"/>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Times New Roman"/>
              <a:ea typeface="+mn-ea"/>
              <a:cs typeface="+mn-cs"/>
            </a:endParaRPr>
          </a:p>
        </p:txBody>
      </p:sp>
      <p:sp>
        <p:nvSpPr>
          <p:cNvPr id="12" name="Text Box 4">
            <a:extLst>
              <a:ext uri="{FF2B5EF4-FFF2-40B4-BE49-F238E27FC236}">
                <a16:creationId xmlns:a16="http://schemas.microsoft.com/office/drawing/2014/main" id="{CF2D6628-51AA-9557-F432-75691E0C2B9C}"/>
              </a:ext>
            </a:extLst>
          </p:cNvPr>
          <p:cNvSpPr txBox="1">
            <a:spLocks noChangeArrowheads="1"/>
          </p:cNvSpPr>
          <p:nvPr/>
        </p:nvSpPr>
        <p:spPr bwMode="auto">
          <a:xfrm>
            <a:off x="3505200" y="6524625"/>
            <a:ext cx="22526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dirty="0">
                <a:solidFill>
                  <a:srgbClr val="969696"/>
                </a:solidFill>
                <a:latin typeface="Comic Sans MS" panose="030F0702030302020204" pitchFamily="66" charset="0"/>
              </a:rPr>
              <a:t>Build-It-Yourself.com</a:t>
            </a:r>
          </a:p>
        </p:txBody>
      </p:sp>
      <p:sp>
        <p:nvSpPr>
          <p:cNvPr id="13" name="Rectangle 2">
            <a:extLst>
              <a:ext uri="{FF2B5EF4-FFF2-40B4-BE49-F238E27FC236}">
                <a16:creationId xmlns:a16="http://schemas.microsoft.com/office/drawing/2014/main" id="{E05D0F97-8B74-0EBC-FF96-9149B40AB471}"/>
              </a:ext>
            </a:extLst>
          </p:cNvPr>
          <p:cNvSpPr txBox="1">
            <a:spLocks noChangeArrowheads="1"/>
          </p:cNvSpPr>
          <p:nvPr/>
        </p:nvSpPr>
        <p:spPr>
          <a:xfrm>
            <a:off x="285750" y="457200"/>
            <a:ext cx="5449888" cy="257175"/>
          </a:xfrm>
          <a:prstGeom prst="rect">
            <a:avLst/>
          </a:prstGeom>
        </p:spPr>
        <p:txBody>
          <a:bodyPr/>
          <a:lstStyle/>
          <a:p>
            <a:pPr eaLnBrk="1" fontAlgn="auto" hangingPunct="1">
              <a:spcAft>
                <a:spcPts val="0"/>
              </a:spcAft>
              <a:defRPr/>
            </a:pPr>
            <a:r>
              <a:rPr lang="en-US" dirty="0">
                <a:solidFill>
                  <a:srgbClr val="002060"/>
                </a:solidFill>
                <a:latin typeface="Comic Sans MS" panose="030F0702030302020204" pitchFamily="66" charset="0"/>
                <a:cs typeface="Arial" charset="0"/>
              </a:rPr>
              <a:t>Catapult Distance</a:t>
            </a:r>
            <a:endParaRPr lang="en-US" dirty="0">
              <a:solidFill>
                <a:srgbClr val="002060"/>
              </a:solidFill>
              <a:latin typeface="Comic Sans MS" pitchFamily="66" charset="0"/>
              <a:ea typeface="+mj-ea"/>
              <a:cs typeface="+mj-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2">
            <a:extLst>
              <a:ext uri="{FF2B5EF4-FFF2-40B4-BE49-F238E27FC236}">
                <a16:creationId xmlns:a16="http://schemas.microsoft.com/office/drawing/2014/main" id="{B2C4BEEE-F6A3-F052-061E-0384DAE92CAB}"/>
              </a:ext>
            </a:extLst>
          </p:cNvPr>
          <p:cNvSpPr txBox="1">
            <a:spLocks noChangeArrowheads="1"/>
          </p:cNvSpPr>
          <p:nvPr/>
        </p:nvSpPr>
        <p:spPr>
          <a:xfrm>
            <a:off x="285750" y="457200"/>
            <a:ext cx="5449888" cy="257175"/>
          </a:xfrm>
          <a:prstGeom prst="rect">
            <a:avLst/>
          </a:prstGeom>
        </p:spPr>
        <p:txBody>
          <a:bodyPr/>
          <a:lstStyle/>
          <a:p>
            <a:pPr eaLnBrk="1" fontAlgn="auto" hangingPunct="1">
              <a:spcAft>
                <a:spcPts val="0"/>
              </a:spcAft>
              <a:defRPr/>
            </a:pPr>
            <a:r>
              <a:rPr lang="en-US" dirty="0">
                <a:solidFill>
                  <a:srgbClr val="002060"/>
                </a:solidFill>
                <a:latin typeface="Comic Sans MS" panose="030F0702030302020204" pitchFamily="66" charset="0"/>
                <a:cs typeface="Arial" charset="0"/>
              </a:rPr>
              <a:t>Catapult Distance</a:t>
            </a:r>
            <a:endParaRPr lang="en-US" dirty="0">
              <a:solidFill>
                <a:srgbClr val="002060"/>
              </a:solidFill>
              <a:latin typeface="Comic Sans MS" pitchFamily="66" charset="0"/>
              <a:ea typeface="+mj-ea"/>
              <a:cs typeface="+mj-cs"/>
            </a:endParaRPr>
          </a:p>
        </p:txBody>
      </p:sp>
      <p:sp>
        <p:nvSpPr>
          <p:cNvPr id="10243" name="Line 3">
            <a:extLst>
              <a:ext uri="{FF2B5EF4-FFF2-40B4-BE49-F238E27FC236}">
                <a16:creationId xmlns:a16="http://schemas.microsoft.com/office/drawing/2014/main" id="{26627F13-69C8-C56C-D41B-9A6DF91C6CCD}"/>
              </a:ext>
            </a:extLst>
          </p:cNvPr>
          <p:cNvSpPr>
            <a:spLocks noChangeShapeType="1"/>
          </p:cNvSpPr>
          <p:nvPr/>
        </p:nvSpPr>
        <p:spPr bwMode="auto">
          <a:xfrm flipH="1">
            <a:off x="381000" y="428625"/>
            <a:ext cx="8447088"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4" name="Text Box 15">
            <a:extLst>
              <a:ext uri="{FF2B5EF4-FFF2-40B4-BE49-F238E27FC236}">
                <a16:creationId xmlns:a16="http://schemas.microsoft.com/office/drawing/2014/main" id="{02B068F7-AAEA-902D-4658-C1D3095AC7CB}"/>
              </a:ext>
            </a:extLst>
          </p:cNvPr>
          <p:cNvSpPr txBox="1">
            <a:spLocks noChangeArrowheads="1"/>
          </p:cNvSpPr>
          <p:nvPr/>
        </p:nvSpPr>
        <p:spPr bwMode="auto">
          <a:xfrm>
            <a:off x="6726238" y="69850"/>
            <a:ext cx="2152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600">
                <a:solidFill>
                  <a:srgbClr val="4D4D4D"/>
                </a:solidFill>
                <a:latin typeface="Comic Sans MS" panose="030F0702030302020204" pitchFamily="66" charset="0"/>
              </a:rPr>
              <a:t>Catapult Engineering</a:t>
            </a:r>
          </a:p>
        </p:txBody>
      </p:sp>
      <p:sp>
        <p:nvSpPr>
          <p:cNvPr id="47" name="Rectangle 6">
            <a:extLst>
              <a:ext uri="{FF2B5EF4-FFF2-40B4-BE49-F238E27FC236}">
                <a16:creationId xmlns:a16="http://schemas.microsoft.com/office/drawing/2014/main" id="{56B60384-FD3E-A343-E7B7-9185A80FAA3A}"/>
              </a:ext>
            </a:extLst>
          </p:cNvPr>
          <p:cNvSpPr>
            <a:spLocks noChangeArrowheads="1"/>
          </p:cNvSpPr>
          <p:nvPr/>
        </p:nvSpPr>
        <p:spPr bwMode="auto">
          <a:xfrm>
            <a:off x="330200" y="841375"/>
            <a:ext cx="5000625" cy="2862263"/>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a:solidFill>
                  <a:srgbClr val="4D4D4D"/>
                </a:solidFill>
                <a:latin typeface="Comic Sans MS" pitchFamily="66" charset="0"/>
              </a:rPr>
              <a:t>Function of:</a:t>
            </a:r>
          </a:p>
          <a:p>
            <a:pPr marL="171450" indent="-457200" eaLnBrk="1" hangingPunct="1">
              <a:buFont typeface="+mj-lt"/>
              <a:buAutoNum type="arabicPeriod"/>
              <a:defRPr/>
            </a:pPr>
            <a:r>
              <a:rPr lang="en-US" altLang="en-US" sz="2000" dirty="0">
                <a:solidFill>
                  <a:srgbClr val="4D4D4D"/>
                </a:solidFill>
                <a:latin typeface="Comic Sans MS" pitchFamily="66" charset="0"/>
              </a:rPr>
              <a:t>Arm length</a:t>
            </a:r>
          </a:p>
          <a:p>
            <a:pPr marL="171450" indent="-457200" eaLnBrk="1" hangingPunct="1">
              <a:buFont typeface="+mj-lt"/>
              <a:buAutoNum type="arabicPeriod"/>
              <a:defRPr/>
            </a:pPr>
            <a:r>
              <a:rPr lang="en-US" altLang="en-US" sz="2000" dirty="0">
                <a:solidFill>
                  <a:srgbClr val="4D4D4D"/>
                </a:solidFill>
                <a:latin typeface="Comic Sans MS" pitchFamily="66" charset="0"/>
              </a:rPr>
              <a:t>Projectile weight</a:t>
            </a:r>
          </a:p>
          <a:p>
            <a:pPr marL="171450" indent="-457200" eaLnBrk="1" hangingPunct="1">
              <a:buFont typeface="+mj-lt"/>
              <a:buAutoNum type="arabicPeriod"/>
              <a:defRPr/>
            </a:pPr>
            <a:r>
              <a:rPr lang="en-US" altLang="en-US" sz="2000" dirty="0">
                <a:solidFill>
                  <a:srgbClr val="4D4D4D"/>
                </a:solidFill>
                <a:latin typeface="Comic Sans MS" pitchFamily="66" charset="0"/>
              </a:rPr>
              <a:t>Arm force</a:t>
            </a:r>
          </a:p>
          <a:p>
            <a:pPr marL="171450" indent="-457200" eaLnBrk="1" hangingPunct="1">
              <a:buFont typeface="+mj-lt"/>
              <a:buAutoNum type="arabicPeriod"/>
              <a:defRPr/>
            </a:pPr>
            <a:r>
              <a:rPr lang="en-US" altLang="en-US" sz="2000" dirty="0">
                <a:solidFill>
                  <a:srgbClr val="4D4D4D"/>
                </a:solidFill>
                <a:latin typeface="Comic Sans MS" pitchFamily="66" charset="0"/>
              </a:rPr>
              <a:t>Angle of release</a:t>
            </a:r>
          </a:p>
          <a:p>
            <a:pPr marL="457200" indent="-457200" eaLnBrk="1" hangingPunct="1">
              <a:buFont typeface="+mj-lt"/>
              <a:buAutoNum type="arabicPeriod"/>
              <a:defRPr/>
            </a:pPr>
            <a:endParaRPr lang="en-US" altLang="en-US" sz="2000" dirty="0">
              <a:solidFill>
                <a:srgbClr val="4D4D4D"/>
              </a:solidFill>
              <a:latin typeface="Comic Sans MS" pitchFamily="66" charset="0"/>
            </a:endParaRPr>
          </a:p>
          <a:p>
            <a:pPr marL="457200" indent="-457200" eaLnBrk="1" hangingPunct="1">
              <a:buFont typeface="+mj-lt"/>
              <a:buAutoNum type="arabicPeriod"/>
              <a:defRPr/>
            </a:pPr>
            <a:endParaRPr lang="en-US" altLang="en-US" sz="2000" dirty="0">
              <a:solidFill>
                <a:srgbClr val="4D4D4D"/>
              </a:solidFill>
              <a:latin typeface="Comic Sans MS" pitchFamily="66" charset="0"/>
            </a:endParaRPr>
          </a:p>
          <a:p>
            <a:pPr marL="457200" indent="-457200" eaLnBrk="1" hangingPunct="1">
              <a:buFont typeface="+mj-lt"/>
              <a:buAutoNum type="arabicPeriod"/>
              <a:defRPr/>
            </a:pPr>
            <a:endParaRPr lang="en-US" altLang="en-US" sz="2000" dirty="0">
              <a:solidFill>
                <a:srgbClr val="4D4D4D"/>
              </a:solidFill>
              <a:latin typeface="Comic Sans MS" pitchFamily="66" charset="0"/>
            </a:endParaRPr>
          </a:p>
          <a:p>
            <a:pPr eaLnBrk="1" hangingPunct="1">
              <a:defRPr/>
            </a:pPr>
            <a:endParaRPr lang="en-US" altLang="en-US" sz="2000" dirty="0">
              <a:solidFill>
                <a:srgbClr val="4D4D4D"/>
              </a:solidFill>
              <a:latin typeface="Comic Sans MS" pitchFamily="66" charset="0"/>
            </a:endParaRPr>
          </a:p>
        </p:txBody>
      </p:sp>
      <p:graphicFrame>
        <p:nvGraphicFramePr>
          <p:cNvPr id="10246" name="Object 2">
            <a:extLst>
              <a:ext uri="{FF2B5EF4-FFF2-40B4-BE49-F238E27FC236}">
                <a16:creationId xmlns:a16="http://schemas.microsoft.com/office/drawing/2014/main" id="{C9F1A198-1DA4-6115-CAD5-1C0B6C0D5392}"/>
              </a:ext>
            </a:extLst>
          </p:cNvPr>
          <p:cNvGraphicFramePr>
            <a:graphicFrameLocks noChangeAspect="1"/>
          </p:cNvGraphicFramePr>
          <p:nvPr/>
        </p:nvGraphicFramePr>
        <p:xfrm>
          <a:off x="1077913" y="3048000"/>
          <a:ext cx="6724650" cy="2676525"/>
        </p:xfrm>
        <a:graphic>
          <a:graphicData uri="http://schemas.openxmlformats.org/presentationml/2006/ole">
            <mc:AlternateContent xmlns:mc="http://schemas.openxmlformats.org/markup-compatibility/2006">
              <mc:Choice xmlns:v="urn:schemas-microsoft-com:vml" Requires="v">
                <p:oleObj name="Worksheet" r:id="rId2" imgW="6724639" imgH="2676452" progId="Excel.Sheet.12">
                  <p:embed/>
                </p:oleObj>
              </mc:Choice>
              <mc:Fallback>
                <p:oleObj name="Worksheet" r:id="rId2" imgW="6724639" imgH="2676452" progId="Excel.Sheet.12">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913" y="3048000"/>
                        <a:ext cx="672465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 Box 4">
            <a:extLst>
              <a:ext uri="{FF2B5EF4-FFF2-40B4-BE49-F238E27FC236}">
                <a16:creationId xmlns:a16="http://schemas.microsoft.com/office/drawing/2014/main" id="{2527B0A1-D7B8-6314-69F1-CD9CE4E9565D}"/>
              </a:ext>
            </a:extLst>
          </p:cNvPr>
          <p:cNvSpPr txBox="1">
            <a:spLocks noChangeArrowheads="1"/>
          </p:cNvSpPr>
          <p:nvPr/>
        </p:nvSpPr>
        <p:spPr bwMode="auto">
          <a:xfrm>
            <a:off x="3505200" y="6524625"/>
            <a:ext cx="22526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dirty="0">
                <a:solidFill>
                  <a:srgbClr val="969696"/>
                </a:solidFill>
                <a:latin typeface="Comic Sans MS" panose="030F0702030302020204" pitchFamily="66" charset="0"/>
              </a:rPr>
              <a:t>Build-It-Yourself.com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2319</TotalTime>
  <Words>674</Words>
  <Application>Microsoft Office PowerPoint</Application>
  <PresentationFormat>On-screen Show (4:3)</PresentationFormat>
  <Paragraphs>170</Paragraphs>
  <Slides>23</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8" baseType="lpstr">
      <vt:lpstr>Arial</vt:lpstr>
      <vt:lpstr>Calibri</vt:lpstr>
      <vt:lpstr>Comic Sans MS</vt:lpstr>
      <vt:lpstr>Office Theme</vt:lpstr>
      <vt:lpstr>Microsoft Excel Worksheet</vt:lpstr>
      <vt:lpstr>Catapult Engineering</vt:lpstr>
      <vt:lpstr>The Problem</vt:lpstr>
      <vt:lpstr>The Mission</vt:lpstr>
      <vt:lpstr>Research</vt:lpstr>
      <vt:lpstr>Research</vt:lpstr>
      <vt:lpstr>Research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Build-It-Yourself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Galinato</dc:creator>
  <cp:lastModifiedBy>John Galinato</cp:lastModifiedBy>
  <cp:revision>94</cp:revision>
  <dcterms:created xsi:type="dcterms:W3CDTF">2014-12-15T17:49:44Z</dcterms:created>
  <dcterms:modified xsi:type="dcterms:W3CDTF">2025-08-15T00:35:31Z</dcterms:modified>
</cp:coreProperties>
</file>