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2" r:id="rId9"/>
    <p:sldId id="260" r:id="rId10"/>
  </p:sldIdLst>
  <p:sldSz cx="12192000" cy="6858000"/>
  <p:notesSz cx="6858000" cy="9144000"/>
  <p:defaultTextStyle>
    <a:defPPr>
      <a:defRPr lang="en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5E42"/>
    <a:srgbClr val="C48EFF"/>
    <a:srgbClr val="FFD063"/>
    <a:srgbClr val="FFD5A6"/>
    <a:srgbClr val="FFE8A7"/>
    <a:srgbClr val="FEA7FF"/>
    <a:srgbClr val="BBE796"/>
    <a:srgbClr val="B7FFA7"/>
    <a:srgbClr val="94CEFF"/>
    <a:srgbClr val="C3DC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98"/>
    <p:restoredTop sz="94681"/>
  </p:normalViewPr>
  <p:slideViewPr>
    <p:cSldViewPr snapToGrid="0" snapToObjects="1">
      <p:cViewPr varScale="1">
        <p:scale>
          <a:sx n="97" d="100"/>
          <a:sy n="97" d="100"/>
        </p:scale>
        <p:origin x="8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7A8BD-DD33-6049-872C-32F8334603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E1FF64-19DA-2245-8466-C282305A1F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A42F0-6A7F-7548-A867-838272C65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D564-2E95-FC4A-AFF3-3DD86F062941}" type="datetimeFigureOut">
              <a:rPr lang="en-MX" smtClean="0"/>
              <a:t>03/31/2021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367E7-CB1E-E840-8D1B-DBBFC2B23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B92C6-677C-8947-A138-F66BD632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6685-C70C-6744-A953-D3C797D50CEF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16913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D5DFA-4F55-D14B-ABF8-E81F0073B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315346-D2F6-7C46-9D82-B563A6887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34298-74A6-4F49-89F6-04C4D67F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D564-2E95-FC4A-AFF3-3DD86F062941}" type="datetimeFigureOut">
              <a:rPr lang="en-MX" smtClean="0"/>
              <a:t>03/31/2021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A12EC-3CF2-7848-A199-730140EC6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6FA4E-1D13-2048-B40D-52CB0F45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6685-C70C-6744-A953-D3C797D50CEF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538971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2C82D5-CA9C-0C41-BE2F-945E4C5C5B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64A5D0-9B76-6C4A-A4E7-BAB417C10A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188E4-7F19-2C4A-BDBA-A8C8F1970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D564-2E95-FC4A-AFF3-3DD86F062941}" type="datetimeFigureOut">
              <a:rPr lang="en-MX" smtClean="0"/>
              <a:t>03/31/2021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196A1-FFC9-5547-8F91-1A90CBB3C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D6745-172F-EF41-95D3-8B9530B61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6685-C70C-6744-A953-D3C797D50CEF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73244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13E5C-FDA7-2C47-B315-8472B2815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03ABA-FE0A-BE47-9C86-416732A15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71D094-E11C-A346-86AD-C7713979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D564-2E95-FC4A-AFF3-3DD86F062941}" type="datetimeFigureOut">
              <a:rPr lang="en-MX" smtClean="0"/>
              <a:t>03/31/2021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15FD4-B333-FC4F-98C4-15D4B51F2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77060-7D39-3C44-AB12-CDA98AAE3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6685-C70C-6744-A953-D3C797D50CEF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771181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E6429-EA85-CE41-9E76-1225E436A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AEF4-30CB-4948-A670-5AD72455A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5DA55-29D8-6849-AB30-7FCA5783E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D564-2E95-FC4A-AFF3-3DD86F062941}" type="datetimeFigureOut">
              <a:rPr lang="en-MX" smtClean="0"/>
              <a:t>03/31/2021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3D102-FD7F-EC41-8942-B5859EF65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12A55B-136F-8A44-9107-5EF521C31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6685-C70C-6744-A953-D3C797D50CEF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686548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EEEE-94ED-044D-A6D2-C2DF5C078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6A5BB-0A39-3248-8162-B13D4A792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B805A1-5369-B84E-9DED-DA32A7D01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E2EBCE-5C8B-034B-8B14-F66AB3E5E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D564-2E95-FC4A-AFF3-3DD86F062941}" type="datetimeFigureOut">
              <a:rPr lang="en-MX" smtClean="0"/>
              <a:t>03/31/2021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2F7B6-FE9A-B447-A91E-FDEE9E2A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28453D-F2DA-9442-B788-1D77C66A7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6685-C70C-6744-A953-D3C797D50CEF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314371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BED37-2366-9F4B-9BC5-733E6A880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790FC1-015C-034B-80D2-555B3E6D2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A21177-CB84-1246-83B4-FF8E47D2A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D0A361-5CB1-B241-870C-86DD4FEC35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5F86D1-345C-7540-96B5-95A92047D5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AE4D8A-28C1-D541-9A4E-CC8D3F73C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D564-2E95-FC4A-AFF3-3DD86F062941}" type="datetimeFigureOut">
              <a:rPr lang="en-MX" smtClean="0"/>
              <a:t>03/31/2021</a:t>
            </a:fld>
            <a:endParaRPr lang="en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E6FBE0-1194-234F-A26E-95BB748AF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30CB7A-690B-C045-9043-29ED5DD2E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6685-C70C-6744-A953-D3C797D50CEF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97392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6BD95-69D1-0F44-B45E-E1121898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9BCE13-F0B2-2C47-9AEB-D9BC75A66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D564-2E95-FC4A-AFF3-3DD86F062941}" type="datetimeFigureOut">
              <a:rPr lang="en-MX" smtClean="0"/>
              <a:t>03/31/2021</a:t>
            </a:fld>
            <a:endParaRPr lang="en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2E9449-7D61-9646-9376-C42007362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619509-C597-B841-AFDF-EDDE77DAE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6685-C70C-6744-A953-D3C797D50CEF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69903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7DCFDF-17F2-8246-BDC1-2E6C911D8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D564-2E95-FC4A-AFF3-3DD86F062941}" type="datetimeFigureOut">
              <a:rPr lang="en-MX" smtClean="0"/>
              <a:t>03/31/2021</a:t>
            </a:fld>
            <a:endParaRPr lang="en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10345D-EAEB-514D-AE6A-1CEFE0C69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10A30F-4752-CE4D-89C5-010365E57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6685-C70C-6744-A953-D3C797D50CEF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056961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AE12B-C60B-CA4D-9537-D82433303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784AD-A250-4D42-87C9-5F8729A75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59864D-CFD6-FE4B-9728-F0D0C056E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DACA45-EBBF-E545-8081-8E1DEDFE7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D564-2E95-FC4A-AFF3-3DD86F062941}" type="datetimeFigureOut">
              <a:rPr lang="en-MX" smtClean="0"/>
              <a:t>03/31/2021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E90D1D-18DE-DF4C-8B42-9686F888F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A5AC06-EA35-024B-B54E-8FBBD59E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6685-C70C-6744-A953-D3C797D50CEF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954761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31459-C0DE-6C43-876F-932901F94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474D3A-8003-7744-935B-8BACA01667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C5DD48-F762-684F-9FDA-24DC857EE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34B0FE-0409-684A-A025-8E1EE3B7D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D564-2E95-FC4A-AFF3-3DD86F062941}" type="datetimeFigureOut">
              <a:rPr lang="en-MX" smtClean="0"/>
              <a:t>03/31/2021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2C3F53-0531-AC44-A485-CD509049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CACB92-9D4D-9946-B9F6-C3ADFF2A5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6685-C70C-6744-A953-D3C797D50CEF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343032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CB801F-2300-834F-89C6-198D2942E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EB11C-0083-4E40-982B-871DFBAAC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CC2C4-A972-CF43-BBF9-A64DE68F72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AD564-2E95-FC4A-AFF3-3DD86F062941}" type="datetimeFigureOut">
              <a:rPr lang="en-MX" smtClean="0"/>
              <a:t>03/31/2021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4B310-C804-0F4D-AD55-4738FDBA89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C93CF-60BF-1646-9AF8-9689A1418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E6685-C70C-6744-A953-D3C797D50CEF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9010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Resultado de imagen de aesthetic music png">
            <a:extLst>
              <a:ext uri="{FF2B5EF4-FFF2-40B4-BE49-F238E27FC236}">
                <a16:creationId xmlns:a16="http://schemas.microsoft.com/office/drawing/2014/main" id="{4C736949-603B-344D-84D0-718850586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56681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862988-36B3-1440-9883-5202A1C1A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515" y="2407796"/>
            <a:ext cx="9144000" cy="1162179"/>
          </a:xfrm>
        </p:spPr>
        <p:txBody>
          <a:bodyPr/>
          <a:lstStyle/>
          <a:p>
            <a:r>
              <a:rPr lang="en-MX" b="1" dirty="0">
                <a:solidFill>
                  <a:srgbClr val="7030A0"/>
                </a:solidFill>
                <a:latin typeface="Comic Sans MS" panose="030F0902030302020204" pitchFamily="66" charset="0"/>
              </a:rPr>
              <a:t>M</a:t>
            </a:r>
            <a:r>
              <a:rPr lang="en-MX" b="1" dirty="0">
                <a:solidFill>
                  <a:srgbClr val="C48EFF"/>
                </a:solidFill>
                <a:latin typeface="Comic Sans MS" panose="030F0902030302020204" pitchFamily="66" charset="0"/>
              </a:rPr>
              <a:t>U</a:t>
            </a:r>
            <a:r>
              <a:rPr lang="en-MX" b="1" dirty="0">
                <a:solidFill>
                  <a:srgbClr val="7030A0"/>
                </a:solidFill>
                <a:latin typeface="Comic Sans MS" panose="030F0902030302020204" pitchFamily="66" charset="0"/>
              </a:rPr>
              <a:t>S</a:t>
            </a:r>
            <a:r>
              <a:rPr lang="en-MX" b="1" dirty="0">
                <a:solidFill>
                  <a:srgbClr val="C48EFF"/>
                </a:solidFill>
                <a:latin typeface="Comic Sans MS" panose="030F0902030302020204" pitchFamily="66" charset="0"/>
              </a:rPr>
              <a:t>I</a:t>
            </a:r>
            <a:r>
              <a:rPr lang="en-MX" b="1" dirty="0">
                <a:solidFill>
                  <a:srgbClr val="7030A0"/>
                </a:solidFill>
                <a:latin typeface="Comic Sans MS" panose="030F0902030302020204" pitchFamily="66" charset="0"/>
              </a:rPr>
              <a:t>C </a:t>
            </a:r>
            <a:r>
              <a:rPr lang="en-MX" b="1" dirty="0">
                <a:solidFill>
                  <a:srgbClr val="C48EFF"/>
                </a:solidFill>
                <a:latin typeface="Comic Sans MS" panose="030F0902030302020204" pitchFamily="66" charset="0"/>
              </a:rPr>
              <a:t>L</a:t>
            </a:r>
            <a:r>
              <a:rPr lang="en-MX" b="1" dirty="0">
                <a:solidFill>
                  <a:srgbClr val="7030A0"/>
                </a:solidFill>
                <a:latin typeface="Comic Sans MS" panose="030F0902030302020204" pitchFamily="66" charset="0"/>
              </a:rPr>
              <a:t>A</a:t>
            </a:r>
            <a:r>
              <a:rPr lang="en-MX" b="1" dirty="0">
                <a:solidFill>
                  <a:srgbClr val="C48EFF"/>
                </a:solidFill>
                <a:latin typeface="Comic Sans MS" panose="030F0902030302020204" pitchFamily="66" charset="0"/>
              </a:rPr>
              <a:t>B</a:t>
            </a:r>
            <a:r>
              <a:rPr lang="en-MX" b="1" dirty="0">
                <a:solidFill>
                  <a:srgbClr val="7030A0"/>
                </a:solidFill>
                <a:latin typeface="Comic Sans MS" panose="030F0902030302020204" pitchFamily="66" charset="0"/>
              </a:rPr>
              <a:t> B</a:t>
            </a:r>
            <a:r>
              <a:rPr lang="en-MX" b="1" dirty="0">
                <a:solidFill>
                  <a:srgbClr val="C48EFF"/>
                </a:solidFill>
                <a:latin typeface="Comic Sans MS" panose="030F0902030302020204" pitchFamily="66" charset="0"/>
              </a:rPr>
              <a:t>O</a:t>
            </a:r>
            <a:r>
              <a:rPr lang="en-MX" b="1" dirty="0">
                <a:solidFill>
                  <a:srgbClr val="7030A0"/>
                </a:solidFill>
                <a:latin typeface="Comic Sans MS" panose="030F0902030302020204" pitchFamily="66" charset="0"/>
              </a:rPr>
              <a:t>O</a:t>
            </a:r>
            <a:r>
              <a:rPr lang="en-MX" b="1" dirty="0">
                <a:solidFill>
                  <a:srgbClr val="C48EFF"/>
                </a:solidFill>
                <a:latin typeface="Comic Sans MS" panose="030F0902030302020204" pitchFamily="66" charset="0"/>
              </a:rPr>
              <a:t>K</a:t>
            </a:r>
          </a:p>
        </p:txBody>
      </p:sp>
      <p:pic>
        <p:nvPicPr>
          <p:cNvPr id="1028" name="Picture 4" descr="Resultado de imagen de musica gif">
            <a:extLst>
              <a:ext uri="{FF2B5EF4-FFF2-40B4-BE49-F238E27FC236}">
                <a16:creationId xmlns:a16="http://schemas.microsoft.com/office/drawing/2014/main" id="{338E8474-B131-D84E-8730-F09DC2B92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416" y="4116097"/>
            <a:ext cx="3580199" cy="260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4-Point Star 5">
            <a:extLst>
              <a:ext uri="{FF2B5EF4-FFF2-40B4-BE49-F238E27FC236}">
                <a16:creationId xmlns:a16="http://schemas.microsoft.com/office/drawing/2014/main" id="{04124976-B996-CB4F-AC35-75C5A5781FAC}"/>
              </a:ext>
            </a:extLst>
          </p:cNvPr>
          <p:cNvSpPr/>
          <p:nvPr/>
        </p:nvSpPr>
        <p:spPr>
          <a:xfrm>
            <a:off x="8862646" y="1581319"/>
            <a:ext cx="597877" cy="826477"/>
          </a:xfrm>
          <a:prstGeom prst="star4">
            <a:avLst/>
          </a:prstGeom>
          <a:solidFill>
            <a:srgbClr val="C3D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11" name="4-Point Star 10">
            <a:extLst>
              <a:ext uri="{FF2B5EF4-FFF2-40B4-BE49-F238E27FC236}">
                <a16:creationId xmlns:a16="http://schemas.microsoft.com/office/drawing/2014/main" id="{DD991444-F6AD-8948-98ED-300A8CA232EF}"/>
              </a:ext>
            </a:extLst>
          </p:cNvPr>
          <p:cNvSpPr/>
          <p:nvPr/>
        </p:nvSpPr>
        <p:spPr>
          <a:xfrm>
            <a:off x="8289416" y="1245617"/>
            <a:ext cx="597877" cy="826477"/>
          </a:xfrm>
          <a:prstGeom prst="star4">
            <a:avLst/>
          </a:prstGeom>
          <a:solidFill>
            <a:srgbClr val="C3D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12" name="4-Point Star 11">
            <a:extLst>
              <a:ext uri="{FF2B5EF4-FFF2-40B4-BE49-F238E27FC236}">
                <a16:creationId xmlns:a16="http://schemas.microsoft.com/office/drawing/2014/main" id="{284945FF-7E19-C24B-943A-538878886D37}"/>
              </a:ext>
            </a:extLst>
          </p:cNvPr>
          <p:cNvSpPr/>
          <p:nvPr/>
        </p:nvSpPr>
        <p:spPr>
          <a:xfrm>
            <a:off x="1514608" y="3289620"/>
            <a:ext cx="597877" cy="826477"/>
          </a:xfrm>
          <a:prstGeom prst="star4">
            <a:avLst/>
          </a:prstGeom>
          <a:solidFill>
            <a:srgbClr val="C3D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13" name="4-Point Star 12">
            <a:extLst>
              <a:ext uri="{FF2B5EF4-FFF2-40B4-BE49-F238E27FC236}">
                <a16:creationId xmlns:a16="http://schemas.microsoft.com/office/drawing/2014/main" id="{3C6939CC-940D-454B-843C-0E77BE463F22}"/>
              </a:ext>
            </a:extLst>
          </p:cNvPr>
          <p:cNvSpPr/>
          <p:nvPr/>
        </p:nvSpPr>
        <p:spPr>
          <a:xfrm>
            <a:off x="2059663" y="3721740"/>
            <a:ext cx="597877" cy="826477"/>
          </a:xfrm>
          <a:prstGeom prst="star4">
            <a:avLst/>
          </a:prstGeom>
          <a:solidFill>
            <a:srgbClr val="C3D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772975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CB0F2E-D681-A944-9C2F-E4CBCE5A9DE6}"/>
              </a:ext>
            </a:extLst>
          </p:cNvPr>
          <p:cNvSpPr txBox="1"/>
          <p:nvPr/>
        </p:nvSpPr>
        <p:spPr>
          <a:xfrm>
            <a:off x="422031" y="808893"/>
            <a:ext cx="77842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3200" dirty="0">
                <a:solidFill>
                  <a:srgbClr val="94CEFF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PROBLEM:</a:t>
            </a:r>
          </a:p>
          <a:p>
            <a:br>
              <a:rPr lang="en-US" sz="3200" dirty="0">
                <a:latin typeface="Avenir Next Condensed" panose="020B0506020202020204" pitchFamily="34" charset="0"/>
              </a:rPr>
            </a:br>
            <a:r>
              <a:rPr lang="en-US" sz="3200" dirty="0">
                <a:latin typeface="Avenir Next Condensed" panose="020B0506020202020204" pitchFamily="34" charset="0"/>
              </a:rPr>
              <a:t>People are stressed and don't know how to relax and pamper themselves.</a:t>
            </a:r>
            <a:endParaRPr lang="en-MX" sz="3200" dirty="0">
              <a:latin typeface="Avenir Next Condensed" panose="020B0506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717FA0-AD60-5040-B80D-03AE57F96AE7}"/>
              </a:ext>
            </a:extLst>
          </p:cNvPr>
          <p:cNvSpPr txBox="1"/>
          <p:nvPr/>
        </p:nvSpPr>
        <p:spPr>
          <a:xfrm>
            <a:off x="293077" y="3933093"/>
            <a:ext cx="68712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3200" dirty="0">
                <a:solidFill>
                  <a:srgbClr val="94CEFF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MISSION:</a:t>
            </a:r>
          </a:p>
          <a:p>
            <a:br>
              <a:rPr lang="en-US" sz="3200" dirty="0">
                <a:latin typeface="Avenir Next Condensed" panose="020B0506020202020204" pitchFamily="34" charset="0"/>
              </a:rPr>
            </a:br>
            <a:r>
              <a:rPr lang="en-US" sz="3200" dirty="0">
                <a:latin typeface="Avenir Next Condensed" panose="020B0506020202020204" pitchFamily="34" charset="0"/>
              </a:rPr>
              <a:t>Produce a music video that will relax and help others.</a:t>
            </a:r>
            <a:endParaRPr lang="en-MX" sz="3200" dirty="0">
              <a:latin typeface="Avenir Next Condensed" panose="020B0506020202020204" pitchFamily="34" charset="0"/>
            </a:endParaRPr>
          </a:p>
        </p:txBody>
      </p:sp>
      <p:pic>
        <p:nvPicPr>
          <p:cNvPr id="2060" name="Picture 12" descr="Resultado de imagen de grafield estresado">
            <a:extLst>
              <a:ext uri="{FF2B5EF4-FFF2-40B4-BE49-F238E27FC236}">
                <a16:creationId xmlns:a16="http://schemas.microsoft.com/office/drawing/2014/main" id="{FDA90D6D-1FA7-AD48-8EE6-59EDCE00C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3568">
            <a:off x="8562722" y="519143"/>
            <a:ext cx="3086100" cy="264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esultado de imagen de grafield relajado">
            <a:extLst>
              <a:ext uri="{FF2B5EF4-FFF2-40B4-BE49-F238E27FC236}">
                <a16:creationId xmlns:a16="http://schemas.microsoft.com/office/drawing/2014/main" id="{E9FD866E-D901-4549-B4AF-E2A4FC0FE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7733">
            <a:off x="8206278" y="4423253"/>
            <a:ext cx="3771900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822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67FB11C-D644-9242-AE6D-13751FBBBF95}"/>
              </a:ext>
            </a:extLst>
          </p:cNvPr>
          <p:cNvSpPr/>
          <p:nvPr/>
        </p:nvSpPr>
        <p:spPr>
          <a:xfrm>
            <a:off x="1578167" y="2554935"/>
            <a:ext cx="76082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Music have a profound effect on your emotions and body. Faster music </a:t>
            </a:r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helps to </a:t>
            </a:r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make you feel more alert and concentrate better, slower music quiets your mind and relaxes your muscles, making you feel soothed while releasing the stress of the day.</a:t>
            </a:r>
            <a:endParaRPr lang="en-MX" sz="2800" dirty="0">
              <a:latin typeface="Avenir Next Condensed" panose="020B0506020202020204" pitchFamily="34" charset="0"/>
            </a:endParaRPr>
          </a:p>
        </p:txBody>
      </p:sp>
      <p:pic>
        <p:nvPicPr>
          <p:cNvPr id="3" name="Picture 6" descr="Resultado de imagen de aesthetic music">
            <a:extLst>
              <a:ext uri="{FF2B5EF4-FFF2-40B4-BE49-F238E27FC236}">
                <a16:creationId xmlns:a16="http://schemas.microsoft.com/office/drawing/2014/main" id="{8B5E372E-F384-A74B-A5EE-A04B47084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1139">
            <a:off x="9277281" y="3850119"/>
            <a:ext cx="2546978" cy="254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BBAF7B-33AA-EA41-A8BD-9108D8D15DF9}"/>
              </a:ext>
            </a:extLst>
          </p:cNvPr>
          <p:cNvSpPr txBox="1"/>
          <p:nvPr/>
        </p:nvSpPr>
        <p:spPr>
          <a:xfrm>
            <a:off x="2974337" y="1132967"/>
            <a:ext cx="35060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5400" b="1" dirty="0">
                <a:solidFill>
                  <a:srgbClr val="BBE796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RESEARCH</a:t>
            </a:r>
          </a:p>
        </p:txBody>
      </p:sp>
    </p:spTree>
    <p:extLst>
      <p:ext uri="{BB962C8B-B14F-4D97-AF65-F5344CB8AC3E}">
        <p14:creationId xmlns:p14="http://schemas.microsoft.com/office/powerpoint/2010/main" val="1477385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Nube PNG transparente - StickPNG">
            <a:extLst>
              <a:ext uri="{FF2B5EF4-FFF2-40B4-BE49-F238E27FC236}">
                <a16:creationId xmlns:a16="http://schemas.microsoft.com/office/drawing/2014/main" id="{79C781A1-B971-8240-A456-1A7972A9E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980" y="4852370"/>
            <a:ext cx="2950892" cy="191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ube PNG transparente - StickPNG">
            <a:extLst>
              <a:ext uri="{FF2B5EF4-FFF2-40B4-BE49-F238E27FC236}">
                <a16:creationId xmlns:a16="http://schemas.microsoft.com/office/drawing/2014/main" id="{B10E158E-08CC-0F44-9ED0-D5D8F1C9F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4330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ube PNG transparente - StickPNG">
            <a:extLst>
              <a:ext uri="{FF2B5EF4-FFF2-40B4-BE49-F238E27FC236}">
                <a16:creationId xmlns:a16="http://schemas.microsoft.com/office/drawing/2014/main" id="{6AE7028C-31C6-724A-88DF-BE860E50A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022" y="2669285"/>
            <a:ext cx="354330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7FB11C-D644-9242-AE6D-13751FBBBF95}"/>
              </a:ext>
            </a:extLst>
          </p:cNvPr>
          <p:cNvSpPr/>
          <p:nvPr/>
        </p:nvSpPr>
        <p:spPr>
          <a:xfrm>
            <a:off x="2898832" y="1549718"/>
            <a:ext cx="806460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Today could be a better day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A</a:t>
            </a:r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nd in the end you will take a break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T</a:t>
            </a:r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here were long days, heartbreaking times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M</a:t>
            </a:r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istakes I could fix, but didn’t really try 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But I know if I could have the strength to guide me on the way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I would lead me home and I'll be there to stay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Just calm yourself a bit and take a breath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I wanna keep myself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Out of the mess I've made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I'm going to try one last time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Yeah maybe I will try one last time.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BBAF7B-33AA-EA41-A8BD-9108D8D15DF9}"/>
              </a:ext>
            </a:extLst>
          </p:cNvPr>
          <p:cNvSpPr txBox="1"/>
          <p:nvPr/>
        </p:nvSpPr>
        <p:spPr>
          <a:xfrm>
            <a:off x="4044439" y="194731"/>
            <a:ext cx="26757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5400" b="1" dirty="0">
                <a:solidFill>
                  <a:srgbClr val="FEA7FF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LYRICS</a:t>
            </a:r>
          </a:p>
        </p:txBody>
      </p:sp>
      <p:pic>
        <p:nvPicPr>
          <p:cNvPr id="1026" name="Picture 2" descr="Nube PNG transparente - StickPNG">
            <a:extLst>
              <a:ext uri="{FF2B5EF4-FFF2-40B4-BE49-F238E27FC236}">
                <a16:creationId xmlns:a16="http://schemas.microsoft.com/office/drawing/2014/main" id="{D382A8DE-3219-154C-BE65-E280FFB64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9025">
            <a:off x="9481796" y="4696281"/>
            <a:ext cx="2648854" cy="171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ube PNG transparente - StickPNG">
            <a:extLst>
              <a:ext uri="{FF2B5EF4-FFF2-40B4-BE49-F238E27FC236}">
                <a16:creationId xmlns:a16="http://schemas.microsoft.com/office/drawing/2014/main" id="{84FA4903-333E-8645-9D84-7D67662B7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26" y="1814370"/>
            <a:ext cx="1493126" cy="96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290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Nube PNG transparente - StickPNG">
            <a:extLst>
              <a:ext uri="{FF2B5EF4-FFF2-40B4-BE49-F238E27FC236}">
                <a16:creationId xmlns:a16="http://schemas.microsoft.com/office/drawing/2014/main" id="{79C781A1-B971-8240-A456-1A7972A9E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980" y="4852370"/>
            <a:ext cx="2950892" cy="191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ube PNG transparente - StickPNG">
            <a:extLst>
              <a:ext uri="{FF2B5EF4-FFF2-40B4-BE49-F238E27FC236}">
                <a16:creationId xmlns:a16="http://schemas.microsoft.com/office/drawing/2014/main" id="{B10E158E-08CC-0F44-9ED0-D5D8F1C9F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4330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ube PNG transparente - StickPNG">
            <a:extLst>
              <a:ext uri="{FF2B5EF4-FFF2-40B4-BE49-F238E27FC236}">
                <a16:creationId xmlns:a16="http://schemas.microsoft.com/office/drawing/2014/main" id="{6AE7028C-31C6-724A-88DF-BE860E50A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022" y="2669285"/>
            <a:ext cx="354330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7FB11C-D644-9242-AE6D-13751FBBBF95}"/>
              </a:ext>
            </a:extLst>
          </p:cNvPr>
          <p:cNvSpPr/>
          <p:nvPr/>
        </p:nvSpPr>
        <p:spPr>
          <a:xfrm>
            <a:off x="3189249" y="2021264"/>
            <a:ext cx="627115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Today could </a:t>
            </a:r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be your day to shine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Show the whole world how you spark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And better things will come to your life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No shame, be fierce, blow their minds</a:t>
            </a:r>
          </a:p>
          <a:p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I know that living this way can be hard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B</a:t>
            </a:r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ut you will get through, just take your time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Y</a:t>
            </a:r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ou should slow down and relax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BBAF7B-33AA-EA41-A8BD-9108D8D15DF9}"/>
              </a:ext>
            </a:extLst>
          </p:cNvPr>
          <p:cNvSpPr txBox="1"/>
          <p:nvPr/>
        </p:nvSpPr>
        <p:spPr>
          <a:xfrm>
            <a:off x="4044439" y="194731"/>
            <a:ext cx="26757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5400" b="1" dirty="0">
                <a:solidFill>
                  <a:srgbClr val="FEA7FF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LYRICS</a:t>
            </a:r>
          </a:p>
        </p:txBody>
      </p:sp>
      <p:pic>
        <p:nvPicPr>
          <p:cNvPr id="1026" name="Picture 2" descr="Nube PNG transparente - StickPNG">
            <a:extLst>
              <a:ext uri="{FF2B5EF4-FFF2-40B4-BE49-F238E27FC236}">
                <a16:creationId xmlns:a16="http://schemas.microsoft.com/office/drawing/2014/main" id="{D382A8DE-3219-154C-BE65-E280FFB64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9025">
            <a:off x="9481796" y="4696281"/>
            <a:ext cx="2648854" cy="171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ube PNG transparente - StickPNG">
            <a:extLst>
              <a:ext uri="{FF2B5EF4-FFF2-40B4-BE49-F238E27FC236}">
                <a16:creationId xmlns:a16="http://schemas.microsoft.com/office/drawing/2014/main" id="{84FA4903-333E-8645-9D84-7D67662B7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26" y="1814370"/>
            <a:ext cx="1493126" cy="96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97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Nube PNG transparente - StickPNG">
            <a:extLst>
              <a:ext uri="{FF2B5EF4-FFF2-40B4-BE49-F238E27FC236}">
                <a16:creationId xmlns:a16="http://schemas.microsoft.com/office/drawing/2014/main" id="{79C781A1-B971-8240-A456-1A7972A9E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980" y="4852370"/>
            <a:ext cx="2950892" cy="191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ube PNG transparente - StickPNG">
            <a:extLst>
              <a:ext uri="{FF2B5EF4-FFF2-40B4-BE49-F238E27FC236}">
                <a16:creationId xmlns:a16="http://schemas.microsoft.com/office/drawing/2014/main" id="{B10E158E-08CC-0F44-9ED0-D5D8F1C9F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4330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ube PNG transparente - StickPNG">
            <a:extLst>
              <a:ext uri="{FF2B5EF4-FFF2-40B4-BE49-F238E27FC236}">
                <a16:creationId xmlns:a16="http://schemas.microsoft.com/office/drawing/2014/main" id="{6AE7028C-31C6-724A-88DF-BE860E50A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022" y="2669285"/>
            <a:ext cx="354330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7FB11C-D644-9242-AE6D-13751FBBBF95}"/>
              </a:ext>
            </a:extLst>
          </p:cNvPr>
          <p:cNvSpPr/>
          <p:nvPr/>
        </p:nvSpPr>
        <p:spPr>
          <a:xfrm>
            <a:off x="3149289" y="1837646"/>
            <a:ext cx="6271157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I gotta keep myself out of the mess I've made</a:t>
            </a:r>
          </a:p>
          <a:p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I'm gonna try one last time</a:t>
            </a:r>
          </a:p>
          <a:p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I gotta keep myself out of the darkness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I'm gonna try one last time</a:t>
            </a:r>
          </a:p>
          <a:p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Maybe ill try one last time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Today could be a better day</a:t>
            </a:r>
          </a:p>
          <a:p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And in the end you will take a break</a:t>
            </a:r>
          </a:p>
          <a:p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There were long days heart breaking times</a:t>
            </a:r>
          </a:p>
          <a:p>
            <a:r>
              <a:rPr lang="en-US" sz="28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Mistakes I could</a:t>
            </a:r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 fix but didn’t really try.</a:t>
            </a:r>
          </a:p>
          <a:p>
            <a:r>
              <a:rPr lang="en-US" sz="1100" i="0" dirty="0">
                <a:solidFill>
                  <a:srgbClr val="202124"/>
                </a:solidFill>
                <a:effectLst/>
                <a:latin typeface="Avenir Next Condensed" panose="020B0506020202020204" pitchFamily="34" charset="0"/>
              </a:rPr>
              <a:t>-Xime 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BBAF7B-33AA-EA41-A8BD-9108D8D15DF9}"/>
              </a:ext>
            </a:extLst>
          </p:cNvPr>
          <p:cNvSpPr txBox="1"/>
          <p:nvPr/>
        </p:nvSpPr>
        <p:spPr>
          <a:xfrm>
            <a:off x="4044439" y="194731"/>
            <a:ext cx="26757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5400" b="1" dirty="0">
                <a:solidFill>
                  <a:srgbClr val="FEA7FF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LYRICS</a:t>
            </a:r>
          </a:p>
        </p:txBody>
      </p:sp>
      <p:pic>
        <p:nvPicPr>
          <p:cNvPr id="1026" name="Picture 2" descr="Nube PNG transparente - StickPNG">
            <a:extLst>
              <a:ext uri="{FF2B5EF4-FFF2-40B4-BE49-F238E27FC236}">
                <a16:creationId xmlns:a16="http://schemas.microsoft.com/office/drawing/2014/main" id="{D382A8DE-3219-154C-BE65-E280FFB64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9025">
            <a:off x="9481796" y="4696281"/>
            <a:ext cx="2648854" cy="171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ube PNG transparente - StickPNG">
            <a:extLst>
              <a:ext uri="{FF2B5EF4-FFF2-40B4-BE49-F238E27FC236}">
                <a16:creationId xmlns:a16="http://schemas.microsoft.com/office/drawing/2014/main" id="{84FA4903-333E-8645-9D84-7D67662B7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26" y="1814370"/>
            <a:ext cx="1493126" cy="96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66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BBAF7B-33AA-EA41-A8BD-9108D8D15DF9}"/>
              </a:ext>
            </a:extLst>
          </p:cNvPr>
          <p:cNvSpPr txBox="1"/>
          <p:nvPr/>
        </p:nvSpPr>
        <p:spPr>
          <a:xfrm>
            <a:off x="4678719" y="236483"/>
            <a:ext cx="22605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5400" b="1" dirty="0">
                <a:solidFill>
                  <a:srgbClr val="945E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COVER</a:t>
            </a:r>
          </a:p>
        </p:txBody>
      </p:sp>
      <p:pic>
        <p:nvPicPr>
          <p:cNvPr id="3" name="Picture 2" descr="A picture containing food, dish, dessert, eaten&#10;&#10;Description automatically generated">
            <a:extLst>
              <a:ext uri="{FF2B5EF4-FFF2-40B4-BE49-F238E27FC236}">
                <a16:creationId xmlns:a16="http://schemas.microsoft.com/office/drawing/2014/main" id="{852E841B-5CD8-4BDD-9A5F-3BB610B41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914" y="1661650"/>
            <a:ext cx="5848498" cy="407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33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2553" descr="IMG_2553">
            <a:hlinkClick r:id="" action="ppaction://media"/>
            <a:extLst>
              <a:ext uri="{FF2B5EF4-FFF2-40B4-BE49-F238E27FC236}">
                <a16:creationId xmlns:a16="http://schemas.microsoft.com/office/drawing/2014/main" id="{C357A26B-2AF3-1A48-98C9-1C0AFDABBF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7040" y="0"/>
            <a:ext cx="8483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2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BBAF7B-33AA-EA41-A8BD-9108D8D15DF9}"/>
              </a:ext>
            </a:extLst>
          </p:cNvPr>
          <p:cNvSpPr txBox="1"/>
          <p:nvPr/>
        </p:nvSpPr>
        <p:spPr>
          <a:xfrm>
            <a:off x="4186329" y="253328"/>
            <a:ext cx="30877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5400" b="1" dirty="0">
                <a:solidFill>
                  <a:srgbClr val="FFC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HIP HOP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15369C-6C7C-EE48-AFE2-B00E7C764B52}"/>
              </a:ext>
            </a:extLst>
          </p:cNvPr>
          <p:cNvSpPr/>
          <p:nvPr/>
        </p:nvSpPr>
        <p:spPr>
          <a:xfrm>
            <a:off x="3097396" y="2366040"/>
            <a:ext cx="644284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 Come up with the theme for the song.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 Come up with the "story" of your lyrics.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 Get to know your beat.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 Write a catchy hook or chorus. 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 Figure out how many bars you have to rap  on. 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 Understand rhyme inside and out.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02124"/>
                </a:solidFill>
                <a:latin typeface="Avenir Next Condensed" panose="020B0506020202020204" pitchFamily="34" charset="0"/>
              </a:rPr>
              <a:t> Organize your lines into a rhyme scheme.</a:t>
            </a:r>
            <a:endParaRPr lang="en-US" sz="2800" b="0" i="0" dirty="0">
              <a:solidFill>
                <a:srgbClr val="202124"/>
              </a:solidFill>
              <a:effectLst/>
              <a:latin typeface="Avenir Next Condensed" panose="020B0506020202020204" pitchFamily="34" charset="0"/>
            </a:endParaRPr>
          </a:p>
        </p:txBody>
      </p:sp>
      <p:pic>
        <p:nvPicPr>
          <p:cNvPr id="3074" name="Picture 2" descr="Hip Hop (24) | Logo de dj, Imagenes de dj, Fotos de musica electronica">
            <a:extLst>
              <a:ext uri="{FF2B5EF4-FFF2-40B4-BE49-F238E27FC236}">
                <a16:creationId xmlns:a16="http://schemas.microsoft.com/office/drawing/2014/main" id="{76C01066-A124-2E49-8AB4-64A05D421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1020">
            <a:off x="261700" y="302017"/>
            <a:ext cx="2573996" cy="343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833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369</Words>
  <Application>Microsoft Office PowerPoint</Application>
  <PresentationFormat>Widescreen</PresentationFormat>
  <Paragraphs>47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Avenir Next Condensed</vt:lpstr>
      <vt:lpstr>Ayuthaya</vt:lpstr>
      <vt:lpstr>Calibri</vt:lpstr>
      <vt:lpstr>Calibri Light</vt:lpstr>
      <vt:lpstr>Comic Sans MS</vt:lpstr>
      <vt:lpstr>Office Theme</vt:lpstr>
      <vt:lpstr>MUSIC LAB BOOK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LAB BOOK</dc:title>
  <dc:creator>salvador a.w.</dc:creator>
  <cp:lastModifiedBy>john galinato</cp:lastModifiedBy>
  <cp:revision>17</cp:revision>
  <dcterms:created xsi:type="dcterms:W3CDTF">2021-02-10T00:06:09Z</dcterms:created>
  <dcterms:modified xsi:type="dcterms:W3CDTF">2021-03-31T12:07:57Z</dcterms:modified>
</cp:coreProperties>
</file>