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502" r:id="rId2"/>
    <p:sldId id="504" r:id="rId3"/>
    <p:sldId id="505" r:id="rId4"/>
    <p:sldId id="527" r:id="rId5"/>
    <p:sldId id="528" r:id="rId6"/>
    <p:sldId id="529" r:id="rId7"/>
    <p:sldId id="530" r:id="rId8"/>
    <p:sldId id="509" r:id="rId9"/>
    <p:sldId id="512" r:id="rId10"/>
    <p:sldId id="510" r:id="rId11"/>
    <p:sldId id="503" r:id="rId12"/>
    <p:sldId id="506" r:id="rId13"/>
    <p:sldId id="508" r:id="rId14"/>
    <p:sldId id="515" r:id="rId15"/>
    <p:sldId id="532" r:id="rId16"/>
    <p:sldId id="516" r:id="rId17"/>
    <p:sldId id="519" r:id="rId18"/>
    <p:sldId id="518" r:id="rId19"/>
    <p:sldId id="525" r:id="rId20"/>
    <p:sldId id="521" r:id="rId21"/>
    <p:sldId id="522" r:id="rId22"/>
    <p:sldId id="520" r:id="rId23"/>
    <p:sldId id="523" r:id="rId24"/>
    <p:sldId id="524" r:id="rId25"/>
    <p:sldId id="513" r:id="rId26"/>
    <p:sldId id="514" r:id="rId27"/>
    <p:sldId id="531" r:id="rId28"/>
    <p:sldId id="526" r:id="rId29"/>
  </p:sldIdLst>
  <p:sldSz cx="9144000" cy="5143500" type="screen16x9"/>
  <p:notesSz cx="7102475" cy="93884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bg2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bg2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bg2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bg2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bg2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bg2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bg2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bg2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bg2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CC00"/>
    <a:srgbClr val="FF0000"/>
    <a:srgbClr val="FFCCFF"/>
    <a:srgbClr val="C0C0C0"/>
    <a:srgbClr val="B2B2B2"/>
    <a:srgbClr val="FFCC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00" autoAdjust="0"/>
    <p:restoredTop sz="86041" autoAdjust="0"/>
  </p:normalViewPr>
  <p:slideViewPr>
    <p:cSldViewPr>
      <p:cViewPr varScale="1">
        <p:scale>
          <a:sx n="109" d="100"/>
          <a:sy n="109" d="100"/>
        </p:scale>
        <p:origin x="1650" y="7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29" tIns="47114" rIns="94229" bIns="47114" numCol="1" anchor="t" anchorCtr="0" compatLnSpc="1">
            <a:prstTxWarp prst="textNoShape">
              <a:avLst/>
            </a:prstTxWarp>
          </a:bodyPr>
          <a:lstStyle>
            <a:lvl1pPr defTabSz="942975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4313" y="0"/>
            <a:ext cx="3078162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29" tIns="47114" rIns="94229" bIns="47114" numCol="1" anchor="t" anchorCtr="0" compatLnSpc="1">
            <a:prstTxWarp prst="textNoShape">
              <a:avLst/>
            </a:prstTxWarp>
          </a:bodyPr>
          <a:lstStyle>
            <a:lvl1pPr algn="r" defTabSz="942975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18575"/>
            <a:ext cx="3078163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29" tIns="47114" rIns="94229" bIns="47114" numCol="1" anchor="b" anchorCtr="0" compatLnSpc="1">
            <a:prstTxWarp prst="textNoShape">
              <a:avLst/>
            </a:prstTxWarp>
          </a:bodyPr>
          <a:lstStyle>
            <a:lvl1pPr defTabSz="942975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4313" y="8918575"/>
            <a:ext cx="3078162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29" tIns="47114" rIns="94229" bIns="47114" numCol="1" anchor="b" anchorCtr="0" compatLnSpc="1">
            <a:prstTxWarp prst="textNoShape">
              <a:avLst/>
            </a:prstTxWarp>
          </a:bodyPr>
          <a:lstStyle>
            <a:lvl1pPr algn="r" defTabSz="942975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4C45ED03-BB39-43EF-97B9-6406EDE670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6114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29" tIns="47114" rIns="94229" bIns="47114" numCol="1" anchor="t" anchorCtr="0" compatLnSpc="1">
            <a:prstTxWarp prst="textNoShape">
              <a:avLst/>
            </a:prstTxWarp>
          </a:bodyPr>
          <a:lstStyle>
            <a:lvl1pPr defTabSz="942975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4313" y="0"/>
            <a:ext cx="3078162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29" tIns="47114" rIns="94229" bIns="47114" numCol="1" anchor="t" anchorCtr="0" compatLnSpc="1">
            <a:prstTxWarp prst="textNoShape">
              <a:avLst/>
            </a:prstTxWarp>
          </a:bodyPr>
          <a:lstStyle>
            <a:lvl1pPr algn="r" defTabSz="942975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23863" y="704850"/>
            <a:ext cx="6254750" cy="35194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7738" y="4459288"/>
            <a:ext cx="5207000" cy="422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29" tIns="47114" rIns="94229" bIns="4711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18575"/>
            <a:ext cx="3078163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29" tIns="47114" rIns="94229" bIns="47114" numCol="1" anchor="b" anchorCtr="0" compatLnSpc="1">
            <a:prstTxWarp prst="textNoShape">
              <a:avLst/>
            </a:prstTxWarp>
          </a:bodyPr>
          <a:lstStyle>
            <a:lvl1pPr defTabSz="942975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4313" y="8918575"/>
            <a:ext cx="3078162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29" tIns="47114" rIns="94229" bIns="47114" numCol="1" anchor="b" anchorCtr="0" compatLnSpc="1">
            <a:prstTxWarp prst="textNoShape">
              <a:avLst/>
            </a:prstTxWarp>
          </a:bodyPr>
          <a:lstStyle>
            <a:lvl1pPr algn="r" defTabSz="942975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7D49F25-AABB-42D7-BD0D-2FD08231AE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7018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03F4737-8B23-4CD7-9FED-AE6C6F871749}" type="slidenum">
              <a:rPr lang="en-US" altLang="en-US" smtClean="0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solidFill>
            <a:srgbClr val="FFFFFF"/>
          </a:solidFill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altLang="en-US" dirty="0"/>
              <a:t>Welcome to the BIY Laboratory …</a:t>
            </a:r>
          </a:p>
          <a:p>
            <a:pPr eaLnBrk="1" hangingPunct="1"/>
            <a:r>
              <a:rPr lang="en-US" altLang="en-US" dirty="0"/>
              <a:t>Where Art and</a:t>
            </a:r>
            <a:r>
              <a:rPr lang="en-US" altLang="en-US" baseline="0" dirty="0"/>
              <a:t> Technology Rule.</a:t>
            </a:r>
            <a:endParaRPr lang="en-US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EEC0D95-73B1-4487-A3B4-E90DB70835A7}" type="slidenum">
              <a:rPr lang="en-US" altLang="en-US" smtClean="0"/>
              <a:pPr eaLnBrk="1" hangingPunct="1">
                <a:spcBef>
                  <a:spcPct val="0"/>
                </a:spcBef>
              </a:pPr>
              <a:t>10</a:t>
            </a:fld>
            <a:endParaRPr lang="en-US" altLang="en-US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hangingPunct="1">
              <a:defRPr/>
            </a:pPr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EEC0D95-73B1-4487-A3B4-E90DB70835A7}" type="slidenum">
              <a:rPr lang="en-US" altLang="en-US" smtClean="0"/>
              <a:pPr eaLnBrk="1" hangingPunct="1">
                <a:spcBef>
                  <a:spcPct val="0"/>
                </a:spcBef>
              </a:pPr>
              <a:t>11</a:t>
            </a:fld>
            <a:endParaRPr lang="en-US" altLang="en-US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hangingPunct="1">
              <a:defRPr/>
            </a:pPr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EEC0D95-73B1-4487-A3B4-E90DB70835A7}" type="slidenum">
              <a:rPr lang="en-US" altLang="en-US" smtClean="0"/>
              <a:pPr eaLnBrk="1" hangingPunct="1">
                <a:spcBef>
                  <a:spcPct val="0"/>
                </a:spcBef>
              </a:pPr>
              <a:t>12</a:t>
            </a:fld>
            <a:endParaRPr lang="en-US" altLang="en-US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hangingPunct="1">
              <a:defRPr/>
            </a:pPr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EEC0D95-73B1-4487-A3B4-E90DB70835A7}" type="slidenum">
              <a:rPr lang="en-US" altLang="en-US" smtClean="0"/>
              <a:pPr eaLnBrk="1" hangingPunct="1">
                <a:spcBef>
                  <a:spcPct val="0"/>
                </a:spcBef>
              </a:pPr>
              <a:t>13</a:t>
            </a:fld>
            <a:endParaRPr lang="en-US" altLang="en-US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hangingPunct="1">
              <a:defRPr/>
            </a:pPr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EEC0D95-73B1-4487-A3B4-E90DB70835A7}" type="slidenum">
              <a:rPr lang="en-US" altLang="en-US" smtClean="0"/>
              <a:pPr eaLnBrk="1" hangingPunct="1">
                <a:spcBef>
                  <a:spcPct val="0"/>
                </a:spcBef>
              </a:pPr>
              <a:t>14</a:t>
            </a:fld>
            <a:endParaRPr lang="en-US" altLang="en-US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hangingPunct="1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4310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61B763-F894-E015-039E-FF0E0F389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id="{F154C0A3-699C-139A-EFCF-33ACD707E8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EEC0D95-73B1-4487-A3B4-E90DB70835A7}" type="slidenum">
              <a:rPr lang="en-US" altLang="en-US" smtClean="0"/>
              <a:pPr eaLnBrk="1" hangingPunct="1">
                <a:spcBef>
                  <a:spcPct val="0"/>
                </a:spcBef>
              </a:pPr>
              <a:t>15</a:t>
            </a:fld>
            <a:endParaRPr lang="en-US" altLang="en-US"/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CFE49B78-B234-0534-9197-68926B3B9B3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5CE499DF-F5B1-4B04-E68F-6C143E1222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hangingPunct="1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15519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EEC0D95-73B1-4487-A3B4-E90DB70835A7}" type="slidenum">
              <a:rPr lang="en-US" altLang="en-US" smtClean="0"/>
              <a:pPr eaLnBrk="1" hangingPunct="1">
                <a:spcBef>
                  <a:spcPct val="0"/>
                </a:spcBef>
              </a:pPr>
              <a:t>16</a:t>
            </a:fld>
            <a:endParaRPr lang="en-US" altLang="en-US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hangingPunct="1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08022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EEC0D95-73B1-4487-A3B4-E90DB70835A7}" type="slidenum">
              <a:rPr lang="en-US" altLang="en-US" smtClean="0"/>
              <a:pPr eaLnBrk="1" hangingPunct="1">
                <a:spcBef>
                  <a:spcPct val="0"/>
                </a:spcBef>
              </a:pPr>
              <a:t>17</a:t>
            </a:fld>
            <a:endParaRPr lang="en-US" altLang="en-US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hangingPunct="1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46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EEC0D95-73B1-4487-A3B4-E90DB70835A7}" type="slidenum">
              <a:rPr lang="en-US" altLang="en-US" smtClean="0"/>
              <a:pPr eaLnBrk="1" hangingPunct="1">
                <a:spcBef>
                  <a:spcPct val="0"/>
                </a:spcBef>
              </a:pPr>
              <a:t>18</a:t>
            </a:fld>
            <a:endParaRPr lang="en-US" altLang="en-US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hangingPunct="1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67493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EEC0D95-73B1-4487-A3B4-E90DB70835A7}" type="slidenum">
              <a:rPr lang="en-US" altLang="en-US" smtClean="0"/>
              <a:pPr eaLnBrk="1" hangingPunct="1">
                <a:spcBef>
                  <a:spcPct val="0"/>
                </a:spcBef>
              </a:pPr>
              <a:t>19</a:t>
            </a:fld>
            <a:endParaRPr lang="en-US" altLang="en-US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hangingPunct="1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6310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EEC0D95-73B1-4487-A3B4-E90DB70835A7}" type="slidenum">
              <a:rPr lang="en-US" altLang="en-US" smtClean="0"/>
              <a:pPr eaLnBrk="1" hangingPunct="1">
                <a:spcBef>
                  <a:spcPct val="0"/>
                </a:spcBef>
              </a:pPr>
              <a:t>2</a:t>
            </a:fld>
            <a:endParaRPr lang="en-US" altLang="en-US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hangingPunct="1">
              <a:defRPr/>
            </a:pPr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EEC0D95-73B1-4487-A3B4-E90DB70835A7}" type="slidenum">
              <a:rPr lang="en-US" altLang="en-US" smtClean="0"/>
              <a:pPr eaLnBrk="1" hangingPunct="1">
                <a:spcBef>
                  <a:spcPct val="0"/>
                </a:spcBef>
              </a:pPr>
              <a:t>20</a:t>
            </a:fld>
            <a:endParaRPr lang="en-US" altLang="en-US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hangingPunct="1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1668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EEC0D95-73B1-4487-A3B4-E90DB70835A7}" type="slidenum">
              <a:rPr lang="en-US" altLang="en-US" smtClean="0"/>
              <a:pPr eaLnBrk="1" hangingPunct="1">
                <a:spcBef>
                  <a:spcPct val="0"/>
                </a:spcBef>
              </a:pPr>
              <a:t>21</a:t>
            </a:fld>
            <a:endParaRPr lang="en-US" altLang="en-US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hangingPunct="1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10712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EEC0D95-73B1-4487-A3B4-E90DB70835A7}" type="slidenum">
              <a:rPr lang="en-US" altLang="en-US" smtClean="0"/>
              <a:pPr eaLnBrk="1" hangingPunct="1">
                <a:spcBef>
                  <a:spcPct val="0"/>
                </a:spcBef>
              </a:pPr>
              <a:t>22</a:t>
            </a:fld>
            <a:endParaRPr lang="en-US" altLang="en-US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hangingPunct="1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990643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EEC0D95-73B1-4487-A3B4-E90DB70835A7}" type="slidenum">
              <a:rPr lang="en-US" altLang="en-US" smtClean="0"/>
              <a:pPr eaLnBrk="1" hangingPunct="1">
                <a:spcBef>
                  <a:spcPct val="0"/>
                </a:spcBef>
              </a:pPr>
              <a:t>23</a:t>
            </a:fld>
            <a:endParaRPr lang="en-US" altLang="en-US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hangingPunct="1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59574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EEC0D95-73B1-4487-A3B4-E90DB70835A7}" type="slidenum">
              <a:rPr lang="en-US" altLang="en-US" smtClean="0"/>
              <a:pPr eaLnBrk="1" hangingPunct="1">
                <a:spcBef>
                  <a:spcPct val="0"/>
                </a:spcBef>
              </a:pPr>
              <a:t>24</a:t>
            </a:fld>
            <a:endParaRPr lang="en-US" altLang="en-US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hangingPunct="1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3204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EEC0D95-73B1-4487-A3B4-E90DB70835A7}" type="slidenum">
              <a:rPr lang="en-US" altLang="en-US" smtClean="0"/>
              <a:pPr eaLnBrk="1" hangingPunct="1">
                <a:spcBef>
                  <a:spcPct val="0"/>
                </a:spcBef>
              </a:pPr>
              <a:t>25</a:t>
            </a:fld>
            <a:endParaRPr lang="en-US" altLang="en-US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hangingPunct="1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27872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EEC0D95-73B1-4487-A3B4-E90DB70835A7}" type="slidenum">
              <a:rPr lang="en-US" altLang="en-US" smtClean="0"/>
              <a:pPr eaLnBrk="1" hangingPunct="1">
                <a:spcBef>
                  <a:spcPct val="0"/>
                </a:spcBef>
              </a:pPr>
              <a:t>26</a:t>
            </a:fld>
            <a:endParaRPr lang="en-US" altLang="en-US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hangingPunct="1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49351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49967-9B4B-8891-38C1-7557BB8D4E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id="{DDFC710B-50BD-F0ED-8608-9A7B00974E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EEC0D95-73B1-4487-A3B4-E90DB70835A7}" type="slidenum">
              <a:rPr lang="en-US" altLang="en-US" smtClean="0"/>
              <a:pPr eaLnBrk="1" hangingPunct="1">
                <a:spcBef>
                  <a:spcPct val="0"/>
                </a:spcBef>
              </a:pPr>
              <a:t>27</a:t>
            </a:fld>
            <a:endParaRPr lang="en-US" altLang="en-US"/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D4BCAA0D-FB47-4900-D488-1EA4D55F7D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974C0EE1-851C-0A8B-453A-520AEFDDB2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hangingPunct="1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05563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378CF5-ADDD-FEEF-BAFD-B8029E1F30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id="{6BC5E22B-EE62-BAC4-A82A-DFFCCC9F017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EEC0D95-73B1-4487-A3B4-E90DB70835A7}" type="slidenum">
              <a:rPr lang="en-US" altLang="en-US" smtClean="0"/>
              <a:pPr eaLnBrk="1" hangingPunct="1">
                <a:spcBef>
                  <a:spcPct val="0"/>
                </a:spcBef>
              </a:pPr>
              <a:t>28</a:t>
            </a:fld>
            <a:endParaRPr lang="en-US" altLang="en-US"/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CE9A2F2D-A2BE-E036-943F-C1EC028CDA7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AE1B8386-985A-7401-2DA1-F119024740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hangingPunct="1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80950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EEC0D95-73B1-4487-A3B4-E90DB70835A7}" type="slidenum">
              <a:rPr lang="en-US" altLang="en-US" smtClean="0"/>
              <a:pPr eaLnBrk="1" hangingPunct="1">
                <a:spcBef>
                  <a:spcPct val="0"/>
                </a:spcBef>
              </a:pPr>
              <a:t>3</a:t>
            </a:fld>
            <a:endParaRPr lang="en-US" altLang="en-US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hangingPunct="1">
              <a:defRPr/>
            </a:pPr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C09601-0993-C9A1-B4B3-28802C6EF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id="{030403CE-B1FA-13B8-9618-6EE9C8B150E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EEC0D95-73B1-4487-A3B4-E90DB70835A7}" type="slidenum">
              <a:rPr lang="en-US" altLang="en-US" smtClean="0"/>
              <a:pPr eaLnBrk="1" hangingPunct="1">
                <a:spcBef>
                  <a:spcPct val="0"/>
                </a:spcBef>
              </a:pPr>
              <a:t>4</a:t>
            </a:fld>
            <a:endParaRPr lang="en-US" altLang="en-US"/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691B9573-D2B2-8499-6941-F313E27206B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6BC67B7D-BF59-7B2A-696E-4FE44F4BE4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hangingPunct="1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9308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BE16EE-000F-2138-EF8A-1214827E6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id="{B6D4AE12-0032-1259-A7DF-62F1E116EEA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EEC0D95-73B1-4487-A3B4-E90DB70835A7}" type="slidenum">
              <a:rPr lang="en-US" altLang="en-US" smtClean="0"/>
              <a:pPr eaLnBrk="1" hangingPunct="1">
                <a:spcBef>
                  <a:spcPct val="0"/>
                </a:spcBef>
              </a:pPr>
              <a:t>5</a:t>
            </a:fld>
            <a:endParaRPr lang="en-US" altLang="en-US"/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ABBD1ED3-8EF5-B3E5-8932-F07DD40F346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D7F6FE11-74E5-07B3-16F4-327A8D1352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hangingPunct="1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82602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816506-0B3C-3B9A-051B-55A54ECDE8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id="{486D1B1B-D2F4-0B1E-A7F4-4AAEA1517E3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EEC0D95-73B1-4487-A3B4-E90DB70835A7}" type="slidenum">
              <a:rPr lang="en-US" altLang="en-US" smtClean="0"/>
              <a:pPr eaLnBrk="1" hangingPunct="1">
                <a:spcBef>
                  <a:spcPct val="0"/>
                </a:spcBef>
              </a:pPr>
              <a:t>6</a:t>
            </a:fld>
            <a:endParaRPr lang="en-US" altLang="en-US"/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8246FF08-2C30-5A8A-A348-DEB1B032CB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C69720C1-8E3A-FB7E-C1A3-7B2362F4C9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hangingPunct="1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1992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B4BA51-38A2-F97F-1D80-F1EA12D8B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id="{F02CD3C4-51EB-246E-665B-6B3C0C88A44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EEC0D95-73B1-4487-A3B4-E90DB70835A7}" type="slidenum">
              <a:rPr lang="en-US" altLang="en-US" smtClean="0"/>
              <a:pPr eaLnBrk="1" hangingPunct="1">
                <a:spcBef>
                  <a:spcPct val="0"/>
                </a:spcBef>
              </a:pPr>
              <a:t>7</a:t>
            </a:fld>
            <a:endParaRPr lang="en-US" altLang="en-US"/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64E9E6B2-518C-8B5E-FE61-5742112B2D6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C48301D5-992F-A786-7DE5-8FBBC3DC8C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hangingPunct="1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9443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EEC0D95-73B1-4487-A3B4-E90DB70835A7}" type="slidenum">
              <a:rPr lang="en-US" altLang="en-US" smtClean="0"/>
              <a:pPr eaLnBrk="1" hangingPunct="1">
                <a:spcBef>
                  <a:spcPct val="0"/>
                </a:spcBef>
              </a:pPr>
              <a:t>8</a:t>
            </a:fld>
            <a:endParaRPr lang="en-US" altLang="en-US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hangingPunct="1">
              <a:defRPr/>
            </a:pPr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EEC0D95-73B1-4487-A3B4-E90DB70835A7}" type="slidenum">
              <a:rPr lang="en-US" altLang="en-US" smtClean="0"/>
              <a:pPr eaLnBrk="1" hangingPunct="1">
                <a:spcBef>
                  <a:spcPct val="0"/>
                </a:spcBef>
              </a:pPr>
              <a:t>9</a:t>
            </a:fld>
            <a:endParaRPr lang="en-US" altLang="en-US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704850"/>
            <a:ext cx="6254750" cy="3519488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hangingPunct="1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8360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3C1DA0-BDB2-4889-8FFE-2E74147FD7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321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947F00-88EC-499C-93A4-48D0DC9A68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31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246F21-F0A4-49C1-A076-588D222311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095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71CD7B-C3CD-4AE8-B0AF-FBC1C14364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020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E7D3E6-58C2-44B5-9D3D-920F9D9FA0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933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9B0596-3256-467F-8A7A-81FEC78F7B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465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3A3403-63CE-4E1C-AD57-2F3C7AB03F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234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131FA3-7605-43BC-A64D-AD42F03EA1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603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0E4A90-CF16-4AE8-8526-19CD38799D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301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B3996B-3E10-4D0E-84D4-4C9BB1B3F1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992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29EA39-48C2-4A00-B3E5-81D892C2E3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024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1D9EB95-ABBD-41C1-81CF-CECC6ED3B8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Text Box 2061"/>
          <p:cNvSpPr txBox="1">
            <a:spLocks noChangeArrowheads="1"/>
          </p:cNvSpPr>
          <p:nvPr/>
        </p:nvSpPr>
        <p:spPr bwMode="auto">
          <a:xfrm>
            <a:off x="3344851" y="4876800"/>
            <a:ext cx="2432076" cy="30777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bg2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bg2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bg2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bg2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bg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en-US" sz="1400">
                <a:latin typeface="Comic Sans MS" pitchFamily="66" charset="0"/>
              </a:rPr>
              <a:t>www.Build-It-Yourself.com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eg"/><Relationship Id="rId4" Type="http://schemas.openxmlformats.org/officeDocument/2006/relationships/image" Target="../media/image15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eg"/><Relationship Id="rId4" Type="http://schemas.openxmlformats.org/officeDocument/2006/relationships/image" Target="../media/image15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scratch.mit.edu/projects/1350656604/editor/" TargetMode="External"/><Relationship Id="rId3" Type="http://schemas.openxmlformats.org/officeDocument/2006/relationships/image" Target="../media/image1.jp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5.png"/><Relationship Id="rId5" Type="http://schemas.openxmlformats.org/officeDocument/2006/relationships/image" Target="../media/image1.jp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gif"/><Relationship Id="rId5" Type="http://schemas.openxmlformats.org/officeDocument/2006/relationships/image" Target="../media/image27.gif"/><Relationship Id="rId4" Type="http://schemas.openxmlformats.org/officeDocument/2006/relationships/image" Target="../media/image26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gi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pple.com/imovie/" TargetMode="External"/><Relationship Id="rId3" Type="http://schemas.openxmlformats.org/officeDocument/2006/relationships/image" Target="../media/image1.jpg"/><Relationship Id="rId7" Type="http://schemas.openxmlformats.org/officeDocument/2006/relationships/hyperlink" Target="https://www.audacityteam.org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filmora.wondershare.com/es/" TargetMode="External"/><Relationship Id="rId11" Type="http://schemas.openxmlformats.org/officeDocument/2006/relationships/hyperlink" Target="https://suno.com/" TargetMode="External"/><Relationship Id="rId5" Type="http://schemas.openxmlformats.org/officeDocument/2006/relationships/hyperlink" Target="https://www.openshot.org/" TargetMode="External"/><Relationship Id="rId10" Type="http://schemas.openxmlformats.org/officeDocument/2006/relationships/hyperlink" Target="https://www.voicemod.net/iPhone" TargetMode="External"/><Relationship Id="rId4" Type="http://schemas.openxmlformats.org/officeDocument/2006/relationships/hyperlink" Target="https://scratch.mit.edu/" TargetMode="External"/><Relationship Id="rId9" Type="http://schemas.openxmlformats.org/officeDocument/2006/relationships/hyperlink" Target="https://www.videowinsoft.com/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gif"/><Relationship Id="rId5" Type="http://schemas.openxmlformats.org/officeDocument/2006/relationships/image" Target="../media/image9.jpeg"/><Relationship Id="rId4" Type="http://schemas.openxmlformats.org/officeDocument/2006/relationships/hyperlink" Target="https://scratch.mit.edu/projects/482262360/editor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Line 25"/>
          <p:cNvSpPr>
            <a:spLocks noChangeShapeType="1"/>
          </p:cNvSpPr>
          <p:nvPr/>
        </p:nvSpPr>
        <p:spPr bwMode="auto">
          <a:xfrm flipH="1">
            <a:off x="1676400" y="1326356"/>
            <a:ext cx="5791200" cy="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3" name="Rectangle 18"/>
          <p:cNvSpPr>
            <a:spLocks noGrp="1" noChangeArrowheads="1"/>
          </p:cNvSpPr>
          <p:nvPr>
            <p:ph type="ctrTitle"/>
          </p:nvPr>
        </p:nvSpPr>
        <p:spPr>
          <a:xfrm>
            <a:off x="685800" y="1352550"/>
            <a:ext cx="7772400" cy="2312194"/>
          </a:xfrm>
        </p:spPr>
        <p:txBody>
          <a:bodyPr anchor="t"/>
          <a:lstStyle/>
          <a:p>
            <a:pPr eaLnBrk="1" hangingPunct="1"/>
            <a:r>
              <a:rPr lang="en-US" altLang="en-US" sz="2000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Computer Music</a:t>
            </a:r>
            <a:endParaRPr lang="en-US" altLang="en-US" sz="2800" dirty="0">
              <a:solidFill>
                <a:schemeClr val="bg1">
                  <a:lumMod val="50000"/>
                </a:schemeClr>
              </a:solidFill>
              <a:latin typeface="Comic Sans MS" pitchFamily="66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5867400" y="0"/>
            <a:ext cx="3276600" cy="2287191"/>
            <a:chOff x="5410200" y="0"/>
            <a:chExt cx="3733800" cy="2287191"/>
          </a:xfrm>
        </p:grpSpPr>
        <p:sp>
          <p:nvSpPr>
            <p:cNvPr id="28" name="Line 57"/>
            <p:cNvSpPr>
              <a:spLocks noChangeShapeType="1"/>
            </p:cNvSpPr>
            <p:nvPr/>
          </p:nvSpPr>
          <p:spPr bwMode="auto">
            <a:xfrm rot="16200000" flipH="1" flipV="1">
              <a:off x="8953500" y="1868091"/>
              <a:ext cx="0" cy="381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Line 58"/>
            <p:cNvSpPr>
              <a:spLocks noChangeShapeType="1"/>
            </p:cNvSpPr>
            <p:nvPr/>
          </p:nvSpPr>
          <p:spPr bwMode="auto">
            <a:xfrm flipH="1">
              <a:off x="6400800" y="1191"/>
              <a:ext cx="0" cy="5143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Line 60"/>
            <p:cNvSpPr>
              <a:spLocks noChangeShapeType="1"/>
            </p:cNvSpPr>
            <p:nvPr/>
          </p:nvSpPr>
          <p:spPr bwMode="auto">
            <a:xfrm flipH="1">
              <a:off x="8839200" y="1191"/>
              <a:ext cx="0" cy="2286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Line 61"/>
            <p:cNvSpPr>
              <a:spLocks noChangeShapeType="1"/>
            </p:cNvSpPr>
            <p:nvPr/>
          </p:nvSpPr>
          <p:spPr bwMode="auto">
            <a:xfrm flipH="1">
              <a:off x="8534400" y="1191"/>
              <a:ext cx="0" cy="1713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Line 62"/>
            <p:cNvSpPr>
              <a:spLocks noChangeShapeType="1"/>
            </p:cNvSpPr>
            <p:nvPr/>
          </p:nvSpPr>
          <p:spPr bwMode="auto">
            <a:xfrm flipH="1">
              <a:off x="8229600" y="1191"/>
              <a:ext cx="0" cy="12561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Line 63"/>
            <p:cNvSpPr>
              <a:spLocks noChangeShapeType="1"/>
            </p:cNvSpPr>
            <p:nvPr/>
          </p:nvSpPr>
          <p:spPr bwMode="auto">
            <a:xfrm flipH="1">
              <a:off x="7924800" y="1191"/>
              <a:ext cx="0" cy="10846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Line 64"/>
            <p:cNvSpPr>
              <a:spLocks noChangeShapeType="1"/>
            </p:cNvSpPr>
            <p:nvPr/>
          </p:nvSpPr>
          <p:spPr bwMode="auto">
            <a:xfrm flipH="1">
              <a:off x="7620000" y="1191"/>
              <a:ext cx="0" cy="9703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Line 65"/>
            <p:cNvSpPr>
              <a:spLocks noChangeShapeType="1"/>
            </p:cNvSpPr>
            <p:nvPr/>
          </p:nvSpPr>
          <p:spPr bwMode="auto">
            <a:xfrm flipH="1">
              <a:off x="7315200" y="1191"/>
              <a:ext cx="0" cy="9132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Line 66"/>
            <p:cNvSpPr>
              <a:spLocks noChangeShapeType="1"/>
            </p:cNvSpPr>
            <p:nvPr/>
          </p:nvSpPr>
          <p:spPr bwMode="auto">
            <a:xfrm flipH="1">
              <a:off x="7010400" y="1191"/>
              <a:ext cx="0" cy="7989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Line 67"/>
            <p:cNvSpPr>
              <a:spLocks noChangeShapeType="1"/>
            </p:cNvSpPr>
            <p:nvPr/>
          </p:nvSpPr>
          <p:spPr bwMode="auto">
            <a:xfrm flipH="1">
              <a:off x="6705600" y="1191"/>
              <a:ext cx="0" cy="570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Line 69"/>
            <p:cNvSpPr>
              <a:spLocks noChangeShapeType="1"/>
            </p:cNvSpPr>
            <p:nvPr/>
          </p:nvSpPr>
          <p:spPr bwMode="auto">
            <a:xfrm rot="16200000" flipH="1" flipV="1">
              <a:off x="7277100" y="-1637109"/>
              <a:ext cx="0" cy="37338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Line 70"/>
            <p:cNvSpPr>
              <a:spLocks noChangeShapeType="1"/>
            </p:cNvSpPr>
            <p:nvPr/>
          </p:nvSpPr>
          <p:spPr bwMode="auto">
            <a:xfrm rot="16200000" flipH="1" flipV="1">
              <a:off x="7620000" y="-1066800"/>
              <a:ext cx="0" cy="3048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Line 71"/>
            <p:cNvSpPr>
              <a:spLocks noChangeShapeType="1"/>
            </p:cNvSpPr>
            <p:nvPr/>
          </p:nvSpPr>
          <p:spPr bwMode="auto">
            <a:xfrm rot="16200000" flipH="1" flipV="1">
              <a:off x="8000207" y="-456407"/>
              <a:ext cx="0" cy="22844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Line 72"/>
            <p:cNvSpPr>
              <a:spLocks noChangeShapeType="1"/>
            </p:cNvSpPr>
            <p:nvPr/>
          </p:nvSpPr>
          <p:spPr bwMode="auto">
            <a:xfrm rot="16200000" flipH="1" flipV="1">
              <a:off x="8305007" y="76994"/>
              <a:ext cx="0" cy="16748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Line 73"/>
            <p:cNvSpPr>
              <a:spLocks noChangeShapeType="1"/>
            </p:cNvSpPr>
            <p:nvPr/>
          </p:nvSpPr>
          <p:spPr bwMode="auto">
            <a:xfrm rot="16200000" flipH="1" flipV="1">
              <a:off x="8609807" y="610394"/>
              <a:ext cx="0" cy="1065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Line 74"/>
            <p:cNvSpPr>
              <a:spLocks noChangeShapeType="1"/>
            </p:cNvSpPr>
            <p:nvPr/>
          </p:nvSpPr>
          <p:spPr bwMode="auto">
            <a:xfrm rot="16200000" flipH="1" flipV="1">
              <a:off x="8724107" y="953294"/>
              <a:ext cx="0" cy="836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Line 75"/>
            <p:cNvSpPr>
              <a:spLocks noChangeShapeType="1"/>
            </p:cNvSpPr>
            <p:nvPr/>
          </p:nvSpPr>
          <p:spPr bwMode="auto">
            <a:xfrm rot="16200000" flipH="1" flipV="1">
              <a:off x="8800307" y="1258094"/>
              <a:ext cx="0" cy="684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Line 76"/>
            <p:cNvSpPr>
              <a:spLocks noChangeShapeType="1"/>
            </p:cNvSpPr>
            <p:nvPr/>
          </p:nvSpPr>
          <p:spPr bwMode="auto">
            <a:xfrm rot="16200000" flipH="1" flipV="1">
              <a:off x="8914607" y="1600994"/>
              <a:ext cx="0" cy="455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Line 77"/>
            <p:cNvSpPr>
              <a:spLocks noChangeShapeType="1"/>
            </p:cNvSpPr>
            <p:nvPr/>
          </p:nvSpPr>
          <p:spPr bwMode="auto">
            <a:xfrm flipH="1">
              <a:off x="6096000" y="1191"/>
              <a:ext cx="0" cy="3988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Line 80"/>
            <p:cNvSpPr>
              <a:spLocks noChangeShapeType="1"/>
            </p:cNvSpPr>
            <p:nvPr/>
          </p:nvSpPr>
          <p:spPr bwMode="auto">
            <a:xfrm flipH="1">
              <a:off x="5791200" y="0"/>
              <a:ext cx="0" cy="3429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Line 81"/>
            <p:cNvSpPr>
              <a:spLocks noChangeShapeType="1"/>
            </p:cNvSpPr>
            <p:nvPr/>
          </p:nvSpPr>
          <p:spPr bwMode="auto">
            <a:xfrm flipH="1">
              <a:off x="5486400" y="0"/>
              <a:ext cx="0" cy="2857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Line 82"/>
            <p:cNvSpPr>
              <a:spLocks noChangeShapeType="1"/>
            </p:cNvSpPr>
            <p:nvPr/>
          </p:nvSpPr>
          <p:spPr bwMode="auto">
            <a:xfrm rot="16200000" flipH="1" flipV="1">
              <a:off x="9067800" y="2209800"/>
              <a:ext cx="0" cy="1524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50" name="Picture 4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599" y="629245"/>
            <a:ext cx="3406397" cy="62805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700" y="1885950"/>
            <a:ext cx="5562600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3" name="Line 4"/>
          <p:cNvSpPr>
            <a:spLocks noChangeShapeType="1"/>
          </p:cNvSpPr>
          <p:nvPr/>
        </p:nvSpPr>
        <p:spPr bwMode="auto">
          <a:xfrm flipH="1">
            <a:off x="381000" y="342900"/>
            <a:ext cx="6355702" cy="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94" name="Rectangle 29"/>
          <p:cNvSpPr>
            <a:spLocks noGrp="1" noChangeArrowheads="1"/>
          </p:cNvSpPr>
          <p:nvPr>
            <p:ph type="title"/>
          </p:nvPr>
        </p:nvSpPr>
        <p:spPr>
          <a:xfrm>
            <a:off x="304800" y="342900"/>
            <a:ext cx="6431902" cy="285750"/>
          </a:xfrm>
        </p:spPr>
        <p:txBody>
          <a:bodyPr anchor="t"/>
          <a:lstStyle/>
          <a:p>
            <a:pPr algn="l" eaLnBrk="1" hangingPunct="1"/>
            <a:r>
              <a:rPr lang="en-US" altLang="en-US" sz="1800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Computer Music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5867400" y="0"/>
            <a:ext cx="3276600" cy="2287191"/>
            <a:chOff x="5410200" y="0"/>
            <a:chExt cx="3733800" cy="2287191"/>
          </a:xfrm>
        </p:grpSpPr>
        <p:sp>
          <p:nvSpPr>
            <p:cNvPr id="3074" name="Line 57"/>
            <p:cNvSpPr>
              <a:spLocks noChangeShapeType="1"/>
            </p:cNvSpPr>
            <p:nvPr/>
          </p:nvSpPr>
          <p:spPr bwMode="auto">
            <a:xfrm rot="16200000" flipH="1" flipV="1">
              <a:off x="8953500" y="1868091"/>
              <a:ext cx="0" cy="381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" name="Line 58"/>
            <p:cNvSpPr>
              <a:spLocks noChangeShapeType="1"/>
            </p:cNvSpPr>
            <p:nvPr/>
          </p:nvSpPr>
          <p:spPr bwMode="auto">
            <a:xfrm flipH="1">
              <a:off x="6400800" y="1191"/>
              <a:ext cx="0" cy="5143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" name="Line 60"/>
            <p:cNvSpPr>
              <a:spLocks noChangeShapeType="1"/>
            </p:cNvSpPr>
            <p:nvPr/>
          </p:nvSpPr>
          <p:spPr bwMode="auto">
            <a:xfrm flipH="1">
              <a:off x="8839200" y="1191"/>
              <a:ext cx="0" cy="2286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" name="Line 61"/>
            <p:cNvSpPr>
              <a:spLocks noChangeShapeType="1"/>
            </p:cNvSpPr>
            <p:nvPr/>
          </p:nvSpPr>
          <p:spPr bwMode="auto">
            <a:xfrm flipH="1">
              <a:off x="8534400" y="1191"/>
              <a:ext cx="0" cy="1713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8" name="Line 62"/>
            <p:cNvSpPr>
              <a:spLocks noChangeShapeType="1"/>
            </p:cNvSpPr>
            <p:nvPr/>
          </p:nvSpPr>
          <p:spPr bwMode="auto">
            <a:xfrm flipH="1">
              <a:off x="8229600" y="1191"/>
              <a:ext cx="0" cy="12561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" name="Line 63"/>
            <p:cNvSpPr>
              <a:spLocks noChangeShapeType="1"/>
            </p:cNvSpPr>
            <p:nvPr/>
          </p:nvSpPr>
          <p:spPr bwMode="auto">
            <a:xfrm flipH="1">
              <a:off x="7924800" y="1191"/>
              <a:ext cx="0" cy="10846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0" name="Line 64"/>
            <p:cNvSpPr>
              <a:spLocks noChangeShapeType="1"/>
            </p:cNvSpPr>
            <p:nvPr/>
          </p:nvSpPr>
          <p:spPr bwMode="auto">
            <a:xfrm flipH="1">
              <a:off x="7620000" y="1191"/>
              <a:ext cx="0" cy="9703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1" name="Line 65"/>
            <p:cNvSpPr>
              <a:spLocks noChangeShapeType="1"/>
            </p:cNvSpPr>
            <p:nvPr/>
          </p:nvSpPr>
          <p:spPr bwMode="auto">
            <a:xfrm flipH="1">
              <a:off x="7315200" y="1191"/>
              <a:ext cx="0" cy="9132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2" name="Line 66"/>
            <p:cNvSpPr>
              <a:spLocks noChangeShapeType="1"/>
            </p:cNvSpPr>
            <p:nvPr/>
          </p:nvSpPr>
          <p:spPr bwMode="auto">
            <a:xfrm flipH="1">
              <a:off x="7010400" y="1191"/>
              <a:ext cx="0" cy="7989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3" name="Line 67"/>
            <p:cNvSpPr>
              <a:spLocks noChangeShapeType="1"/>
            </p:cNvSpPr>
            <p:nvPr/>
          </p:nvSpPr>
          <p:spPr bwMode="auto">
            <a:xfrm flipH="1">
              <a:off x="6705600" y="1191"/>
              <a:ext cx="0" cy="570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4" name="Line 69"/>
            <p:cNvSpPr>
              <a:spLocks noChangeShapeType="1"/>
            </p:cNvSpPr>
            <p:nvPr/>
          </p:nvSpPr>
          <p:spPr bwMode="auto">
            <a:xfrm rot="16200000" flipH="1" flipV="1">
              <a:off x="7277100" y="-1637109"/>
              <a:ext cx="0" cy="37338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5" name="Line 70"/>
            <p:cNvSpPr>
              <a:spLocks noChangeShapeType="1"/>
            </p:cNvSpPr>
            <p:nvPr/>
          </p:nvSpPr>
          <p:spPr bwMode="auto">
            <a:xfrm rot="16200000" flipH="1" flipV="1">
              <a:off x="7620000" y="-1066800"/>
              <a:ext cx="0" cy="3048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6" name="Line 71"/>
            <p:cNvSpPr>
              <a:spLocks noChangeShapeType="1"/>
            </p:cNvSpPr>
            <p:nvPr/>
          </p:nvSpPr>
          <p:spPr bwMode="auto">
            <a:xfrm rot="16200000" flipH="1" flipV="1">
              <a:off x="8000207" y="-456407"/>
              <a:ext cx="0" cy="22844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7" name="Line 72"/>
            <p:cNvSpPr>
              <a:spLocks noChangeShapeType="1"/>
            </p:cNvSpPr>
            <p:nvPr/>
          </p:nvSpPr>
          <p:spPr bwMode="auto">
            <a:xfrm rot="16200000" flipH="1" flipV="1">
              <a:off x="8305007" y="76994"/>
              <a:ext cx="0" cy="16748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8" name="Line 73"/>
            <p:cNvSpPr>
              <a:spLocks noChangeShapeType="1"/>
            </p:cNvSpPr>
            <p:nvPr/>
          </p:nvSpPr>
          <p:spPr bwMode="auto">
            <a:xfrm rot="16200000" flipH="1" flipV="1">
              <a:off x="8609807" y="610394"/>
              <a:ext cx="0" cy="1065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9" name="Line 74"/>
            <p:cNvSpPr>
              <a:spLocks noChangeShapeType="1"/>
            </p:cNvSpPr>
            <p:nvPr/>
          </p:nvSpPr>
          <p:spPr bwMode="auto">
            <a:xfrm rot="16200000" flipH="1" flipV="1">
              <a:off x="8724107" y="953294"/>
              <a:ext cx="0" cy="836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0" name="Line 75"/>
            <p:cNvSpPr>
              <a:spLocks noChangeShapeType="1"/>
            </p:cNvSpPr>
            <p:nvPr/>
          </p:nvSpPr>
          <p:spPr bwMode="auto">
            <a:xfrm rot="16200000" flipH="1" flipV="1">
              <a:off x="8800307" y="1258094"/>
              <a:ext cx="0" cy="684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1" name="Line 76"/>
            <p:cNvSpPr>
              <a:spLocks noChangeShapeType="1"/>
            </p:cNvSpPr>
            <p:nvPr/>
          </p:nvSpPr>
          <p:spPr bwMode="auto">
            <a:xfrm rot="16200000" flipH="1" flipV="1">
              <a:off x="8914607" y="1600994"/>
              <a:ext cx="0" cy="455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2" name="Line 77"/>
            <p:cNvSpPr>
              <a:spLocks noChangeShapeType="1"/>
            </p:cNvSpPr>
            <p:nvPr/>
          </p:nvSpPr>
          <p:spPr bwMode="auto">
            <a:xfrm flipH="1">
              <a:off x="6096000" y="1191"/>
              <a:ext cx="0" cy="3988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6" name="Line 80"/>
            <p:cNvSpPr>
              <a:spLocks noChangeShapeType="1"/>
            </p:cNvSpPr>
            <p:nvPr/>
          </p:nvSpPr>
          <p:spPr bwMode="auto">
            <a:xfrm flipH="1">
              <a:off x="5791200" y="0"/>
              <a:ext cx="0" cy="3429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7" name="Line 81"/>
            <p:cNvSpPr>
              <a:spLocks noChangeShapeType="1"/>
            </p:cNvSpPr>
            <p:nvPr/>
          </p:nvSpPr>
          <p:spPr bwMode="auto">
            <a:xfrm flipH="1">
              <a:off x="5486400" y="0"/>
              <a:ext cx="0" cy="2857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8" name="Line 82"/>
            <p:cNvSpPr>
              <a:spLocks noChangeShapeType="1"/>
            </p:cNvSpPr>
            <p:nvPr/>
          </p:nvSpPr>
          <p:spPr bwMode="auto">
            <a:xfrm rot="16200000" flipH="1" flipV="1">
              <a:off x="9067800" y="2209800"/>
              <a:ext cx="0" cy="1524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070" y="38960"/>
            <a:ext cx="2041452" cy="376393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4996460" y="742950"/>
            <a:ext cx="38800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4/4 Time Rhythm</a:t>
            </a:r>
            <a:r>
              <a:rPr lang="en-US" sz="1800" dirty="0">
                <a:latin typeface="Comic Sans MS" panose="030F0702030302020204" pitchFamily="66" charset="0"/>
              </a:rPr>
              <a:t> </a:t>
            </a:r>
          </a:p>
          <a:p>
            <a:endParaRPr lang="en-US" sz="1800" dirty="0">
              <a:solidFill>
                <a:schemeClr val="bg1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Let’s add some 1/8 notes to make the rhythm more interesting.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65C4CDA-5A38-434A-BD51-CC438D627CEA}"/>
              </a:ext>
            </a:extLst>
          </p:cNvPr>
          <p:cNvGrpSpPr/>
          <p:nvPr/>
        </p:nvGrpSpPr>
        <p:grpSpPr>
          <a:xfrm>
            <a:off x="1828800" y="1123950"/>
            <a:ext cx="304800" cy="338254"/>
            <a:chOff x="1828800" y="1123950"/>
            <a:chExt cx="304800" cy="33825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3E3193AD-0D6F-4E69-9913-F327A14D496B}"/>
                </a:ext>
              </a:extLst>
            </p:cNvPr>
            <p:cNvSpPr/>
            <p:nvPr/>
          </p:nvSpPr>
          <p:spPr bwMode="auto">
            <a:xfrm>
              <a:off x="1973766" y="1123950"/>
              <a:ext cx="22302" cy="282498"/>
            </a:xfrm>
            <a:custGeom>
              <a:avLst/>
              <a:gdLst>
                <a:gd name="connsiteX0" fmla="*/ 22302 w 22302"/>
                <a:gd name="connsiteY0" fmla="*/ 0 h 282498"/>
                <a:gd name="connsiteX1" fmla="*/ 22302 w 22302"/>
                <a:gd name="connsiteY1" fmla="*/ 0 h 282498"/>
                <a:gd name="connsiteX2" fmla="*/ 14868 w 22302"/>
                <a:gd name="connsiteY2" fmla="*/ 193288 h 282498"/>
                <a:gd name="connsiteX3" fmla="*/ 7434 w 22302"/>
                <a:gd name="connsiteY3" fmla="*/ 275064 h 282498"/>
                <a:gd name="connsiteX4" fmla="*/ 0 w 22302"/>
                <a:gd name="connsiteY4" fmla="*/ 282498 h 282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302" h="282498">
                  <a:moveTo>
                    <a:pt x="22302" y="0"/>
                  </a:moveTo>
                  <a:lnTo>
                    <a:pt x="22302" y="0"/>
                  </a:lnTo>
                  <a:cubicBezTo>
                    <a:pt x="19824" y="64429"/>
                    <a:pt x="18890" y="128937"/>
                    <a:pt x="14868" y="193288"/>
                  </a:cubicBezTo>
                  <a:cubicBezTo>
                    <a:pt x="5397" y="344826"/>
                    <a:pt x="7434" y="144967"/>
                    <a:pt x="7434" y="275064"/>
                  </a:cubicBezTo>
                  <a:lnTo>
                    <a:pt x="0" y="282498"/>
                  </a:lnTo>
                </a:path>
              </a:pathLst>
            </a:custGeom>
            <a:noFill/>
            <a:ln w="12700" cap="flat" cmpd="sng" algn="ctr">
              <a:solidFill>
                <a:srgbClr val="33333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BD1E2AE-A433-405F-A91B-983CDC48E333}"/>
                </a:ext>
              </a:extLst>
            </p:cNvPr>
            <p:cNvSpPr/>
            <p:nvPr/>
          </p:nvSpPr>
          <p:spPr bwMode="auto">
            <a:xfrm>
              <a:off x="1984713" y="1138354"/>
              <a:ext cx="148887" cy="185854"/>
            </a:xfrm>
            <a:custGeom>
              <a:avLst/>
              <a:gdLst>
                <a:gd name="connsiteX0" fmla="*/ 0 w 185930"/>
                <a:gd name="connsiteY0" fmla="*/ 0 h 185854"/>
                <a:gd name="connsiteX1" fmla="*/ 59473 w 185930"/>
                <a:gd name="connsiteY1" fmla="*/ 96644 h 185854"/>
                <a:gd name="connsiteX2" fmla="*/ 185853 w 185930"/>
                <a:gd name="connsiteY2" fmla="*/ 141249 h 185854"/>
                <a:gd name="connsiteX3" fmla="*/ 74341 w 185930"/>
                <a:gd name="connsiteY3" fmla="*/ 185854 h 185854"/>
                <a:gd name="connsiteX0" fmla="*/ 0 w 148887"/>
                <a:gd name="connsiteY0" fmla="*/ 0 h 185854"/>
                <a:gd name="connsiteX1" fmla="*/ 59473 w 148887"/>
                <a:gd name="connsiteY1" fmla="*/ 96644 h 185854"/>
                <a:gd name="connsiteX2" fmla="*/ 148683 w 148887"/>
                <a:gd name="connsiteY2" fmla="*/ 141249 h 185854"/>
                <a:gd name="connsiteX3" fmla="*/ 74341 w 148887"/>
                <a:gd name="connsiteY3" fmla="*/ 185854 h 185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887" h="185854">
                  <a:moveTo>
                    <a:pt x="0" y="0"/>
                  </a:moveTo>
                  <a:cubicBezTo>
                    <a:pt x="14249" y="36551"/>
                    <a:pt x="34693" y="73103"/>
                    <a:pt x="59473" y="96644"/>
                  </a:cubicBezTo>
                  <a:cubicBezTo>
                    <a:pt x="84253" y="120185"/>
                    <a:pt x="146205" y="126381"/>
                    <a:pt x="148683" y="141249"/>
                  </a:cubicBezTo>
                  <a:cubicBezTo>
                    <a:pt x="151161" y="156117"/>
                    <a:pt x="131336" y="170985"/>
                    <a:pt x="74341" y="185854"/>
                  </a:cubicBezTo>
                </a:path>
              </a:pathLst>
            </a:custGeom>
            <a:noFill/>
            <a:ln w="12700" cap="flat" cmpd="sng" algn="ctr">
              <a:solidFill>
                <a:srgbClr val="33333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1D01C509-A1B5-4458-8514-BB1FF96ADC84}"/>
                </a:ext>
              </a:extLst>
            </p:cNvPr>
            <p:cNvSpPr/>
            <p:nvPr/>
          </p:nvSpPr>
          <p:spPr bwMode="auto">
            <a:xfrm>
              <a:off x="1828800" y="1324208"/>
              <a:ext cx="155912" cy="137996"/>
            </a:xfrm>
            <a:prstGeom prst="ellipse">
              <a:avLst/>
            </a:prstGeom>
            <a:solidFill>
              <a:schemeClr val="tx1"/>
            </a:solidFill>
            <a:ln w="12700" cap="flat" cmpd="sng" algn="ctr">
              <a:solidFill>
                <a:srgbClr val="33333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860A353-997F-494D-858C-CA226F78FE41}"/>
              </a:ext>
            </a:extLst>
          </p:cNvPr>
          <p:cNvGrpSpPr/>
          <p:nvPr/>
        </p:nvGrpSpPr>
        <p:grpSpPr>
          <a:xfrm>
            <a:off x="2209800" y="1123950"/>
            <a:ext cx="304800" cy="338254"/>
            <a:chOff x="2362200" y="1123950"/>
            <a:chExt cx="304800" cy="338254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7259E9FC-E11A-40DA-8300-8E96F295F9BE}"/>
                </a:ext>
              </a:extLst>
            </p:cNvPr>
            <p:cNvSpPr/>
            <p:nvPr/>
          </p:nvSpPr>
          <p:spPr bwMode="auto">
            <a:xfrm>
              <a:off x="2507166" y="1123950"/>
              <a:ext cx="22302" cy="282498"/>
            </a:xfrm>
            <a:custGeom>
              <a:avLst/>
              <a:gdLst>
                <a:gd name="connsiteX0" fmla="*/ 22302 w 22302"/>
                <a:gd name="connsiteY0" fmla="*/ 0 h 282498"/>
                <a:gd name="connsiteX1" fmla="*/ 22302 w 22302"/>
                <a:gd name="connsiteY1" fmla="*/ 0 h 282498"/>
                <a:gd name="connsiteX2" fmla="*/ 14868 w 22302"/>
                <a:gd name="connsiteY2" fmla="*/ 193288 h 282498"/>
                <a:gd name="connsiteX3" fmla="*/ 7434 w 22302"/>
                <a:gd name="connsiteY3" fmla="*/ 275064 h 282498"/>
                <a:gd name="connsiteX4" fmla="*/ 0 w 22302"/>
                <a:gd name="connsiteY4" fmla="*/ 282498 h 282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302" h="282498">
                  <a:moveTo>
                    <a:pt x="22302" y="0"/>
                  </a:moveTo>
                  <a:lnTo>
                    <a:pt x="22302" y="0"/>
                  </a:lnTo>
                  <a:cubicBezTo>
                    <a:pt x="19824" y="64429"/>
                    <a:pt x="18890" y="128937"/>
                    <a:pt x="14868" y="193288"/>
                  </a:cubicBezTo>
                  <a:cubicBezTo>
                    <a:pt x="5397" y="344826"/>
                    <a:pt x="7434" y="144967"/>
                    <a:pt x="7434" y="275064"/>
                  </a:cubicBezTo>
                  <a:lnTo>
                    <a:pt x="0" y="282498"/>
                  </a:lnTo>
                </a:path>
              </a:pathLst>
            </a:custGeom>
            <a:noFill/>
            <a:ln w="12700" cap="flat" cmpd="sng" algn="ctr">
              <a:solidFill>
                <a:srgbClr val="33333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731BCF8-4880-44D6-B03D-24D9CFCB1C22}"/>
                </a:ext>
              </a:extLst>
            </p:cNvPr>
            <p:cNvSpPr/>
            <p:nvPr/>
          </p:nvSpPr>
          <p:spPr bwMode="auto">
            <a:xfrm>
              <a:off x="2518113" y="1138354"/>
              <a:ext cx="148887" cy="185854"/>
            </a:xfrm>
            <a:custGeom>
              <a:avLst/>
              <a:gdLst>
                <a:gd name="connsiteX0" fmla="*/ 0 w 185930"/>
                <a:gd name="connsiteY0" fmla="*/ 0 h 185854"/>
                <a:gd name="connsiteX1" fmla="*/ 59473 w 185930"/>
                <a:gd name="connsiteY1" fmla="*/ 96644 h 185854"/>
                <a:gd name="connsiteX2" fmla="*/ 185853 w 185930"/>
                <a:gd name="connsiteY2" fmla="*/ 141249 h 185854"/>
                <a:gd name="connsiteX3" fmla="*/ 74341 w 185930"/>
                <a:gd name="connsiteY3" fmla="*/ 185854 h 185854"/>
                <a:gd name="connsiteX0" fmla="*/ 0 w 148887"/>
                <a:gd name="connsiteY0" fmla="*/ 0 h 185854"/>
                <a:gd name="connsiteX1" fmla="*/ 59473 w 148887"/>
                <a:gd name="connsiteY1" fmla="*/ 96644 h 185854"/>
                <a:gd name="connsiteX2" fmla="*/ 148683 w 148887"/>
                <a:gd name="connsiteY2" fmla="*/ 141249 h 185854"/>
                <a:gd name="connsiteX3" fmla="*/ 74341 w 148887"/>
                <a:gd name="connsiteY3" fmla="*/ 185854 h 185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887" h="185854">
                  <a:moveTo>
                    <a:pt x="0" y="0"/>
                  </a:moveTo>
                  <a:cubicBezTo>
                    <a:pt x="14249" y="36551"/>
                    <a:pt x="34693" y="73103"/>
                    <a:pt x="59473" y="96644"/>
                  </a:cubicBezTo>
                  <a:cubicBezTo>
                    <a:pt x="84253" y="120185"/>
                    <a:pt x="146205" y="126381"/>
                    <a:pt x="148683" y="141249"/>
                  </a:cubicBezTo>
                  <a:cubicBezTo>
                    <a:pt x="151161" y="156117"/>
                    <a:pt x="131336" y="170985"/>
                    <a:pt x="74341" y="185854"/>
                  </a:cubicBezTo>
                </a:path>
              </a:pathLst>
            </a:custGeom>
            <a:noFill/>
            <a:ln w="12700" cap="flat" cmpd="sng" algn="ctr">
              <a:solidFill>
                <a:srgbClr val="33333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A1E83A02-EEFF-4A30-9A0C-D234694E9550}"/>
                </a:ext>
              </a:extLst>
            </p:cNvPr>
            <p:cNvSpPr/>
            <p:nvPr/>
          </p:nvSpPr>
          <p:spPr bwMode="auto">
            <a:xfrm>
              <a:off x="2362200" y="1324208"/>
              <a:ext cx="155912" cy="137996"/>
            </a:xfrm>
            <a:prstGeom prst="ellipse">
              <a:avLst/>
            </a:prstGeom>
            <a:solidFill>
              <a:schemeClr val="tx1"/>
            </a:solidFill>
            <a:ln w="12700" cap="flat" cmpd="sng" algn="ctr">
              <a:solidFill>
                <a:srgbClr val="33333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bg2"/>
                </a:solidFill>
                <a:effectLst/>
                <a:latin typeface="Times New Roman" pitchFamily="18" charset="0"/>
              </a:endParaRPr>
            </a:p>
          </p:txBody>
        </p:sp>
      </p:grp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58C4D0BC-E691-4774-B931-22DE00FC29B9}"/>
              </a:ext>
            </a:extLst>
          </p:cNvPr>
          <p:cNvSpPr/>
          <p:nvPr/>
        </p:nvSpPr>
        <p:spPr bwMode="auto">
          <a:xfrm>
            <a:off x="1135566" y="1123950"/>
            <a:ext cx="22302" cy="282498"/>
          </a:xfrm>
          <a:custGeom>
            <a:avLst/>
            <a:gdLst>
              <a:gd name="connsiteX0" fmla="*/ 22302 w 22302"/>
              <a:gd name="connsiteY0" fmla="*/ 0 h 282498"/>
              <a:gd name="connsiteX1" fmla="*/ 22302 w 22302"/>
              <a:gd name="connsiteY1" fmla="*/ 0 h 282498"/>
              <a:gd name="connsiteX2" fmla="*/ 14868 w 22302"/>
              <a:gd name="connsiteY2" fmla="*/ 193288 h 282498"/>
              <a:gd name="connsiteX3" fmla="*/ 7434 w 22302"/>
              <a:gd name="connsiteY3" fmla="*/ 275064 h 282498"/>
              <a:gd name="connsiteX4" fmla="*/ 0 w 22302"/>
              <a:gd name="connsiteY4" fmla="*/ 282498 h 282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302" h="282498">
                <a:moveTo>
                  <a:pt x="22302" y="0"/>
                </a:moveTo>
                <a:lnTo>
                  <a:pt x="22302" y="0"/>
                </a:lnTo>
                <a:cubicBezTo>
                  <a:pt x="19824" y="64429"/>
                  <a:pt x="18890" y="128937"/>
                  <a:pt x="14868" y="193288"/>
                </a:cubicBezTo>
                <a:cubicBezTo>
                  <a:pt x="5397" y="344826"/>
                  <a:pt x="7434" y="144967"/>
                  <a:pt x="7434" y="275064"/>
                </a:cubicBezTo>
                <a:lnTo>
                  <a:pt x="0" y="282498"/>
                </a:lnTo>
              </a:path>
            </a:pathLst>
          </a:custGeom>
          <a:noFill/>
          <a:ln w="12700" cap="flat" cmpd="sng" algn="ctr">
            <a:solidFill>
              <a:srgbClr val="3333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2"/>
              </a:solidFill>
              <a:effectLst/>
              <a:latin typeface="Times New Roman" pitchFamily="18" charset="0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985A1DEA-05D8-4FA9-AB55-788815EDC012}"/>
              </a:ext>
            </a:extLst>
          </p:cNvPr>
          <p:cNvSpPr/>
          <p:nvPr/>
        </p:nvSpPr>
        <p:spPr bwMode="auto">
          <a:xfrm>
            <a:off x="990600" y="1324208"/>
            <a:ext cx="155912" cy="137996"/>
          </a:xfrm>
          <a:prstGeom prst="ellipse">
            <a:avLst/>
          </a:prstGeom>
          <a:solidFill>
            <a:schemeClr val="tx1"/>
          </a:solidFill>
          <a:ln w="12700" cap="flat" cmpd="sng" algn="ctr">
            <a:solidFill>
              <a:srgbClr val="3333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2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44F3F879-61D8-4C5B-A66B-659B471C6338}"/>
              </a:ext>
            </a:extLst>
          </p:cNvPr>
          <p:cNvSpPr/>
          <p:nvPr/>
        </p:nvSpPr>
        <p:spPr bwMode="auto">
          <a:xfrm>
            <a:off x="1382751" y="1234068"/>
            <a:ext cx="200722" cy="7434"/>
          </a:xfrm>
          <a:custGeom>
            <a:avLst/>
            <a:gdLst>
              <a:gd name="connsiteX0" fmla="*/ 0 w 200722"/>
              <a:gd name="connsiteY0" fmla="*/ 0 h 7434"/>
              <a:gd name="connsiteX1" fmla="*/ 200722 w 200722"/>
              <a:gd name="connsiteY1" fmla="*/ 0 h 7434"/>
              <a:gd name="connsiteX2" fmla="*/ 200722 w 200722"/>
              <a:gd name="connsiteY2" fmla="*/ 7434 h 7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0722" h="7434">
                <a:moveTo>
                  <a:pt x="0" y="0"/>
                </a:moveTo>
                <a:lnTo>
                  <a:pt x="200722" y="0"/>
                </a:lnTo>
                <a:lnTo>
                  <a:pt x="200722" y="7434"/>
                </a:lnTo>
              </a:path>
            </a:pathLst>
          </a:custGeom>
          <a:noFill/>
          <a:ln w="12700" cap="flat" cmpd="sng" algn="ctr">
            <a:solidFill>
              <a:srgbClr val="3333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2"/>
              </a:solidFill>
              <a:effectLst/>
              <a:latin typeface="Times New Roman" pitchFamily="18" charset="0"/>
            </a:endParaRP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2E804490-570E-4258-B29C-D6DED4BBDADF}"/>
              </a:ext>
            </a:extLst>
          </p:cNvPr>
          <p:cNvSpPr/>
          <p:nvPr/>
        </p:nvSpPr>
        <p:spPr bwMode="auto">
          <a:xfrm>
            <a:off x="1371600" y="1345116"/>
            <a:ext cx="200722" cy="7434"/>
          </a:xfrm>
          <a:custGeom>
            <a:avLst/>
            <a:gdLst>
              <a:gd name="connsiteX0" fmla="*/ 0 w 200722"/>
              <a:gd name="connsiteY0" fmla="*/ 0 h 7434"/>
              <a:gd name="connsiteX1" fmla="*/ 200722 w 200722"/>
              <a:gd name="connsiteY1" fmla="*/ 0 h 7434"/>
              <a:gd name="connsiteX2" fmla="*/ 200722 w 200722"/>
              <a:gd name="connsiteY2" fmla="*/ 7434 h 7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0722" h="7434">
                <a:moveTo>
                  <a:pt x="0" y="0"/>
                </a:moveTo>
                <a:lnTo>
                  <a:pt x="200722" y="0"/>
                </a:lnTo>
                <a:lnTo>
                  <a:pt x="200722" y="7434"/>
                </a:lnTo>
              </a:path>
            </a:pathLst>
          </a:custGeom>
          <a:noFill/>
          <a:ln w="12700" cap="flat" cmpd="sng" algn="ctr">
            <a:solidFill>
              <a:srgbClr val="3333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bg2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3896086-7EE5-F068-A761-FBF7E0C3D4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470" y="1900283"/>
            <a:ext cx="3823330" cy="3075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3454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3" name="Line 4"/>
          <p:cNvSpPr>
            <a:spLocks noChangeShapeType="1"/>
          </p:cNvSpPr>
          <p:nvPr/>
        </p:nvSpPr>
        <p:spPr bwMode="auto">
          <a:xfrm flipH="1">
            <a:off x="381000" y="342900"/>
            <a:ext cx="6355702" cy="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94" name="Rectangle 29"/>
          <p:cNvSpPr>
            <a:spLocks noGrp="1" noChangeArrowheads="1"/>
          </p:cNvSpPr>
          <p:nvPr>
            <p:ph type="title"/>
          </p:nvPr>
        </p:nvSpPr>
        <p:spPr>
          <a:xfrm>
            <a:off x="304800" y="342900"/>
            <a:ext cx="6431902" cy="285750"/>
          </a:xfrm>
        </p:spPr>
        <p:txBody>
          <a:bodyPr anchor="t"/>
          <a:lstStyle/>
          <a:p>
            <a:pPr algn="l" eaLnBrk="1" hangingPunct="1"/>
            <a:r>
              <a:rPr lang="en-US" altLang="en-US" sz="1800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Computer Music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5867400" y="0"/>
            <a:ext cx="3276600" cy="2287191"/>
            <a:chOff x="5410200" y="0"/>
            <a:chExt cx="3733800" cy="2287191"/>
          </a:xfrm>
        </p:grpSpPr>
        <p:sp>
          <p:nvSpPr>
            <p:cNvPr id="3074" name="Line 57"/>
            <p:cNvSpPr>
              <a:spLocks noChangeShapeType="1"/>
            </p:cNvSpPr>
            <p:nvPr/>
          </p:nvSpPr>
          <p:spPr bwMode="auto">
            <a:xfrm rot="16200000" flipH="1" flipV="1">
              <a:off x="8953500" y="1868091"/>
              <a:ext cx="0" cy="381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" name="Line 58"/>
            <p:cNvSpPr>
              <a:spLocks noChangeShapeType="1"/>
            </p:cNvSpPr>
            <p:nvPr/>
          </p:nvSpPr>
          <p:spPr bwMode="auto">
            <a:xfrm flipH="1">
              <a:off x="6400800" y="1191"/>
              <a:ext cx="0" cy="5143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" name="Line 60"/>
            <p:cNvSpPr>
              <a:spLocks noChangeShapeType="1"/>
            </p:cNvSpPr>
            <p:nvPr/>
          </p:nvSpPr>
          <p:spPr bwMode="auto">
            <a:xfrm flipH="1">
              <a:off x="8839200" y="1191"/>
              <a:ext cx="0" cy="2286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" name="Line 61"/>
            <p:cNvSpPr>
              <a:spLocks noChangeShapeType="1"/>
            </p:cNvSpPr>
            <p:nvPr/>
          </p:nvSpPr>
          <p:spPr bwMode="auto">
            <a:xfrm flipH="1">
              <a:off x="8534400" y="1191"/>
              <a:ext cx="0" cy="1713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8" name="Line 62"/>
            <p:cNvSpPr>
              <a:spLocks noChangeShapeType="1"/>
            </p:cNvSpPr>
            <p:nvPr/>
          </p:nvSpPr>
          <p:spPr bwMode="auto">
            <a:xfrm flipH="1">
              <a:off x="8229600" y="1191"/>
              <a:ext cx="0" cy="12561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" name="Line 63"/>
            <p:cNvSpPr>
              <a:spLocks noChangeShapeType="1"/>
            </p:cNvSpPr>
            <p:nvPr/>
          </p:nvSpPr>
          <p:spPr bwMode="auto">
            <a:xfrm flipH="1">
              <a:off x="7924800" y="1191"/>
              <a:ext cx="0" cy="10846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0" name="Line 64"/>
            <p:cNvSpPr>
              <a:spLocks noChangeShapeType="1"/>
            </p:cNvSpPr>
            <p:nvPr/>
          </p:nvSpPr>
          <p:spPr bwMode="auto">
            <a:xfrm flipH="1">
              <a:off x="7620000" y="1191"/>
              <a:ext cx="0" cy="9703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1" name="Line 65"/>
            <p:cNvSpPr>
              <a:spLocks noChangeShapeType="1"/>
            </p:cNvSpPr>
            <p:nvPr/>
          </p:nvSpPr>
          <p:spPr bwMode="auto">
            <a:xfrm flipH="1">
              <a:off x="7315200" y="1191"/>
              <a:ext cx="0" cy="9132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2" name="Line 66"/>
            <p:cNvSpPr>
              <a:spLocks noChangeShapeType="1"/>
            </p:cNvSpPr>
            <p:nvPr/>
          </p:nvSpPr>
          <p:spPr bwMode="auto">
            <a:xfrm flipH="1">
              <a:off x="7010400" y="1191"/>
              <a:ext cx="0" cy="7989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3" name="Line 67"/>
            <p:cNvSpPr>
              <a:spLocks noChangeShapeType="1"/>
            </p:cNvSpPr>
            <p:nvPr/>
          </p:nvSpPr>
          <p:spPr bwMode="auto">
            <a:xfrm flipH="1">
              <a:off x="6705600" y="1191"/>
              <a:ext cx="0" cy="570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4" name="Line 69"/>
            <p:cNvSpPr>
              <a:spLocks noChangeShapeType="1"/>
            </p:cNvSpPr>
            <p:nvPr/>
          </p:nvSpPr>
          <p:spPr bwMode="auto">
            <a:xfrm rot="16200000" flipH="1" flipV="1">
              <a:off x="7277100" y="-1637109"/>
              <a:ext cx="0" cy="37338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5" name="Line 70"/>
            <p:cNvSpPr>
              <a:spLocks noChangeShapeType="1"/>
            </p:cNvSpPr>
            <p:nvPr/>
          </p:nvSpPr>
          <p:spPr bwMode="auto">
            <a:xfrm rot="16200000" flipH="1" flipV="1">
              <a:off x="7620000" y="-1066800"/>
              <a:ext cx="0" cy="3048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6" name="Line 71"/>
            <p:cNvSpPr>
              <a:spLocks noChangeShapeType="1"/>
            </p:cNvSpPr>
            <p:nvPr/>
          </p:nvSpPr>
          <p:spPr bwMode="auto">
            <a:xfrm rot="16200000" flipH="1" flipV="1">
              <a:off x="8000207" y="-456407"/>
              <a:ext cx="0" cy="22844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7" name="Line 72"/>
            <p:cNvSpPr>
              <a:spLocks noChangeShapeType="1"/>
            </p:cNvSpPr>
            <p:nvPr/>
          </p:nvSpPr>
          <p:spPr bwMode="auto">
            <a:xfrm rot="16200000" flipH="1" flipV="1">
              <a:off x="8305007" y="76994"/>
              <a:ext cx="0" cy="16748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8" name="Line 73"/>
            <p:cNvSpPr>
              <a:spLocks noChangeShapeType="1"/>
            </p:cNvSpPr>
            <p:nvPr/>
          </p:nvSpPr>
          <p:spPr bwMode="auto">
            <a:xfrm rot="16200000" flipH="1" flipV="1">
              <a:off x="8609807" y="610394"/>
              <a:ext cx="0" cy="1065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9" name="Line 74"/>
            <p:cNvSpPr>
              <a:spLocks noChangeShapeType="1"/>
            </p:cNvSpPr>
            <p:nvPr/>
          </p:nvSpPr>
          <p:spPr bwMode="auto">
            <a:xfrm rot="16200000" flipH="1" flipV="1">
              <a:off x="8724107" y="953294"/>
              <a:ext cx="0" cy="836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0" name="Line 75"/>
            <p:cNvSpPr>
              <a:spLocks noChangeShapeType="1"/>
            </p:cNvSpPr>
            <p:nvPr/>
          </p:nvSpPr>
          <p:spPr bwMode="auto">
            <a:xfrm rot="16200000" flipH="1" flipV="1">
              <a:off x="8800307" y="1258094"/>
              <a:ext cx="0" cy="684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1" name="Line 76"/>
            <p:cNvSpPr>
              <a:spLocks noChangeShapeType="1"/>
            </p:cNvSpPr>
            <p:nvPr/>
          </p:nvSpPr>
          <p:spPr bwMode="auto">
            <a:xfrm rot="16200000" flipH="1" flipV="1">
              <a:off x="8914607" y="1600994"/>
              <a:ext cx="0" cy="455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2" name="Line 77"/>
            <p:cNvSpPr>
              <a:spLocks noChangeShapeType="1"/>
            </p:cNvSpPr>
            <p:nvPr/>
          </p:nvSpPr>
          <p:spPr bwMode="auto">
            <a:xfrm flipH="1">
              <a:off x="6096000" y="1191"/>
              <a:ext cx="0" cy="3988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6" name="Line 80"/>
            <p:cNvSpPr>
              <a:spLocks noChangeShapeType="1"/>
            </p:cNvSpPr>
            <p:nvPr/>
          </p:nvSpPr>
          <p:spPr bwMode="auto">
            <a:xfrm flipH="1">
              <a:off x="5791200" y="0"/>
              <a:ext cx="0" cy="3429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7" name="Line 81"/>
            <p:cNvSpPr>
              <a:spLocks noChangeShapeType="1"/>
            </p:cNvSpPr>
            <p:nvPr/>
          </p:nvSpPr>
          <p:spPr bwMode="auto">
            <a:xfrm flipH="1">
              <a:off x="5486400" y="0"/>
              <a:ext cx="0" cy="2857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8" name="Line 82"/>
            <p:cNvSpPr>
              <a:spLocks noChangeShapeType="1"/>
            </p:cNvSpPr>
            <p:nvPr/>
          </p:nvSpPr>
          <p:spPr bwMode="auto">
            <a:xfrm rot="16200000" flipH="1" flipV="1">
              <a:off x="9067800" y="2209800"/>
              <a:ext cx="0" cy="1524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070" y="38960"/>
            <a:ext cx="2041452" cy="37639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764763" y="755630"/>
            <a:ext cx="30776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Music notation</a:t>
            </a:r>
            <a:r>
              <a:rPr lang="en-US" sz="1800" dirty="0">
                <a:latin typeface="Comic Sans MS" panose="030F0702030302020204" pitchFamily="66" charset="0"/>
              </a:rPr>
              <a:t> </a:t>
            </a:r>
          </a:p>
          <a:p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C D E F G A B</a:t>
            </a:r>
          </a:p>
        </p:txBody>
      </p:sp>
      <p:pic>
        <p:nvPicPr>
          <p:cNvPr id="5" name="Picture 2" descr="Violin Online Reading Musi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14400"/>
            <a:ext cx="4076700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Piano Keys and Their Corresponding Notes - dummie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1" y="2379274"/>
            <a:ext cx="3009899" cy="2047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09887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3" name="Line 4"/>
          <p:cNvSpPr>
            <a:spLocks noChangeShapeType="1"/>
          </p:cNvSpPr>
          <p:nvPr/>
        </p:nvSpPr>
        <p:spPr bwMode="auto">
          <a:xfrm flipH="1">
            <a:off x="381000" y="342900"/>
            <a:ext cx="6355702" cy="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94" name="Rectangle 29"/>
          <p:cNvSpPr>
            <a:spLocks noGrp="1" noChangeArrowheads="1"/>
          </p:cNvSpPr>
          <p:nvPr>
            <p:ph type="title"/>
          </p:nvPr>
        </p:nvSpPr>
        <p:spPr>
          <a:xfrm>
            <a:off x="304800" y="342900"/>
            <a:ext cx="6431902" cy="285750"/>
          </a:xfrm>
        </p:spPr>
        <p:txBody>
          <a:bodyPr anchor="t"/>
          <a:lstStyle/>
          <a:p>
            <a:pPr algn="l" eaLnBrk="1" hangingPunct="1"/>
            <a:r>
              <a:rPr lang="en-US" altLang="en-US" sz="1800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Computer Music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5867400" y="0"/>
            <a:ext cx="3276600" cy="2287191"/>
            <a:chOff x="5410200" y="0"/>
            <a:chExt cx="3733800" cy="2287191"/>
          </a:xfrm>
        </p:grpSpPr>
        <p:sp>
          <p:nvSpPr>
            <p:cNvPr id="3074" name="Line 57"/>
            <p:cNvSpPr>
              <a:spLocks noChangeShapeType="1"/>
            </p:cNvSpPr>
            <p:nvPr/>
          </p:nvSpPr>
          <p:spPr bwMode="auto">
            <a:xfrm rot="16200000" flipH="1" flipV="1">
              <a:off x="8953500" y="1868091"/>
              <a:ext cx="0" cy="381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" name="Line 58"/>
            <p:cNvSpPr>
              <a:spLocks noChangeShapeType="1"/>
            </p:cNvSpPr>
            <p:nvPr/>
          </p:nvSpPr>
          <p:spPr bwMode="auto">
            <a:xfrm flipH="1">
              <a:off x="6400800" y="1191"/>
              <a:ext cx="0" cy="5143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" name="Line 60"/>
            <p:cNvSpPr>
              <a:spLocks noChangeShapeType="1"/>
            </p:cNvSpPr>
            <p:nvPr/>
          </p:nvSpPr>
          <p:spPr bwMode="auto">
            <a:xfrm flipH="1">
              <a:off x="8839200" y="1191"/>
              <a:ext cx="0" cy="2286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" name="Line 61"/>
            <p:cNvSpPr>
              <a:spLocks noChangeShapeType="1"/>
            </p:cNvSpPr>
            <p:nvPr/>
          </p:nvSpPr>
          <p:spPr bwMode="auto">
            <a:xfrm flipH="1">
              <a:off x="8534400" y="1191"/>
              <a:ext cx="0" cy="1713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8" name="Line 62"/>
            <p:cNvSpPr>
              <a:spLocks noChangeShapeType="1"/>
            </p:cNvSpPr>
            <p:nvPr/>
          </p:nvSpPr>
          <p:spPr bwMode="auto">
            <a:xfrm flipH="1">
              <a:off x="8229600" y="1191"/>
              <a:ext cx="0" cy="12561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" name="Line 63"/>
            <p:cNvSpPr>
              <a:spLocks noChangeShapeType="1"/>
            </p:cNvSpPr>
            <p:nvPr/>
          </p:nvSpPr>
          <p:spPr bwMode="auto">
            <a:xfrm flipH="1">
              <a:off x="7924800" y="1191"/>
              <a:ext cx="0" cy="10846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0" name="Line 64"/>
            <p:cNvSpPr>
              <a:spLocks noChangeShapeType="1"/>
            </p:cNvSpPr>
            <p:nvPr/>
          </p:nvSpPr>
          <p:spPr bwMode="auto">
            <a:xfrm flipH="1">
              <a:off x="7620000" y="1191"/>
              <a:ext cx="0" cy="9703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1" name="Line 65"/>
            <p:cNvSpPr>
              <a:spLocks noChangeShapeType="1"/>
            </p:cNvSpPr>
            <p:nvPr/>
          </p:nvSpPr>
          <p:spPr bwMode="auto">
            <a:xfrm flipH="1">
              <a:off x="7315200" y="1191"/>
              <a:ext cx="0" cy="9132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2" name="Line 66"/>
            <p:cNvSpPr>
              <a:spLocks noChangeShapeType="1"/>
            </p:cNvSpPr>
            <p:nvPr/>
          </p:nvSpPr>
          <p:spPr bwMode="auto">
            <a:xfrm flipH="1">
              <a:off x="7010400" y="1191"/>
              <a:ext cx="0" cy="7989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3" name="Line 67"/>
            <p:cNvSpPr>
              <a:spLocks noChangeShapeType="1"/>
            </p:cNvSpPr>
            <p:nvPr/>
          </p:nvSpPr>
          <p:spPr bwMode="auto">
            <a:xfrm flipH="1">
              <a:off x="6705600" y="1191"/>
              <a:ext cx="0" cy="570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4" name="Line 69"/>
            <p:cNvSpPr>
              <a:spLocks noChangeShapeType="1"/>
            </p:cNvSpPr>
            <p:nvPr/>
          </p:nvSpPr>
          <p:spPr bwMode="auto">
            <a:xfrm rot="16200000" flipH="1" flipV="1">
              <a:off x="7277100" y="-1637109"/>
              <a:ext cx="0" cy="37338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5" name="Line 70"/>
            <p:cNvSpPr>
              <a:spLocks noChangeShapeType="1"/>
            </p:cNvSpPr>
            <p:nvPr/>
          </p:nvSpPr>
          <p:spPr bwMode="auto">
            <a:xfrm rot="16200000" flipH="1" flipV="1">
              <a:off x="7620000" y="-1066800"/>
              <a:ext cx="0" cy="3048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6" name="Line 71"/>
            <p:cNvSpPr>
              <a:spLocks noChangeShapeType="1"/>
            </p:cNvSpPr>
            <p:nvPr/>
          </p:nvSpPr>
          <p:spPr bwMode="auto">
            <a:xfrm rot="16200000" flipH="1" flipV="1">
              <a:off x="8000207" y="-456407"/>
              <a:ext cx="0" cy="22844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7" name="Line 72"/>
            <p:cNvSpPr>
              <a:spLocks noChangeShapeType="1"/>
            </p:cNvSpPr>
            <p:nvPr/>
          </p:nvSpPr>
          <p:spPr bwMode="auto">
            <a:xfrm rot="16200000" flipH="1" flipV="1">
              <a:off x="8305007" y="76994"/>
              <a:ext cx="0" cy="16748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8" name="Line 73"/>
            <p:cNvSpPr>
              <a:spLocks noChangeShapeType="1"/>
            </p:cNvSpPr>
            <p:nvPr/>
          </p:nvSpPr>
          <p:spPr bwMode="auto">
            <a:xfrm rot="16200000" flipH="1" flipV="1">
              <a:off x="8609807" y="610394"/>
              <a:ext cx="0" cy="1065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9" name="Line 74"/>
            <p:cNvSpPr>
              <a:spLocks noChangeShapeType="1"/>
            </p:cNvSpPr>
            <p:nvPr/>
          </p:nvSpPr>
          <p:spPr bwMode="auto">
            <a:xfrm rot="16200000" flipH="1" flipV="1">
              <a:off x="8724107" y="953294"/>
              <a:ext cx="0" cy="836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0" name="Line 75"/>
            <p:cNvSpPr>
              <a:spLocks noChangeShapeType="1"/>
            </p:cNvSpPr>
            <p:nvPr/>
          </p:nvSpPr>
          <p:spPr bwMode="auto">
            <a:xfrm rot="16200000" flipH="1" flipV="1">
              <a:off x="8800307" y="1258094"/>
              <a:ext cx="0" cy="684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1" name="Line 76"/>
            <p:cNvSpPr>
              <a:spLocks noChangeShapeType="1"/>
            </p:cNvSpPr>
            <p:nvPr/>
          </p:nvSpPr>
          <p:spPr bwMode="auto">
            <a:xfrm rot="16200000" flipH="1" flipV="1">
              <a:off x="8914607" y="1600994"/>
              <a:ext cx="0" cy="455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2" name="Line 77"/>
            <p:cNvSpPr>
              <a:spLocks noChangeShapeType="1"/>
            </p:cNvSpPr>
            <p:nvPr/>
          </p:nvSpPr>
          <p:spPr bwMode="auto">
            <a:xfrm flipH="1">
              <a:off x="6096000" y="1191"/>
              <a:ext cx="0" cy="3988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6" name="Line 80"/>
            <p:cNvSpPr>
              <a:spLocks noChangeShapeType="1"/>
            </p:cNvSpPr>
            <p:nvPr/>
          </p:nvSpPr>
          <p:spPr bwMode="auto">
            <a:xfrm flipH="1">
              <a:off x="5791200" y="0"/>
              <a:ext cx="0" cy="3429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7" name="Line 81"/>
            <p:cNvSpPr>
              <a:spLocks noChangeShapeType="1"/>
            </p:cNvSpPr>
            <p:nvPr/>
          </p:nvSpPr>
          <p:spPr bwMode="auto">
            <a:xfrm flipH="1">
              <a:off x="5486400" y="0"/>
              <a:ext cx="0" cy="2857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8" name="Line 82"/>
            <p:cNvSpPr>
              <a:spLocks noChangeShapeType="1"/>
            </p:cNvSpPr>
            <p:nvPr/>
          </p:nvSpPr>
          <p:spPr bwMode="auto">
            <a:xfrm rot="16200000" flipH="1" flipV="1">
              <a:off x="9067800" y="2209800"/>
              <a:ext cx="0" cy="1524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070" y="38960"/>
            <a:ext cx="2041452" cy="37639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764763" y="755630"/>
            <a:ext cx="30776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Music notation</a:t>
            </a:r>
            <a:r>
              <a:rPr lang="en-US" sz="1800" dirty="0">
                <a:latin typeface="Comic Sans MS" panose="030F0702030302020204" pitchFamily="66" charset="0"/>
              </a:rPr>
              <a:t> </a:t>
            </a:r>
          </a:p>
          <a:p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C D E F G A B</a:t>
            </a:r>
          </a:p>
          <a:p>
            <a:endParaRPr lang="en-US" sz="1800" dirty="0">
              <a:solidFill>
                <a:schemeClr val="bg1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C E G – C chord</a:t>
            </a:r>
          </a:p>
          <a:p>
            <a:endParaRPr lang="en-US" sz="1800" dirty="0">
              <a:solidFill>
                <a:schemeClr val="bg1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F A C – F chord</a:t>
            </a:r>
          </a:p>
          <a:p>
            <a:endParaRPr lang="en-US" sz="1800" dirty="0">
              <a:solidFill>
                <a:schemeClr val="bg1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G B D – G chord</a:t>
            </a:r>
          </a:p>
        </p:txBody>
      </p:sp>
      <p:pic>
        <p:nvPicPr>
          <p:cNvPr id="5" name="Picture 2" descr="Violin Online Reading Musi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14400"/>
            <a:ext cx="4076700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Piano Keys and Their Corresponding Notes - dummie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1" y="2379274"/>
            <a:ext cx="3009899" cy="2047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31485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3" name="Line 4"/>
          <p:cNvSpPr>
            <a:spLocks noChangeShapeType="1"/>
          </p:cNvSpPr>
          <p:nvPr/>
        </p:nvSpPr>
        <p:spPr bwMode="auto">
          <a:xfrm flipH="1">
            <a:off x="381000" y="342900"/>
            <a:ext cx="6355702" cy="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94" name="Rectangle 29"/>
          <p:cNvSpPr>
            <a:spLocks noGrp="1" noChangeArrowheads="1"/>
          </p:cNvSpPr>
          <p:nvPr>
            <p:ph type="title"/>
          </p:nvPr>
        </p:nvSpPr>
        <p:spPr>
          <a:xfrm>
            <a:off x="304800" y="342900"/>
            <a:ext cx="6431902" cy="285750"/>
          </a:xfrm>
        </p:spPr>
        <p:txBody>
          <a:bodyPr anchor="t"/>
          <a:lstStyle/>
          <a:p>
            <a:pPr algn="l" eaLnBrk="1" hangingPunct="1"/>
            <a:r>
              <a:rPr lang="en-US" altLang="en-US" sz="1800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Computer Music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5867400" y="0"/>
            <a:ext cx="3276600" cy="2287191"/>
            <a:chOff x="5410200" y="0"/>
            <a:chExt cx="3733800" cy="2287191"/>
          </a:xfrm>
        </p:grpSpPr>
        <p:sp>
          <p:nvSpPr>
            <p:cNvPr id="3074" name="Line 57"/>
            <p:cNvSpPr>
              <a:spLocks noChangeShapeType="1"/>
            </p:cNvSpPr>
            <p:nvPr/>
          </p:nvSpPr>
          <p:spPr bwMode="auto">
            <a:xfrm rot="16200000" flipH="1" flipV="1">
              <a:off x="8953500" y="1868091"/>
              <a:ext cx="0" cy="381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" name="Line 58"/>
            <p:cNvSpPr>
              <a:spLocks noChangeShapeType="1"/>
            </p:cNvSpPr>
            <p:nvPr/>
          </p:nvSpPr>
          <p:spPr bwMode="auto">
            <a:xfrm flipH="1">
              <a:off x="6400800" y="1191"/>
              <a:ext cx="0" cy="5143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" name="Line 60"/>
            <p:cNvSpPr>
              <a:spLocks noChangeShapeType="1"/>
            </p:cNvSpPr>
            <p:nvPr/>
          </p:nvSpPr>
          <p:spPr bwMode="auto">
            <a:xfrm flipH="1">
              <a:off x="8839200" y="1191"/>
              <a:ext cx="0" cy="2286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" name="Line 61"/>
            <p:cNvSpPr>
              <a:spLocks noChangeShapeType="1"/>
            </p:cNvSpPr>
            <p:nvPr/>
          </p:nvSpPr>
          <p:spPr bwMode="auto">
            <a:xfrm flipH="1">
              <a:off x="8534400" y="1191"/>
              <a:ext cx="0" cy="1713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8" name="Line 62"/>
            <p:cNvSpPr>
              <a:spLocks noChangeShapeType="1"/>
            </p:cNvSpPr>
            <p:nvPr/>
          </p:nvSpPr>
          <p:spPr bwMode="auto">
            <a:xfrm flipH="1">
              <a:off x="8229600" y="1191"/>
              <a:ext cx="0" cy="12561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" name="Line 63"/>
            <p:cNvSpPr>
              <a:spLocks noChangeShapeType="1"/>
            </p:cNvSpPr>
            <p:nvPr/>
          </p:nvSpPr>
          <p:spPr bwMode="auto">
            <a:xfrm flipH="1">
              <a:off x="7924800" y="1191"/>
              <a:ext cx="0" cy="10846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0" name="Line 64"/>
            <p:cNvSpPr>
              <a:spLocks noChangeShapeType="1"/>
            </p:cNvSpPr>
            <p:nvPr/>
          </p:nvSpPr>
          <p:spPr bwMode="auto">
            <a:xfrm flipH="1">
              <a:off x="7620000" y="1191"/>
              <a:ext cx="0" cy="9703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1" name="Line 65"/>
            <p:cNvSpPr>
              <a:spLocks noChangeShapeType="1"/>
            </p:cNvSpPr>
            <p:nvPr/>
          </p:nvSpPr>
          <p:spPr bwMode="auto">
            <a:xfrm flipH="1">
              <a:off x="7315200" y="1191"/>
              <a:ext cx="0" cy="9132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2" name="Line 66"/>
            <p:cNvSpPr>
              <a:spLocks noChangeShapeType="1"/>
            </p:cNvSpPr>
            <p:nvPr/>
          </p:nvSpPr>
          <p:spPr bwMode="auto">
            <a:xfrm flipH="1">
              <a:off x="7010400" y="1191"/>
              <a:ext cx="0" cy="7989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3" name="Line 67"/>
            <p:cNvSpPr>
              <a:spLocks noChangeShapeType="1"/>
            </p:cNvSpPr>
            <p:nvPr/>
          </p:nvSpPr>
          <p:spPr bwMode="auto">
            <a:xfrm flipH="1">
              <a:off x="6705600" y="1191"/>
              <a:ext cx="0" cy="570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4" name="Line 69"/>
            <p:cNvSpPr>
              <a:spLocks noChangeShapeType="1"/>
            </p:cNvSpPr>
            <p:nvPr/>
          </p:nvSpPr>
          <p:spPr bwMode="auto">
            <a:xfrm rot="16200000" flipH="1" flipV="1">
              <a:off x="7277100" y="-1637109"/>
              <a:ext cx="0" cy="37338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5" name="Line 70"/>
            <p:cNvSpPr>
              <a:spLocks noChangeShapeType="1"/>
            </p:cNvSpPr>
            <p:nvPr/>
          </p:nvSpPr>
          <p:spPr bwMode="auto">
            <a:xfrm rot="16200000" flipH="1" flipV="1">
              <a:off x="7620000" y="-1066800"/>
              <a:ext cx="0" cy="3048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6" name="Line 71"/>
            <p:cNvSpPr>
              <a:spLocks noChangeShapeType="1"/>
            </p:cNvSpPr>
            <p:nvPr/>
          </p:nvSpPr>
          <p:spPr bwMode="auto">
            <a:xfrm rot="16200000" flipH="1" flipV="1">
              <a:off x="8000207" y="-456407"/>
              <a:ext cx="0" cy="22844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7" name="Line 72"/>
            <p:cNvSpPr>
              <a:spLocks noChangeShapeType="1"/>
            </p:cNvSpPr>
            <p:nvPr/>
          </p:nvSpPr>
          <p:spPr bwMode="auto">
            <a:xfrm rot="16200000" flipH="1" flipV="1">
              <a:off x="8305007" y="76994"/>
              <a:ext cx="0" cy="16748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8" name="Line 73"/>
            <p:cNvSpPr>
              <a:spLocks noChangeShapeType="1"/>
            </p:cNvSpPr>
            <p:nvPr/>
          </p:nvSpPr>
          <p:spPr bwMode="auto">
            <a:xfrm rot="16200000" flipH="1" flipV="1">
              <a:off x="8609807" y="610394"/>
              <a:ext cx="0" cy="1065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9" name="Line 74"/>
            <p:cNvSpPr>
              <a:spLocks noChangeShapeType="1"/>
            </p:cNvSpPr>
            <p:nvPr/>
          </p:nvSpPr>
          <p:spPr bwMode="auto">
            <a:xfrm rot="16200000" flipH="1" flipV="1">
              <a:off x="8724107" y="953294"/>
              <a:ext cx="0" cy="836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0" name="Line 75"/>
            <p:cNvSpPr>
              <a:spLocks noChangeShapeType="1"/>
            </p:cNvSpPr>
            <p:nvPr/>
          </p:nvSpPr>
          <p:spPr bwMode="auto">
            <a:xfrm rot="16200000" flipH="1" flipV="1">
              <a:off x="8800307" y="1258094"/>
              <a:ext cx="0" cy="684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1" name="Line 76"/>
            <p:cNvSpPr>
              <a:spLocks noChangeShapeType="1"/>
            </p:cNvSpPr>
            <p:nvPr/>
          </p:nvSpPr>
          <p:spPr bwMode="auto">
            <a:xfrm rot="16200000" flipH="1" flipV="1">
              <a:off x="8914607" y="1600994"/>
              <a:ext cx="0" cy="455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2" name="Line 77"/>
            <p:cNvSpPr>
              <a:spLocks noChangeShapeType="1"/>
            </p:cNvSpPr>
            <p:nvPr/>
          </p:nvSpPr>
          <p:spPr bwMode="auto">
            <a:xfrm flipH="1">
              <a:off x="6096000" y="1191"/>
              <a:ext cx="0" cy="3988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6" name="Line 80"/>
            <p:cNvSpPr>
              <a:spLocks noChangeShapeType="1"/>
            </p:cNvSpPr>
            <p:nvPr/>
          </p:nvSpPr>
          <p:spPr bwMode="auto">
            <a:xfrm flipH="1">
              <a:off x="5791200" y="0"/>
              <a:ext cx="0" cy="3429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7" name="Line 81"/>
            <p:cNvSpPr>
              <a:spLocks noChangeShapeType="1"/>
            </p:cNvSpPr>
            <p:nvPr/>
          </p:nvSpPr>
          <p:spPr bwMode="auto">
            <a:xfrm flipH="1">
              <a:off x="5486400" y="0"/>
              <a:ext cx="0" cy="2857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8" name="Line 82"/>
            <p:cNvSpPr>
              <a:spLocks noChangeShapeType="1"/>
            </p:cNvSpPr>
            <p:nvPr/>
          </p:nvSpPr>
          <p:spPr bwMode="auto">
            <a:xfrm rot="16200000" flipH="1" flipV="1">
              <a:off x="9067800" y="2209800"/>
              <a:ext cx="0" cy="1524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070" y="38960"/>
            <a:ext cx="2041452" cy="37639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2589" y="1057185"/>
            <a:ext cx="21620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C Chord</a:t>
            </a:r>
            <a:r>
              <a:rPr lang="en-US" sz="1800" dirty="0">
                <a:latin typeface="Comic Sans MS" panose="030F0702030302020204" pitchFamily="66" charset="0"/>
              </a:rPr>
              <a:t> </a:t>
            </a:r>
          </a:p>
          <a:p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C E 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2972CA-5E16-18B0-4864-48E0E3053D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828801"/>
            <a:ext cx="8081342" cy="24501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0A9BBD8-340A-DFC9-BC18-1FE18ECC6AC1}"/>
              </a:ext>
            </a:extLst>
          </p:cNvPr>
          <p:cNvSpPr txBox="1"/>
          <p:nvPr/>
        </p:nvSpPr>
        <p:spPr>
          <a:xfrm>
            <a:off x="3165769" y="1119827"/>
            <a:ext cx="21620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C Chord</a:t>
            </a:r>
            <a:r>
              <a:rPr lang="en-US" sz="1800" dirty="0">
                <a:latin typeface="Comic Sans MS" panose="030F0702030302020204" pitchFamily="66" charset="0"/>
              </a:rPr>
              <a:t> </a:t>
            </a:r>
          </a:p>
          <a:p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FAC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C3D48F-EB45-AE4E-CA94-A57ED6383B62}"/>
              </a:ext>
            </a:extLst>
          </p:cNvPr>
          <p:cNvSpPr txBox="1"/>
          <p:nvPr/>
        </p:nvSpPr>
        <p:spPr>
          <a:xfrm>
            <a:off x="5951876" y="1164883"/>
            <a:ext cx="21620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G Chord</a:t>
            </a:r>
            <a:r>
              <a:rPr lang="en-US" sz="1800" dirty="0">
                <a:latin typeface="Comic Sans MS" panose="030F0702030302020204" pitchFamily="66" charset="0"/>
              </a:rPr>
              <a:t> </a:t>
            </a:r>
          </a:p>
          <a:p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GBD</a:t>
            </a:r>
          </a:p>
        </p:txBody>
      </p:sp>
    </p:spTree>
    <p:extLst>
      <p:ext uri="{BB962C8B-B14F-4D97-AF65-F5344CB8AC3E}">
        <p14:creationId xmlns:p14="http://schemas.microsoft.com/office/powerpoint/2010/main" val="37531436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3" name="Line 4"/>
          <p:cNvSpPr>
            <a:spLocks noChangeShapeType="1"/>
          </p:cNvSpPr>
          <p:nvPr/>
        </p:nvSpPr>
        <p:spPr bwMode="auto">
          <a:xfrm flipH="1">
            <a:off x="381000" y="342900"/>
            <a:ext cx="6355702" cy="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94" name="Rectangle 29"/>
          <p:cNvSpPr>
            <a:spLocks noGrp="1" noChangeArrowheads="1"/>
          </p:cNvSpPr>
          <p:nvPr>
            <p:ph type="title"/>
          </p:nvPr>
        </p:nvSpPr>
        <p:spPr>
          <a:xfrm>
            <a:off x="304800" y="342900"/>
            <a:ext cx="6431902" cy="285750"/>
          </a:xfrm>
        </p:spPr>
        <p:txBody>
          <a:bodyPr anchor="t"/>
          <a:lstStyle/>
          <a:p>
            <a:pPr algn="l" eaLnBrk="1" hangingPunct="1"/>
            <a:r>
              <a:rPr lang="en-US" altLang="en-US" sz="1800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Music Video Components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5867400" y="0"/>
            <a:ext cx="3276600" cy="2287191"/>
            <a:chOff x="5410200" y="0"/>
            <a:chExt cx="3733800" cy="2287191"/>
          </a:xfrm>
        </p:grpSpPr>
        <p:sp>
          <p:nvSpPr>
            <p:cNvPr id="3074" name="Line 57"/>
            <p:cNvSpPr>
              <a:spLocks noChangeShapeType="1"/>
            </p:cNvSpPr>
            <p:nvPr/>
          </p:nvSpPr>
          <p:spPr bwMode="auto">
            <a:xfrm rot="16200000" flipH="1" flipV="1">
              <a:off x="8953500" y="1868091"/>
              <a:ext cx="0" cy="381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" name="Line 58"/>
            <p:cNvSpPr>
              <a:spLocks noChangeShapeType="1"/>
            </p:cNvSpPr>
            <p:nvPr/>
          </p:nvSpPr>
          <p:spPr bwMode="auto">
            <a:xfrm flipH="1">
              <a:off x="6400800" y="1191"/>
              <a:ext cx="0" cy="5143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" name="Line 60"/>
            <p:cNvSpPr>
              <a:spLocks noChangeShapeType="1"/>
            </p:cNvSpPr>
            <p:nvPr/>
          </p:nvSpPr>
          <p:spPr bwMode="auto">
            <a:xfrm flipH="1">
              <a:off x="8839200" y="1191"/>
              <a:ext cx="0" cy="2286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" name="Line 61"/>
            <p:cNvSpPr>
              <a:spLocks noChangeShapeType="1"/>
            </p:cNvSpPr>
            <p:nvPr/>
          </p:nvSpPr>
          <p:spPr bwMode="auto">
            <a:xfrm flipH="1">
              <a:off x="8534400" y="1191"/>
              <a:ext cx="0" cy="1713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8" name="Line 62"/>
            <p:cNvSpPr>
              <a:spLocks noChangeShapeType="1"/>
            </p:cNvSpPr>
            <p:nvPr/>
          </p:nvSpPr>
          <p:spPr bwMode="auto">
            <a:xfrm flipH="1">
              <a:off x="8229600" y="1191"/>
              <a:ext cx="0" cy="12561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" name="Line 63"/>
            <p:cNvSpPr>
              <a:spLocks noChangeShapeType="1"/>
            </p:cNvSpPr>
            <p:nvPr/>
          </p:nvSpPr>
          <p:spPr bwMode="auto">
            <a:xfrm flipH="1">
              <a:off x="7924800" y="1191"/>
              <a:ext cx="0" cy="10846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0" name="Line 64"/>
            <p:cNvSpPr>
              <a:spLocks noChangeShapeType="1"/>
            </p:cNvSpPr>
            <p:nvPr/>
          </p:nvSpPr>
          <p:spPr bwMode="auto">
            <a:xfrm flipH="1">
              <a:off x="7620000" y="1191"/>
              <a:ext cx="0" cy="9703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1" name="Line 65"/>
            <p:cNvSpPr>
              <a:spLocks noChangeShapeType="1"/>
            </p:cNvSpPr>
            <p:nvPr/>
          </p:nvSpPr>
          <p:spPr bwMode="auto">
            <a:xfrm flipH="1">
              <a:off x="7315200" y="1191"/>
              <a:ext cx="0" cy="9132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2" name="Line 66"/>
            <p:cNvSpPr>
              <a:spLocks noChangeShapeType="1"/>
            </p:cNvSpPr>
            <p:nvPr/>
          </p:nvSpPr>
          <p:spPr bwMode="auto">
            <a:xfrm flipH="1">
              <a:off x="7010400" y="1191"/>
              <a:ext cx="0" cy="7989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3" name="Line 67"/>
            <p:cNvSpPr>
              <a:spLocks noChangeShapeType="1"/>
            </p:cNvSpPr>
            <p:nvPr/>
          </p:nvSpPr>
          <p:spPr bwMode="auto">
            <a:xfrm flipH="1">
              <a:off x="6705600" y="1191"/>
              <a:ext cx="0" cy="570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4" name="Line 69"/>
            <p:cNvSpPr>
              <a:spLocks noChangeShapeType="1"/>
            </p:cNvSpPr>
            <p:nvPr/>
          </p:nvSpPr>
          <p:spPr bwMode="auto">
            <a:xfrm rot="16200000" flipH="1" flipV="1">
              <a:off x="7277100" y="-1637109"/>
              <a:ext cx="0" cy="37338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5" name="Line 70"/>
            <p:cNvSpPr>
              <a:spLocks noChangeShapeType="1"/>
            </p:cNvSpPr>
            <p:nvPr/>
          </p:nvSpPr>
          <p:spPr bwMode="auto">
            <a:xfrm rot="16200000" flipH="1" flipV="1">
              <a:off x="7620000" y="-1066800"/>
              <a:ext cx="0" cy="3048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6" name="Line 71"/>
            <p:cNvSpPr>
              <a:spLocks noChangeShapeType="1"/>
            </p:cNvSpPr>
            <p:nvPr/>
          </p:nvSpPr>
          <p:spPr bwMode="auto">
            <a:xfrm rot="16200000" flipH="1" flipV="1">
              <a:off x="8000207" y="-456407"/>
              <a:ext cx="0" cy="22844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7" name="Line 72"/>
            <p:cNvSpPr>
              <a:spLocks noChangeShapeType="1"/>
            </p:cNvSpPr>
            <p:nvPr/>
          </p:nvSpPr>
          <p:spPr bwMode="auto">
            <a:xfrm rot="16200000" flipH="1" flipV="1">
              <a:off x="8305007" y="76994"/>
              <a:ext cx="0" cy="16748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8" name="Line 73"/>
            <p:cNvSpPr>
              <a:spLocks noChangeShapeType="1"/>
            </p:cNvSpPr>
            <p:nvPr/>
          </p:nvSpPr>
          <p:spPr bwMode="auto">
            <a:xfrm rot="16200000" flipH="1" flipV="1">
              <a:off x="8609807" y="610394"/>
              <a:ext cx="0" cy="1065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9" name="Line 74"/>
            <p:cNvSpPr>
              <a:spLocks noChangeShapeType="1"/>
            </p:cNvSpPr>
            <p:nvPr/>
          </p:nvSpPr>
          <p:spPr bwMode="auto">
            <a:xfrm rot="16200000" flipH="1" flipV="1">
              <a:off x="8724107" y="953294"/>
              <a:ext cx="0" cy="836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0" name="Line 75"/>
            <p:cNvSpPr>
              <a:spLocks noChangeShapeType="1"/>
            </p:cNvSpPr>
            <p:nvPr/>
          </p:nvSpPr>
          <p:spPr bwMode="auto">
            <a:xfrm rot="16200000" flipH="1" flipV="1">
              <a:off x="8800307" y="1258094"/>
              <a:ext cx="0" cy="684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1" name="Line 76"/>
            <p:cNvSpPr>
              <a:spLocks noChangeShapeType="1"/>
            </p:cNvSpPr>
            <p:nvPr/>
          </p:nvSpPr>
          <p:spPr bwMode="auto">
            <a:xfrm rot="16200000" flipH="1" flipV="1">
              <a:off x="8914607" y="1600994"/>
              <a:ext cx="0" cy="455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2" name="Line 77"/>
            <p:cNvSpPr>
              <a:spLocks noChangeShapeType="1"/>
            </p:cNvSpPr>
            <p:nvPr/>
          </p:nvSpPr>
          <p:spPr bwMode="auto">
            <a:xfrm flipH="1">
              <a:off x="6096000" y="1191"/>
              <a:ext cx="0" cy="3988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6" name="Line 80"/>
            <p:cNvSpPr>
              <a:spLocks noChangeShapeType="1"/>
            </p:cNvSpPr>
            <p:nvPr/>
          </p:nvSpPr>
          <p:spPr bwMode="auto">
            <a:xfrm flipH="1">
              <a:off x="5791200" y="0"/>
              <a:ext cx="0" cy="3429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7" name="Line 81"/>
            <p:cNvSpPr>
              <a:spLocks noChangeShapeType="1"/>
            </p:cNvSpPr>
            <p:nvPr/>
          </p:nvSpPr>
          <p:spPr bwMode="auto">
            <a:xfrm flipH="1">
              <a:off x="5486400" y="0"/>
              <a:ext cx="0" cy="2857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8" name="Line 82"/>
            <p:cNvSpPr>
              <a:spLocks noChangeShapeType="1"/>
            </p:cNvSpPr>
            <p:nvPr/>
          </p:nvSpPr>
          <p:spPr bwMode="auto">
            <a:xfrm rot="16200000" flipH="1" flipV="1">
              <a:off x="9067800" y="2209800"/>
              <a:ext cx="0" cy="1524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070" y="38960"/>
            <a:ext cx="2041452" cy="376393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380999" y="742950"/>
            <a:ext cx="733102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Message</a:t>
            </a:r>
          </a:p>
          <a:p>
            <a:pPr marL="342900" indent="-342900">
              <a:buFont typeface="+mj-lt"/>
              <a:buAutoNum type="arabicPeriod"/>
            </a:pPr>
            <a:endParaRPr lang="en-US" sz="1800" dirty="0">
              <a:solidFill>
                <a:schemeClr val="accent6"/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Lyrics (story or poem) 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Verses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Chorus</a:t>
            </a:r>
          </a:p>
          <a:p>
            <a:pPr marL="800100" lvl="1" indent="-342900">
              <a:buFont typeface="+mj-lt"/>
              <a:buAutoNum type="alphaLcPeriod"/>
            </a:pPr>
            <a:endParaRPr lang="en-US" sz="1800" dirty="0">
              <a:solidFill>
                <a:schemeClr val="accent6"/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Music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Rhythm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Melody</a:t>
            </a:r>
          </a:p>
          <a:p>
            <a:pPr marL="800100" lvl="1" indent="-342900">
              <a:buFont typeface="+mj-lt"/>
              <a:buAutoNum type="alphaLcPeriod"/>
            </a:pPr>
            <a:endParaRPr lang="en-US" sz="1800" dirty="0">
              <a:solidFill>
                <a:schemeClr val="accent6"/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Graphics</a:t>
            </a:r>
          </a:p>
          <a:p>
            <a:pPr marL="342900" indent="-342900">
              <a:buFont typeface="+mj-lt"/>
              <a:buAutoNum type="arabicPeriod"/>
            </a:pPr>
            <a:endParaRPr lang="en-US" sz="1800" dirty="0">
              <a:solidFill>
                <a:schemeClr val="accent6"/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Integration</a:t>
            </a:r>
          </a:p>
          <a:p>
            <a:endParaRPr lang="en-US" sz="1800" dirty="0">
              <a:solidFill>
                <a:schemeClr val="accent6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C309CE-4F4C-4422-86B3-EF5A52A286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4269" y="1600128"/>
            <a:ext cx="404041" cy="6858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232F1B9-0EAE-4390-B68C-96154A34E2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2908" y="2823311"/>
            <a:ext cx="2072199" cy="13256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783B07E-7BE1-42BE-A10F-941F1E1313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56165" y="1234330"/>
            <a:ext cx="1123949" cy="13742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3AC8B1-B6A3-45DB-90C0-E7A39AF727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45215" y="1228442"/>
            <a:ext cx="848390" cy="143961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D83C647-C522-0A93-5221-E08F3284D41D}"/>
              </a:ext>
            </a:extLst>
          </p:cNvPr>
          <p:cNvSpPr txBox="1"/>
          <p:nvPr/>
        </p:nvSpPr>
        <p:spPr>
          <a:xfrm>
            <a:off x="3302600" y="4354115"/>
            <a:ext cx="60714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  <a:hlinkClick r:id="rId8"/>
              </a:rPr>
              <a:t>https://scratch.mit.edu/projects/1350656604/editor/</a:t>
            </a:r>
            <a:endParaRPr lang="en-US" sz="1600" dirty="0">
              <a:solidFill>
                <a:schemeClr val="bg1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endParaRPr lang="en-US" sz="1600" dirty="0">
              <a:solidFill>
                <a:schemeClr val="bg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ACC9E9-CE3A-0F98-A201-702F62AADC3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80860" y="2895463"/>
            <a:ext cx="2457450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6113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40F230-4A59-5DBB-61F0-E7834D85A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3" name="Line 4">
            <a:extLst>
              <a:ext uri="{FF2B5EF4-FFF2-40B4-BE49-F238E27FC236}">
                <a16:creationId xmlns:a16="http://schemas.microsoft.com/office/drawing/2014/main" id="{E44CC6E5-BD6F-0398-28A8-7046A063F58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81000" y="342900"/>
            <a:ext cx="6355702" cy="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94" name="Rectangle 29">
            <a:extLst>
              <a:ext uri="{FF2B5EF4-FFF2-40B4-BE49-F238E27FC236}">
                <a16:creationId xmlns:a16="http://schemas.microsoft.com/office/drawing/2014/main" id="{EC852583-3ACF-D529-CCA8-F0DD0DFF96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342900"/>
            <a:ext cx="6431902" cy="285750"/>
          </a:xfrm>
        </p:spPr>
        <p:txBody>
          <a:bodyPr anchor="t"/>
          <a:lstStyle/>
          <a:p>
            <a:pPr algn="l" eaLnBrk="1" hangingPunct="1"/>
            <a:r>
              <a:rPr lang="en-US" altLang="en-US" sz="1800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Computer Music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A7F569D-42B1-6037-A4D1-A8542A5E6C86}"/>
              </a:ext>
            </a:extLst>
          </p:cNvPr>
          <p:cNvGrpSpPr/>
          <p:nvPr/>
        </p:nvGrpSpPr>
        <p:grpSpPr>
          <a:xfrm>
            <a:off x="5867400" y="0"/>
            <a:ext cx="3276600" cy="2287191"/>
            <a:chOff x="5410200" y="0"/>
            <a:chExt cx="3733800" cy="2287191"/>
          </a:xfrm>
        </p:grpSpPr>
        <p:sp>
          <p:nvSpPr>
            <p:cNvPr id="3074" name="Line 57">
              <a:extLst>
                <a:ext uri="{FF2B5EF4-FFF2-40B4-BE49-F238E27FC236}">
                  <a16:creationId xmlns:a16="http://schemas.microsoft.com/office/drawing/2014/main" id="{DF83EF8D-AA63-22FA-048D-65DE40E584C8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8953500" y="1868091"/>
              <a:ext cx="0" cy="381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" name="Line 58">
              <a:extLst>
                <a:ext uri="{FF2B5EF4-FFF2-40B4-BE49-F238E27FC236}">
                  <a16:creationId xmlns:a16="http://schemas.microsoft.com/office/drawing/2014/main" id="{14B3EAEB-0967-05C1-8D1D-7411C2B516A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400800" y="1191"/>
              <a:ext cx="0" cy="5143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" name="Line 60">
              <a:extLst>
                <a:ext uri="{FF2B5EF4-FFF2-40B4-BE49-F238E27FC236}">
                  <a16:creationId xmlns:a16="http://schemas.microsoft.com/office/drawing/2014/main" id="{5A6F8E08-7941-A020-B3C8-3BCEC783C9D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839200" y="1191"/>
              <a:ext cx="0" cy="2286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" name="Line 61">
              <a:extLst>
                <a:ext uri="{FF2B5EF4-FFF2-40B4-BE49-F238E27FC236}">
                  <a16:creationId xmlns:a16="http://schemas.microsoft.com/office/drawing/2014/main" id="{C9B3BC09-4B60-E3E8-D8A1-BE3C2818E0E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534400" y="1191"/>
              <a:ext cx="0" cy="1713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8" name="Line 62">
              <a:extLst>
                <a:ext uri="{FF2B5EF4-FFF2-40B4-BE49-F238E27FC236}">
                  <a16:creationId xmlns:a16="http://schemas.microsoft.com/office/drawing/2014/main" id="{3F84D60D-D918-8C3D-EB7D-263FACA77EA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229600" y="1191"/>
              <a:ext cx="0" cy="12561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" name="Line 63">
              <a:extLst>
                <a:ext uri="{FF2B5EF4-FFF2-40B4-BE49-F238E27FC236}">
                  <a16:creationId xmlns:a16="http://schemas.microsoft.com/office/drawing/2014/main" id="{5475E6C2-BEBA-52AA-AE79-A5B2BA13C0E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924800" y="1191"/>
              <a:ext cx="0" cy="10846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0" name="Line 64">
              <a:extLst>
                <a:ext uri="{FF2B5EF4-FFF2-40B4-BE49-F238E27FC236}">
                  <a16:creationId xmlns:a16="http://schemas.microsoft.com/office/drawing/2014/main" id="{7098E910-AB99-B8B2-7E8C-1CF4F29FB67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620000" y="1191"/>
              <a:ext cx="0" cy="9703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1" name="Line 65">
              <a:extLst>
                <a:ext uri="{FF2B5EF4-FFF2-40B4-BE49-F238E27FC236}">
                  <a16:creationId xmlns:a16="http://schemas.microsoft.com/office/drawing/2014/main" id="{A5F7EF9C-555C-87E1-1188-53990357442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315200" y="1191"/>
              <a:ext cx="0" cy="9132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2" name="Line 66">
              <a:extLst>
                <a:ext uri="{FF2B5EF4-FFF2-40B4-BE49-F238E27FC236}">
                  <a16:creationId xmlns:a16="http://schemas.microsoft.com/office/drawing/2014/main" id="{768FEB1A-7E97-0C30-8B59-0EA13AADAB7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010400" y="1191"/>
              <a:ext cx="0" cy="7989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3" name="Line 67">
              <a:extLst>
                <a:ext uri="{FF2B5EF4-FFF2-40B4-BE49-F238E27FC236}">
                  <a16:creationId xmlns:a16="http://schemas.microsoft.com/office/drawing/2014/main" id="{AC6027EF-D7C8-5DB8-A026-729197D98DD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705600" y="1191"/>
              <a:ext cx="0" cy="570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4" name="Line 69">
              <a:extLst>
                <a:ext uri="{FF2B5EF4-FFF2-40B4-BE49-F238E27FC236}">
                  <a16:creationId xmlns:a16="http://schemas.microsoft.com/office/drawing/2014/main" id="{31B66DE8-F563-5D11-9234-207B566E79C9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7277100" y="-1637109"/>
              <a:ext cx="0" cy="37338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5" name="Line 70">
              <a:extLst>
                <a:ext uri="{FF2B5EF4-FFF2-40B4-BE49-F238E27FC236}">
                  <a16:creationId xmlns:a16="http://schemas.microsoft.com/office/drawing/2014/main" id="{112F070E-0D0B-3BA9-BC1C-F8C58DE0FE3A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7620000" y="-1066800"/>
              <a:ext cx="0" cy="3048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6" name="Line 71">
              <a:extLst>
                <a:ext uri="{FF2B5EF4-FFF2-40B4-BE49-F238E27FC236}">
                  <a16:creationId xmlns:a16="http://schemas.microsoft.com/office/drawing/2014/main" id="{42A6D4BC-2839-CA56-C6A4-16AB41794263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8000207" y="-456407"/>
              <a:ext cx="0" cy="22844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7" name="Line 72">
              <a:extLst>
                <a:ext uri="{FF2B5EF4-FFF2-40B4-BE49-F238E27FC236}">
                  <a16:creationId xmlns:a16="http://schemas.microsoft.com/office/drawing/2014/main" id="{760CD8BC-2B34-5142-D17D-EE6787BD14B2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8305007" y="76994"/>
              <a:ext cx="0" cy="16748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8" name="Line 73">
              <a:extLst>
                <a:ext uri="{FF2B5EF4-FFF2-40B4-BE49-F238E27FC236}">
                  <a16:creationId xmlns:a16="http://schemas.microsoft.com/office/drawing/2014/main" id="{4321691A-1C21-4792-0DB3-E51ECB8AE65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8609807" y="610394"/>
              <a:ext cx="0" cy="1065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9" name="Line 74">
              <a:extLst>
                <a:ext uri="{FF2B5EF4-FFF2-40B4-BE49-F238E27FC236}">
                  <a16:creationId xmlns:a16="http://schemas.microsoft.com/office/drawing/2014/main" id="{481567E2-9158-E8A9-D7A3-C915BD11BD18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8724107" y="953294"/>
              <a:ext cx="0" cy="836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0" name="Line 75">
              <a:extLst>
                <a:ext uri="{FF2B5EF4-FFF2-40B4-BE49-F238E27FC236}">
                  <a16:creationId xmlns:a16="http://schemas.microsoft.com/office/drawing/2014/main" id="{3020AB86-E879-5388-604E-D53771C23B93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8800307" y="1258094"/>
              <a:ext cx="0" cy="684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1" name="Line 76">
              <a:extLst>
                <a:ext uri="{FF2B5EF4-FFF2-40B4-BE49-F238E27FC236}">
                  <a16:creationId xmlns:a16="http://schemas.microsoft.com/office/drawing/2014/main" id="{DA7D7E7D-21C0-D31A-64EE-66A65BF4D1A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8914607" y="1600994"/>
              <a:ext cx="0" cy="455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2" name="Line 77">
              <a:extLst>
                <a:ext uri="{FF2B5EF4-FFF2-40B4-BE49-F238E27FC236}">
                  <a16:creationId xmlns:a16="http://schemas.microsoft.com/office/drawing/2014/main" id="{C3C8AAAD-6C26-5822-19B3-37A8F249419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096000" y="1191"/>
              <a:ext cx="0" cy="3988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6" name="Line 80">
              <a:extLst>
                <a:ext uri="{FF2B5EF4-FFF2-40B4-BE49-F238E27FC236}">
                  <a16:creationId xmlns:a16="http://schemas.microsoft.com/office/drawing/2014/main" id="{22DDB151-195D-E66C-2E94-3D3B24D8D6E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791200" y="0"/>
              <a:ext cx="0" cy="3429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7" name="Line 81">
              <a:extLst>
                <a:ext uri="{FF2B5EF4-FFF2-40B4-BE49-F238E27FC236}">
                  <a16:creationId xmlns:a16="http://schemas.microsoft.com/office/drawing/2014/main" id="{F7BE21BA-3A38-9365-05E2-DA667BB4BA6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486400" y="0"/>
              <a:ext cx="0" cy="2857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8" name="Line 82">
              <a:extLst>
                <a:ext uri="{FF2B5EF4-FFF2-40B4-BE49-F238E27FC236}">
                  <a16:creationId xmlns:a16="http://schemas.microsoft.com/office/drawing/2014/main" id="{9CE0D637-521F-DAFC-0799-D77A8742786A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9067800" y="2209800"/>
              <a:ext cx="0" cy="1524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F7B97E2D-A68D-C2F6-FF75-A2A1D49C44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070" y="38960"/>
            <a:ext cx="2041452" cy="37639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1EAE49B-E225-CA43-3B9D-0BE840B08DE4}"/>
              </a:ext>
            </a:extLst>
          </p:cNvPr>
          <p:cNvSpPr txBox="1"/>
          <p:nvPr/>
        </p:nvSpPr>
        <p:spPr>
          <a:xfrm>
            <a:off x="352589" y="1057185"/>
            <a:ext cx="21620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The importance of a conductor, director, or controller</a:t>
            </a:r>
            <a:endParaRPr lang="en-US" sz="1800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5B44155-0FEB-9875-C1EA-2BFDC45893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1750" y="1673468"/>
            <a:ext cx="2175877" cy="198974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6391B0F-C447-2FFF-C1AB-20BC6D08BB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16058" y="499969"/>
            <a:ext cx="1589749" cy="4463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2895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3" name="Line 4"/>
          <p:cNvSpPr>
            <a:spLocks noChangeShapeType="1"/>
          </p:cNvSpPr>
          <p:nvPr/>
        </p:nvSpPr>
        <p:spPr bwMode="auto">
          <a:xfrm flipH="1">
            <a:off x="381000" y="342900"/>
            <a:ext cx="6355702" cy="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94" name="Rectangle 29"/>
          <p:cNvSpPr>
            <a:spLocks noGrp="1" noChangeArrowheads="1"/>
          </p:cNvSpPr>
          <p:nvPr>
            <p:ph type="title"/>
          </p:nvPr>
        </p:nvSpPr>
        <p:spPr>
          <a:xfrm>
            <a:off x="304800" y="342900"/>
            <a:ext cx="6431902" cy="285750"/>
          </a:xfrm>
        </p:spPr>
        <p:txBody>
          <a:bodyPr anchor="t"/>
          <a:lstStyle/>
          <a:p>
            <a:pPr algn="l" eaLnBrk="1" hangingPunct="1"/>
            <a:r>
              <a:rPr lang="en-US" altLang="en-US" sz="1800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Message and Lyrics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5867400" y="0"/>
            <a:ext cx="3276600" cy="2287191"/>
            <a:chOff x="5410200" y="0"/>
            <a:chExt cx="3733800" cy="2287191"/>
          </a:xfrm>
        </p:grpSpPr>
        <p:sp>
          <p:nvSpPr>
            <p:cNvPr id="3074" name="Line 57"/>
            <p:cNvSpPr>
              <a:spLocks noChangeShapeType="1"/>
            </p:cNvSpPr>
            <p:nvPr/>
          </p:nvSpPr>
          <p:spPr bwMode="auto">
            <a:xfrm rot="16200000" flipH="1" flipV="1">
              <a:off x="8953500" y="1868091"/>
              <a:ext cx="0" cy="381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" name="Line 58"/>
            <p:cNvSpPr>
              <a:spLocks noChangeShapeType="1"/>
            </p:cNvSpPr>
            <p:nvPr/>
          </p:nvSpPr>
          <p:spPr bwMode="auto">
            <a:xfrm flipH="1">
              <a:off x="6400800" y="1191"/>
              <a:ext cx="0" cy="5143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" name="Line 60"/>
            <p:cNvSpPr>
              <a:spLocks noChangeShapeType="1"/>
            </p:cNvSpPr>
            <p:nvPr/>
          </p:nvSpPr>
          <p:spPr bwMode="auto">
            <a:xfrm flipH="1">
              <a:off x="8839200" y="1191"/>
              <a:ext cx="0" cy="2286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" name="Line 61"/>
            <p:cNvSpPr>
              <a:spLocks noChangeShapeType="1"/>
            </p:cNvSpPr>
            <p:nvPr/>
          </p:nvSpPr>
          <p:spPr bwMode="auto">
            <a:xfrm flipH="1">
              <a:off x="8534400" y="1191"/>
              <a:ext cx="0" cy="1713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8" name="Line 62"/>
            <p:cNvSpPr>
              <a:spLocks noChangeShapeType="1"/>
            </p:cNvSpPr>
            <p:nvPr/>
          </p:nvSpPr>
          <p:spPr bwMode="auto">
            <a:xfrm flipH="1">
              <a:off x="8229600" y="1191"/>
              <a:ext cx="0" cy="12561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" name="Line 63"/>
            <p:cNvSpPr>
              <a:spLocks noChangeShapeType="1"/>
            </p:cNvSpPr>
            <p:nvPr/>
          </p:nvSpPr>
          <p:spPr bwMode="auto">
            <a:xfrm flipH="1">
              <a:off x="7924800" y="1191"/>
              <a:ext cx="0" cy="10846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0" name="Line 64"/>
            <p:cNvSpPr>
              <a:spLocks noChangeShapeType="1"/>
            </p:cNvSpPr>
            <p:nvPr/>
          </p:nvSpPr>
          <p:spPr bwMode="auto">
            <a:xfrm flipH="1">
              <a:off x="7620000" y="1191"/>
              <a:ext cx="0" cy="9703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1" name="Line 65"/>
            <p:cNvSpPr>
              <a:spLocks noChangeShapeType="1"/>
            </p:cNvSpPr>
            <p:nvPr/>
          </p:nvSpPr>
          <p:spPr bwMode="auto">
            <a:xfrm flipH="1">
              <a:off x="7315200" y="1191"/>
              <a:ext cx="0" cy="9132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2" name="Line 66"/>
            <p:cNvSpPr>
              <a:spLocks noChangeShapeType="1"/>
            </p:cNvSpPr>
            <p:nvPr/>
          </p:nvSpPr>
          <p:spPr bwMode="auto">
            <a:xfrm flipH="1">
              <a:off x="7010400" y="1191"/>
              <a:ext cx="0" cy="7989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3" name="Line 67"/>
            <p:cNvSpPr>
              <a:spLocks noChangeShapeType="1"/>
            </p:cNvSpPr>
            <p:nvPr/>
          </p:nvSpPr>
          <p:spPr bwMode="auto">
            <a:xfrm flipH="1">
              <a:off x="6705600" y="1191"/>
              <a:ext cx="0" cy="570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4" name="Line 69"/>
            <p:cNvSpPr>
              <a:spLocks noChangeShapeType="1"/>
            </p:cNvSpPr>
            <p:nvPr/>
          </p:nvSpPr>
          <p:spPr bwMode="auto">
            <a:xfrm rot="16200000" flipH="1" flipV="1">
              <a:off x="7277100" y="-1637109"/>
              <a:ext cx="0" cy="37338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5" name="Line 70"/>
            <p:cNvSpPr>
              <a:spLocks noChangeShapeType="1"/>
            </p:cNvSpPr>
            <p:nvPr/>
          </p:nvSpPr>
          <p:spPr bwMode="auto">
            <a:xfrm rot="16200000" flipH="1" flipV="1">
              <a:off x="7620000" y="-1066800"/>
              <a:ext cx="0" cy="3048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6" name="Line 71"/>
            <p:cNvSpPr>
              <a:spLocks noChangeShapeType="1"/>
            </p:cNvSpPr>
            <p:nvPr/>
          </p:nvSpPr>
          <p:spPr bwMode="auto">
            <a:xfrm rot="16200000" flipH="1" flipV="1">
              <a:off x="8000207" y="-456407"/>
              <a:ext cx="0" cy="22844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7" name="Line 72"/>
            <p:cNvSpPr>
              <a:spLocks noChangeShapeType="1"/>
            </p:cNvSpPr>
            <p:nvPr/>
          </p:nvSpPr>
          <p:spPr bwMode="auto">
            <a:xfrm rot="16200000" flipH="1" flipV="1">
              <a:off x="8305007" y="76994"/>
              <a:ext cx="0" cy="16748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8" name="Line 73"/>
            <p:cNvSpPr>
              <a:spLocks noChangeShapeType="1"/>
            </p:cNvSpPr>
            <p:nvPr/>
          </p:nvSpPr>
          <p:spPr bwMode="auto">
            <a:xfrm rot="16200000" flipH="1" flipV="1">
              <a:off x="8609807" y="610394"/>
              <a:ext cx="0" cy="1065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9" name="Line 74"/>
            <p:cNvSpPr>
              <a:spLocks noChangeShapeType="1"/>
            </p:cNvSpPr>
            <p:nvPr/>
          </p:nvSpPr>
          <p:spPr bwMode="auto">
            <a:xfrm rot="16200000" flipH="1" flipV="1">
              <a:off x="8724107" y="953294"/>
              <a:ext cx="0" cy="836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0" name="Line 75"/>
            <p:cNvSpPr>
              <a:spLocks noChangeShapeType="1"/>
            </p:cNvSpPr>
            <p:nvPr/>
          </p:nvSpPr>
          <p:spPr bwMode="auto">
            <a:xfrm rot="16200000" flipH="1" flipV="1">
              <a:off x="8800307" y="1258094"/>
              <a:ext cx="0" cy="684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1" name="Line 76"/>
            <p:cNvSpPr>
              <a:spLocks noChangeShapeType="1"/>
            </p:cNvSpPr>
            <p:nvPr/>
          </p:nvSpPr>
          <p:spPr bwMode="auto">
            <a:xfrm rot="16200000" flipH="1" flipV="1">
              <a:off x="8914607" y="1600994"/>
              <a:ext cx="0" cy="455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2" name="Line 77"/>
            <p:cNvSpPr>
              <a:spLocks noChangeShapeType="1"/>
            </p:cNvSpPr>
            <p:nvPr/>
          </p:nvSpPr>
          <p:spPr bwMode="auto">
            <a:xfrm flipH="1">
              <a:off x="6096000" y="1191"/>
              <a:ext cx="0" cy="3988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6" name="Line 80"/>
            <p:cNvSpPr>
              <a:spLocks noChangeShapeType="1"/>
            </p:cNvSpPr>
            <p:nvPr/>
          </p:nvSpPr>
          <p:spPr bwMode="auto">
            <a:xfrm flipH="1">
              <a:off x="5791200" y="0"/>
              <a:ext cx="0" cy="3429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7" name="Line 81"/>
            <p:cNvSpPr>
              <a:spLocks noChangeShapeType="1"/>
            </p:cNvSpPr>
            <p:nvPr/>
          </p:nvSpPr>
          <p:spPr bwMode="auto">
            <a:xfrm flipH="1">
              <a:off x="5486400" y="0"/>
              <a:ext cx="0" cy="2857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8" name="Line 82"/>
            <p:cNvSpPr>
              <a:spLocks noChangeShapeType="1"/>
            </p:cNvSpPr>
            <p:nvPr/>
          </p:nvSpPr>
          <p:spPr bwMode="auto">
            <a:xfrm rot="16200000" flipH="1" flipV="1">
              <a:off x="9067800" y="2209800"/>
              <a:ext cx="0" cy="1524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070" y="38960"/>
            <a:ext cx="2041452" cy="376393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380999" y="1181428"/>
            <a:ext cx="3505199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Comic Sans MS" panose="030F0702030302020204" pitchFamily="66" charset="0"/>
              </a:rPr>
              <a:t>Make people laugh:</a:t>
            </a:r>
          </a:p>
          <a:p>
            <a:endParaRPr lang="en-US" sz="1800" dirty="0">
              <a:solidFill>
                <a:schemeClr val="accent6"/>
              </a:solidFill>
              <a:latin typeface="Comic Sans MS" panose="030F0702030302020204" pitchFamily="66" charset="0"/>
            </a:endParaRPr>
          </a:p>
          <a:p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Bad jokes</a:t>
            </a:r>
          </a:p>
          <a:p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Oh how I love them</a:t>
            </a:r>
          </a:p>
          <a:p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Bad jokes</a:t>
            </a:r>
          </a:p>
          <a:p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Can’t get enough of them</a:t>
            </a:r>
          </a:p>
          <a:p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Oh, Oh, Oh Wee</a:t>
            </a:r>
          </a:p>
          <a:p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Bad jokes for me.</a:t>
            </a:r>
          </a:p>
          <a:p>
            <a:endParaRPr lang="en-US" sz="1800" dirty="0">
              <a:solidFill>
                <a:schemeClr val="accent6"/>
              </a:solidFill>
              <a:latin typeface="Comic Sans MS" panose="030F0702030302020204" pitchFamily="66" charset="0"/>
            </a:endParaRPr>
          </a:p>
          <a:p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Tell a joke</a:t>
            </a:r>
            <a:endParaRPr lang="en-US" sz="1800" dirty="0">
              <a:solidFill>
                <a:schemeClr val="bg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36119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3" name="Line 4"/>
          <p:cNvSpPr>
            <a:spLocks noChangeShapeType="1"/>
          </p:cNvSpPr>
          <p:nvPr/>
        </p:nvSpPr>
        <p:spPr bwMode="auto">
          <a:xfrm flipH="1">
            <a:off x="381000" y="342900"/>
            <a:ext cx="6355702" cy="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94" name="Rectangle 29"/>
          <p:cNvSpPr>
            <a:spLocks noGrp="1" noChangeArrowheads="1"/>
          </p:cNvSpPr>
          <p:nvPr>
            <p:ph type="title"/>
          </p:nvPr>
        </p:nvSpPr>
        <p:spPr>
          <a:xfrm>
            <a:off x="304800" y="342900"/>
            <a:ext cx="6431902" cy="285750"/>
          </a:xfrm>
        </p:spPr>
        <p:txBody>
          <a:bodyPr anchor="t"/>
          <a:lstStyle/>
          <a:p>
            <a:pPr algn="l" eaLnBrk="1" hangingPunct="1"/>
            <a:r>
              <a:rPr lang="en-US" altLang="en-US" sz="1800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Music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5867400" y="0"/>
            <a:ext cx="3276600" cy="2287191"/>
            <a:chOff x="5410200" y="0"/>
            <a:chExt cx="3733800" cy="2287191"/>
          </a:xfrm>
        </p:grpSpPr>
        <p:sp>
          <p:nvSpPr>
            <p:cNvPr id="3074" name="Line 57"/>
            <p:cNvSpPr>
              <a:spLocks noChangeShapeType="1"/>
            </p:cNvSpPr>
            <p:nvPr/>
          </p:nvSpPr>
          <p:spPr bwMode="auto">
            <a:xfrm rot="16200000" flipH="1" flipV="1">
              <a:off x="8953500" y="1868091"/>
              <a:ext cx="0" cy="381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" name="Line 58"/>
            <p:cNvSpPr>
              <a:spLocks noChangeShapeType="1"/>
            </p:cNvSpPr>
            <p:nvPr/>
          </p:nvSpPr>
          <p:spPr bwMode="auto">
            <a:xfrm flipH="1">
              <a:off x="6400800" y="1191"/>
              <a:ext cx="0" cy="5143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" name="Line 60"/>
            <p:cNvSpPr>
              <a:spLocks noChangeShapeType="1"/>
            </p:cNvSpPr>
            <p:nvPr/>
          </p:nvSpPr>
          <p:spPr bwMode="auto">
            <a:xfrm flipH="1">
              <a:off x="8839200" y="1191"/>
              <a:ext cx="0" cy="2286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" name="Line 61"/>
            <p:cNvSpPr>
              <a:spLocks noChangeShapeType="1"/>
            </p:cNvSpPr>
            <p:nvPr/>
          </p:nvSpPr>
          <p:spPr bwMode="auto">
            <a:xfrm flipH="1">
              <a:off x="8534400" y="1191"/>
              <a:ext cx="0" cy="1713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8" name="Line 62"/>
            <p:cNvSpPr>
              <a:spLocks noChangeShapeType="1"/>
            </p:cNvSpPr>
            <p:nvPr/>
          </p:nvSpPr>
          <p:spPr bwMode="auto">
            <a:xfrm flipH="1">
              <a:off x="8229600" y="1191"/>
              <a:ext cx="0" cy="12561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" name="Line 63"/>
            <p:cNvSpPr>
              <a:spLocks noChangeShapeType="1"/>
            </p:cNvSpPr>
            <p:nvPr/>
          </p:nvSpPr>
          <p:spPr bwMode="auto">
            <a:xfrm flipH="1">
              <a:off x="7924800" y="1191"/>
              <a:ext cx="0" cy="10846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0" name="Line 64"/>
            <p:cNvSpPr>
              <a:spLocks noChangeShapeType="1"/>
            </p:cNvSpPr>
            <p:nvPr/>
          </p:nvSpPr>
          <p:spPr bwMode="auto">
            <a:xfrm flipH="1">
              <a:off x="7620000" y="1191"/>
              <a:ext cx="0" cy="9703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1" name="Line 65"/>
            <p:cNvSpPr>
              <a:spLocks noChangeShapeType="1"/>
            </p:cNvSpPr>
            <p:nvPr/>
          </p:nvSpPr>
          <p:spPr bwMode="auto">
            <a:xfrm flipH="1">
              <a:off x="7315200" y="1191"/>
              <a:ext cx="0" cy="9132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2" name="Line 66"/>
            <p:cNvSpPr>
              <a:spLocks noChangeShapeType="1"/>
            </p:cNvSpPr>
            <p:nvPr/>
          </p:nvSpPr>
          <p:spPr bwMode="auto">
            <a:xfrm flipH="1">
              <a:off x="7010400" y="1191"/>
              <a:ext cx="0" cy="7989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3" name="Line 67"/>
            <p:cNvSpPr>
              <a:spLocks noChangeShapeType="1"/>
            </p:cNvSpPr>
            <p:nvPr/>
          </p:nvSpPr>
          <p:spPr bwMode="auto">
            <a:xfrm flipH="1">
              <a:off x="6705600" y="1191"/>
              <a:ext cx="0" cy="570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4" name="Line 69"/>
            <p:cNvSpPr>
              <a:spLocks noChangeShapeType="1"/>
            </p:cNvSpPr>
            <p:nvPr/>
          </p:nvSpPr>
          <p:spPr bwMode="auto">
            <a:xfrm rot="16200000" flipH="1" flipV="1">
              <a:off x="7277100" y="-1637109"/>
              <a:ext cx="0" cy="37338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5" name="Line 70"/>
            <p:cNvSpPr>
              <a:spLocks noChangeShapeType="1"/>
            </p:cNvSpPr>
            <p:nvPr/>
          </p:nvSpPr>
          <p:spPr bwMode="auto">
            <a:xfrm rot="16200000" flipH="1" flipV="1">
              <a:off x="7620000" y="-1066800"/>
              <a:ext cx="0" cy="3048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6" name="Line 71"/>
            <p:cNvSpPr>
              <a:spLocks noChangeShapeType="1"/>
            </p:cNvSpPr>
            <p:nvPr/>
          </p:nvSpPr>
          <p:spPr bwMode="auto">
            <a:xfrm rot="16200000" flipH="1" flipV="1">
              <a:off x="8000207" y="-456407"/>
              <a:ext cx="0" cy="22844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7" name="Line 72"/>
            <p:cNvSpPr>
              <a:spLocks noChangeShapeType="1"/>
            </p:cNvSpPr>
            <p:nvPr/>
          </p:nvSpPr>
          <p:spPr bwMode="auto">
            <a:xfrm rot="16200000" flipH="1" flipV="1">
              <a:off x="8305007" y="76994"/>
              <a:ext cx="0" cy="16748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8" name="Line 73"/>
            <p:cNvSpPr>
              <a:spLocks noChangeShapeType="1"/>
            </p:cNvSpPr>
            <p:nvPr/>
          </p:nvSpPr>
          <p:spPr bwMode="auto">
            <a:xfrm rot="16200000" flipH="1" flipV="1">
              <a:off x="8609807" y="610394"/>
              <a:ext cx="0" cy="1065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9" name="Line 74"/>
            <p:cNvSpPr>
              <a:spLocks noChangeShapeType="1"/>
            </p:cNvSpPr>
            <p:nvPr/>
          </p:nvSpPr>
          <p:spPr bwMode="auto">
            <a:xfrm rot="16200000" flipH="1" flipV="1">
              <a:off x="8724107" y="953294"/>
              <a:ext cx="0" cy="836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0" name="Line 75"/>
            <p:cNvSpPr>
              <a:spLocks noChangeShapeType="1"/>
            </p:cNvSpPr>
            <p:nvPr/>
          </p:nvSpPr>
          <p:spPr bwMode="auto">
            <a:xfrm rot="16200000" flipH="1" flipV="1">
              <a:off x="8800307" y="1258094"/>
              <a:ext cx="0" cy="684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1" name="Line 76"/>
            <p:cNvSpPr>
              <a:spLocks noChangeShapeType="1"/>
            </p:cNvSpPr>
            <p:nvPr/>
          </p:nvSpPr>
          <p:spPr bwMode="auto">
            <a:xfrm rot="16200000" flipH="1" flipV="1">
              <a:off x="8914607" y="1600994"/>
              <a:ext cx="0" cy="455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2" name="Line 77"/>
            <p:cNvSpPr>
              <a:spLocks noChangeShapeType="1"/>
            </p:cNvSpPr>
            <p:nvPr/>
          </p:nvSpPr>
          <p:spPr bwMode="auto">
            <a:xfrm flipH="1">
              <a:off x="6096000" y="1191"/>
              <a:ext cx="0" cy="3988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6" name="Line 80"/>
            <p:cNvSpPr>
              <a:spLocks noChangeShapeType="1"/>
            </p:cNvSpPr>
            <p:nvPr/>
          </p:nvSpPr>
          <p:spPr bwMode="auto">
            <a:xfrm flipH="1">
              <a:off x="5791200" y="0"/>
              <a:ext cx="0" cy="3429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7" name="Line 81"/>
            <p:cNvSpPr>
              <a:spLocks noChangeShapeType="1"/>
            </p:cNvSpPr>
            <p:nvPr/>
          </p:nvSpPr>
          <p:spPr bwMode="auto">
            <a:xfrm flipH="1">
              <a:off x="5486400" y="0"/>
              <a:ext cx="0" cy="2857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8" name="Line 82"/>
            <p:cNvSpPr>
              <a:spLocks noChangeShapeType="1"/>
            </p:cNvSpPr>
            <p:nvPr/>
          </p:nvSpPr>
          <p:spPr bwMode="auto">
            <a:xfrm rot="16200000" flipH="1" flipV="1">
              <a:off x="9067800" y="2209800"/>
              <a:ext cx="0" cy="1524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070" y="38960"/>
            <a:ext cx="2041452" cy="376393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380999" y="1181428"/>
            <a:ext cx="3505199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Comic Sans MS" panose="030F0702030302020204" pitchFamily="66" charset="0"/>
              </a:rPr>
              <a:t>Make people laugh:</a:t>
            </a:r>
          </a:p>
          <a:p>
            <a:endParaRPr lang="en-US" sz="1800" dirty="0">
              <a:solidFill>
                <a:schemeClr val="accent6"/>
              </a:solidFill>
              <a:latin typeface="Comic Sans MS" panose="030F0702030302020204" pitchFamily="66" charset="0"/>
            </a:endParaRPr>
          </a:p>
          <a:p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Bad jokes</a:t>
            </a:r>
          </a:p>
          <a:p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Oh how I love them</a:t>
            </a:r>
          </a:p>
          <a:p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Bad jokes</a:t>
            </a:r>
          </a:p>
          <a:p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Can’t get enough of them</a:t>
            </a:r>
          </a:p>
          <a:p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Oh, Oh, Oh Wee</a:t>
            </a:r>
          </a:p>
          <a:p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Bad jokes for me.</a:t>
            </a:r>
          </a:p>
          <a:p>
            <a:endParaRPr lang="en-US" sz="1800" dirty="0">
              <a:solidFill>
                <a:schemeClr val="accent6"/>
              </a:solidFill>
              <a:latin typeface="Comic Sans MS" panose="030F0702030302020204" pitchFamily="66" charset="0"/>
            </a:endParaRPr>
          </a:p>
          <a:p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Tell a joke</a:t>
            </a:r>
            <a:endParaRPr lang="en-US" sz="1800" dirty="0">
              <a:solidFill>
                <a:schemeClr val="bg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83B5817-950C-426D-B044-29141B906C3E}"/>
              </a:ext>
            </a:extLst>
          </p:cNvPr>
          <p:cNvSpPr txBox="1"/>
          <p:nvPr/>
        </p:nvSpPr>
        <p:spPr>
          <a:xfrm>
            <a:off x="4343401" y="1352550"/>
            <a:ext cx="22097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800" dirty="0">
              <a:solidFill>
                <a:schemeClr val="accent6"/>
              </a:solidFill>
              <a:latin typeface="Comic Sans MS" panose="030F0702030302020204" pitchFamily="66" charset="0"/>
            </a:endParaRPr>
          </a:p>
          <a:p>
            <a:endParaRPr lang="en-US" sz="1800" dirty="0">
              <a:solidFill>
                <a:schemeClr val="accent6"/>
              </a:solidFill>
              <a:latin typeface="Comic Sans MS" panose="030F0702030302020204" pitchFamily="66" charset="0"/>
            </a:endParaRPr>
          </a:p>
          <a:p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C C7  </a:t>
            </a:r>
          </a:p>
          <a:p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F Fm Gm</a:t>
            </a:r>
          </a:p>
          <a:p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C C7 </a:t>
            </a:r>
          </a:p>
          <a:p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G7</a:t>
            </a:r>
          </a:p>
          <a:p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C Dm7 D G7</a:t>
            </a:r>
          </a:p>
          <a:p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C G7 C G7</a:t>
            </a:r>
          </a:p>
          <a:p>
            <a:endParaRPr lang="en-US" sz="1800" dirty="0">
              <a:solidFill>
                <a:schemeClr val="accent6"/>
              </a:solidFill>
              <a:latin typeface="Comic Sans MS" panose="030F0702030302020204" pitchFamily="66" charset="0"/>
            </a:endParaRPr>
          </a:p>
          <a:p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Tell a joke</a:t>
            </a:r>
            <a:endParaRPr lang="en-US" sz="1800" dirty="0">
              <a:solidFill>
                <a:schemeClr val="bg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259ED1A-2A9D-4108-B651-57E273EAF0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72130" y="21907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805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21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3" name="Line 4"/>
          <p:cNvSpPr>
            <a:spLocks noChangeShapeType="1"/>
          </p:cNvSpPr>
          <p:nvPr/>
        </p:nvSpPr>
        <p:spPr bwMode="auto">
          <a:xfrm flipH="1">
            <a:off x="381000" y="342900"/>
            <a:ext cx="6355702" cy="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94" name="Rectangle 29"/>
          <p:cNvSpPr>
            <a:spLocks noGrp="1" noChangeArrowheads="1"/>
          </p:cNvSpPr>
          <p:nvPr>
            <p:ph type="title"/>
          </p:nvPr>
        </p:nvSpPr>
        <p:spPr>
          <a:xfrm>
            <a:off x="304800" y="342900"/>
            <a:ext cx="6431902" cy="285750"/>
          </a:xfrm>
        </p:spPr>
        <p:txBody>
          <a:bodyPr anchor="t"/>
          <a:lstStyle/>
          <a:p>
            <a:pPr algn="l" eaLnBrk="1" hangingPunct="1"/>
            <a:r>
              <a:rPr lang="en-US" altLang="en-US" sz="1800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Graphics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5867400" y="0"/>
            <a:ext cx="3276600" cy="2287191"/>
            <a:chOff x="5410200" y="0"/>
            <a:chExt cx="3733800" cy="2287191"/>
          </a:xfrm>
        </p:grpSpPr>
        <p:sp>
          <p:nvSpPr>
            <p:cNvPr id="3074" name="Line 57"/>
            <p:cNvSpPr>
              <a:spLocks noChangeShapeType="1"/>
            </p:cNvSpPr>
            <p:nvPr/>
          </p:nvSpPr>
          <p:spPr bwMode="auto">
            <a:xfrm rot="16200000" flipH="1" flipV="1">
              <a:off x="8953500" y="1868091"/>
              <a:ext cx="0" cy="381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" name="Line 58"/>
            <p:cNvSpPr>
              <a:spLocks noChangeShapeType="1"/>
            </p:cNvSpPr>
            <p:nvPr/>
          </p:nvSpPr>
          <p:spPr bwMode="auto">
            <a:xfrm flipH="1">
              <a:off x="6400800" y="1191"/>
              <a:ext cx="0" cy="5143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" name="Line 60"/>
            <p:cNvSpPr>
              <a:spLocks noChangeShapeType="1"/>
            </p:cNvSpPr>
            <p:nvPr/>
          </p:nvSpPr>
          <p:spPr bwMode="auto">
            <a:xfrm flipH="1">
              <a:off x="8839200" y="1191"/>
              <a:ext cx="0" cy="2286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" name="Line 61"/>
            <p:cNvSpPr>
              <a:spLocks noChangeShapeType="1"/>
            </p:cNvSpPr>
            <p:nvPr/>
          </p:nvSpPr>
          <p:spPr bwMode="auto">
            <a:xfrm flipH="1">
              <a:off x="8534400" y="1191"/>
              <a:ext cx="0" cy="1713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8" name="Line 62"/>
            <p:cNvSpPr>
              <a:spLocks noChangeShapeType="1"/>
            </p:cNvSpPr>
            <p:nvPr/>
          </p:nvSpPr>
          <p:spPr bwMode="auto">
            <a:xfrm flipH="1">
              <a:off x="8229600" y="1191"/>
              <a:ext cx="0" cy="12561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" name="Line 63"/>
            <p:cNvSpPr>
              <a:spLocks noChangeShapeType="1"/>
            </p:cNvSpPr>
            <p:nvPr/>
          </p:nvSpPr>
          <p:spPr bwMode="auto">
            <a:xfrm flipH="1">
              <a:off x="7924800" y="1191"/>
              <a:ext cx="0" cy="10846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0" name="Line 64"/>
            <p:cNvSpPr>
              <a:spLocks noChangeShapeType="1"/>
            </p:cNvSpPr>
            <p:nvPr/>
          </p:nvSpPr>
          <p:spPr bwMode="auto">
            <a:xfrm flipH="1">
              <a:off x="7620000" y="1191"/>
              <a:ext cx="0" cy="9703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1" name="Line 65"/>
            <p:cNvSpPr>
              <a:spLocks noChangeShapeType="1"/>
            </p:cNvSpPr>
            <p:nvPr/>
          </p:nvSpPr>
          <p:spPr bwMode="auto">
            <a:xfrm flipH="1">
              <a:off x="7315200" y="1191"/>
              <a:ext cx="0" cy="9132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2" name="Line 66"/>
            <p:cNvSpPr>
              <a:spLocks noChangeShapeType="1"/>
            </p:cNvSpPr>
            <p:nvPr/>
          </p:nvSpPr>
          <p:spPr bwMode="auto">
            <a:xfrm flipH="1">
              <a:off x="7010400" y="1191"/>
              <a:ext cx="0" cy="7989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3" name="Line 67"/>
            <p:cNvSpPr>
              <a:spLocks noChangeShapeType="1"/>
            </p:cNvSpPr>
            <p:nvPr/>
          </p:nvSpPr>
          <p:spPr bwMode="auto">
            <a:xfrm flipH="1">
              <a:off x="6705600" y="1191"/>
              <a:ext cx="0" cy="570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4" name="Line 69"/>
            <p:cNvSpPr>
              <a:spLocks noChangeShapeType="1"/>
            </p:cNvSpPr>
            <p:nvPr/>
          </p:nvSpPr>
          <p:spPr bwMode="auto">
            <a:xfrm rot="16200000" flipH="1" flipV="1">
              <a:off x="7277100" y="-1637109"/>
              <a:ext cx="0" cy="37338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5" name="Line 70"/>
            <p:cNvSpPr>
              <a:spLocks noChangeShapeType="1"/>
            </p:cNvSpPr>
            <p:nvPr/>
          </p:nvSpPr>
          <p:spPr bwMode="auto">
            <a:xfrm rot="16200000" flipH="1" flipV="1">
              <a:off x="7620000" y="-1066800"/>
              <a:ext cx="0" cy="3048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6" name="Line 71"/>
            <p:cNvSpPr>
              <a:spLocks noChangeShapeType="1"/>
            </p:cNvSpPr>
            <p:nvPr/>
          </p:nvSpPr>
          <p:spPr bwMode="auto">
            <a:xfrm rot="16200000" flipH="1" flipV="1">
              <a:off x="8000207" y="-456407"/>
              <a:ext cx="0" cy="22844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7" name="Line 72"/>
            <p:cNvSpPr>
              <a:spLocks noChangeShapeType="1"/>
            </p:cNvSpPr>
            <p:nvPr/>
          </p:nvSpPr>
          <p:spPr bwMode="auto">
            <a:xfrm rot="16200000" flipH="1" flipV="1">
              <a:off x="8305007" y="76994"/>
              <a:ext cx="0" cy="16748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8" name="Line 73"/>
            <p:cNvSpPr>
              <a:spLocks noChangeShapeType="1"/>
            </p:cNvSpPr>
            <p:nvPr/>
          </p:nvSpPr>
          <p:spPr bwMode="auto">
            <a:xfrm rot="16200000" flipH="1" flipV="1">
              <a:off x="8609807" y="610394"/>
              <a:ext cx="0" cy="1065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9" name="Line 74"/>
            <p:cNvSpPr>
              <a:spLocks noChangeShapeType="1"/>
            </p:cNvSpPr>
            <p:nvPr/>
          </p:nvSpPr>
          <p:spPr bwMode="auto">
            <a:xfrm rot="16200000" flipH="1" flipV="1">
              <a:off x="8724107" y="953294"/>
              <a:ext cx="0" cy="836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0" name="Line 75"/>
            <p:cNvSpPr>
              <a:spLocks noChangeShapeType="1"/>
            </p:cNvSpPr>
            <p:nvPr/>
          </p:nvSpPr>
          <p:spPr bwMode="auto">
            <a:xfrm rot="16200000" flipH="1" flipV="1">
              <a:off x="8800307" y="1258094"/>
              <a:ext cx="0" cy="684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1" name="Line 76"/>
            <p:cNvSpPr>
              <a:spLocks noChangeShapeType="1"/>
            </p:cNvSpPr>
            <p:nvPr/>
          </p:nvSpPr>
          <p:spPr bwMode="auto">
            <a:xfrm rot="16200000" flipH="1" flipV="1">
              <a:off x="8914607" y="1600994"/>
              <a:ext cx="0" cy="455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2" name="Line 77"/>
            <p:cNvSpPr>
              <a:spLocks noChangeShapeType="1"/>
            </p:cNvSpPr>
            <p:nvPr/>
          </p:nvSpPr>
          <p:spPr bwMode="auto">
            <a:xfrm flipH="1">
              <a:off x="6096000" y="1191"/>
              <a:ext cx="0" cy="3988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6" name="Line 80"/>
            <p:cNvSpPr>
              <a:spLocks noChangeShapeType="1"/>
            </p:cNvSpPr>
            <p:nvPr/>
          </p:nvSpPr>
          <p:spPr bwMode="auto">
            <a:xfrm flipH="1">
              <a:off x="5791200" y="0"/>
              <a:ext cx="0" cy="3429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7" name="Line 81"/>
            <p:cNvSpPr>
              <a:spLocks noChangeShapeType="1"/>
            </p:cNvSpPr>
            <p:nvPr/>
          </p:nvSpPr>
          <p:spPr bwMode="auto">
            <a:xfrm flipH="1">
              <a:off x="5486400" y="0"/>
              <a:ext cx="0" cy="2857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8" name="Line 82"/>
            <p:cNvSpPr>
              <a:spLocks noChangeShapeType="1"/>
            </p:cNvSpPr>
            <p:nvPr/>
          </p:nvSpPr>
          <p:spPr bwMode="auto">
            <a:xfrm rot="16200000" flipH="1" flipV="1">
              <a:off x="9067800" y="2209800"/>
              <a:ext cx="0" cy="1524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070" y="38960"/>
            <a:ext cx="2041452" cy="376393"/>
          </a:xfrm>
          <a:prstGeom prst="rect">
            <a:avLst/>
          </a:prstGeom>
        </p:spPr>
      </p:pic>
      <p:pic>
        <p:nvPicPr>
          <p:cNvPr id="30" name="Picture 29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EB7C098F-CBD8-4BE7-A84C-FAFCF1D0FA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607171"/>
            <a:ext cx="2590800" cy="2050335"/>
          </a:xfrm>
          <a:prstGeom prst="rect">
            <a:avLst/>
          </a:prstGeom>
        </p:spPr>
      </p:pic>
      <p:pic>
        <p:nvPicPr>
          <p:cNvPr id="32" name="Picture 31" descr="A picture containing text, lamp&#10;&#10;Description automatically generated">
            <a:extLst>
              <a:ext uri="{FF2B5EF4-FFF2-40B4-BE49-F238E27FC236}">
                <a16:creationId xmlns:a16="http://schemas.microsoft.com/office/drawing/2014/main" id="{BB86B6E6-2E6A-4F7F-8921-D7319B7377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2221050"/>
            <a:ext cx="1388048" cy="1394920"/>
          </a:xfrm>
          <a:prstGeom prst="rect">
            <a:avLst/>
          </a:prstGeom>
        </p:spPr>
      </p:pic>
      <p:pic>
        <p:nvPicPr>
          <p:cNvPr id="34" name="Picture 33" descr="A close up of a toy&#10;&#10;Description automatically generated with medium confidence">
            <a:extLst>
              <a:ext uri="{FF2B5EF4-FFF2-40B4-BE49-F238E27FC236}">
                <a16:creationId xmlns:a16="http://schemas.microsoft.com/office/drawing/2014/main" id="{750B4836-D683-444C-957B-C42B535389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9152" y="1296067"/>
            <a:ext cx="1512848" cy="2324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1699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3" name="Line 4"/>
          <p:cNvSpPr>
            <a:spLocks noChangeShapeType="1"/>
          </p:cNvSpPr>
          <p:nvPr/>
        </p:nvSpPr>
        <p:spPr bwMode="auto">
          <a:xfrm flipH="1">
            <a:off x="381000" y="342900"/>
            <a:ext cx="6355702" cy="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5867400" y="0"/>
            <a:ext cx="3276600" cy="2287191"/>
            <a:chOff x="5410200" y="0"/>
            <a:chExt cx="3733800" cy="2287191"/>
          </a:xfrm>
        </p:grpSpPr>
        <p:sp>
          <p:nvSpPr>
            <p:cNvPr id="3074" name="Line 57"/>
            <p:cNvSpPr>
              <a:spLocks noChangeShapeType="1"/>
            </p:cNvSpPr>
            <p:nvPr/>
          </p:nvSpPr>
          <p:spPr bwMode="auto">
            <a:xfrm rot="16200000" flipH="1" flipV="1">
              <a:off x="8953500" y="1868091"/>
              <a:ext cx="0" cy="381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" name="Line 58"/>
            <p:cNvSpPr>
              <a:spLocks noChangeShapeType="1"/>
            </p:cNvSpPr>
            <p:nvPr/>
          </p:nvSpPr>
          <p:spPr bwMode="auto">
            <a:xfrm flipH="1">
              <a:off x="6400800" y="1191"/>
              <a:ext cx="0" cy="5143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" name="Line 60"/>
            <p:cNvSpPr>
              <a:spLocks noChangeShapeType="1"/>
            </p:cNvSpPr>
            <p:nvPr/>
          </p:nvSpPr>
          <p:spPr bwMode="auto">
            <a:xfrm flipH="1">
              <a:off x="8839200" y="1191"/>
              <a:ext cx="0" cy="2286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" name="Line 61"/>
            <p:cNvSpPr>
              <a:spLocks noChangeShapeType="1"/>
            </p:cNvSpPr>
            <p:nvPr/>
          </p:nvSpPr>
          <p:spPr bwMode="auto">
            <a:xfrm flipH="1">
              <a:off x="8534400" y="1191"/>
              <a:ext cx="0" cy="1713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8" name="Line 62"/>
            <p:cNvSpPr>
              <a:spLocks noChangeShapeType="1"/>
            </p:cNvSpPr>
            <p:nvPr/>
          </p:nvSpPr>
          <p:spPr bwMode="auto">
            <a:xfrm flipH="1">
              <a:off x="8229600" y="1191"/>
              <a:ext cx="0" cy="12561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" name="Line 63"/>
            <p:cNvSpPr>
              <a:spLocks noChangeShapeType="1"/>
            </p:cNvSpPr>
            <p:nvPr/>
          </p:nvSpPr>
          <p:spPr bwMode="auto">
            <a:xfrm flipH="1">
              <a:off x="7924800" y="1191"/>
              <a:ext cx="0" cy="10846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0" name="Line 64"/>
            <p:cNvSpPr>
              <a:spLocks noChangeShapeType="1"/>
            </p:cNvSpPr>
            <p:nvPr/>
          </p:nvSpPr>
          <p:spPr bwMode="auto">
            <a:xfrm flipH="1">
              <a:off x="7620000" y="1191"/>
              <a:ext cx="0" cy="9703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1" name="Line 65"/>
            <p:cNvSpPr>
              <a:spLocks noChangeShapeType="1"/>
            </p:cNvSpPr>
            <p:nvPr/>
          </p:nvSpPr>
          <p:spPr bwMode="auto">
            <a:xfrm flipH="1">
              <a:off x="7315200" y="1191"/>
              <a:ext cx="0" cy="9132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2" name="Line 66"/>
            <p:cNvSpPr>
              <a:spLocks noChangeShapeType="1"/>
            </p:cNvSpPr>
            <p:nvPr/>
          </p:nvSpPr>
          <p:spPr bwMode="auto">
            <a:xfrm flipH="1">
              <a:off x="7010400" y="1191"/>
              <a:ext cx="0" cy="7989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3" name="Line 67"/>
            <p:cNvSpPr>
              <a:spLocks noChangeShapeType="1"/>
            </p:cNvSpPr>
            <p:nvPr/>
          </p:nvSpPr>
          <p:spPr bwMode="auto">
            <a:xfrm flipH="1">
              <a:off x="6705600" y="1191"/>
              <a:ext cx="0" cy="570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4" name="Line 69"/>
            <p:cNvSpPr>
              <a:spLocks noChangeShapeType="1"/>
            </p:cNvSpPr>
            <p:nvPr/>
          </p:nvSpPr>
          <p:spPr bwMode="auto">
            <a:xfrm rot="16200000" flipH="1" flipV="1">
              <a:off x="7277100" y="-1637109"/>
              <a:ext cx="0" cy="37338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5" name="Line 70"/>
            <p:cNvSpPr>
              <a:spLocks noChangeShapeType="1"/>
            </p:cNvSpPr>
            <p:nvPr/>
          </p:nvSpPr>
          <p:spPr bwMode="auto">
            <a:xfrm rot="16200000" flipH="1" flipV="1">
              <a:off x="7620000" y="-1066800"/>
              <a:ext cx="0" cy="3048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6" name="Line 71"/>
            <p:cNvSpPr>
              <a:spLocks noChangeShapeType="1"/>
            </p:cNvSpPr>
            <p:nvPr/>
          </p:nvSpPr>
          <p:spPr bwMode="auto">
            <a:xfrm rot="16200000" flipH="1" flipV="1">
              <a:off x="8000207" y="-456407"/>
              <a:ext cx="0" cy="22844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7" name="Line 72"/>
            <p:cNvSpPr>
              <a:spLocks noChangeShapeType="1"/>
            </p:cNvSpPr>
            <p:nvPr/>
          </p:nvSpPr>
          <p:spPr bwMode="auto">
            <a:xfrm rot="16200000" flipH="1" flipV="1">
              <a:off x="8305007" y="76994"/>
              <a:ext cx="0" cy="16748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8" name="Line 73"/>
            <p:cNvSpPr>
              <a:spLocks noChangeShapeType="1"/>
            </p:cNvSpPr>
            <p:nvPr/>
          </p:nvSpPr>
          <p:spPr bwMode="auto">
            <a:xfrm rot="16200000" flipH="1" flipV="1">
              <a:off x="8609807" y="610394"/>
              <a:ext cx="0" cy="1065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9" name="Line 74"/>
            <p:cNvSpPr>
              <a:spLocks noChangeShapeType="1"/>
            </p:cNvSpPr>
            <p:nvPr/>
          </p:nvSpPr>
          <p:spPr bwMode="auto">
            <a:xfrm rot="16200000" flipH="1" flipV="1">
              <a:off x="8724107" y="953294"/>
              <a:ext cx="0" cy="836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0" name="Line 75"/>
            <p:cNvSpPr>
              <a:spLocks noChangeShapeType="1"/>
            </p:cNvSpPr>
            <p:nvPr/>
          </p:nvSpPr>
          <p:spPr bwMode="auto">
            <a:xfrm rot="16200000" flipH="1" flipV="1">
              <a:off x="8800307" y="1258094"/>
              <a:ext cx="0" cy="684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1" name="Line 76"/>
            <p:cNvSpPr>
              <a:spLocks noChangeShapeType="1"/>
            </p:cNvSpPr>
            <p:nvPr/>
          </p:nvSpPr>
          <p:spPr bwMode="auto">
            <a:xfrm rot="16200000" flipH="1" flipV="1">
              <a:off x="8914607" y="1600994"/>
              <a:ext cx="0" cy="455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2" name="Line 77"/>
            <p:cNvSpPr>
              <a:spLocks noChangeShapeType="1"/>
            </p:cNvSpPr>
            <p:nvPr/>
          </p:nvSpPr>
          <p:spPr bwMode="auto">
            <a:xfrm flipH="1">
              <a:off x="6096000" y="1191"/>
              <a:ext cx="0" cy="3988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6" name="Line 80"/>
            <p:cNvSpPr>
              <a:spLocks noChangeShapeType="1"/>
            </p:cNvSpPr>
            <p:nvPr/>
          </p:nvSpPr>
          <p:spPr bwMode="auto">
            <a:xfrm flipH="1">
              <a:off x="5791200" y="0"/>
              <a:ext cx="0" cy="3429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7" name="Line 81"/>
            <p:cNvSpPr>
              <a:spLocks noChangeShapeType="1"/>
            </p:cNvSpPr>
            <p:nvPr/>
          </p:nvSpPr>
          <p:spPr bwMode="auto">
            <a:xfrm flipH="1">
              <a:off x="5486400" y="0"/>
              <a:ext cx="0" cy="2857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8" name="Line 82"/>
            <p:cNvSpPr>
              <a:spLocks noChangeShapeType="1"/>
            </p:cNvSpPr>
            <p:nvPr/>
          </p:nvSpPr>
          <p:spPr bwMode="auto">
            <a:xfrm rot="16200000" flipH="1" flipV="1">
              <a:off x="9067800" y="2209800"/>
              <a:ext cx="0" cy="1524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070" y="38960"/>
            <a:ext cx="2041452" cy="376393"/>
          </a:xfrm>
          <a:prstGeom prst="rect">
            <a:avLst/>
          </a:prstGeom>
        </p:spPr>
      </p:pic>
      <p:pic>
        <p:nvPicPr>
          <p:cNvPr id="30" name="Picture 29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EB7C098F-CBD8-4BE7-A84C-FAFCF1D0FA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433512"/>
            <a:ext cx="2876550" cy="2276475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BBDC501E-334B-4DA1-B2DE-A7E5522D09FA}"/>
              </a:ext>
            </a:extLst>
          </p:cNvPr>
          <p:cNvSpPr txBox="1"/>
          <p:nvPr/>
        </p:nvSpPr>
        <p:spPr>
          <a:xfrm>
            <a:off x="5251580" y="1384638"/>
            <a:ext cx="35051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Bad jokes</a:t>
            </a:r>
          </a:p>
          <a:p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Oh how I love ‘</a:t>
            </a:r>
            <a:r>
              <a:rPr lang="en-US" sz="1800" dirty="0" err="1">
                <a:solidFill>
                  <a:schemeClr val="accent6"/>
                </a:solidFill>
                <a:latin typeface="Comic Sans MS" panose="030F0702030302020204" pitchFamily="66" charset="0"/>
              </a:rPr>
              <a:t>em</a:t>
            </a:r>
            <a:endParaRPr lang="en-US" sz="1800" dirty="0">
              <a:solidFill>
                <a:schemeClr val="accent6"/>
              </a:solidFill>
              <a:latin typeface="Comic Sans MS" panose="030F0702030302020204" pitchFamily="66" charset="0"/>
            </a:endParaRPr>
          </a:p>
          <a:p>
            <a:endParaRPr lang="en-US" sz="1800" dirty="0">
              <a:solidFill>
                <a:schemeClr val="accent6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117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3" name="Line 4"/>
          <p:cNvSpPr>
            <a:spLocks noChangeShapeType="1"/>
          </p:cNvSpPr>
          <p:nvPr/>
        </p:nvSpPr>
        <p:spPr bwMode="auto">
          <a:xfrm flipH="1">
            <a:off x="381000" y="342900"/>
            <a:ext cx="6355702" cy="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94" name="Rectangle 29"/>
          <p:cNvSpPr>
            <a:spLocks noGrp="1" noChangeArrowheads="1"/>
          </p:cNvSpPr>
          <p:nvPr>
            <p:ph type="title"/>
          </p:nvPr>
        </p:nvSpPr>
        <p:spPr>
          <a:xfrm>
            <a:off x="304800" y="342900"/>
            <a:ext cx="6431902" cy="285750"/>
          </a:xfrm>
        </p:spPr>
        <p:txBody>
          <a:bodyPr anchor="t"/>
          <a:lstStyle/>
          <a:p>
            <a:pPr algn="l" eaLnBrk="1" hangingPunct="1"/>
            <a:r>
              <a:rPr lang="en-US" altLang="en-US" sz="1800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Computer Music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5867400" y="0"/>
            <a:ext cx="3276600" cy="2287191"/>
            <a:chOff x="5410200" y="0"/>
            <a:chExt cx="3733800" cy="2287191"/>
          </a:xfrm>
        </p:grpSpPr>
        <p:sp>
          <p:nvSpPr>
            <p:cNvPr id="3074" name="Line 57"/>
            <p:cNvSpPr>
              <a:spLocks noChangeShapeType="1"/>
            </p:cNvSpPr>
            <p:nvPr/>
          </p:nvSpPr>
          <p:spPr bwMode="auto">
            <a:xfrm rot="16200000" flipH="1" flipV="1">
              <a:off x="8953500" y="1868091"/>
              <a:ext cx="0" cy="381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" name="Line 58"/>
            <p:cNvSpPr>
              <a:spLocks noChangeShapeType="1"/>
            </p:cNvSpPr>
            <p:nvPr/>
          </p:nvSpPr>
          <p:spPr bwMode="auto">
            <a:xfrm flipH="1">
              <a:off x="6400800" y="1191"/>
              <a:ext cx="0" cy="5143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" name="Line 60"/>
            <p:cNvSpPr>
              <a:spLocks noChangeShapeType="1"/>
            </p:cNvSpPr>
            <p:nvPr/>
          </p:nvSpPr>
          <p:spPr bwMode="auto">
            <a:xfrm flipH="1">
              <a:off x="8839200" y="1191"/>
              <a:ext cx="0" cy="2286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" name="Line 61"/>
            <p:cNvSpPr>
              <a:spLocks noChangeShapeType="1"/>
            </p:cNvSpPr>
            <p:nvPr/>
          </p:nvSpPr>
          <p:spPr bwMode="auto">
            <a:xfrm flipH="1">
              <a:off x="8534400" y="1191"/>
              <a:ext cx="0" cy="1713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8" name="Line 62"/>
            <p:cNvSpPr>
              <a:spLocks noChangeShapeType="1"/>
            </p:cNvSpPr>
            <p:nvPr/>
          </p:nvSpPr>
          <p:spPr bwMode="auto">
            <a:xfrm flipH="1">
              <a:off x="8229600" y="1191"/>
              <a:ext cx="0" cy="12561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" name="Line 63"/>
            <p:cNvSpPr>
              <a:spLocks noChangeShapeType="1"/>
            </p:cNvSpPr>
            <p:nvPr/>
          </p:nvSpPr>
          <p:spPr bwMode="auto">
            <a:xfrm flipH="1">
              <a:off x="7924800" y="1191"/>
              <a:ext cx="0" cy="10846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0" name="Line 64"/>
            <p:cNvSpPr>
              <a:spLocks noChangeShapeType="1"/>
            </p:cNvSpPr>
            <p:nvPr/>
          </p:nvSpPr>
          <p:spPr bwMode="auto">
            <a:xfrm flipH="1">
              <a:off x="7620000" y="1191"/>
              <a:ext cx="0" cy="9703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1" name="Line 65"/>
            <p:cNvSpPr>
              <a:spLocks noChangeShapeType="1"/>
            </p:cNvSpPr>
            <p:nvPr/>
          </p:nvSpPr>
          <p:spPr bwMode="auto">
            <a:xfrm flipH="1">
              <a:off x="7315200" y="1191"/>
              <a:ext cx="0" cy="9132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2" name="Line 66"/>
            <p:cNvSpPr>
              <a:spLocks noChangeShapeType="1"/>
            </p:cNvSpPr>
            <p:nvPr/>
          </p:nvSpPr>
          <p:spPr bwMode="auto">
            <a:xfrm flipH="1">
              <a:off x="7010400" y="1191"/>
              <a:ext cx="0" cy="7989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3" name="Line 67"/>
            <p:cNvSpPr>
              <a:spLocks noChangeShapeType="1"/>
            </p:cNvSpPr>
            <p:nvPr/>
          </p:nvSpPr>
          <p:spPr bwMode="auto">
            <a:xfrm flipH="1">
              <a:off x="6705600" y="1191"/>
              <a:ext cx="0" cy="570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4" name="Line 69"/>
            <p:cNvSpPr>
              <a:spLocks noChangeShapeType="1"/>
            </p:cNvSpPr>
            <p:nvPr/>
          </p:nvSpPr>
          <p:spPr bwMode="auto">
            <a:xfrm rot="16200000" flipH="1" flipV="1">
              <a:off x="7277100" y="-1637109"/>
              <a:ext cx="0" cy="37338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5" name="Line 70"/>
            <p:cNvSpPr>
              <a:spLocks noChangeShapeType="1"/>
            </p:cNvSpPr>
            <p:nvPr/>
          </p:nvSpPr>
          <p:spPr bwMode="auto">
            <a:xfrm rot="16200000" flipH="1" flipV="1">
              <a:off x="7620000" y="-1066800"/>
              <a:ext cx="0" cy="3048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6" name="Line 71"/>
            <p:cNvSpPr>
              <a:spLocks noChangeShapeType="1"/>
            </p:cNvSpPr>
            <p:nvPr/>
          </p:nvSpPr>
          <p:spPr bwMode="auto">
            <a:xfrm rot="16200000" flipH="1" flipV="1">
              <a:off x="8000207" y="-456407"/>
              <a:ext cx="0" cy="22844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7" name="Line 72"/>
            <p:cNvSpPr>
              <a:spLocks noChangeShapeType="1"/>
            </p:cNvSpPr>
            <p:nvPr/>
          </p:nvSpPr>
          <p:spPr bwMode="auto">
            <a:xfrm rot="16200000" flipH="1" flipV="1">
              <a:off x="8305007" y="76994"/>
              <a:ext cx="0" cy="16748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8" name="Line 73"/>
            <p:cNvSpPr>
              <a:spLocks noChangeShapeType="1"/>
            </p:cNvSpPr>
            <p:nvPr/>
          </p:nvSpPr>
          <p:spPr bwMode="auto">
            <a:xfrm rot="16200000" flipH="1" flipV="1">
              <a:off x="8609807" y="610394"/>
              <a:ext cx="0" cy="1065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9" name="Line 74"/>
            <p:cNvSpPr>
              <a:spLocks noChangeShapeType="1"/>
            </p:cNvSpPr>
            <p:nvPr/>
          </p:nvSpPr>
          <p:spPr bwMode="auto">
            <a:xfrm rot="16200000" flipH="1" flipV="1">
              <a:off x="8724107" y="953294"/>
              <a:ext cx="0" cy="836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0" name="Line 75"/>
            <p:cNvSpPr>
              <a:spLocks noChangeShapeType="1"/>
            </p:cNvSpPr>
            <p:nvPr/>
          </p:nvSpPr>
          <p:spPr bwMode="auto">
            <a:xfrm rot="16200000" flipH="1" flipV="1">
              <a:off x="8800307" y="1258094"/>
              <a:ext cx="0" cy="684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1" name="Line 76"/>
            <p:cNvSpPr>
              <a:spLocks noChangeShapeType="1"/>
            </p:cNvSpPr>
            <p:nvPr/>
          </p:nvSpPr>
          <p:spPr bwMode="auto">
            <a:xfrm rot="16200000" flipH="1" flipV="1">
              <a:off x="8914607" y="1600994"/>
              <a:ext cx="0" cy="455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2" name="Line 77"/>
            <p:cNvSpPr>
              <a:spLocks noChangeShapeType="1"/>
            </p:cNvSpPr>
            <p:nvPr/>
          </p:nvSpPr>
          <p:spPr bwMode="auto">
            <a:xfrm flipH="1">
              <a:off x="6096000" y="1191"/>
              <a:ext cx="0" cy="3988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6" name="Line 80"/>
            <p:cNvSpPr>
              <a:spLocks noChangeShapeType="1"/>
            </p:cNvSpPr>
            <p:nvPr/>
          </p:nvSpPr>
          <p:spPr bwMode="auto">
            <a:xfrm flipH="1">
              <a:off x="5791200" y="0"/>
              <a:ext cx="0" cy="3429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7" name="Line 81"/>
            <p:cNvSpPr>
              <a:spLocks noChangeShapeType="1"/>
            </p:cNvSpPr>
            <p:nvPr/>
          </p:nvSpPr>
          <p:spPr bwMode="auto">
            <a:xfrm flipH="1">
              <a:off x="5486400" y="0"/>
              <a:ext cx="0" cy="2857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8" name="Line 82"/>
            <p:cNvSpPr>
              <a:spLocks noChangeShapeType="1"/>
            </p:cNvSpPr>
            <p:nvPr/>
          </p:nvSpPr>
          <p:spPr bwMode="auto">
            <a:xfrm rot="16200000" flipH="1" flipV="1">
              <a:off x="9067800" y="2209800"/>
              <a:ext cx="0" cy="1524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070" y="38960"/>
            <a:ext cx="2041452" cy="37639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429000" y="755630"/>
            <a:ext cx="531378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The Problem</a:t>
            </a:r>
            <a:r>
              <a:rPr lang="en-US" sz="1800" dirty="0">
                <a:latin typeface="Comic Sans MS" panose="030F0702030302020204" pitchFamily="66" charset="0"/>
              </a:rPr>
              <a:t> </a:t>
            </a:r>
          </a:p>
          <a:p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Sometimes the quality of our tools and instruments can limit the possibilities.</a:t>
            </a:r>
          </a:p>
          <a:p>
            <a:endParaRPr lang="en-US" sz="1800" dirty="0">
              <a:solidFill>
                <a:schemeClr val="bg1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endParaRPr lang="en-US" sz="1800" dirty="0">
              <a:solidFill>
                <a:schemeClr val="bg1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endParaRPr lang="en-US" sz="1800" dirty="0">
              <a:solidFill>
                <a:schemeClr val="bg1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endParaRPr lang="en-US" sz="1800" dirty="0">
              <a:solidFill>
                <a:schemeClr val="bg1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The Mission</a:t>
            </a:r>
            <a:r>
              <a:rPr lang="en-US" sz="1800" dirty="0">
                <a:latin typeface="Comic Sans MS" panose="030F0702030302020204" pitchFamily="66" charset="0"/>
              </a:rPr>
              <a:t> </a:t>
            </a:r>
          </a:p>
          <a:p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Use modern tools to create a new kind of music.</a:t>
            </a:r>
          </a:p>
        </p:txBody>
      </p:sp>
      <p:pic>
        <p:nvPicPr>
          <p:cNvPr id="2050" name="Picture 2" descr="Computer Music Production for Beginners Part 3: Mixing - Roland Australi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796" y="2875464"/>
            <a:ext cx="1888628" cy="1888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Louis XV Golden harpsichor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796" y="857845"/>
            <a:ext cx="1451387" cy="1825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4568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3" name="Line 4"/>
          <p:cNvSpPr>
            <a:spLocks noChangeShapeType="1"/>
          </p:cNvSpPr>
          <p:nvPr/>
        </p:nvSpPr>
        <p:spPr bwMode="auto">
          <a:xfrm flipH="1">
            <a:off x="381000" y="342900"/>
            <a:ext cx="6355702" cy="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5867400" y="0"/>
            <a:ext cx="3276600" cy="2287191"/>
            <a:chOff x="5410200" y="0"/>
            <a:chExt cx="3733800" cy="2287191"/>
          </a:xfrm>
        </p:grpSpPr>
        <p:sp>
          <p:nvSpPr>
            <p:cNvPr id="3074" name="Line 57"/>
            <p:cNvSpPr>
              <a:spLocks noChangeShapeType="1"/>
            </p:cNvSpPr>
            <p:nvPr/>
          </p:nvSpPr>
          <p:spPr bwMode="auto">
            <a:xfrm rot="16200000" flipH="1" flipV="1">
              <a:off x="8953500" y="1868091"/>
              <a:ext cx="0" cy="381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" name="Line 58"/>
            <p:cNvSpPr>
              <a:spLocks noChangeShapeType="1"/>
            </p:cNvSpPr>
            <p:nvPr/>
          </p:nvSpPr>
          <p:spPr bwMode="auto">
            <a:xfrm flipH="1">
              <a:off x="6400800" y="1191"/>
              <a:ext cx="0" cy="5143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" name="Line 60"/>
            <p:cNvSpPr>
              <a:spLocks noChangeShapeType="1"/>
            </p:cNvSpPr>
            <p:nvPr/>
          </p:nvSpPr>
          <p:spPr bwMode="auto">
            <a:xfrm flipH="1">
              <a:off x="8839200" y="1191"/>
              <a:ext cx="0" cy="2286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" name="Line 61"/>
            <p:cNvSpPr>
              <a:spLocks noChangeShapeType="1"/>
            </p:cNvSpPr>
            <p:nvPr/>
          </p:nvSpPr>
          <p:spPr bwMode="auto">
            <a:xfrm flipH="1">
              <a:off x="8534400" y="1191"/>
              <a:ext cx="0" cy="1713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8" name="Line 62"/>
            <p:cNvSpPr>
              <a:spLocks noChangeShapeType="1"/>
            </p:cNvSpPr>
            <p:nvPr/>
          </p:nvSpPr>
          <p:spPr bwMode="auto">
            <a:xfrm flipH="1">
              <a:off x="8229600" y="1191"/>
              <a:ext cx="0" cy="12561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" name="Line 63"/>
            <p:cNvSpPr>
              <a:spLocks noChangeShapeType="1"/>
            </p:cNvSpPr>
            <p:nvPr/>
          </p:nvSpPr>
          <p:spPr bwMode="auto">
            <a:xfrm flipH="1">
              <a:off x="7924800" y="1191"/>
              <a:ext cx="0" cy="10846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0" name="Line 64"/>
            <p:cNvSpPr>
              <a:spLocks noChangeShapeType="1"/>
            </p:cNvSpPr>
            <p:nvPr/>
          </p:nvSpPr>
          <p:spPr bwMode="auto">
            <a:xfrm flipH="1">
              <a:off x="7620000" y="1191"/>
              <a:ext cx="0" cy="9703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1" name="Line 65"/>
            <p:cNvSpPr>
              <a:spLocks noChangeShapeType="1"/>
            </p:cNvSpPr>
            <p:nvPr/>
          </p:nvSpPr>
          <p:spPr bwMode="auto">
            <a:xfrm flipH="1">
              <a:off x="7315200" y="1191"/>
              <a:ext cx="0" cy="9132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2" name="Line 66"/>
            <p:cNvSpPr>
              <a:spLocks noChangeShapeType="1"/>
            </p:cNvSpPr>
            <p:nvPr/>
          </p:nvSpPr>
          <p:spPr bwMode="auto">
            <a:xfrm flipH="1">
              <a:off x="7010400" y="1191"/>
              <a:ext cx="0" cy="7989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3" name="Line 67"/>
            <p:cNvSpPr>
              <a:spLocks noChangeShapeType="1"/>
            </p:cNvSpPr>
            <p:nvPr/>
          </p:nvSpPr>
          <p:spPr bwMode="auto">
            <a:xfrm flipH="1">
              <a:off x="6705600" y="1191"/>
              <a:ext cx="0" cy="570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4" name="Line 69"/>
            <p:cNvSpPr>
              <a:spLocks noChangeShapeType="1"/>
            </p:cNvSpPr>
            <p:nvPr/>
          </p:nvSpPr>
          <p:spPr bwMode="auto">
            <a:xfrm rot="16200000" flipH="1" flipV="1">
              <a:off x="7277100" y="-1637109"/>
              <a:ext cx="0" cy="37338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5" name="Line 70"/>
            <p:cNvSpPr>
              <a:spLocks noChangeShapeType="1"/>
            </p:cNvSpPr>
            <p:nvPr/>
          </p:nvSpPr>
          <p:spPr bwMode="auto">
            <a:xfrm rot="16200000" flipH="1" flipV="1">
              <a:off x="7620000" y="-1066800"/>
              <a:ext cx="0" cy="3048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6" name="Line 71"/>
            <p:cNvSpPr>
              <a:spLocks noChangeShapeType="1"/>
            </p:cNvSpPr>
            <p:nvPr/>
          </p:nvSpPr>
          <p:spPr bwMode="auto">
            <a:xfrm rot="16200000" flipH="1" flipV="1">
              <a:off x="8000207" y="-456407"/>
              <a:ext cx="0" cy="22844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7" name="Line 72"/>
            <p:cNvSpPr>
              <a:spLocks noChangeShapeType="1"/>
            </p:cNvSpPr>
            <p:nvPr/>
          </p:nvSpPr>
          <p:spPr bwMode="auto">
            <a:xfrm rot="16200000" flipH="1" flipV="1">
              <a:off x="8305007" y="76994"/>
              <a:ext cx="0" cy="16748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8" name="Line 73"/>
            <p:cNvSpPr>
              <a:spLocks noChangeShapeType="1"/>
            </p:cNvSpPr>
            <p:nvPr/>
          </p:nvSpPr>
          <p:spPr bwMode="auto">
            <a:xfrm rot="16200000" flipH="1" flipV="1">
              <a:off x="8609807" y="610394"/>
              <a:ext cx="0" cy="1065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9" name="Line 74"/>
            <p:cNvSpPr>
              <a:spLocks noChangeShapeType="1"/>
            </p:cNvSpPr>
            <p:nvPr/>
          </p:nvSpPr>
          <p:spPr bwMode="auto">
            <a:xfrm rot="16200000" flipH="1" flipV="1">
              <a:off x="8724107" y="953294"/>
              <a:ext cx="0" cy="836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0" name="Line 75"/>
            <p:cNvSpPr>
              <a:spLocks noChangeShapeType="1"/>
            </p:cNvSpPr>
            <p:nvPr/>
          </p:nvSpPr>
          <p:spPr bwMode="auto">
            <a:xfrm rot="16200000" flipH="1" flipV="1">
              <a:off x="8800307" y="1258094"/>
              <a:ext cx="0" cy="684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1" name="Line 76"/>
            <p:cNvSpPr>
              <a:spLocks noChangeShapeType="1"/>
            </p:cNvSpPr>
            <p:nvPr/>
          </p:nvSpPr>
          <p:spPr bwMode="auto">
            <a:xfrm rot="16200000" flipH="1" flipV="1">
              <a:off x="8914607" y="1600994"/>
              <a:ext cx="0" cy="455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2" name="Line 77"/>
            <p:cNvSpPr>
              <a:spLocks noChangeShapeType="1"/>
            </p:cNvSpPr>
            <p:nvPr/>
          </p:nvSpPr>
          <p:spPr bwMode="auto">
            <a:xfrm flipH="1">
              <a:off x="6096000" y="1191"/>
              <a:ext cx="0" cy="3988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6" name="Line 80"/>
            <p:cNvSpPr>
              <a:spLocks noChangeShapeType="1"/>
            </p:cNvSpPr>
            <p:nvPr/>
          </p:nvSpPr>
          <p:spPr bwMode="auto">
            <a:xfrm flipH="1">
              <a:off x="5791200" y="0"/>
              <a:ext cx="0" cy="3429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7" name="Line 81"/>
            <p:cNvSpPr>
              <a:spLocks noChangeShapeType="1"/>
            </p:cNvSpPr>
            <p:nvPr/>
          </p:nvSpPr>
          <p:spPr bwMode="auto">
            <a:xfrm flipH="1">
              <a:off x="5486400" y="0"/>
              <a:ext cx="0" cy="2857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8" name="Line 82"/>
            <p:cNvSpPr>
              <a:spLocks noChangeShapeType="1"/>
            </p:cNvSpPr>
            <p:nvPr/>
          </p:nvSpPr>
          <p:spPr bwMode="auto">
            <a:xfrm rot="16200000" flipH="1" flipV="1">
              <a:off x="9067800" y="2209800"/>
              <a:ext cx="0" cy="1524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070" y="38960"/>
            <a:ext cx="2041452" cy="376393"/>
          </a:xfrm>
          <a:prstGeom prst="rect">
            <a:avLst/>
          </a:prstGeom>
        </p:spPr>
      </p:pic>
      <p:pic>
        <p:nvPicPr>
          <p:cNvPr id="30" name="Picture 29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EB7C098F-CBD8-4BE7-A84C-FAFCF1D0FA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433512"/>
            <a:ext cx="2876550" cy="2276475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BBDC501E-334B-4DA1-B2DE-A7E5522D09FA}"/>
              </a:ext>
            </a:extLst>
          </p:cNvPr>
          <p:cNvSpPr txBox="1"/>
          <p:nvPr/>
        </p:nvSpPr>
        <p:spPr>
          <a:xfrm>
            <a:off x="5251580" y="1384638"/>
            <a:ext cx="3505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Bad jokes</a:t>
            </a:r>
          </a:p>
          <a:p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Can’t get enough of ‘</a:t>
            </a:r>
            <a:r>
              <a:rPr lang="en-US" sz="1800" dirty="0" err="1">
                <a:solidFill>
                  <a:schemeClr val="accent6"/>
                </a:solidFill>
                <a:latin typeface="Comic Sans MS" panose="030F0702030302020204" pitchFamily="66" charset="0"/>
              </a:rPr>
              <a:t>em</a:t>
            </a:r>
            <a:endParaRPr lang="en-US" sz="1800" dirty="0">
              <a:solidFill>
                <a:schemeClr val="accent6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0570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3" name="Line 4"/>
          <p:cNvSpPr>
            <a:spLocks noChangeShapeType="1"/>
          </p:cNvSpPr>
          <p:nvPr/>
        </p:nvSpPr>
        <p:spPr bwMode="auto">
          <a:xfrm flipH="1">
            <a:off x="381000" y="342900"/>
            <a:ext cx="6355702" cy="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94" name="Rectangle 29"/>
          <p:cNvSpPr>
            <a:spLocks noGrp="1" noChangeArrowheads="1"/>
          </p:cNvSpPr>
          <p:nvPr>
            <p:ph type="title"/>
          </p:nvPr>
        </p:nvSpPr>
        <p:spPr>
          <a:xfrm>
            <a:off x="304800" y="342900"/>
            <a:ext cx="6431902" cy="285750"/>
          </a:xfrm>
        </p:spPr>
        <p:txBody>
          <a:bodyPr anchor="t"/>
          <a:lstStyle/>
          <a:p>
            <a:pPr algn="l" eaLnBrk="1" hangingPunct="1"/>
            <a:r>
              <a:rPr lang="en-US" altLang="en-US" sz="1800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Graphics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5867400" y="0"/>
            <a:ext cx="3276600" cy="2287191"/>
            <a:chOff x="5410200" y="0"/>
            <a:chExt cx="3733800" cy="2287191"/>
          </a:xfrm>
        </p:grpSpPr>
        <p:sp>
          <p:nvSpPr>
            <p:cNvPr id="3074" name="Line 57"/>
            <p:cNvSpPr>
              <a:spLocks noChangeShapeType="1"/>
            </p:cNvSpPr>
            <p:nvPr/>
          </p:nvSpPr>
          <p:spPr bwMode="auto">
            <a:xfrm rot="16200000" flipH="1" flipV="1">
              <a:off x="8953500" y="1868091"/>
              <a:ext cx="0" cy="381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" name="Line 58"/>
            <p:cNvSpPr>
              <a:spLocks noChangeShapeType="1"/>
            </p:cNvSpPr>
            <p:nvPr/>
          </p:nvSpPr>
          <p:spPr bwMode="auto">
            <a:xfrm flipH="1">
              <a:off x="6400800" y="1191"/>
              <a:ext cx="0" cy="5143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" name="Line 60"/>
            <p:cNvSpPr>
              <a:spLocks noChangeShapeType="1"/>
            </p:cNvSpPr>
            <p:nvPr/>
          </p:nvSpPr>
          <p:spPr bwMode="auto">
            <a:xfrm flipH="1">
              <a:off x="8839200" y="1191"/>
              <a:ext cx="0" cy="2286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" name="Line 61"/>
            <p:cNvSpPr>
              <a:spLocks noChangeShapeType="1"/>
            </p:cNvSpPr>
            <p:nvPr/>
          </p:nvSpPr>
          <p:spPr bwMode="auto">
            <a:xfrm flipH="1">
              <a:off x="8534400" y="1191"/>
              <a:ext cx="0" cy="1713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8" name="Line 62"/>
            <p:cNvSpPr>
              <a:spLocks noChangeShapeType="1"/>
            </p:cNvSpPr>
            <p:nvPr/>
          </p:nvSpPr>
          <p:spPr bwMode="auto">
            <a:xfrm flipH="1">
              <a:off x="8229600" y="1191"/>
              <a:ext cx="0" cy="12561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" name="Line 63"/>
            <p:cNvSpPr>
              <a:spLocks noChangeShapeType="1"/>
            </p:cNvSpPr>
            <p:nvPr/>
          </p:nvSpPr>
          <p:spPr bwMode="auto">
            <a:xfrm flipH="1">
              <a:off x="7924800" y="1191"/>
              <a:ext cx="0" cy="10846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0" name="Line 64"/>
            <p:cNvSpPr>
              <a:spLocks noChangeShapeType="1"/>
            </p:cNvSpPr>
            <p:nvPr/>
          </p:nvSpPr>
          <p:spPr bwMode="auto">
            <a:xfrm flipH="1">
              <a:off x="7620000" y="1191"/>
              <a:ext cx="0" cy="9703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1" name="Line 65"/>
            <p:cNvSpPr>
              <a:spLocks noChangeShapeType="1"/>
            </p:cNvSpPr>
            <p:nvPr/>
          </p:nvSpPr>
          <p:spPr bwMode="auto">
            <a:xfrm flipH="1">
              <a:off x="7315200" y="1191"/>
              <a:ext cx="0" cy="9132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2" name="Line 66"/>
            <p:cNvSpPr>
              <a:spLocks noChangeShapeType="1"/>
            </p:cNvSpPr>
            <p:nvPr/>
          </p:nvSpPr>
          <p:spPr bwMode="auto">
            <a:xfrm flipH="1">
              <a:off x="7010400" y="1191"/>
              <a:ext cx="0" cy="7989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3" name="Line 67"/>
            <p:cNvSpPr>
              <a:spLocks noChangeShapeType="1"/>
            </p:cNvSpPr>
            <p:nvPr/>
          </p:nvSpPr>
          <p:spPr bwMode="auto">
            <a:xfrm flipH="1">
              <a:off x="6705600" y="1191"/>
              <a:ext cx="0" cy="570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4" name="Line 69"/>
            <p:cNvSpPr>
              <a:spLocks noChangeShapeType="1"/>
            </p:cNvSpPr>
            <p:nvPr/>
          </p:nvSpPr>
          <p:spPr bwMode="auto">
            <a:xfrm rot="16200000" flipH="1" flipV="1">
              <a:off x="7277100" y="-1637109"/>
              <a:ext cx="0" cy="37338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5" name="Line 70"/>
            <p:cNvSpPr>
              <a:spLocks noChangeShapeType="1"/>
            </p:cNvSpPr>
            <p:nvPr/>
          </p:nvSpPr>
          <p:spPr bwMode="auto">
            <a:xfrm rot="16200000" flipH="1" flipV="1">
              <a:off x="7620000" y="-1066800"/>
              <a:ext cx="0" cy="3048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6" name="Line 71"/>
            <p:cNvSpPr>
              <a:spLocks noChangeShapeType="1"/>
            </p:cNvSpPr>
            <p:nvPr/>
          </p:nvSpPr>
          <p:spPr bwMode="auto">
            <a:xfrm rot="16200000" flipH="1" flipV="1">
              <a:off x="8000207" y="-456407"/>
              <a:ext cx="0" cy="22844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7" name="Line 72"/>
            <p:cNvSpPr>
              <a:spLocks noChangeShapeType="1"/>
            </p:cNvSpPr>
            <p:nvPr/>
          </p:nvSpPr>
          <p:spPr bwMode="auto">
            <a:xfrm rot="16200000" flipH="1" flipV="1">
              <a:off x="8305007" y="76994"/>
              <a:ext cx="0" cy="16748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8" name="Line 73"/>
            <p:cNvSpPr>
              <a:spLocks noChangeShapeType="1"/>
            </p:cNvSpPr>
            <p:nvPr/>
          </p:nvSpPr>
          <p:spPr bwMode="auto">
            <a:xfrm rot="16200000" flipH="1" flipV="1">
              <a:off x="8609807" y="610394"/>
              <a:ext cx="0" cy="1065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9" name="Line 74"/>
            <p:cNvSpPr>
              <a:spLocks noChangeShapeType="1"/>
            </p:cNvSpPr>
            <p:nvPr/>
          </p:nvSpPr>
          <p:spPr bwMode="auto">
            <a:xfrm rot="16200000" flipH="1" flipV="1">
              <a:off x="8724107" y="953294"/>
              <a:ext cx="0" cy="836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0" name="Line 75"/>
            <p:cNvSpPr>
              <a:spLocks noChangeShapeType="1"/>
            </p:cNvSpPr>
            <p:nvPr/>
          </p:nvSpPr>
          <p:spPr bwMode="auto">
            <a:xfrm rot="16200000" flipH="1" flipV="1">
              <a:off x="8800307" y="1258094"/>
              <a:ext cx="0" cy="684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1" name="Line 76"/>
            <p:cNvSpPr>
              <a:spLocks noChangeShapeType="1"/>
            </p:cNvSpPr>
            <p:nvPr/>
          </p:nvSpPr>
          <p:spPr bwMode="auto">
            <a:xfrm rot="16200000" flipH="1" flipV="1">
              <a:off x="8914607" y="1600994"/>
              <a:ext cx="0" cy="455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2" name="Line 77"/>
            <p:cNvSpPr>
              <a:spLocks noChangeShapeType="1"/>
            </p:cNvSpPr>
            <p:nvPr/>
          </p:nvSpPr>
          <p:spPr bwMode="auto">
            <a:xfrm flipH="1">
              <a:off x="6096000" y="1191"/>
              <a:ext cx="0" cy="3988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6" name="Line 80"/>
            <p:cNvSpPr>
              <a:spLocks noChangeShapeType="1"/>
            </p:cNvSpPr>
            <p:nvPr/>
          </p:nvSpPr>
          <p:spPr bwMode="auto">
            <a:xfrm flipH="1">
              <a:off x="5791200" y="0"/>
              <a:ext cx="0" cy="3429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7" name="Line 81"/>
            <p:cNvSpPr>
              <a:spLocks noChangeShapeType="1"/>
            </p:cNvSpPr>
            <p:nvPr/>
          </p:nvSpPr>
          <p:spPr bwMode="auto">
            <a:xfrm flipH="1">
              <a:off x="5486400" y="0"/>
              <a:ext cx="0" cy="2857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8" name="Line 82"/>
            <p:cNvSpPr>
              <a:spLocks noChangeShapeType="1"/>
            </p:cNvSpPr>
            <p:nvPr/>
          </p:nvSpPr>
          <p:spPr bwMode="auto">
            <a:xfrm rot="16200000" flipH="1" flipV="1">
              <a:off x="9067800" y="2209800"/>
              <a:ext cx="0" cy="1524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070" y="38960"/>
            <a:ext cx="2041452" cy="376393"/>
          </a:xfrm>
          <a:prstGeom prst="rect">
            <a:avLst/>
          </a:prstGeom>
        </p:spPr>
      </p:pic>
      <p:pic>
        <p:nvPicPr>
          <p:cNvPr id="30" name="Picture 29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EB7C098F-CBD8-4BE7-A84C-FAFCF1D0FA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433512"/>
            <a:ext cx="2876550" cy="2276475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BBDC501E-334B-4DA1-B2DE-A7E5522D09FA}"/>
              </a:ext>
            </a:extLst>
          </p:cNvPr>
          <p:cNvSpPr txBox="1"/>
          <p:nvPr/>
        </p:nvSpPr>
        <p:spPr>
          <a:xfrm>
            <a:off x="5251580" y="1384638"/>
            <a:ext cx="35051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Oh, Oh, Oh Wee</a:t>
            </a:r>
          </a:p>
          <a:p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Bad jokes for me.</a:t>
            </a:r>
          </a:p>
          <a:p>
            <a:endParaRPr lang="en-US" sz="1800" dirty="0">
              <a:solidFill>
                <a:schemeClr val="accent6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7579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3" name="Line 4"/>
          <p:cNvSpPr>
            <a:spLocks noChangeShapeType="1"/>
          </p:cNvSpPr>
          <p:nvPr/>
        </p:nvSpPr>
        <p:spPr bwMode="auto">
          <a:xfrm flipH="1">
            <a:off x="381000" y="342900"/>
            <a:ext cx="6355702" cy="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5867400" y="0"/>
            <a:ext cx="3276600" cy="2287191"/>
            <a:chOff x="5410200" y="0"/>
            <a:chExt cx="3733800" cy="2287191"/>
          </a:xfrm>
        </p:grpSpPr>
        <p:sp>
          <p:nvSpPr>
            <p:cNvPr id="3074" name="Line 57"/>
            <p:cNvSpPr>
              <a:spLocks noChangeShapeType="1"/>
            </p:cNvSpPr>
            <p:nvPr/>
          </p:nvSpPr>
          <p:spPr bwMode="auto">
            <a:xfrm rot="16200000" flipH="1" flipV="1">
              <a:off x="8953500" y="1868091"/>
              <a:ext cx="0" cy="381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" name="Line 58"/>
            <p:cNvSpPr>
              <a:spLocks noChangeShapeType="1"/>
            </p:cNvSpPr>
            <p:nvPr/>
          </p:nvSpPr>
          <p:spPr bwMode="auto">
            <a:xfrm flipH="1">
              <a:off x="6400800" y="1191"/>
              <a:ext cx="0" cy="5143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" name="Line 60"/>
            <p:cNvSpPr>
              <a:spLocks noChangeShapeType="1"/>
            </p:cNvSpPr>
            <p:nvPr/>
          </p:nvSpPr>
          <p:spPr bwMode="auto">
            <a:xfrm flipH="1">
              <a:off x="8839200" y="1191"/>
              <a:ext cx="0" cy="2286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" name="Line 61"/>
            <p:cNvSpPr>
              <a:spLocks noChangeShapeType="1"/>
            </p:cNvSpPr>
            <p:nvPr/>
          </p:nvSpPr>
          <p:spPr bwMode="auto">
            <a:xfrm flipH="1">
              <a:off x="8534400" y="1191"/>
              <a:ext cx="0" cy="1713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8" name="Line 62"/>
            <p:cNvSpPr>
              <a:spLocks noChangeShapeType="1"/>
            </p:cNvSpPr>
            <p:nvPr/>
          </p:nvSpPr>
          <p:spPr bwMode="auto">
            <a:xfrm flipH="1">
              <a:off x="8229600" y="1191"/>
              <a:ext cx="0" cy="12561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" name="Line 63"/>
            <p:cNvSpPr>
              <a:spLocks noChangeShapeType="1"/>
            </p:cNvSpPr>
            <p:nvPr/>
          </p:nvSpPr>
          <p:spPr bwMode="auto">
            <a:xfrm flipH="1">
              <a:off x="7924800" y="1191"/>
              <a:ext cx="0" cy="10846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0" name="Line 64"/>
            <p:cNvSpPr>
              <a:spLocks noChangeShapeType="1"/>
            </p:cNvSpPr>
            <p:nvPr/>
          </p:nvSpPr>
          <p:spPr bwMode="auto">
            <a:xfrm flipH="1">
              <a:off x="7620000" y="1191"/>
              <a:ext cx="0" cy="9703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1" name="Line 65"/>
            <p:cNvSpPr>
              <a:spLocks noChangeShapeType="1"/>
            </p:cNvSpPr>
            <p:nvPr/>
          </p:nvSpPr>
          <p:spPr bwMode="auto">
            <a:xfrm flipH="1">
              <a:off x="7315200" y="1191"/>
              <a:ext cx="0" cy="9132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2" name="Line 66"/>
            <p:cNvSpPr>
              <a:spLocks noChangeShapeType="1"/>
            </p:cNvSpPr>
            <p:nvPr/>
          </p:nvSpPr>
          <p:spPr bwMode="auto">
            <a:xfrm flipH="1">
              <a:off x="7010400" y="1191"/>
              <a:ext cx="0" cy="7989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3" name="Line 67"/>
            <p:cNvSpPr>
              <a:spLocks noChangeShapeType="1"/>
            </p:cNvSpPr>
            <p:nvPr/>
          </p:nvSpPr>
          <p:spPr bwMode="auto">
            <a:xfrm flipH="1">
              <a:off x="6705600" y="1191"/>
              <a:ext cx="0" cy="570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4" name="Line 69"/>
            <p:cNvSpPr>
              <a:spLocks noChangeShapeType="1"/>
            </p:cNvSpPr>
            <p:nvPr/>
          </p:nvSpPr>
          <p:spPr bwMode="auto">
            <a:xfrm rot="16200000" flipH="1" flipV="1">
              <a:off x="7277100" y="-1637109"/>
              <a:ext cx="0" cy="37338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5" name="Line 70"/>
            <p:cNvSpPr>
              <a:spLocks noChangeShapeType="1"/>
            </p:cNvSpPr>
            <p:nvPr/>
          </p:nvSpPr>
          <p:spPr bwMode="auto">
            <a:xfrm rot="16200000" flipH="1" flipV="1">
              <a:off x="7620000" y="-1066800"/>
              <a:ext cx="0" cy="3048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6" name="Line 71"/>
            <p:cNvSpPr>
              <a:spLocks noChangeShapeType="1"/>
            </p:cNvSpPr>
            <p:nvPr/>
          </p:nvSpPr>
          <p:spPr bwMode="auto">
            <a:xfrm rot="16200000" flipH="1" flipV="1">
              <a:off x="8000207" y="-456407"/>
              <a:ext cx="0" cy="22844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7" name="Line 72"/>
            <p:cNvSpPr>
              <a:spLocks noChangeShapeType="1"/>
            </p:cNvSpPr>
            <p:nvPr/>
          </p:nvSpPr>
          <p:spPr bwMode="auto">
            <a:xfrm rot="16200000" flipH="1" flipV="1">
              <a:off x="8305007" y="76994"/>
              <a:ext cx="0" cy="16748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8" name="Line 73"/>
            <p:cNvSpPr>
              <a:spLocks noChangeShapeType="1"/>
            </p:cNvSpPr>
            <p:nvPr/>
          </p:nvSpPr>
          <p:spPr bwMode="auto">
            <a:xfrm rot="16200000" flipH="1" flipV="1">
              <a:off x="8609807" y="610394"/>
              <a:ext cx="0" cy="1065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9" name="Line 74"/>
            <p:cNvSpPr>
              <a:spLocks noChangeShapeType="1"/>
            </p:cNvSpPr>
            <p:nvPr/>
          </p:nvSpPr>
          <p:spPr bwMode="auto">
            <a:xfrm rot="16200000" flipH="1" flipV="1">
              <a:off x="8724107" y="953294"/>
              <a:ext cx="0" cy="836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0" name="Line 75"/>
            <p:cNvSpPr>
              <a:spLocks noChangeShapeType="1"/>
            </p:cNvSpPr>
            <p:nvPr/>
          </p:nvSpPr>
          <p:spPr bwMode="auto">
            <a:xfrm rot="16200000" flipH="1" flipV="1">
              <a:off x="8800307" y="1258094"/>
              <a:ext cx="0" cy="684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1" name="Line 76"/>
            <p:cNvSpPr>
              <a:spLocks noChangeShapeType="1"/>
            </p:cNvSpPr>
            <p:nvPr/>
          </p:nvSpPr>
          <p:spPr bwMode="auto">
            <a:xfrm rot="16200000" flipH="1" flipV="1">
              <a:off x="8914607" y="1600994"/>
              <a:ext cx="0" cy="455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2" name="Line 77"/>
            <p:cNvSpPr>
              <a:spLocks noChangeShapeType="1"/>
            </p:cNvSpPr>
            <p:nvPr/>
          </p:nvSpPr>
          <p:spPr bwMode="auto">
            <a:xfrm flipH="1">
              <a:off x="6096000" y="1191"/>
              <a:ext cx="0" cy="3988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6" name="Line 80"/>
            <p:cNvSpPr>
              <a:spLocks noChangeShapeType="1"/>
            </p:cNvSpPr>
            <p:nvPr/>
          </p:nvSpPr>
          <p:spPr bwMode="auto">
            <a:xfrm flipH="1">
              <a:off x="5791200" y="0"/>
              <a:ext cx="0" cy="3429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7" name="Line 81"/>
            <p:cNvSpPr>
              <a:spLocks noChangeShapeType="1"/>
            </p:cNvSpPr>
            <p:nvPr/>
          </p:nvSpPr>
          <p:spPr bwMode="auto">
            <a:xfrm flipH="1">
              <a:off x="5486400" y="0"/>
              <a:ext cx="0" cy="2857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8" name="Line 82"/>
            <p:cNvSpPr>
              <a:spLocks noChangeShapeType="1"/>
            </p:cNvSpPr>
            <p:nvPr/>
          </p:nvSpPr>
          <p:spPr bwMode="auto">
            <a:xfrm rot="16200000" flipH="1" flipV="1">
              <a:off x="9067800" y="2209800"/>
              <a:ext cx="0" cy="1524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070" y="38960"/>
            <a:ext cx="2041452" cy="376393"/>
          </a:xfrm>
          <a:prstGeom prst="rect">
            <a:avLst/>
          </a:prstGeom>
        </p:spPr>
      </p:pic>
      <p:pic>
        <p:nvPicPr>
          <p:cNvPr id="5" name="Picture 4" descr="A picture containing text, lamp&#10;&#10;Description automatically generated">
            <a:extLst>
              <a:ext uri="{FF2B5EF4-FFF2-40B4-BE49-F238E27FC236}">
                <a16:creationId xmlns:a16="http://schemas.microsoft.com/office/drawing/2014/main" id="{B846CFE1-3A9B-47F1-8FEF-813F3BB096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1826478"/>
            <a:ext cx="1644445" cy="1652586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41B6475F-43E9-4F1C-9D14-2F92432292D1}"/>
              </a:ext>
            </a:extLst>
          </p:cNvPr>
          <p:cNvSpPr txBox="1"/>
          <p:nvPr/>
        </p:nvSpPr>
        <p:spPr>
          <a:xfrm>
            <a:off x="5251580" y="1384638"/>
            <a:ext cx="3505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I got one …</a:t>
            </a:r>
          </a:p>
          <a:p>
            <a:endParaRPr lang="en-US" sz="1800" dirty="0">
              <a:solidFill>
                <a:schemeClr val="accent6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6942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3" name="Line 4"/>
          <p:cNvSpPr>
            <a:spLocks noChangeShapeType="1"/>
          </p:cNvSpPr>
          <p:nvPr/>
        </p:nvSpPr>
        <p:spPr bwMode="auto">
          <a:xfrm flipH="1">
            <a:off x="381000" y="342900"/>
            <a:ext cx="6355702" cy="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5867400" y="0"/>
            <a:ext cx="3276600" cy="2287191"/>
            <a:chOff x="5410200" y="0"/>
            <a:chExt cx="3733800" cy="2287191"/>
          </a:xfrm>
        </p:grpSpPr>
        <p:sp>
          <p:nvSpPr>
            <p:cNvPr id="3074" name="Line 57"/>
            <p:cNvSpPr>
              <a:spLocks noChangeShapeType="1"/>
            </p:cNvSpPr>
            <p:nvPr/>
          </p:nvSpPr>
          <p:spPr bwMode="auto">
            <a:xfrm rot="16200000" flipH="1" flipV="1">
              <a:off x="8953500" y="1868091"/>
              <a:ext cx="0" cy="381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" name="Line 58"/>
            <p:cNvSpPr>
              <a:spLocks noChangeShapeType="1"/>
            </p:cNvSpPr>
            <p:nvPr/>
          </p:nvSpPr>
          <p:spPr bwMode="auto">
            <a:xfrm flipH="1">
              <a:off x="6400800" y="1191"/>
              <a:ext cx="0" cy="5143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" name="Line 60"/>
            <p:cNvSpPr>
              <a:spLocks noChangeShapeType="1"/>
            </p:cNvSpPr>
            <p:nvPr/>
          </p:nvSpPr>
          <p:spPr bwMode="auto">
            <a:xfrm flipH="1">
              <a:off x="8839200" y="1191"/>
              <a:ext cx="0" cy="2286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" name="Line 61"/>
            <p:cNvSpPr>
              <a:spLocks noChangeShapeType="1"/>
            </p:cNvSpPr>
            <p:nvPr/>
          </p:nvSpPr>
          <p:spPr bwMode="auto">
            <a:xfrm flipH="1">
              <a:off x="8534400" y="1191"/>
              <a:ext cx="0" cy="1713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8" name="Line 62"/>
            <p:cNvSpPr>
              <a:spLocks noChangeShapeType="1"/>
            </p:cNvSpPr>
            <p:nvPr/>
          </p:nvSpPr>
          <p:spPr bwMode="auto">
            <a:xfrm flipH="1">
              <a:off x="8229600" y="1191"/>
              <a:ext cx="0" cy="12561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" name="Line 63"/>
            <p:cNvSpPr>
              <a:spLocks noChangeShapeType="1"/>
            </p:cNvSpPr>
            <p:nvPr/>
          </p:nvSpPr>
          <p:spPr bwMode="auto">
            <a:xfrm flipH="1">
              <a:off x="7924800" y="1191"/>
              <a:ext cx="0" cy="10846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0" name="Line 64"/>
            <p:cNvSpPr>
              <a:spLocks noChangeShapeType="1"/>
            </p:cNvSpPr>
            <p:nvPr/>
          </p:nvSpPr>
          <p:spPr bwMode="auto">
            <a:xfrm flipH="1">
              <a:off x="7620000" y="1191"/>
              <a:ext cx="0" cy="9703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1" name="Line 65"/>
            <p:cNvSpPr>
              <a:spLocks noChangeShapeType="1"/>
            </p:cNvSpPr>
            <p:nvPr/>
          </p:nvSpPr>
          <p:spPr bwMode="auto">
            <a:xfrm flipH="1">
              <a:off x="7315200" y="1191"/>
              <a:ext cx="0" cy="9132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2" name="Line 66"/>
            <p:cNvSpPr>
              <a:spLocks noChangeShapeType="1"/>
            </p:cNvSpPr>
            <p:nvPr/>
          </p:nvSpPr>
          <p:spPr bwMode="auto">
            <a:xfrm flipH="1">
              <a:off x="7010400" y="1191"/>
              <a:ext cx="0" cy="7989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3" name="Line 67"/>
            <p:cNvSpPr>
              <a:spLocks noChangeShapeType="1"/>
            </p:cNvSpPr>
            <p:nvPr/>
          </p:nvSpPr>
          <p:spPr bwMode="auto">
            <a:xfrm flipH="1">
              <a:off x="6705600" y="1191"/>
              <a:ext cx="0" cy="570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4" name="Line 69"/>
            <p:cNvSpPr>
              <a:spLocks noChangeShapeType="1"/>
            </p:cNvSpPr>
            <p:nvPr/>
          </p:nvSpPr>
          <p:spPr bwMode="auto">
            <a:xfrm rot="16200000" flipH="1" flipV="1">
              <a:off x="7277100" y="-1637109"/>
              <a:ext cx="0" cy="37338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5" name="Line 70"/>
            <p:cNvSpPr>
              <a:spLocks noChangeShapeType="1"/>
            </p:cNvSpPr>
            <p:nvPr/>
          </p:nvSpPr>
          <p:spPr bwMode="auto">
            <a:xfrm rot="16200000" flipH="1" flipV="1">
              <a:off x="7620000" y="-1066800"/>
              <a:ext cx="0" cy="3048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6" name="Line 71"/>
            <p:cNvSpPr>
              <a:spLocks noChangeShapeType="1"/>
            </p:cNvSpPr>
            <p:nvPr/>
          </p:nvSpPr>
          <p:spPr bwMode="auto">
            <a:xfrm rot="16200000" flipH="1" flipV="1">
              <a:off x="8000207" y="-456407"/>
              <a:ext cx="0" cy="22844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7" name="Line 72"/>
            <p:cNvSpPr>
              <a:spLocks noChangeShapeType="1"/>
            </p:cNvSpPr>
            <p:nvPr/>
          </p:nvSpPr>
          <p:spPr bwMode="auto">
            <a:xfrm rot="16200000" flipH="1" flipV="1">
              <a:off x="8305007" y="76994"/>
              <a:ext cx="0" cy="16748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8" name="Line 73"/>
            <p:cNvSpPr>
              <a:spLocks noChangeShapeType="1"/>
            </p:cNvSpPr>
            <p:nvPr/>
          </p:nvSpPr>
          <p:spPr bwMode="auto">
            <a:xfrm rot="16200000" flipH="1" flipV="1">
              <a:off x="8609807" y="610394"/>
              <a:ext cx="0" cy="1065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9" name="Line 74"/>
            <p:cNvSpPr>
              <a:spLocks noChangeShapeType="1"/>
            </p:cNvSpPr>
            <p:nvPr/>
          </p:nvSpPr>
          <p:spPr bwMode="auto">
            <a:xfrm rot="16200000" flipH="1" flipV="1">
              <a:off x="8724107" y="953294"/>
              <a:ext cx="0" cy="836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0" name="Line 75"/>
            <p:cNvSpPr>
              <a:spLocks noChangeShapeType="1"/>
            </p:cNvSpPr>
            <p:nvPr/>
          </p:nvSpPr>
          <p:spPr bwMode="auto">
            <a:xfrm rot="16200000" flipH="1" flipV="1">
              <a:off x="8800307" y="1258094"/>
              <a:ext cx="0" cy="684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1" name="Line 76"/>
            <p:cNvSpPr>
              <a:spLocks noChangeShapeType="1"/>
            </p:cNvSpPr>
            <p:nvPr/>
          </p:nvSpPr>
          <p:spPr bwMode="auto">
            <a:xfrm rot="16200000" flipH="1" flipV="1">
              <a:off x="8914607" y="1600994"/>
              <a:ext cx="0" cy="455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2" name="Line 77"/>
            <p:cNvSpPr>
              <a:spLocks noChangeShapeType="1"/>
            </p:cNvSpPr>
            <p:nvPr/>
          </p:nvSpPr>
          <p:spPr bwMode="auto">
            <a:xfrm flipH="1">
              <a:off x="6096000" y="1191"/>
              <a:ext cx="0" cy="3988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6" name="Line 80"/>
            <p:cNvSpPr>
              <a:spLocks noChangeShapeType="1"/>
            </p:cNvSpPr>
            <p:nvPr/>
          </p:nvSpPr>
          <p:spPr bwMode="auto">
            <a:xfrm flipH="1">
              <a:off x="5791200" y="0"/>
              <a:ext cx="0" cy="3429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7" name="Line 81"/>
            <p:cNvSpPr>
              <a:spLocks noChangeShapeType="1"/>
            </p:cNvSpPr>
            <p:nvPr/>
          </p:nvSpPr>
          <p:spPr bwMode="auto">
            <a:xfrm flipH="1">
              <a:off x="5486400" y="0"/>
              <a:ext cx="0" cy="2857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8" name="Line 82"/>
            <p:cNvSpPr>
              <a:spLocks noChangeShapeType="1"/>
            </p:cNvSpPr>
            <p:nvPr/>
          </p:nvSpPr>
          <p:spPr bwMode="auto">
            <a:xfrm rot="16200000" flipH="1" flipV="1">
              <a:off x="9067800" y="2209800"/>
              <a:ext cx="0" cy="1524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070" y="38960"/>
            <a:ext cx="2041452" cy="376393"/>
          </a:xfrm>
          <a:prstGeom prst="rect">
            <a:avLst/>
          </a:prstGeom>
        </p:spPr>
      </p:pic>
      <p:pic>
        <p:nvPicPr>
          <p:cNvPr id="5" name="Picture 4" descr="A picture containing text, lamp&#10;&#10;Description automatically generated">
            <a:extLst>
              <a:ext uri="{FF2B5EF4-FFF2-40B4-BE49-F238E27FC236}">
                <a16:creationId xmlns:a16="http://schemas.microsoft.com/office/drawing/2014/main" id="{B846CFE1-3A9B-47F1-8FEF-813F3BB096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1826478"/>
            <a:ext cx="1644445" cy="1652586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41B6475F-43E9-4F1C-9D14-2F92432292D1}"/>
              </a:ext>
            </a:extLst>
          </p:cNvPr>
          <p:cNvSpPr txBox="1"/>
          <p:nvPr/>
        </p:nvSpPr>
        <p:spPr>
          <a:xfrm>
            <a:off x="5251580" y="1384638"/>
            <a:ext cx="35051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Why do ducks fly south for the winter?</a:t>
            </a:r>
          </a:p>
          <a:p>
            <a:endParaRPr lang="en-US" sz="1800" dirty="0">
              <a:solidFill>
                <a:schemeClr val="accent6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7230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3" name="Line 4"/>
          <p:cNvSpPr>
            <a:spLocks noChangeShapeType="1"/>
          </p:cNvSpPr>
          <p:nvPr/>
        </p:nvSpPr>
        <p:spPr bwMode="auto">
          <a:xfrm flipH="1">
            <a:off x="381000" y="342900"/>
            <a:ext cx="6355702" cy="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5867400" y="0"/>
            <a:ext cx="3276600" cy="2287191"/>
            <a:chOff x="5410200" y="0"/>
            <a:chExt cx="3733800" cy="2287191"/>
          </a:xfrm>
        </p:grpSpPr>
        <p:sp>
          <p:nvSpPr>
            <p:cNvPr id="3074" name="Line 57"/>
            <p:cNvSpPr>
              <a:spLocks noChangeShapeType="1"/>
            </p:cNvSpPr>
            <p:nvPr/>
          </p:nvSpPr>
          <p:spPr bwMode="auto">
            <a:xfrm rot="16200000" flipH="1" flipV="1">
              <a:off x="8953500" y="1868091"/>
              <a:ext cx="0" cy="381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" name="Line 58"/>
            <p:cNvSpPr>
              <a:spLocks noChangeShapeType="1"/>
            </p:cNvSpPr>
            <p:nvPr/>
          </p:nvSpPr>
          <p:spPr bwMode="auto">
            <a:xfrm flipH="1">
              <a:off x="6400800" y="1191"/>
              <a:ext cx="0" cy="5143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" name="Line 60"/>
            <p:cNvSpPr>
              <a:spLocks noChangeShapeType="1"/>
            </p:cNvSpPr>
            <p:nvPr/>
          </p:nvSpPr>
          <p:spPr bwMode="auto">
            <a:xfrm flipH="1">
              <a:off x="8839200" y="1191"/>
              <a:ext cx="0" cy="2286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" name="Line 61"/>
            <p:cNvSpPr>
              <a:spLocks noChangeShapeType="1"/>
            </p:cNvSpPr>
            <p:nvPr/>
          </p:nvSpPr>
          <p:spPr bwMode="auto">
            <a:xfrm flipH="1">
              <a:off x="8534400" y="1191"/>
              <a:ext cx="0" cy="1713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8" name="Line 62"/>
            <p:cNvSpPr>
              <a:spLocks noChangeShapeType="1"/>
            </p:cNvSpPr>
            <p:nvPr/>
          </p:nvSpPr>
          <p:spPr bwMode="auto">
            <a:xfrm flipH="1">
              <a:off x="8229600" y="1191"/>
              <a:ext cx="0" cy="12561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" name="Line 63"/>
            <p:cNvSpPr>
              <a:spLocks noChangeShapeType="1"/>
            </p:cNvSpPr>
            <p:nvPr/>
          </p:nvSpPr>
          <p:spPr bwMode="auto">
            <a:xfrm flipH="1">
              <a:off x="7924800" y="1191"/>
              <a:ext cx="0" cy="10846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0" name="Line 64"/>
            <p:cNvSpPr>
              <a:spLocks noChangeShapeType="1"/>
            </p:cNvSpPr>
            <p:nvPr/>
          </p:nvSpPr>
          <p:spPr bwMode="auto">
            <a:xfrm flipH="1">
              <a:off x="7620000" y="1191"/>
              <a:ext cx="0" cy="9703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1" name="Line 65"/>
            <p:cNvSpPr>
              <a:spLocks noChangeShapeType="1"/>
            </p:cNvSpPr>
            <p:nvPr/>
          </p:nvSpPr>
          <p:spPr bwMode="auto">
            <a:xfrm flipH="1">
              <a:off x="7315200" y="1191"/>
              <a:ext cx="0" cy="9132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2" name="Line 66"/>
            <p:cNvSpPr>
              <a:spLocks noChangeShapeType="1"/>
            </p:cNvSpPr>
            <p:nvPr/>
          </p:nvSpPr>
          <p:spPr bwMode="auto">
            <a:xfrm flipH="1">
              <a:off x="7010400" y="1191"/>
              <a:ext cx="0" cy="7989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3" name="Line 67"/>
            <p:cNvSpPr>
              <a:spLocks noChangeShapeType="1"/>
            </p:cNvSpPr>
            <p:nvPr/>
          </p:nvSpPr>
          <p:spPr bwMode="auto">
            <a:xfrm flipH="1">
              <a:off x="6705600" y="1191"/>
              <a:ext cx="0" cy="570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4" name="Line 69"/>
            <p:cNvSpPr>
              <a:spLocks noChangeShapeType="1"/>
            </p:cNvSpPr>
            <p:nvPr/>
          </p:nvSpPr>
          <p:spPr bwMode="auto">
            <a:xfrm rot="16200000" flipH="1" flipV="1">
              <a:off x="7277100" y="-1637109"/>
              <a:ext cx="0" cy="37338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5" name="Line 70"/>
            <p:cNvSpPr>
              <a:spLocks noChangeShapeType="1"/>
            </p:cNvSpPr>
            <p:nvPr/>
          </p:nvSpPr>
          <p:spPr bwMode="auto">
            <a:xfrm rot="16200000" flipH="1" flipV="1">
              <a:off x="7620000" y="-1066800"/>
              <a:ext cx="0" cy="3048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6" name="Line 71"/>
            <p:cNvSpPr>
              <a:spLocks noChangeShapeType="1"/>
            </p:cNvSpPr>
            <p:nvPr/>
          </p:nvSpPr>
          <p:spPr bwMode="auto">
            <a:xfrm rot="16200000" flipH="1" flipV="1">
              <a:off x="8000207" y="-456407"/>
              <a:ext cx="0" cy="22844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7" name="Line 72"/>
            <p:cNvSpPr>
              <a:spLocks noChangeShapeType="1"/>
            </p:cNvSpPr>
            <p:nvPr/>
          </p:nvSpPr>
          <p:spPr bwMode="auto">
            <a:xfrm rot="16200000" flipH="1" flipV="1">
              <a:off x="8305007" y="76994"/>
              <a:ext cx="0" cy="16748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8" name="Line 73"/>
            <p:cNvSpPr>
              <a:spLocks noChangeShapeType="1"/>
            </p:cNvSpPr>
            <p:nvPr/>
          </p:nvSpPr>
          <p:spPr bwMode="auto">
            <a:xfrm rot="16200000" flipH="1" flipV="1">
              <a:off x="8609807" y="610394"/>
              <a:ext cx="0" cy="1065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9" name="Line 74"/>
            <p:cNvSpPr>
              <a:spLocks noChangeShapeType="1"/>
            </p:cNvSpPr>
            <p:nvPr/>
          </p:nvSpPr>
          <p:spPr bwMode="auto">
            <a:xfrm rot="16200000" flipH="1" flipV="1">
              <a:off x="8724107" y="953294"/>
              <a:ext cx="0" cy="836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0" name="Line 75"/>
            <p:cNvSpPr>
              <a:spLocks noChangeShapeType="1"/>
            </p:cNvSpPr>
            <p:nvPr/>
          </p:nvSpPr>
          <p:spPr bwMode="auto">
            <a:xfrm rot="16200000" flipH="1" flipV="1">
              <a:off x="8800307" y="1258094"/>
              <a:ext cx="0" cy="684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1" name="Line 76"/>
            <p:cNvSpPr>
              <a:spLocks noChangeShapeType="1"/>
            </p:cNvSpPr>
            <p:nvPr/>
          </p:nvSpPr>
          <p:spPr bwMode="auto">
            <a:xfrm rot="16200000" flipH="1" flipV="1">
              <a:off x="8914607" y="1600994"/>
              <a:ext cx="0" cy="455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2" name="Line 77"/>
            <p:cNvSpPr>
              <a:spLocks noChangeShapeType="1"/>
            </p:cNvSpPr>
            <p:nvPr/>
          </p:nvSpPr>
          <p:spPr bwMode="auto">
            <a:xfrm flipH="1">
              <a:off x="6096000" y="1191"/>
              <a:ext cx="0" cy="3988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6" name="Line 80"/>
            <p:cNvSpPr>
              <a:spLocks noChangeShapeType="1"/>
            </p:cNvSpPr>
            <p:nvPr/>
          </p:nvSpPr>
          <p:spPr bwMode="auto">
            <a:xfrm flipH="1">
              <a:off x="5791200" y="0"/>
              <a:ext cx="0" cy="3429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7" name="Line 81"/>
            <p:cNvSpPr>
              <a:spLocks noChangeShapeType="1"/>
            </p:cNvSpPr>
            <p:nvPr/>
          </p:nvSpPr>
          <p:spPr bwMode="auto">
            <a:xfrm flipH="1">
              <a:off x="5486400" y="0"/>
              <a:ext cx="0" cy="2857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8" name="Line 82"/>
            <p:cNvSpPr>
              <a:spLocks noChangeShapeType="1"/>
            </p:cNvSpPr>
            <p:nvPr/>
          </p:nvSpPr>
          <p:spPr bwMode="auto">
            <a:xfrm rot="16200000" flipH="1" flipV="1">
              <a:off x="9067800" y="2209800"/>
              <a:ext cx="0" cy="1524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070" y="38960"/>
            <a:ext cx="2041452" cy="376393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41B6475F-43E9-4F1C-9D14-2F92432292D1}"/>
              </a:ext>
            </a:extLst>
          </p:cNvPr>
          <p:cNvSpPr txBox="1"/>
          <p:nvPr/>
        </p:nvSpPr>
        <p:spPr>
          <a:xfrm>
            <a:off x="5251580" y="1384638"/>
            <a:ext cx="35051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Because it would take way too long to walk.</a:t>
            </a:r>
          </a:p>
          <a:p>
            <a:endParaRPr lang="en-US" sz="1800" dirty="0">
              <a:solidFill>
                <a:schemeClr val="accent6"/>
              </a:solidFill>
              <a:latin typeface="Comic Sans MS" panose="030F0702030302020204" pitchFamily="66" charset="0"/>
            </a:endParaRPr>
          </a:p>
          <a:p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Oh </a:t>
            </a:r>
            <a:r>
              <a:rPr lang="en-US" sz="1800" dirty="0" err="1">
                <a:solidFill>
                  <a:schemeClr val="accent6"/>
                </a:solidFill>
                <a:latin typeface="Comic Sans MS" panose="030F0702030302020204" pitchFamily="66" charset="0"/>
              </a:rPr>
              <a:t>Oh</a:t>
            </a:r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 </a:t>
            </a:r>
            <a:r>
              <a:rPr lang="en-US" sz="1800" dirty="0" err="1">
                <a:solidFill>
                  <a:schemeClr val="accent6"/>
                </a:solidFill>
                <a:latin typeface="Comic Sans MS" panose="030F0702030302020204" pitchFamily="66" charset="0"/>
              </a:rPr>
              <a:t>Oh</a:t>
            </a:r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 Wee</a:t>
            </a:r>
          </a:p>
          <a:p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Bad Jokes for me.</a:t>
            </a:r>
          </a:p>
          <a:p>
            <a:endParaRPr lang="en-US" sz="1800" dirty="0">
              <a:solidFill>
                <a:schemeClr val="accent6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Picture 5" descr="A close up of a toy&#10;&#10;Description automatically generated with medium confidence">
            <a:extLst>
              <a:ext uri="{FF2B5EF4-FFF2-40B4-BE49-F238E27FC236}">
                <a16:creationId xmlns:a16="http://schemas.microsoft.com/office/drawing/2014/main" id="{73950E41-CE2C-419F-A28D-A693ED744A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397155"/>
            <a:ext cx="1512848" cy="2324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2325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3" name="Line 4"/>
          <p:cNvSpPr>
            <a:spLocks noChangeShapeType="1"/>
          </p:cNvSpPr>
          <p:nvPr/>
        </p:nvSpPr>
        <p:spPr bwMode="auto">
          <a:xfrm flipH="1">
            <a:off x="381000" y="342900"/>
            <a:ext cx="6355702" cy="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94" name="Rectangle 29"/>
          <p:cNvSpPr>
            <a:spLocks noGrp="1" noChangeArrowheads="1"/>
          </p:cNvSpPr>
          <p:nvPr>
            <p:ph type="title"/>
          </p:nvPr>
        </p:nvSpPr>
        <p:spPr>
          <a:xfrm>
            <a:off x="304800" y="342900"/>
            <a:ext cx="6431902" cy="285750"/>
          </a:xfrm>
        </p:spPr>
        <p:txBody>
          <a:bodyPr anchor="t"/>
          <a:lstStyle/>
          <a:p>
            <a:pPr algn="l" eaLnBrk="1" hangingPunct="1"/>
            <a:r>
              <a:rPr lang="en-US" altLang="en-US" sz="1800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Computer Music Tools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5867400" y="0"/>
            <a:ext cx="3276600" cy="2287191"/>
            <a:chOff x="5410200" y="0"/>
            <a:chExt cx="3733800" cy="2287191"/>
          </a:xfrm>
        </p:grpSpPr>
        <p:sp>
          <p:nvSpPr>
            <p:cNvPr id="3074" name="Line 57"/>
            <p:cNvSpPr>
              <a:spLocks noChangeShapeType="1"/>
            </p:cNvSpPr>
            <p:nvPr/>
          </p:nvSpPr>
          <p:spPr bwMode="auto">
            <a:xfrm rot="16200000" flipH="1" flipV="1">
              <a:off x="8953500" y="1868091"/>
              <a:ext cx="0" cy="381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" name="Line 58"/>
            <p:cNvSpPr>
              <a:spLocks noChangeShapeType="1"/>
            </p:cNvSpPr>
            <p:nvPr/>
          </p:nvSpPr>
          <p:spPr bwMode="auto">
            <a:xfrm flipH="1">
              <a:off x="6400800" y="1191"/>
              <a:ext cx="0" cy="5143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" name="Line 60"/>
            <p:cNvSpPr>
              <a:spLocks noChangeShapeType="1"/>
            </p:cNvSpPr>
            <p:nvPr/>
          </p:nvSpPr>
          <p:spPr bwMode="auto">
            <a:xfrm flipH="1">
              <a:off x="8839200" y="1191"/>
              <a:ext cx="0" cy="2286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" name="Line 61"/>
            <p:cNvSpPr>
              <a:spLocks noChangeShapeType="1"/>
            </p:cNvSpPr>
            <p:nvPr/>
          </p:nvSpPr>
          <p:spPr bwMode="auto">
            <a:xfrm flipH="1">
              <a:off x="8534400" y="1191"/>
              <a:ext cx="0" cy="1713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8" name="Line 62"/>
            <p:cNvSpPr>
              <a:spLocks noChangeShapeType="1"/>
            </p:cNvSpPr>
            <p:nvPr/>
          </p:nvSpPr>
          <p:spPr bwMode="auto">
            <a:xfrm flipH="1">
              <a:off x="8229600" y="1191"/>
              <a:ext cx="0" cy="12561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" name="Line 63"/>
            <p:cNvSpPr>
              <a:spLocks noChangeShapeType="1"/>
            </p:cNvSpPr>
            <p:nvPr/>
          </p:nvSpPr>
          <p:spPr bwMode="auto">
            <a:xfrm flipH="1">
              <a:off x="7924800" y="1191"/>
              <a:ext cx="0" cy="10846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0" name="Line 64"/>
            <p:cNvSpPr>
              <a:spLocks noChangeShapeType="1"/>
            </p:cNvSpPr>
            <p:nvPr/>
          </p:nvSpPr>
          <p:spPr bwMode="auto">
            <a:xfrm flipH="1">
              <a:off x="7620000" y="1191"/>
              <a:ext cx="0" cy="9703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1" name="Line 65"/>
            <p:cNvSpPr>
              <a:spLocks noChangeShapeType="1"/>
            </p:cNvSpPr>
            <p:nvPr/>
          </p:nvSpPr>
          <p:spPr bwMode="auto">
            <a:xfrm flipH="1">
              <a:off x="7315200" y="1191"/>
              <a:ext cx="0" cy="9132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2" name="Line 66"/>
            <p:cNvSpPr>
              <a:spLocks noChangeShapeType="1"/>
            </p:cNvSpPr>
            <p:nvPr/>
          </p:nvSpPr>
          <p:spPr bwMode="auto">
            <a:xfrm flipH="1">
              <a:off x="7010400" y="1191"/>
              <a:ext cx="0" cy="7989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3" name="Line 67"/>
            <p:cNvSpPr>
              <a:spLocks noChangeShapeType="1"/>
            </p:cNvSpPr>
            <p:nvPr/>
          </p:nvSpPr>
          <p:spPr bwMode="auto">
            <a:xfrm flipH="1">
              <a:off x="6705600" y="1191"/>
              <a:ext cx="0" cy="570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4" name="Line 69"/>
            <p:cNvSpPr>
              <a:spLocks noChangeShapeType="1"/>
            </p:cNvSpPr>
            <p:nvPr/>
          </p:nvSpPr>
          <p:spPr bwMode="auto">
            <a:xfrm rot="16200000" flipH="1" flipV="1">
              <a:off x="7277100" y="-1637109"/>
              <a:ext cx="0" cy="37338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5" name="Line 70"/>
            <p:cNvSpPr>
              <a:spLocks noChangeShapeType="1"/>
            </p:cNvSpPr>
            <p:nvPr/>
          </p:nvSpPr>
          <p:spPr bwMode="auto">
            <a:xfrm rot="16200000" flipH="1" flipV="1">
              <a:off x="7620000" y="-1066800"/>
              <a:ext cx="0" cy="3048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6" name="Line 71"/>
            <p:cNvSpPr>
              <a:spLocks noChangeShapeType="1"/>
            </p:cNvSpPr>
            <p:nvPr/>
          </p:nvSpPr>
          <p:spPr bwMode="auto">
            <a:xfrm rot="16200000" flipH="1" flipV="1">
              <a:off x="8000207" y="-456407"/>
              <a:ext cx="0" cy="22844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7" name="Line 72"/>
            <p:cNvSpPr>
              <a:spLocks noChangeShapeType="1"/>
            </p:cNvSpPr>
            <p:nvPr/>
          </p:nvSpPr>
          <p:spPr bwMode="auto">
            <a:xfrm rot="16200000" flipH="1" flipV="1">
              <a:off x="8305007" y="76994"/>
              <a:ext cx="0" cy="16748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8" name="Line 73"/>
            <p:cNvSpPr>
              <a:spLocks noChangeShapeType="1"/>
            </p:cNvSpPr>
            <p:nvPr/>
          </p:nvSpPr>
          <p:spPr bwMode="auto">
            <a:xfrm rot="16200000" flipH="1" flipV="1">
              <a:off x="8609807" y="610394"/>
              <a:ext cx="0" cy="1065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9" name="Line 74"/>
            <p:cNvSpPr>
              <a:spLocks noChangeShapeType="1"/>
            </p:cNvSpPr>
            <p:nvPr/>
          </p:nvSpPr>
          <p:spPr bwMode="auto">
            <a:xfrm rot="16200000" flipH="1" flipV="1">
              <a:off x="8724107" y="953294"/>
              <a:ext cx="0" cy="836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0" name="Line 75"/>
            <p:cNvSpPr>
              <a:spLocks noChangeShapeType="1"/>
            </p:cNvSpPr>
            <p:nvPr/>
          </p:nvSpPr>
          <p:spPr bwMode="auto">
            <a:xfrm rot="16200000" flipH="1" flipV="1">
              <a:off x="8800307" y="1258094"/>
              <a:ext cx="0" cy="684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1" name="Line 76"/>
            <p:cNvSpPr>
              <a:spLocks noChangeShapeType="1"/>
            </p:cNvSpPr>
            <p:nvPr/>
          </p:nvSpPr>
          <p:spPr bwMode="auto">
            <a:xfrm rot="16200000" flipH="1" flipV="1">
              <a:off x="8914607" y="1600994"/>
              <a:ext cx="0" cy="455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2" name="Line 77"/>
            <p:cNvSpPr>
              <a:spLocks noChangeShapeType="1"/>
            </p:cNvSpPr>
            <p:nvPr/>
          </p:nvSpPr>
          <p:spPr bwMode="auto">
            <a:xfrm flipH="1">
              <a:off x="6096000" y="1191"/>
              <a:ext cx="0" cy="3988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6" name="Line 80"/>
            <p:cNvSpPr>
              <a:spLocks noChangeShapeType="1"/>
            </p:cNvSpPr>
            <p:nvPr/>
          </p:nvSpPr>
          <p:spPr bwMode="auto">
            <a:xfrm flipH="1">
              <a:off x="5791200" y="0"/>
              <a:ext cx="0" cy="3429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7" name="Line 81"/>
            <p:cNvSpPr>
              <a:spLocks noChangeShapeType="1"/>
            </p:cNvSpPr>
            <p:nvPr/>
          </p:nvSpPr>
          <p:spPr bwMode="auto">
            <a:xfrm flipH="1">
              <a:off x="5486400" y="0"/>
              <a:ext cx="0" cy="2857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8" name="Line 82"/>
            <p:cNvSpPr>
              <a:spLocks noChangeShapeType="1"/>
            </p:cNvSpPr>
            <p:nvPr/>
          </p:nvSpPr>
          <p:spPr bwMode="auto">
            <a:xfrm rot="16200000" flipH="1" flipV="1">
              <a:off x="9067800" y="2209800"/>
              <a:ext cx="0" cy="1524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070" y="38960"/>
            <a:ext cx="2041452" cy="37639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80999" y="956217"/>
            <a:ext cx="775994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Music Video Tools: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PowerPoint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Scratch		</a:t>
            </a:r>
            <a:r>
              <a:rPr lang="en-US" sz="20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  <a:hlinkClick r:id="rId4"/>
              </a:rPr>
              <a:t>https://scratch.mit.edu/</a:t>
            </a:r>
            <a:endParaRPr lang="en-US" sz="2000" dirty="0">
              <a:solidFill>
                <a:schemeClr val="tx1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OpenShot</a:t>
            </a:r>
            <a:r>
              <a:rPr lang="en-US" sz="20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 		</a:t>
            </a:r>
            <a:r>
              <a:rPr lang="en-US" sz="20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  <a:hlinkClick r:id="rId5"/>
              </a:rPr>
              <a:t>https://www.openshot.org/</a:t>
            </a:r>
            <a:endParaRPr lang="en-US" sz="2000" dirty="0">
              <a:solidFill>
                <a:schemeClr val="tx1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Filmora</a:t>
            </a:r>
            <a:r>
              <a:rPr lang="en-US" sz="20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		</a:t>
            </a:r>
            <a:r>
              <a:rPr lang="en-US" sz="20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  <a:hlinkClick r:id="rId6"/>
              </a:rPr>
              <a:t>https://filmora.wondershare.com/es/</a:t>
            </a:r>
            <a:endParaRPr lang="en-US" sz="2000" dirty="0">
              <a:solidFill>
                <a:schemeClr val="tx1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Audacity		</a:t>
            </a:r>
            <a:r>
              <a:rPr lang="en-US" sz="20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  <a:hlinkClick r:id="rId7"/>
              </a:rPr>
              <a:t>https://www.audacityteam.org/</a:t>
            </a:r>
            <a:endParaRPr lang="en-US" sz="2000" dirty="0">
              <a:solidFill>
                <a:schemeClr val="tx1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iMovie		</a:t>
            </a:r>
            <a:r>
              <a:rPr lang="en-US" sz="20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  <a:hlinkClick r:id="rId8"/>
              </a:rPr>
              <a:t>https://www.apple.com/imovie/</a:t>
            </a:r>
            <a:endParaRPr lang="en-US" sz="2000" dirty="0">
              <a:solidFill>
                <a:schemeClr val="tx1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MovieMaker</a:t>
            </a:r>
            <a:r>
              <a:rPr lang="en-US" sz="20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	</a:t>
            </a:r>
            <a:r>
              <a:rPr lang="en-US" sz="20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  <a:hlinkClick r:id="rId9"/>
              </a:rPr>
              <a:t>https://www.videowinsoft.com/</a:t>
            </a:r>
            <a:endParaRPr lang="en-US" sz="2000" dirty="0">
              <a:solidFill>
                <a:schemeClr val="tx1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VoiceMod</a:t>
            </a:r>
            <a:r>
              <a:rPr lang="en-US" sz="20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		</a:t>
            </a:r>
            <a:r>
              <a:rPr lang="en-US" sz="20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  <a:hlinkClick r:id="rId10"/>
              </a:rPr>
              <a:t>https://www.voicemod.net/iPhone</a:t>
            </a:r>
            <a:endParaRPr lang="en-US" sz="2000" dirty="0">
              <a:solidFill>
                <a:schemeClr val="tx1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Sonu		</a:t>
            </a:r>
            <a:r>
              <a:rPr lang="en-US" sz="20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  <a:hlinkClick r:id="rId11"/>
              </a:rPr>
              <a:t>https://suno.com/</a:t>
            </a:r>
            <a:endParaRPr lang="en-US" sz="2000" dirty="0">
              <a:solidFill>
                <a:schemeClr val="tx1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iPhone</a:t>
            </a:r>
          </a:p>
          <a:p>
            <a:endParaRPr lang="en-US" sz="2000" dirty="0">
              <a:solidFill>
                <a:schemeClr val="tx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34343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3" name="Line 4"/>
          <p:cNvSpPr>
            <a:spLocks noChangeShapeType="1"/>
          </p:cNvSpPr>
          <p:nvPr/>
        </p:nvSpPr>
        <p:spPr bwMode="auto">
          <a:xfrm flipH="1">
            <a:off x="381000" y="342900"/>
            <a:ext cx="6355702" cy="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94" name="Rectangle 29"/>
          <p:cNvSpPr>
            <a:spLocks noGrp="1" noChangeArrowheads="1"/>
          </p:cNvSpPr>
          <p:nvPr>
            <p:ph type="title"/>
          </p:nvPr>
        </p:nvSpPr>
        <p:spPr>
          <a:xfrm>
            <a:off x="304800" y="342900"/>
            <a:ext cx="6431902" cy="285750"/>
          </a:xfrm>
        </p:spPr>
        <p:txBody>
          <a:bodyPr anchor="t"/>
          <a:lstStyle/>
          <a:p>
            <a:pPr algn="l" eaLnBrk="1" hangingPunct="1"/>
            <a:r>
              <a:rPr lang="en-US" altLang="en-US" sz="1800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Music Video Lesson Plan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5867400" y="0"/>
            <a:ext cx="3276600" cy="2287191"/>
            <a:chOff x="5410200" y="0"/>
            <a:chExt cx="3733800" cy="2287191"/>
          </a:xfrm>
        </p:grpSpPr>
        <p:sp>
          <p:nvSpPr>
            <p:cNvPr id="3074" name="Line 57"/>
            <p:cNvSpPr>
              <a:spLocks noChangeShapeType="1"/>
            </p:cNvSpPr>
            <p:nvPr/>
          </p:nvSpPr>
          <p:spPr bwMode="auto">
            <a:xfrm rot="16200000" flipH="1" flipV="1">
              <a:off x="8953500" y="1868091"/>
              <a:ext cx="0" cy="381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" name="Line 58"/>
            <p:cNvSpPr>
              <a:spLocks noChangeShapeType="1"/>
            </p:cNvSpPr>
            <p:nvPr/>
          </p:nvSpPr>
          <p:spPr bwMode="auto">
            <a:xfrm flipH="1">
              <a:off x="6400800" y="1191"/>
              <a:ext cx="0" cy="5143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" name="Line 60"/>
            <p:cNvSpPr>
              <a:spLocks noChangeShapeType="1"/>
            </p:cNvSpPr>
            <p:nvPr/>
          </p:nvSpPr>
          <p:spPr bwMode="auto">
            <a:xfrm flipH="1">
              <a:off x="8839200" y="1191"/>
              <a:ext cx="0" cy="2286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" name="Line 61"/>
            <p:cNvSpPr>
              <a:spLocks noChangeShapeType="1"/>
            </p:cNvSpPr>
            <p:nvPr/>
          </p:nvSpPr>
          <p:spPr bwMode="auto">
            <a:xfrm flipH="1">
              <a:off x="8534400" y="1191"/>
              <a:ext cx="0" cy="1713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8" name="Line 62"/>
            <p:cNvSpPr>
              <a:spLocks noChangeShapeType="1"/>
            </p:cNvSpPr>
            <p:nvPr/>
          </p:nvSpPr>
          <p:spPr bwMode="auto">
            <a:xfrm flipH="1">
              <a:off x="8229600" y="1191"/>
              <a:ext cx="0" cy="12561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" name="Line 63"/>
            <p:cNvSpPr>
              <a:spLocks noChangeShapeType="1"/>
            </p:cNvSpPr>
            <p:nvPr/>
          </p:nvSpPr>
          <p:spPr bwMode="auto">
            <a:xfrm flipH="1">
              <a:off x="7924800" y="1191"/>
              <a:ext cx="0" cy="10846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0" name="Line 64"/>
            <p:cNvSpPr>
              <a:spLocks noChangeShapeType="1"/>
            </p:cNvSpPr>
            <p:nvPr/>
          </p:nvSpPr>
          <p:spPr bwMode="auto">
            <a:xfrm flipH="1">
              <a:off x="7620000" y="1191"/>
              <a:ext cx="0" cy="9703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1" name="Line 65"/>
            <p:cNvSpPr>
              <a:spLocks noChangeShapeType="1"/>
            </p:cNvSpPr>
            <p:nvPr/>
          </p:nvSpPr>
          <p:spPr bwMode="auto">
            <a:xfrm flipH="1">
              <a:off x="7315200" y="1191"/>
              <a:ext cx="0" cy="9132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2" name="Line 66"/>
            <p:cNvSpPr>
              <a:spLocks noChangeShapeType="1"/>
            </p:cNvSpPr>
            <p:nvPr/>
          </p:nvSpPr>
          <p:spPr bwMode="auto">
            <a:xfrm flipH="1">
              <a:off x="7010400" y="1191"/>
              <a:ext cx="0" cy="7989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3" name="Line 67"/>
            <p:cNvSpPr>
              <a:spLocks noChangeShapeType="1"/>
            </p:cNvSpPr>
            <p:nvPr/>
          </p:nvSpPr>
          <p:spPr bwMode="auto">
            <a:xfrm flipH="1">
              <a:off x="6705600" y="1191"/>
              <a:ext cx="0" cy="570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4" name="Line 69"/>
            <p:cNvSpPr>
              <a:spLocks noChangeShapeType="1"/>
            </p:cNvSpPr>
            <p:nvPr/>
          </p:nvSpPr>
          <p:spPr bwMode="auto">
            <a:xfrm rot="16200000" flipH="1" flipV="1">
              <a:off x="7277100" y="-1637109"/>
              <a:ext cx="0" cy="37338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5" name="Line 70"/>
            <p:cNvSpPr>
              <a:spLocks noChangeShapeType="1"/>
            </p:cNvSpPr>
            <p:nvPr/>
          </p:nvSpPr>
          <p:spPr bwMode="auto">
            <a:xfrm rot="16200000" flipH="1" flipV="1">
              <a:off x="7620000" y="-1066800"/>
              <a:ext cx="0" cy="3048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6" name="Line 71"/>
            <p:cNvSpPr>
              <a:spLocks noChangeShapeType="1"/>
            </p:cNvSpPr>
            <p:nvPr/>
          </p:nvSpPr>
          <p:spPr bwMode="auto">
            <a:xfrm rot="16200000" flipH="1" flipV="1">
              <a:off x="8000207" y="-456407"/>
              <a:ext cx="0" cy="22844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7" name="Line 72"/>
            <p:cNvSpPr>
              <a:spLocks noChangeShapeType="1"/>
            </p:cNvSpPr>
            <p:nvPr/>
          </p:nvSpPr>
          <p:spPr bwMode="auto">
            <a:xfrm rot="16200000" flipH="1" flipV="1">
              <a:off x="8305007" y="76994"/>
              <a:ext cx="0" cy="16748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8" name="Line 73"/>
            <p:cNvSpPr>
              <a:spLocks noChangeShapeType="1"/>
            </p:cNvSpPr>
            <p:nvPr/>
          </p:nvSpPr>
          <p:spPr bwMode="auto">
            <a:xfrm rot="16200000" flipH="1" flipV="1">
              <a:off x="8609807" y="610394"/>
              <a:ext cx="0" cy="1065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9" name="Line 74"/>
            <p:cNvSpPr>
              <a:spLocks noChangeShapeType="1"/>
            </p:cNvSpPr>
            <p:nvPr/>
          </p:nvSpPr>
          <p:spPr bwMode="auto">
            <a:xfrm rot="16200000" flipH="1" flipV="1">
              <a:off x="8724107" y="953294"/>
              <a:ext cx="0" cy="836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0" name="Line 75"/>
            <p:cNvSpPr>
              <a:spLocks noChangeShapeType="1"/>
            </p:cNvSpPr>
            <p:nvPr/>
          </p:nvSpPr>
          <p:spPr bwMode="auto">
            <a:xfrm rot="16200000" flipH="1" flipV="1">
              <a:off x="8800307" y="1258094"/>
              <a:ext cx="0" cy="684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1" name="Line 76"/>
            <p:cNvSpPr>
              <a:spLocks noChangeShapeType="1"/>
            </p:cNvSpPr>
            <p:nvPr/>
          </p:nvSpPr>
          <p:spPr bwMode="auto">
            <a:xfrm rot="16200000" flipH="1" flipV="1">
              <a:off x="8914607" y="1600994"/>
              <a:ext cx="0" cy="455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2" name="Line 77"/>
            <p:cNvSpPr>
              <a:spLocks noChangeShapeType="1"/>
            </p:cNvSpPr>
            <p:nvPr/>
          </p:nvSpPr>
          <p:spPr bwMode="auto">
            <a:xfrm flipH="1">
              <a:off x="6096000" y="1191"/>
              <a:ext cx="0" cy="3988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6" name="Line 80"/>
            <p:cNvSpPr>
              <a:spLocks noChangeShapeType="1"/>
            </p:cNvSpPr>
            <p:nvPr/>
          </p:nvSpPr>
          <p:spPr bwMode="auto">
            <a:xfrm flipH="1">
              <a:off x="5791200" y="0"/>
              <a:ext cx="0" cy="3429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7" name="Line 81"/>
            <p:cNvSpPr>
              <a:spLocks noChangeShapeType="1"/>
            </p:cNvSpPr>
            <p:nvPr/>
          </p:nvSpPr>
          <p:spPr bwMode="auto">
            <a:xfrm flipH="1">
              <a:off x="5486400" y="0"/>
              <a:ext cx="0" cy="2857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8" name="Line 82"/>
            <p:cNvSpPr>
              <a:spLocks noChangeShapeType="1"/>
            </p:cNvSpPr>
            <p:nvPr/>
          </p:nvSpPr>
          <p:spPr bwMode="auto">
            <a:xfrm rot="16200000" flipH="1" flipV="1">
              <a:off x="9067800" y="2209800"/>
              <a:ext cx="0" cy="1524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070" y="38960"/>
            <a:ext cx="2041452" cy="37639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80999" y="956217"/>
            <a:ext cx="33528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Big picture: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Goal (message to be delivered)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Lyrics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Beat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Melody,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Graphics, Animation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Integration</a:t>
            </a:r>
          </a:p>
          <a:p>
            <a:endParaRPr lang="en-US" sz="1400" dirty="0">
              <a:solidFill>
                <a:schemeClr val="tx1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endParaRPr lang="en-US" sz="1800" dirty="0">
              <a:solidFill>
                <a:schemeClr val="tx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44EDF4C-A6CF-4A31-B715-FE36D4C54A5C}"/>
              </a:ext>
            </a:extLst>
          </p:cNvPr>
          <p:cNvSpPr txBox="1"/>
          <p:nvPr/>
        </p:nvSpPr>
        <p:spPr>
          <a:xfrm>
            <a:off x="4315325" y="965121"/>
            <a:ext cx="4093107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State message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Research and critique favorite music video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Write lyrics (key words, poetry, …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Document time signature, tempo, rhythm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Document Scale. 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Code ugly vs way cool </a:t>
            </a:r>
            <a:r>
              <a:rPr lang="en-US" sz="1400" dirty="0" err="1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rifs</a:t>
            </a:r>
            <a:r>
              <a:rPr lang="en-US" sz="14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 in Scratch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Merge music tracks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Specify graphics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Merge music with graphics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Present</a:t>
            </a:r>
          </a:p>
          <a:p>
            <a:endParaRPr lang="en-US" sz="1400" dirty="0">
              <a:solidFill>
                <a:schemeClr val="tx1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endParaRPr lang="en-US" sz="1800" dirty="0">
              <a:solidFill>
                <a:schemeClr val="tx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17989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C0C932-CB75-79DC-4D8F-EA6CC611E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3" name="Line 4">
            <a:extLst>
              <a:ext uri="{FF2B5EF4-FFF2-40B4-BE49-F238E27FC236}">
                <a16:creationId xmlns:a16="http://schemas.microsoft.com/office/drawing/2014/main" id="{6E8298E2-4E31-BA46-01C4-C859D9950BF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81000" y="342900"/>
            <a:ext cx="6355702" cy="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94" name="Rectangle 29">
            <a:extLst>
              <a:ext uri="{FF2B5EF4-FFF2-40B4-BE49-F238E27FC236}">
                <a16:creationId xmlns:a16="http://schemas.microsoft.com/office/drawing/2014/main" id="{64337E65-AC1A-911C-5B38-249971FA5F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342900"/>
            <a:ext cx="6431902" cy="285750"/>
          </a:xfrm>
        </p:spPr>
        <p:txBody>
          <a:bodyPr anchor="t"/>
          <a:lstStyle/>
          <a:p>
            <a:pPr algn="l" eaLnBrk="1" hangingPunct="1"/>
            <a:r>
              <a:rPr lang="en-US" altLang="en-US" sz="1800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Music Video Lesson Plan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BE8AA42-0DC5-CAA9-EFC6-73A945B50FEF}"/>
              </a:ext>
            </a:extLst>
          </p:cNvPr>
          <p:cNvGrpSpPr/>
          <p:nvPr/>
        </p:nvGrpSpPr>
        <p:grpSpPr>
          <a:xfrm>
            <a:off x="5867400" y="0"/>
            <a:ext cx="3276600" cy="2287191"/>
            <a:chOff x="5410200" y="0"/>
            <a:chExt cx="3733800" cy="2287191"/>
          </a:xfrm>
        </p:grpSpPr>
        <p:sp>
          <p:nvSpPr>
            <p:cNvPr id="3074" name="Line 57">
              <a:extLst>
                <a:ext uri="{FF2B5EF4-FFF2-40B4-BE49-F238E27FC236}">
                  <a16:creationId xmlns:a16="http://schemas.microsoft.com/office/drawing/2014/main" id="{630E118D-CACE-4AD5-A408-5781F046531E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8953500" y="1868091"/>
              <a:ext cx="0" cy="381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" name="Line 58">
              <a:extLst>
                <a:ext uri="{FF2B5EF4-FFF2-40B4-BE49-F238E27FC236}">
                  <a16:creationId xmlns:a16="http://schemas.microsoft.com/office/drawing/2014/main" id="{EBBEC56F-FBFF-4229-2818-F2245979AA1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400800" y="1191"/>
              <a:ext cx="0" cy="5143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" name="Line 60">
              <a:extLst>
                <a:ext uri="{FF2B5EF4-FFF2-40B4-BE49-F238E27FC236}">
                  <a16:creationId xmlns:a16="http://schemas.microsoft.com/office/drawing/2014/main" id="{64330644-F66D-360C-A8BB-41514ED0096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839200" y="1191"/>
              <a:ext cx="0" cy="2286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" name="Line 61">
              <a:extLst>
                <a:ext uri="{FF2B5EF4-FFF2-40B4-BE49-F238E27FC236}">
                  <a16:creationId xmlns:a16="http://schemas.microsoft.com/office/drawing/2014/main" id="{69B5862A-9EA9-4DAB-FC1D-853DC560DFD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534400" y="1191"/>
              <a:ext cx="0" cy="1713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8" name="Line 62">
              <a:extLst>
                <a:ext uri="{FF2B5EF4-FFF2-40B4-BE49-F238E27FC236}">
                  <a16:creationId xmlns:a16="http://schemas.microsoft.com/office/drawing/2014/main" id="{25A4CFC8-14BC-CAC4-39AD-CA1BAAEDA17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229600" y="1191"/>
              <a:ext cx="0" cy="12561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" name="Line 63">
              <a:extLst>
                <a:ext uri="{FF2B5EF4-FFF2-40B4-BE49-F238E27FC236}">
                  <a16:creationId xmlns:a16="http://schemas.microsoft.com/office/drawing/2014/main" id="{CDB70752-1934-FE56-47F9-5B10FCF24E4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924800" y="1191"/>
              <a:ext cx="0" cy="10846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0" name="Line 64">
              <a:extLst>
                <a:ext uri="{FF2B5EF4-FFF2-40B4-BE49-F238E27FC236}">
                  <a16:creationId xmlns:a16="http://schemas.microsoft.com/office/drawing/2014/main" id="{69603A1B-0DEE-5C1A-D87D-0223ED99D2D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620000" y="1191"/>
              <a:ext cx="0" cy="9703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1" name="Line 65">
              <a:extLst>
                <a:ext uri="{FF2B5EF4-FFF2-40B4-BE49-F238E27FC236}">
                  <a16:creationId xmlns:a16="http://schemas.microsoft.com/office/drawing/2014/main" id="{6C58F9C6-6094-F733-A6F1-8E8670D24F5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315200" y="1191"/>
              <a:ext cx="0" cy="9132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2" name="Line 66">
              <a:extLst>
                <a:ext uri="{FF2B5EF4-FFF2-40B4-BE49-F238E27FC236}">
                  <a16:creationId xmlns:a16="http://schemas.microsoft.com/office/drawing/2014/main" id="{E4025D66-5095-F26A-4029-148AA3A8818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010400" y="1191"/>
              <a:ext cx="0" cy="7989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3" name="Line 67">
              <a:extLst>
                <a:ext uri="{FF2B5EF4-FFF2-40B4-BE49-F238E27FC236}">
                  <a16:creationId xmlns:a16="http://schemas.microsoft.com/office/drawing/2014/main" id="{56494A41-42FB-6921-395B-87378A23822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705600" y="1191"/>
              <a:ext cx="0" cy="570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4" name="Line 69">
              <a:extLst>
                <a:ext uri="{FF2B5EF4-FFF2-40B4-BE49-F238E27FC236}">
                  <a16:creationId xmlns:a16="http://schemas.microsoft.com/office/drawing/2014/main" id="{B12A2555-06A9-9CED-19C2-0FEE8E1062F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7277100" y="-1637109"/>
              <a:ext cx="0" cy="37338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5" name="Line 70">
              <a:extLst>
                <a:ext uri="{FF2B5EF4-FFF2-40B4-BE49-F238E27FC236}">
                  <a16:creationId xmlns:a16="http://schemas.microsoft.com/office/drawing/2014/main" id="{70C0F902-9316-340D-9521-B6225A7DAF0F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7620000" y="-1066800"/>
              <a:ext cx="0" cy="3048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6" name="Line 71">
              <a:extLst>
                <a:ext uri="{FF2B5EF4-FFF2-40B4-BE49-F238E27FC236}">
                  <a16:creationId xmlns:a16="http://schemas.microsoft.com/office/drawing/2014/main" id="{B18FD6B7-DF83-8C5B-A953-11CDC77D97CC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8000207" y="-456407"/>
              <a:ext cx="0" cy="22844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7" name="Line 72">
              <a:extLst>
                <a:ext uri="{FF2B5EF4-FFF2-40B4-BE49-F238E27FC236}">
                  <a16:creationId xmlns:a16="http://schemas.microsoft.com/office/drawing/2014/main" id="{BAD3C658-2C1B-011B-DEB3-E331FC4ACF9A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8305007" y="76994"/>
              <a:ext cx="0" cy="16748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8" name="Line 73">
              <a:extLst>
                <a:ext uri="{FF2B5EF4-FFF2-40B4-BE49-F238E27FC236}">
                  <a16:creationId xmlns:a16="http://schemas.microsoft.com/office/drawing/2014/main" id="{25EC8940-6284-F20E-35CA-2591C6143EB0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8609807" y="610394"/>
              <a:ext cx="0" cy="1065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9" name="Line 74">
              <a:extLst>
                <a:ext uri="{FF2B5EF4-FFF2-40B4-BE49-F238E27FC236}">
                  <a16:creationId xmlns:a16="http://schemas.microsoft.com/office/drawing/2014/main" id="{3F1F1ECE-C8FA-7B1A-5BA2-EFD4040D078D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8724107" y="953294"/>
              <a:ext cx="0" cy="836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0" name="Line 75">
              <a:extLst>
                <a:ext uri="{FF2B5EF4-FFF2-40B4-BE49-F238E27FC236}">
                  <a16:creationId xmlns:a16="http://schemas.microsoft.com/office/drawing/2014/main" id="{F1E41744-1632-1711-110F-438D0E2805D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8800307" y="1258094"/>
              <a:ext cx="0" cy="684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1" name="Line 76">
              <a:extLst>
                <a:ext uri="{FF2B5EF4-FFF2-40B4-BE49-F238E27FC236}">
                  <a16:creationId xmlns:a16="http://schemas.microsoft.com/office/drawing/2014/main" id="{436E6D4D-D9E8-9952-1783-3F6553F5925D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8914607" y="1600994"/>
              <a:ext cx="0" cy="455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2" name="Line 77">
              <a:extLst>
                <a:ext uri="{FF2B5EF4-FFF2-40B4-BE49-F238E27FC236}">
                  <a16:creationId xmlns:a16="http://schemas.microsoft.com/office/drawing/2014/main" id="{8ED91363-8756-C19A-07C0-8B13DEFB6E6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096000" y="1191"/>
              <a:ext cx="0" cy="3988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6" name="Line 80">
              <a:extLst>
                <a:ext uri="{FF2B5EF4-FFF2-40B4-BE49-F238E27FC236}">
                  <a16:creationId xmlns:a16="http://schemas.microsoft.com/office/drawing/2014/main" id="{8EA5DD51-8BDA-4612-955B-CCD89129448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791200" y="0"/>
              <a:ext cx="0" cy="3429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7" name="Line 81">
              <a:extLst>
                <a:ext uri="{FF2B5EF4-FFF2-40B4-BE49-F238E27FC236}">
                  <a16:creationId xmlns:a16="http://schemas.microsoft.com/office/drawing/2014/main" id="{FD4E7ECB-50A8-DB89-2C04-0695D8E8568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486400" y="0"/>
              <a:ext cx="0" cy="2857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8" name="Line 82">
              <a:extLst>
                <a:ext uri="{FF2B5EF4-FFF2-40B4-BE49-F238E27FC236}">
                  <a16:creationId xmlns:a16="http://schemas.microsoft.com/office/drawing/2014/main" id="{B152D13B-1307-609D-5C01-2AF57301A003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9067800" y="2209800"/>
              <a:ext cx="0" cy="1524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D1587C50-B670-209B-0B89-FFD2CF174D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070" y="38960"/>
            <a:ext cx="2041452" cy="376393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ECB680D0-D705-DD78-DB50-F56A145A0C0A}"/>
              </a:ext>
            </a:extLst>
          </p:cNvPr>
          <p:cNvSpPr txBox="1"/>
          <p:nvPr/>
        </p:nvSpPr>
        <p:spPr>
          <a:xfrm>
            <a:off x="334108" y="831468"/>
            <a:ext cx="5152291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Monday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Introductions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Lab guidelines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Start lab books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Problem Mission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Code drum rhythm beats</a:t>
            </a:r>
          </a:p>
          <a:p>
            <a:endParaRPr lang="en-US" sz="1400" dirty="0">
              <a:solidFill>
                <a:schemeClr val="tx1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sz="1400" b="1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Tuesday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Review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Code notes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Write song theme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Write lyrics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Add lyrics to code</a:t>
            </a:r>
          </a:p>
          <a:p>
            <a:endParaRPr lang="en-US" sz="1400" dirty="0">
              <a:solidFill>
                <a:schemeClr val="tx1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endParaRPr lang="en-US" sz="1800" dirty="0">
              <a:solidFill>
                <a:schemeClr val="tx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12161C-0677-48A7-081F-4A3E9E959BFC}"/>
              </a:ext>
            </a:extLst>
          </p:cNvPr>
          <p:cNvSpPr txBox="1"/>
          <p:nvPr/>
        </p:nvSpPr>
        <p:spPr>
          <a:xfrm>
            <a:off x="3690101" y="891227"/>
            <a:ext cx="515229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Wednesday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Review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Presenting Ideas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Problem Solving Tricks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Design video animations</a:t>
            </a:r>
          </a:p>
          <a:p>
            <a:endParaRPr lang="en-US" sz="1400" dirty="0">
              <a:solidFill>
                <a:schemeClr val="tx1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sz="1400" b="1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Thursday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Review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Introduce variables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Introduce random numbers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Code your </a:t>
            </a:r>
            <a:r>
              <a:rPr lang="en-US" sz="1400" dirty="0" err="1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Rock’n</a:t>
            </a:r>
            <a:r>
              <a:rPr lang="en-US" sz="14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 Robot to compose unique music</a:t>
            </a:r>
            <a:endParaRPr lang="en-US" sz="1400" b="1" dirty="0">
              <a:solidFill>
                <a:schemeClr val="tx1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endParaRPr lang="en-US" sz="1400" b="1" dirty="0">
              <a:solidFill>
                <a:schemeClr val="tx1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sz="1400" b="1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Friday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Outline 3-minute presentation script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Rehearse 3-minute presentations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Video record your presentation and Scratch project</a:t>
            </a:r>
          </a:p>
          <a:p>
            <a:endParaRPr lang="en-US" sz="1400" dirty="0">
              <a:solidFill>
                <a:schemeClr val="tx1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endParaRPr lang="en-US" sz="1800" dirty="0">
              <a:solidFill>
                <a:schemeClr val="tx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3898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5B8AA2-D21C-B729-E804-80BB15634D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3" name="Line 4">
            <a:extLst>
              <a:ext uri="{FF2B5EF4-FFF2-40B4-BE49-F238E27FC236}">
                <a16:creationId xmlns:a16="http://schemas.microsoft.com/office/drawing/2014/main" id="{44F2B9A8-B83B-7D2F-1E9C-448C51CC7C7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81000" y="342900"/>
            <a:ext cx="6355702" cy="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94" name="Rectangle 29">
            <a:extLst>
              <a:ext uri="{FF2B5EF4-FFF2-40B4-BE49-F238E27FC236}">
                <a16:creationId xmlns:a16="http://schemas.microsoft.com/office/drawing/2014/main" id="{DEA18664-507B-9C3F-2789-94A69A15A1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342900"/>
            <a:ext cx="6431902" cy="285750"/>
          </a:xfrm>
        </p:spPr>
        <p:txBody>
          <a:bodyPr anchor="t"/>
          <a:lstStyle/>
          <a:p>
            <a:pPr algn="l" eaLnBrk="1" hangingPunct="1"/>
            <a:r>
              <a:rPr lang="en-US" altLang="en-US" sz="1800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Scratch Accounts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B3CA5BA-C67C-8710-CFC0-CC3AF5500A06}"/>
              </a:ext>
            </a:extLst>
          </p:cNvPr>
          <p:cNvGrpSpPr/>
          <p:nvPr/>
        </p:nvGrpSpPr>
        <p:grpSpPr>
          <a:xfrm>
            <a:off x="5867400" y="0"/>
            <a:ext cx="3276600" cy="2287191"/>
            <a:chOff x="5410200" y="0"/>
            <a:chExt cx="3733800" cy="2287191"/>
          </a:xfrm>
        </p:grpSpPr>
        <p:sp>
          <p:nvSpPr>
            <p:cNvPr id="3074" name="Line 57">
              <a:extLst>
                <a:ext uri="{FF2B5EF4-FFF2-40B4-BE49-F238E27FC236}">
                  <a16:creationId xmlns:a16="http://schemas.microsoft.com/office/drawing/2014/main" id="{8A343687-D967-10F7-DA24-D691FC023B2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8953500" y="1868091"/>
              <a:ext cx="0" cy="381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" name="Line 58">
              <a:extLst>
                <a:ext uri="{FF2B5EF4-FFF2-40B4-BE49-F238E27FC236}">
                  <a16:creationId xmlns:a16="http://schemas.microsoft.com/office/drawing/2014/main" id="{DF71CFC0-D960-243A-53F0-A51B46AAAAA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400800" y="1191"/>
              <a:ext cx="0" cy="5143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" name="Line 60">
              <a:extLst>
                <a:ext uri="{FF2B5EF4-FFF2-40B4-BE49-F238E27FC236}">
                  <a16:creationId xmlns:a16="http://schemas.microsoft.com/office/drawing/2014/main" id="{59B5C975-B739-C39C-2FB9-CC2C826B56D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839200" y="1191"/>
              <a:ext cx="0" cy="2286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" name="Line 61">
              <a:extLst>
                <a:ext uri="{FF2B5EF4-FFF2-40B4-BE49-F238E27FC236}">
                  <a16:creationId xmlns:a16="http://schemas.microsoft.com/office/drawing/2014/main" id="{54F37694-4185-07B4-0899-BE06C3FB152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534400" y="1191"/>
              <a:ext cx="0" cy="1713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8" name="Line 62">
              <a:extLst>
                <a:ext uri="{FF2B5EF4-FFF2-40B4-BE49-F238E27FC236}">
                  <a16:creationId xmlns:a16="http://schemas.microsoft.com/office/drawing/2014/main" id="{12559605-4AA9-1F93-B947-0BDE6F83EAB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229600" y="1191"/>
              <a:ext cx="0" cy="12561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" name="Line 63">
              <a:extLst>
                <a:ext uri="{FF2B5EF4-FFF2-40B4-BE49-F238E27FC236}">
                  <a16:creationId xmlns:a16="http://schemas.microsoft.com/office/drawing/2014/main" id="{C0D382D5-B8C0-E54A-AFB0-52536AB2912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924800" y="1191"/>
              <a:ext cx="0" cy="10846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0" name="Line 64">
              <a:extLst>
                <a:ext uri="{FF2B5EF4-FFF2-40B4-BE49-F238E27FC236}">
                  <a16:creationId xmlns:a16="http://schemas.microsoft.com/office/drawing/2014/main" id="{71D9F7C0-1014-25DB-9925-52D1AE66C2C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620000" y="1191"/>
              <a:ext cx="0" cy="9703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1" name="Line 65">
              <a:extLst>
                <a:ext uri="{FF2B5EF4-FFF2-40B4-BE49-F238E27FC236}">
                  <a16:creationId xmlns:a16="http://schemas.microsoft.com/office/drawing/2014/main" id="{20BEA9F4-7D8B-B10A-7A2F-B15D4861070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315200" y="1191"/>
              <a:ext cx="0" cy="9132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2" name="Line 66">
              <a:extLst>
                <a:ext uri="{FF2B5EF4-FFF2-40B4-BE49-F238E27FC236}">
                  <a16:creationId xmlns:a16="http://schemas.microsoft.com/office/drawing/2014/main" id="{C8959E87-4D60-11B5-94DD-CAB7F2D715E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010400" y="1191"/>
              <a:ext cx="0" cy="7989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3" name="Line 67">
              <a:extLst>
                <a:ext uri="{FF2B5EF4-FFF2-40B4-BE49-F238E27FC236}">
                  <a16:creationId xmlns:a16="http://schemas.microsoft.com/office/drawing/2014/main" id="{109627E1-1728-DF2C-5689-6A3584288FB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705600" y="1191"/>
              <a:ext cx="0" cy="570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4" name="Line 69">
              <a:extLst>
                <a:ext uri="{FF2B5EF4-FFF2-40B4-BE49-F238E27FC236}">
                  <a16:creationId xmlns:a16="http://schemas.microsoft.com/office/drawing/2014/main" id="{6C4B0862-081C-E2BA-1072-A1CCF7264B23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7277100" y="-1637109"/>
              <a:ext cx="0" cy="37338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5" name="Line 70">
              <a:extLst>
                <a:ext uri="{FF2B5EF4-FFF2-40B4-BE49-F238E27FC236}">
                  <a16:creationId xmlns:a16="http://schemas.microsoft.com/office/drawing/2014/main" id="{97A96A16-A028-E321-3289-78549A080BF8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7620000" y="-1066800"/>
              <a:ext cx="0" cy="3048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6" name="Line 71">
              <a:extLst>
                <a:ext uri="{FF2B5EF4-FFF2-40B4-BE49-F238E27FC236}">
                  <a16:creationId xmlns:a16="http://schemas.microsoft.com/office/drawing/2014/main" id="{CCED2F43-E948-B3D0-510C-F301D668589C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8000207" y="-456407"/>
              <a:ext cx="0" cy="22844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7" name="Line 72">
              <a:extLst>
                <a:ext uri="{FF2B5EF4-FFF2-40B4-BE49-F238E27FC236}">
                  <a16:creationId xmlns:a16="http://schemas.microsoft.com/office/drawing/2014/main" id="{7057DFD8-C487-F612-123D-BECE4BD7D74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8305007" y="76994"/>
              <a:ext cx="0" cy="16748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8" name="Line 73">
              <a:extLst>
                <a:ext uri="{FF2B5EF4-FFF2-40B4-BE49-F238E27FC236}">
                  <a16:creationId xmlns:a16="http://schemas.microsoft.com/office/drawing/2014/main" id="{B8F150B8-A1BD-E4EC-B0D4-EC4C111A1A0C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8609807" y="610394"/>
              <a:ext cx="0" cy="1065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9" name="Line 74">
              <a:extLst>
                <a:ext uri="{FF2B5EF4-FFF2-40B4-BE49-F238E27FC236}">
                  <a16:creationId xmlns:a16="http://schemas.microsoft.com/office/drawing/2014/main" id="{BD6B75B1-C269-3042-0C3B-B4D9BE524BD3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8724107" y="953294"/>
              <a:ext cx="0" cy="836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0" name="Line 75">
              <a:extLst>
                <a:ext uri="{FF2B5EF4-FFF2-40B4-BE49-F238E27FC236}">
                  <a16:creationId xmlns:a16="http://schemas.microsoft.com/office/drawing/2014/main" id="{E60AB688-E8B4-86AC-6AF9-E68D42DEAECF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8800307" y="1258094"/>
              <a:ext cx="0" cy="684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1" name="Line 76">
              <a:extLst>
                <a:ext uri="{FF2B5EF4-FFF2-40B4-BE49-F238E27FC236}">
                  <a16:creationId xmlns:a16="http://schemas.microsoft.com/office/drawing/2014/main" id="{99D90730-E63A-A605-9521-FC15A058CF2A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8914607" y="1600994"/>
              <a:ext cx="0" cy="455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2" name="Line 77">
              <a:extLst>
                <a:ext uri="{FF2B5EF4-FFF2-40B4-BE49-F238E27FC236}">
                  <a16:creationId xmlns:a16="http://schemas.microsoft.com/office/drawing/2014/main" id="{8D7BD910-B7B0-6E8E-5122-FA68B417A82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096000" y="1191"/>
              <a:ext cx="0" cy="3988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6" name="Line 80">
              <a:extLst>
                <a:ext uri="{FF2B5EF4-FFF2-40B4-BE49-F238E27FC236}">
                  <a16:creationId xmlns:a16="http://schemas.microsoft.com/office/drawing/2014/main" id="{1E053C0F-6734-25F1-CACD-5C072AA4721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791200" y="0"/>
              <a:ext cx="0" cy="3429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7" name="Line 81">
              <a:extLst>
                <a:ext uri="{FF2B5EF4-FFF2-40B4-BE49-F238E27FC236}">
                  <a16:creationId xmlns:a16="http://schemas.microsoft.com/office/drawing/2014/main" id="{37E57640-3EE6-3DCD-92A1-214366A57BB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486400" y="0"/>
              <a:ext cx="0" cy="2857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8" name="Line 82">
              <a:extLst>
                <a:ext uri="{FF2B5EF4-FFF2-40B4-BE49-F238E27FC236}">
                  <a16:creationId xmlns:a16="http://schemas.microsoft.com/office/drawing/2014/main" id="{3A7DC910-1F75-1623-57C5-0687C37C14AE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9067800" y="2209800"/>
              <a:ext cx="0" cy="1524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5BDFAA9-94A8-FE59-41C9-6B4FDA4FCD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070" y="38960"/>
            <a:ext cx="2041452" cy="37639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770B2C2-90FC-F00B-9A06-A438DFFEB842}"/>
              </a:ext>
            </a:extLst>
          </p:cNvPr>
          <p:cNvSpPr txBox="1"/>
          <p:nvPr/>
        </p:nvSpPr>
        <p:spPr>
          <a:xfrm>
            <a:off x="380999" y="956217"/>
            <a:ext cx="33528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build-</a:t>
            </a:r>
            <a:r>
              <a:rPr lang="en-US" sz="2000" dirty="0" err="1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aaa</a:t>
            </a:r>
            <a:r>
              <a:rPr lang="en-US" sz="20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	Lucas</a:t>
            </a:r>
          </a:p>
          <a:p>
            <a:r>
              <a:rPr lang="en-US" sz="20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RobotSushi1</a:t>
            </a:r>
          </a:p>
          <a:p>
            <a:endParaRPr lang="en-US" sz="2000" dirty="0">
              <a:solidFill>
                <a:schemeClr val="tx1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sz="20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build-</a:t>
            </a:r>
            <a:r>
              <a:rPr lang="en-US" sz="2000" dirty="0" err="1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bbb</a:t>
            </a:r>
            <a:r>
              <a:rPr lang="en-US" sz="20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	William</a:t>
            </a:r>
          </a:p>
          <a:p>
            <a:r>
              <a:rPr lang="en-US" sz="20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RobotSushi1</a:t>
            </a:r>
          </a:p>
          <a:p>
            <a:endParaRPr lang="en-US" sz="2000" dirty="0">
              <a:solidFill>
                <a:schemeClr val="tx1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sz="20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build-ccc	Devin</a:t>
            </a:r>
          </a:p>
          <a:p>
            <a:r>
              <a:rPr lang="en-US" sz="20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RobotSushi1</a:t>
            </a:r>
          </a:p>
          <a:p>
            <a:endParaRPr lang="en-US" sz="2000" dirty="0">
              <a:solidFill>
                <a:schemeClr val="tx1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sz="20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build-</a:t>
            </a:r>
            <a:r>
              <a:rPr lang="en-US" sz="2000" dirty="0" err="1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ddd</a:t>
            </a:r>
            <a:r>
              <a:rPr lang="en-US" sz="20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	Asher</a:t>
            </a:r>
          </a:p>
          <a:p>
            <a:r>
              <a:rPr lang="en-US" sz="20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RobotSushi1</a:t>
            </a:r>
          </a:p>
          <a:p>
            <a:endParaRPr lang="en-US" sz="2000" dirty="0">
              <a:solidFill>
                <a:schemeClr val="tx1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endParaRPr lang="en-US" sz="2000" dirty="0">
              <a:solidFill>
                <a:schemeClr val="tx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FF7DA7-AF8F-E2A4-A744-14713D37C32E}"/>
              </a:ext>
            </a:extLst>
          </p:cNvPr>
          <p:cNvSpPr txBox="1"/>
          <p:nvPr/>
        </p:nvSpPr>
        <p:spPr>
          <a:xfrm>
            <a:off x="4654421" y="1027508"/>
            <a:ext cx="3352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build-</a:t>
            </a:r>
            <a:r>
              <a:rPr lang="en-US" sz="2000" dirty="0" err="1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eee</a:t>
            </a:r>
            <a:r>
              <a:rPr lang="en-US" sz="20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	Helius</a:t>
            </a:r>
          </a:p>
          <a:p>
            <a:r>
              <a:rPr lang="en-US" sz="20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RobotSushi1</a:t>
            </a:r>
          </a:p>
          <a:p>
            <a:endParaRPr lang="en-US" sz="2000" dirty="0">
              <a:solidFill>
                <a:schemeClr val="tx1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sz="20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build-</a:t>
            </a:r>
            <a:r>
              <a:rPr lang="en-US" sz="2000" dirty="0" err="1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fff</a:t>
            </a:r>
            <a:r>
              <a:rPr lang="en-US" sz="20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	Theo</a:t>
            </a:r>
          </a:p>
          <a:p>
            <a:r>
              <a:rPr lang="en-US" sz="2000" dirty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RobotSushi1</a:t>
            </a:r>
          </a:p>
          <a:p>
            <a:endParaRPr lang="en-US" sz="2000" dirty="0">
              <a:solidFill>
                <a:schemeClr val="tx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982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3" name="Line 4"/>
          <p:cNvSpPr>
            <a:spLocks noChangeShapeType="1"/>
          </p:cNvSpPr>
          <p:nvPr/>
        </p:nvSpPr>
        <p:spPr bwMode="auto">
          <a:xfrm flipH="1">
            <a:off x="381000" y="342900"/>
            <a:ext cx="6355702" cy="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94" name="Rectangle 29"/>
          <p:cNvSpPr>
            <a:spLocks noGrp="1" noChangeArrowheads="1"/>
          </p:cNvSpPr>
          <p:nvPr>
            <p:ph type="title"/>
          </p:nvPr>
        </p:nvSpPr>
        <p:spPr>
          <a:xfrm>
            <a:off x="304800" y="342900"/>
            <a:ext cx="6431902" cy="285750"/>
          </a:xfrm>
        </p:spPr>
        <p:txBody>
          <a:bodyPr anchor="t"/>
          <a:lstStyle/>
          <a:p>
            <a:pPr algn="l" eaLnBrk="1" hangingPunct="1"/>
            <a:r>
              <a:rPr lang="en-US" altLang="en-US" sz="1800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Computer Music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5867400" y="0"/>
            <a:ext cx="3276600" cy="2287191"/>
            <a:chOff x="5410200" y="0"/>
            <a:chExt cx="3733800" cy="2287191"/>
          </a:xfrm>
        </p:grpSpPr>
        <p:sp>
          <p:nvSpPr>
            <p:cNvPr id="3074" name="Line 57"/>
            <p:cNvSpPr>
              <a:spLocks noChangeShapeType="1"/>
            </p:cNvSpPr>
            <p:nvPr/>
          </p:nvSpPr>
          <p:spPr bwMode="auto">
            <a:xfrm rot="16200000" flipH="1" flipV="1">
              <a:off x="8953500" y="1868091"/>
              <a:ext cx="0" cy="381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" name="Line 58"/>
            <p:cNvSpPr>
              <a:spLocks noChangeShapeType="1"/>
            </p:cNvSpPr>
            <p:nvPr/>
          </p:nvSpPr>
          <p:spPr bwMode="auto">
            <a:xfrm flipH="1">
              <a:off x="6400800" y="1191"/>
              <a:ext cx="0" cy="5143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" name="Line 60"/>
            <p:cNvSpPr>
              <a:spLocks noChangeShapeType="1"/>
            </p:cNvSpPr>
            <p:nvPr/>
          </p:nvSpPr>
          <p:spPr bwMode="auto">
            <a:xfrm flipH="1">
              <a:off x="8839200" y="1191"/>
              <a:ext cx="0" cy="2286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" name="Line 61"/>
            <p:cNvSpPr>
              <a:spLocks noChangeShapeType="1"/>
            </p:cNvSpPr>
            <p:nvPr/>
          </p:nvSpPr>
          <p:spPr bwMode="auto">
            <a:xfrm flipH="1">
              <a:off x="8534400" y="1191"/>
              <a:ext cx="0" cy="1713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8" name="Line 62"/>
            <p:cNvSpPr>
              <a:spLocks noChangeShapeType="1"/>
            </p:cNvSpPr>
            <p:nvPr/>
          </p:nvSpPr>
          <p:spPr bwMode="auto">
            <a:xfrm flipH="1">
              <a:off x="8229600" y="1191"/>
              <a:ext cx="0" cy="12561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" name="Line 63"/>
            <p:cNvSpPr>
              <a:spLocks noChangeShapeType="1"/>
            </p:cNvSpPr>
            <p:nvPr/>
          </p:nvSpPr>
          <p:spPr bwMode="auto">
            <a:xfrm flipH="1">
              <a:off x="7924800" y="1191"/>
              <a:ext cx="0" cy="10846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0" name="Line 64"/>
            <p:cNvSpPr>
              <a:spLocks noChangeShapeType="1"/>
            </p:cNvSpPr>
            <p:nvPr/>
          </p:nvSpPr>
          <p:spPr bwMode="auto">
            <a:xfrm flipH="1">
              <a:off x="7620000" y="1191"/>
              <a:ext cx="0" cy="9703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1" name="Line 65"/>
            <p:cNvSpPr>
              <a:spLocks noChangeShapeType="1"/>
            </p:cNvSpPr>
            <p:nvPr/>
          </p:nvSpPr>
          <p:spPr bwMode="auto">
            <a:xfrm flipH="1">
              <a:off x="7315200" y="1191"/>
              <a:ext cx="0" cy="9132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2" name="Line 66"/>
            <p:cNvSpPr>
              <a:spLocks noChangeShapeType="1"/>
            </p:cNvSpPr>
            <p:nvPr/>
          </p:nvSpPr>
          <p:spPr bwMode="auto">
            <a:xfrm flipH="1">
              <a:off x="7010400" y="1191"/>
              <a:ext cx="0" cy="7989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3" name="Line 67"/>
            <p:cNvSpPr>
              <a:spLocks noChangeShapeType="1"/>
            </p:cNvSpPr>
            <p:nvPr/>
          </p:nvSpPr>
          <p:spPr bwMode="auto">
            <a:xfrm flipH="1">
              <a:off x="6705600" y="1191"/>
              <a:ext cx="0" cy="570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4" name="Line 69"/>
            <p:cNvSpPr>
              <a:spLocks noChangeShapeType="1"/>
            </p:cNvSpPr>
            <p:nvPr/>
          </p:nvSpPr>
          <p:spPr bwMode="auto">
            <a:xfrm rot="16200000" flipH="1" flipV="1">
              <a:off x="7277100" y="-1637109"/>
              <a:ext cx="0" cy="37338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5" name="Line 70"/>
            <p:cNvSpPr>
              <a:spLocks noChangeShapeType="1"/>
            </p:cNvSpPr>
            <p:nvPr/>
          </p:nvSpPr>
          <p:spPr bwMode="auto">
            <a:xfrm rot="16200000" flipH="1" flipV="1">
              <a:off x="7620000" y="-1066800"/>
              <a:ext cx="0" cy="3048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6" name="Line 71"/>
            <p:cNvSpPr>
              <a:spLocks noChangeShapeType="1"/>
            </p:cNvSpPr>
            <p:nvPr/>
          </p:nvSpPr>
          <p:spPr bwMode="auto">
            <a:xfrm rot="16200000" flipH="1" flipV="1">
              <a:off x="8000207" y="-456407"/>
              <a:ext cx="0" cy="22844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7" name="Line 72"/>
            <p:cNvSpPr>
              <a:spLocks noChangeShapeType="1"/>
            </p:cNvSpPr>
            <p:nvPr/>
          </p:nvSpPr>
          <p:spPr bwMode="auto">
            <a:xfrm rot="16200000" flipH="1" flipV="1">
              <a:off x="8305007" y="76994"/>
              <a:ext cx="0" cy="16748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8" name="Line 73"/>
            <p:cNvSpPr>
              <a:spLocks noChangeShapeType="1"/>
            </p:cNvSpPr>
            <p:nvPr/>
          </p:nvSpPr>
          <p:spPr bwMode="auto">
            <a:xfrm rot="16200000" flipH="1" flipV="1">
              <a:off x="8609807" y="610394"/>
              <a:ext cx="0" cy="1065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9" name="Line 74"/>
            <p:cNvSpPr>
              <a:spLocks noChangeShapeType="1"/>
            </p:cNvSpPr>
            <p:nvPr/>
          </p:nvSpPr>
          <p:spPr bwMode="auto">
            <a:xfrm rot="16200000" flipH="1" flipV="1">
              <a:off x="8724107" y="953294"/>
              <a:ext cx="0" cy="836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0" name="Line 75"/>
            <p:cNvSpPr>
              <a:spLocks noChangeShapeType="1"/>
            </p:cNvSpPr>
            <p:nvPr/>
          </p:nvSpPr>
          <p:spPr bwMode="auto">
            <a:xfrm rot="16200000" flipH="1" flipV="1">
              <a:off x="8800307" y="1258094"/>
              <a:ext cx="0" cy="684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1" name="Line 76"/>
            <p:cNvSpPr>
              <a:spLocks noChangeShapeType="1"/>
            </p:cNvSpPr>
            <p:nvPr/>
          </p:nvSpPr>
          <p:spPr bwMode="auto">
            <a:xfrm rot="16200000" flipH="1" flipV="1">
              <a:off x="8914607" y="1600994"/>
              <a:ext cx="0" cy="455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2" name="Line 77"/>
            <p:cNvSpPr>
              <a:spLocks noChangeShapeType="1"/>
            </p:cNvSpPr>
            <p:nvPr/>
          </p:nvSpPr>
          <p:spPr bwMode="auto">
            <a:xfrm flipH="1">
              <a:off x="6096000" y="1191"/>
              <a:ext cx="0" cy="3988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6" name="Line 80"/>
            <p:cNvSpPr>
              <a:spLocks noChangeShapeType="1"/>
            </p:cNvSpPr>
            <p:nvPr/>
          </p:nvSpPr>
          <p:spPr bwMode="auto">
            <a:xfrm flipH="1">
              <a:off x="5791200" y="0"/>
              <a:ext cx="0" cy="3429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7" name="Line 81"/>
            <p:cNvSpPr>
              <a:spLocks noChangeShapeType="1"/>
            </p:cNvSpPr>
            <p:nvPr/>
          </p:nvSpPr>
          <p:spPr bwMode="auto">
            <a:xfrm flipH="1">
              <a:off x="5486400" y="0"/>
              <a:ext cx="0" cy="2857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8" name="Line 82"/>
            <p:cNvSpPr>
              <a:spLocks noChangeShapeType="1"/>
            </p:cNvSpPr>
            <p:nvPr/>
          </p:nvSpPr>
          <p:spPr bwMode="auto">
            <a:xfrm rot="16200000" flipH="1" flipV="1">
              <a:off x="9067800" y="2209800"/>
              <a:ext cx="0" cy="1524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070" y="38960"/>
            <a:ext cx="2041452" cy="376393"/>
          </a:xfrm>
          <a:prstGeom prst="rect">
            <a:avLst/>
          </a:prstGeom>
        </p:spPr>
      </p:pic>
      <p:pic>
        <p:nvPicPr>
          <p:cNvPr id="4098" name="Picture 2" descr="Machines and Mechanical Advantage Archimedes (Greek mathematician, 287 to  212 B.C.) said, “Give me a place to stand and I will move the Earth,”  meaning. - ppt download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99" t="27797" r="18774" b="28880"/>
          <a:stretch>
            <a:fillRect/>
          </a:stretch>
        </p:blipFill>
        <p:spPr bwMode="auto">
          <a:xfrm>
            <a:off x="2335886" y="1601666"/>
            <a:ext cx="4272422" cy="228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854687E-1410-3D5B-C6AE-FBD4EC188093}"/>
              </a:ext>
            </a:extLst>
          </p:cNvPr>
          <p:cNvSpPr/>
          <p:nvPr/>
        </p:nvSpPr>
        <p:spPr bwMode="auto">
          <a:xfrm>
            <a:off x="1614979" y="3779705"/>
            <a:ext cx="5823852" cy="849445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Archimedes said,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Comic Sans MS" panose="030F0702030302020204" pitchFamily="66" charset="0"/>
              </a:rPr>
              <a:t>“With the right tool, you can move the earth!”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1D2D920-3928-BF86-071C-E87134A303CE}"/>
              </a:ext>
            </a:extLst>
          </p:cNvPr>
          <p:cNvSpPr/>
          <p:nvPr/>
        </p:nvSpPr>
        <p:spPr bwMode="auto">
          <a:xfrm>
            <a:off x="1614979" y="965262"/>
            <a:ext cx="5823852" cy="749235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Machines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Mechanical Advantage</a:t>
            </a:r>
          </a:p>
        </p:txBody>
      </p:sp>
    </p:spTree>
    <p:extLst>
      <p:ext uri="{BB962C8B-B14F-4D97-AF65-F5344CB8AC3E}">
        <p14:creationId xmlns:p14="http://schemas.microsoft.com/office/powerpoint/2010/main" val="3685528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E40ED6-C07E-C99F-ED59-317ECF6DD7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3" name="Line 4">
            <a:extLst>
              <a:ext uri="{FF2B5EF4-FFF2-40B4-BE49-F238E27FC236}">
                <a16:creationId xmlns:a16="http://schemas.microsoft.com/office/drawing/2014/main" id="{48AF707A-D7A1-0106-6EFF-B372E2FD05A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81000" y="342900"/>
            <a:ext cx="6355702" cy="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94" name="Rectangle 29">
            <a:extLst>
              <a:ext uri="{FF2B5EF4-FFF2-40B4-BE49-F238E27FC236}">
                <a16:creationId xmlns:a16="http://schemas.microsoft.com/office/drawing/2014/main" id="{29196CE5-EDE8-5E47-B692-01A2A175CB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342900"/>
            <a:ext cx="6431902" cy="285750"/>
          </a:xfrm>
        </p:spPr>
        <p:txBody>
          <a:bodyPr anchor="t"/>
          <a:lstStyle/>
          <a:p>
            <a:pPr algn="l" eaLnBrk="1" hangingPunct="1"/>
            <a:r>
              <a:rPr lang="en-US" altLang="en-US" sz="1800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Computer Music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159D303-97B0-9C0C-0401-4160C86933FA}"/>
              </a:ext>
            </a:extLst>
          </p:cNvPr>
          <p:cNvGrpSpPr/>
          <p:nvPr/>
        </p:nvGrpSpPr>
        <p:grpSpPr>
          <a:xfrm>
            <a:off x="5867400" y="0"/>
            <a:ext cx="3276600" cy="2287191"/>
            <a:chOff x="5410200" y="0"/>
            <a:chExt cx="3733800" cy="2287191"/>
          </a:xfrm>
        </p:grpSpPr>
        <p:sp>
          <p:nvSpPr>
            <p:cNvPr id="3074" name="Line 57">
              <a:extLst>
                <a:ext uri="{FF2B5EF4-FFF2-40B4-BE49-F238E27FC236}">
                  <a16:creationId xmlns:a16="http://schemas.microsoft.com/office/drawing/2014/main" id="{917D3B1F-E544-DAAE-63AF-17C369606CE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8953500" y="1868091"/>
              <a:ext cx="0" cy="381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" name="Line 58">
              <a:extLst>
                <a:ext uri="{FF2B5EF4-FFF2-40B4-BE49-F238E27FC236}">
                  <a16:creationId xmlns:a16="http://schemas.microsoft.com/office/drawing/2014/main" id="{164940A0-729E-A795-FFBD-74B4EC22CF2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400800" y="1191"/>
              <a:ext cx="0" cy="5143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" name="Line 60">
              <a:extLst>
                <a:ext uri="{FF2B5EF4-FFF2-40B4-BE49-F238E27FC236}">
                  <a16:creationId xmlns:a16="http://schemas.microsoft.com/office/drawing/2014/main" id="{191F13F4-7CCB-6441-0292-970208E7FBB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839200" y="1191"/>
              <a:ext cx="0" cy="2286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" name="Line 61">
              <a:extLst>
                <a:ext uri="{FF2B5EF4-FFF2-40B4-BE49-F238E27FC236}">
                  <a16:creationId xmlns:a16="http://schemas.microsoft.com/office/drawing/2014/main" id="{E4E93BE3-B601-DC7C-6779-907BD725CA9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534400" y="1191"/>
              <a:ext cx="0" cy="1713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8" name="Line 62">
              <a:extLst>
                <a:ext uri="{FF2B5EF4-FFF2-40B4-BE49-F238E27FC236}">
                  <a16:creationId xmlns:a16="http://schemas.microsoft.com/office/drawing/2014/main" id="{D4C7AB77-E6D1-EE0F-A339-320BAF849C9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229600" y="1191"/>
              <a:ext cx="0" cy="12561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" name="Line 63">
              <a:extLst>
                <a:ext uri="{FF2B5EF4-FFF2-40B4-BE49-F238E27FC236}">
                  <a16:creationId xmlns:a16="http://schemas.microsoft.com/office/drawing/2014/main" id="{4AED6443-8AAF-0A94-C361-256A5B294B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924800" y="1191"/>
              <a:ext cx="0" cy="10846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0" name="Line 64">
              <a:extLst>
                <a:ext uri="{FF2B5EF4-FFF2-40B4-BE49-F238E27FC236}">
                  <a16:creationId xmlns:a16="http://schemas.microsoft.com/office/drawing/2014/main" id="{0EF8C5E9-63DB-799E-A9F9-64A46CE543B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620000" y="1191"/>
              <a:ext cx="0" cy="9703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1" name="Line 65">
              <a:extLst>
                <a:ext uri="{FF2B5EF4-FFF2-40B4-BE49-F238E27FC236}">
                  <a16:creationId xmlns:a16="http://schemas.microsoft.com/office/drawing/2014/main" id="{86E50416-9C4E-1FC4-3106-623FA3DEF0A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315200" y="1191"/>
              <a:ext cx="0" cy="9132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2" name="Line 66">
              <a:extLst>
                <a:ext uri="{FF2B5EF4-FFF2-40B4-BE49-F238E27FC236}">
                  <a16:creationId xmlns:a16="http://schemas.microsoft.com/office/drawing/2014/main" id="{398DC2B1-22E3-F8C9-08EE-03F5836BE18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010400" y="1191"/>
              <a:ext cx="0" cy="7989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3" name="Line 67">
              <a:extLst>
                <a:ext uri="{FF2B5EF4-FFF2-40B4-BE49-F238E27FC236}">
                  <a16:creationId xmlns:a16="http://schemas.microsoft.com/office/drawing/2014/main" id="{D337FE4C-1918-0259-09B9-226FAA3E900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705600" y="1191"/>
              <a:ext cx="0" cy="570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4" name="Line 69">
              <a:extLst>
                <a:ext uri="{FF2B5EF4-FFF2-40B4-BE49-F238E27FC236}">
                  <a16:creationId xmlns:a16="http://schemas.microsoft.com/office/drawing/2014/main" id="{C1113943-4F3F-CB06-5774-2497B265D24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7277100" y="-1637109"/>
              <a:ext cx="0" cy="37338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5" name="Line 70">
              <a:extLst>
                <a:ext uri="{FF2B5EF4-FFF2-40B4-BE49-F238E27FC236}">
                  <a16:creationId xmlns:a16="http://schemas.microsoft.com/office/drawing/2014/main" id="{D54A6020-75C3-7BDA-FC5E-649B8B505FCA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7620000" y="-1066800"/>
              <a:ext cx="0" cy="3048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6" name="Line 71">
              <a:extLst>
                <a:ext uri="{FF2B5EF4-FFF2-40B4-BE49-F238E27FC236}">
                  <a16:creationId xmlns:a16="http://schemas.microsoft.com/office/drawing/2014/main" id="{CEDF0688-F97A-6931-F71F-E592479A21F8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8000207" y="-456407"/>
              <a:ext cx="0" cy="22844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7" name="Line 72">
              <a:extLst>
                <a:ext uri="{FF2B5EF4-FFF2-40B4-BE49-F238E27FC236}">
                  <a16:creationId xmlns:a16="http://schemas.microsoft.com/office/drawing/2014/main" id="{79E76B48-708C-17F1-12C9-5AAB43F0012A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8305007" y="76994"/>
              <a:ext cx="0" cy="16748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8" name="Line 73">
              <a:extLst>
                <a:ext uri="{FF2B5EF4-FFF2-40B4-BE49-F238E27FC236}">
                  <a16:creationId xmlns:a16="http://schemas.microsoft.com/office/drawing/2014/main" id="{181F4749-4DE4-69B8-0D18-A4AECF7002F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8609807" y="610394"/>
              <a:ext cx="0" cy="1065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9" name="Line 74">
              <a:extLst>
                <a:ext uri="{FF2B5EF4-FFF2-40B4-BE49-F238E27FC236}">
                  <a16:creationId xmlns:a16="http://schemas.microsoft.com/office/drawing/2014/main" id="{BA26FD64-A6C3-B2B0-AB3D-B74E80F15DB8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8724107" y="953294"/>
              <a:ext cx="0" cy="836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0" name="Line 75">
              <a:extLst>
                <a:ext uri="{FF2B5EF4-FFF2-40B4-BE49-F238E27FC236}">
                  <a16:creationId xmlns:a16="http://schemas.microsoft.com/office/drawing/2014/main" id="{FE0C597C-7DB3-51FC-8C3A-A06059907A69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8800307" y="1258094"/>
              <a:ext cx="0" cy="684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1" name="Line 76">
              <a:extLst>
                <a:ext uri="{FF2B5EF4-FFF2-40B4-BE49-F238E27FC236}">
                  <a16:creationId xmlns:a16="http://schemas.microsoft.com/office/drawing/2014/main" id="{51AC4378-CA49-C16B-4858-D21570FC1C2E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8914607" y="1600994"/>
              <a:ext cx="0" cy="455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2" name="Line 77">
              <a:extLst>
                <a:ext uri="{FF2B5EF4-FFF2-40B4-BE49-F238E27FC236}">
                  <a16:creationId xmlns:a16="http://schemas.microsoft.com/office/drawing/2014/main" id="{CF511F5B-7F8C-A6C0-68D2-681CBCC543B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096000" y="1191"/>
              <a:ext cx="0" cy="3988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6" name="Line 80">
              <a:extLst>
                <a:ext uri="{FF2B5EF4-FFF2-40B4-BE49-F238E27FC236}">
                  <a16:creationId xmlns:a16="http://schemas.microsoft.com/office/drawing/2014/main" id="{F621E689-E21D-E3A3-212C-5C29C0CB5A7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791200" y="0"/>
              <a:ext cx="0" cy="3429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7" name="Line 81">
              <a:extLst>
                <a:ext uri="{FF2B5EF4-FFF2-40B4-BE49-F238E27FC236}">
                  <a16:creationId xmlns:a16="http://schemas.microsoft.com/office/drawing/2014/main" id="{1C2E680D-0D17-B8A9-0D2E-96AB7D93077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486400" y="0"/>
              <a:ext cx="0" cy="2857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8" name="Line 82">
              <a:extLst>
                <a:ext uri="{FF2B5EF4-FFF2-40B4-BE49-F238E27FC236}">
                  <a16:creationId xmlns:a16="http://schemas.microsoft.com/office/drawing/2014/main" id="{6EFAEBBF-5097-6509-276A-0902F0C961B3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9067800" y="2209800"/>
              <a:ext cx="0" cy="1524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A44DF976-802A-D43A-A543-9D2B419BA0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070" y="38960"/>
            <a:ext cx="2041452" cy="37639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45FD871-1D2C-75AA-8FC1-0DBD7CF9B92A}"/>
              </a:ext>
            </a:extLst>
          </p:cNvPr>
          <p:cNvSpPr txBox="1"/>
          <p:nvPr/>
        </p:nvSpPr>
        <p:spPr>
          <a:xfrm>
            <a:off x="380999" y="742950"/>
            <a:ext cx="802743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Curiosity  /  Research</a:t>
            </a:r>
            <a:endParaRPr lang="en-US" sz="1800" dirty="0">
              <a:latin typeface="Comic Sans MS" panose="030F0702030302020204" pitchFamily="66" charset="0"/>
            </a:endParaRPr>
          </a:p>
          <a:p>
            <a:endParaRPr lang="en-US" sz="1800" dirty="0">
              <a:solidFill>
                <a:schemeClr val="bg1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What is the history of music?  </a:t>
            </a:r>
          </a:p>
          <a:p>
            <a:pPr marL="342900" indent="-342900">
              <a:buFont typeface="+mj-lt"/>
              <a:buAutoNum type="arabicPeriod"/>
            </a:pPr>
            <a:endParaRPr lang="en-US" sz="1800" dirty="0">
              <a:solidFill>
                <a:schemeClr val="bg1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Why do humans make music?</a:t>
            </a:r>
          </a:p>
          <a:p>
            <a:pPr marL="342900" indent="-342900">
              <a:buFont typeface="+mj-lt"/>
              <a:buAutoNum type="arabicPeriod"/>
            </a:pPr>
            <a:endParaRPr lang="en-US" sz="1800" dirty="0">
              <a:solidFill>
                <a:schemeClr val="bg1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What musician inspires you the most and why?</a:t>
            </a:r>
          </a:p>
          <a:p>
            <a:pPr marL="342900" indent="-342900">
              <a:buFont typeface="+mj-lt"/>
              <a:buAutoNum type="arabicPeriod"/>
            </a:pPr>
            <a:endParaRPr lang="en-US" sz="1800" dirty="0">
              <a:solidFill>
                <a:schemeClr val="bg1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What musical instrument is the most valuable?  Beautiful?  Popular?</a:t>
            </a:r>
          </a:p>
          <a:p>
            <a:pPr marL="342900" indent="-342900">
              <a:buFont typeface="+mj-lt"/>
              <a:buAutoNum type="arabicPeriod"/>
            </a:pPr>
            <a:endParaRPr lang="en-US" sz="1800" dirty="0">
              <a:solidFill>
                <a:schemeClr val="bg1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What is good and bad about AI music?</a:t>
            </a:r>
          </a:p>
          <a:p>
            <a:endParaRPr lang="en-US" sz="1800" dirty="0">
              <a:solidFill>
                <a:schemeClr val="bg1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b="1" dirty="0">
                <a:solidFill>
                  <a:srgbClr val="0070C0"/>
                </a:solidFill>
                <a:latin typeface="Comic Sans MS" panose="030F0702030302020204" pitchFamily="66" charset="0"/>
              </a:rPr>
              <a:t>Or research your own question?</a:t>
            </a:r>
          </a:p>
        </p:txBody>
      </p:sp>
      <p:pic>
        <p:nvPicPr>
          <p:cNvPr id="5" name="Picture 4" descr="A blue question mark with red dots&#10;&#10;Description automatically generated">
            <a:extLst>
              <a:ext uri="{FF2B5EF4-FFF2-40B4-BE49-F238E27FC236}">
                <a16:creationId xmlns:a16="http://schemas.microsoft.com/office/drawing/2014/main" id="{0F144E5A-F1BA-F84D-256B-568CA9D269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278" y="1198958"/>
            <a:ext cx="1099177" cy="1308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611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3DC828-F855-6E13-B3E4-00F8082E5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3" name="Line 4">
            <a:extLst>
              <a:ext uri="{FF2B5EF4-FFF2-40B4-BE49-F238E27FC236}">
                <a16:creationId xmlns:a16="http://schemas.microsoft.com/office/drawing/2014/main" id="{FB7157FD-C578-03A5-4A67-8C9DFCED45A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81000" y="342900"/>
            <a:ext cx="6355702" cy="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94" name="Rectangle 29">
            <a:extLst>
              <a:ext uri="{FF2B5EF4-FFF2-40B4-BE49-F238E27FC236}">
                <a16:creationId xmlns:a16="http://schemas.microsoft.com/office/drawing/2014/main" id="{2ED8266B-CBA2-790B-706A-50D52296450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342900"/>
            <a:ext cx="6431902" cy="285750"/>
          </a:xfrm>
        </p:spPr>
        <p:txBody>
          <a:bodyPr anchor="t"/>
          <a:lstStyle/>
          <a:p>
            <a:pPr algn="l" eaLnBrk="1" hangingPunct="1"/>
            <a:r>
              <a:rPr lang="en-US" altLang="en-US" sz="1800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Computer Music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4B50742-E55C-83E9-AEA8-ED6B73217354}"/>
              </a:ext>
            </a:extLst>
          </p:cNvPr>
          <p:cNvGrpSpPr/>
          <p:nvPr/>
        </p:nvGrpSpPr>
        <p:grpSpPr>
          <a:xfrm>
            <a:off x="5867400" y="0"/>
            <a:ext cx="3276600" cy="2287191"/>
            <a:chOff x="5410200" y="0"/>
            <a:chExt cx="3733800" cy="2287191"/>
          </a:xfrm>
        </p:grpSpPr>
        <p:sp>
          <p:nvSpPr>
            <p:cNvPr id="3074" name="Line 57">
              <a:extLst>
                <a:ext uri="{FF2B5EF4-FFF2-40B4-BE49-F238E27FC236}">
                  <a16:creationId xmlns:a16="http://schemas.microsoft.com/office/drawing/2014/main" id="{98862049-3F81-CFB6-1496-7018597E1191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8953500" y="1868091"/>
              <a:ext cx="0" cy="381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" name="Line 58">
              <a:extLst>
                <a:ext uri="{FF2B5EF4-FFF2-40B4-BE49-F238E27FC236}">
                  <a16:creationId xmlns:a16="http://schemas.microsoft.com/office/drawing/2014/main" id="{80AC6216-6593-9F09-100A-0C72756CDA6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400800" y="1191"/>
              <a:ext cx="0" cy="5143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" name="Line 60">
              <a:extLst>
                <a:ext uri="{FF2B5EF4-FFF2-40B4-BE49-F238E27FC236}">
                  <a16:creationId xmlns:a16="http://schemas.microsoft.com/office/drawing/2014/main" id="{973F8471-32D6-469A-2400-0778402AE7E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839200" y="1191"/>
              <a:ext cx="0" cy="2286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" name="Line 61">
              <a:extLst>
                <a:ext uri="{FF2B5EF4-FFF2-40B4-BE49-F238E27FC236}">
                  <a16:creationId xmlns:a16="http://schemas.microsoft.com/office/drawing/2014/main" id="{993AE2FE-7FC0-8EED-D172-0630D583795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534400" y="1191"/>
              <a:ext cx="0" cy="1713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8" name="Line 62">
              <a:extLst>
                <a:ext uri="{FF2B5EF4-FFF2-40B4-BE49-F238E27FC236}">
                  <a16:creationId xmlns:a16="http://schemas.microsoft.com/office/drawing/2014/main" id="{2702EB78-C4AD-FEDC-F09D-434E891A4AE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229600" y="1191"/>
              <a:ext cx="0" cy="12561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" name="Line 63">
              <a:extLst>
                <a:ext uri="{FF2B5EF4-FFF2-40B4-BE49-F238E27FC236}">
                  <a16:creationId xmlns:a16="http://schemas.microsoft.com/office/drawing/2014/main" id="{DD4B9B36-21E4-DC9D-3E4C-0E9F06E168D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924800" y="1191"/>
              <a:ext cx="0" cy="10846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0" name="Line 64">
              <a:extLst>
                <a:ext uri="{FF2B5EF4-FFF2-40B4-BE49-F238E27FC236}">
                  <a16:creationId xmlns:a16="http://schemas.microsoft.com/office/drawing/2014/main" id="{2A73BE69-1287-D628-4477-1A4E54035BF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620000" y="1191"/>
              <a:ext cx="0" cy="9703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1" name="Line 65">
              <a:extLst>
                <a:ext uri="{FF2B5EF4-FFF2-40B4-BE49-F238E27FC236}">
                  <a16:creationId xmlns:a16="http://schemas.microsoft.com/office/drawing/2014/main" id="{4380BAF6-0F6D-8FE8-706B-EA3925CDF70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315200" y="1191"/>
              <a:ext cx="0" cy="9132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2" name="Line 66">
              <a:extLst>
                <a:ext uri="{FF2B5EF4-FFF2-40B4-BE49-F238E27FC236}">
                  <a16:creationId xmlns:a16="http://schemas.microsoft.com/office/drawing/2014/main" id="{6BA6D7CE-FB9D-E874-B3E3-9559BF56FDF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010400" y="1191"/>
              <a:ext cx="0" cy="7989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3" name="Line 67">
              <a:extLst>
                <a:ext uri="{FF2B5EF4-FFF2-40B4-BE49-F238E27FC236}">
                  <a16:creationId xmlns:a16="http://schemas.microsoft.com/office/drawing/2014/main" id="{29729F1A-3CD7-F211-7F95-9096FA9D89F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705600" y="1191"/>
              <a:ext cx="0" cy="570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4" name="Line 69">
              <a:extLst>
                <a:ext uri="{FF2B5EF4-FFF2-40B4-BE49-F238E27FC236}">
                  <a16:creationId xmlns:a16="http://schemas.microsoft.com/office/drawing/2014/main" id="{A4FB90D0-6773-30BD-2AF7-59B6FFE33860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7277100" y="-1637109"/>
              <a:ext cx="0" cy="37338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5" name="Line 70">
              <a:extLst>
                <a:ext uri="{FF2B5EF4-FFF2-40B4-BE49-F238E27FC236}">
                  <a16:creationId xmlns:a16="http://schemas.microsoft.com/office/drawing/2014/main" id="{7D2328A8-FF39-0381-A0CA-50FA40A56BB1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7620000" y="-1066800"/>
              <a:ext cx="0" cy="3048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6" name="Line 71">
              <a:extLst>
                <a:ext uri="{FF2B5EF4-FFF2-40B4-BE49-F238E27FC236}">
                  <a16:creationId xmlns:a16="http://schemas.microsoft.com/office/drawing/2014/main" id="{32063B4F-8BFC-1632-5766-B583FAB13528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8000207" y="-456407"/>
              <a:ext cx="0" cy="22844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7" name="Line 72">
              <a:extLst>
                <a:ext uri="{FF2B5EF4-FFF2-40B4-BE49-F238E27FC236}">
                  <a16:creationId xmlns:a16="http://schemas.microsoft.com/office/drawing/2014/main" id="{6CBC9CE5-A2AF-E43E-47F0-102FB21EDEB0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8305007" y="76994"/>
              <a:ext cx="0" cy="16748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8" name="Line 73">
              <a:extLst>
                <a:ext uri="{FF2B5EF4-FFF2-40B4-BE49-F238E27FC236}">
                  <a16:creationId xmlns:a16="http://schemas.microsoft.com/office/drawing/2014/main" id="{B298FE72-9DE2-35D5-EBA4-9CA2A61D3A9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8609807" y="610394"/>
              <a:ext cx="0" cy="1065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9" name="Line 74">
              <a:extLst>
                <a:ext uri="{FF2B5EF4-FFF2-40B4-BE49-F238E27FC236}">
                  <a16:creationId xmlns:a16="http://schemas.microsoft.com/office/drawing/2014/main" id="{0917C36C-E41C-36B9-38A1-C699FC6C66D1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8724107" y="953294"/>
              <a:ext cx="0" cy="836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0" name="Line 75">
              <a:extLst>
                <a:ext uri="{FF2B5EF4-FFF2-40B4-BE49-F238E27FC236}">
                  <a16:creationId xmlns:a16="http://schemas.microsoft.com/office/drawing/2014/main" id="{B3AD73F7-A307-3024-EFD4-43D008A97931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8800307" y="1258094"/>
              <a:ext cx="0" cy="684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1" name="Line 76">
              <a:extLst>
                <a:ext uri="{FF2B5EF4-FFF2-40B4-BE49-F238E27FC236}">
                  <a16:creationId xmlns:a16="http://schemas.microsoft.com/office/drawing/2014/main" id="{AFB1F8FE-4067-54E5-DA1A-DA65AE607C6A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8914607" y="1600994"/>
              <a:ext cx="0" cy="455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2" name="Line 77">
              <a:extLst>
                <a:ext uri="{FF2B5EF4-FFF2-40B4-BE49-F238E27FC236}">
                  <a16:creationId xmlns:a16="http://schemas.microsoft.com/office/drawing/2014/main" id="{6F719552-CCF4-B4ED-9217-F487F8B9813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096000" y="1191"/>
              <a:ext cx="0" cy="3988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6" name="Line 80">
              <a:extLst>
                <a:ext uri="{FF2B5EF4-FFF2-40B4-BE49-F238E27FC236}">
                  <a16:creationId xmlns:a16="http://schemas.microsoft.com/office/drawing/2014/main" id="{CFE30243-5718-C776-92DE-2F50AFBF21E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791200" y="0"/>
              <a:ext cx="0" cy="3429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7" name="Line 81">
              <a:extLst>
                <a:ext uri="{FF2B5EF4-FFF2-40B4-BE49-F238E27FC236}">
                  <a16:creationId xmlns:a16="http://schemas.microsoft.com/office/drawing/2014/main" id="{B30377DA-54BA-8D12-E8CB-8A27611D968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486400" y="0"/>
              <a:ext cx="0" cy="2857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8" name="Line 82">
              <a:extLst>
                <a:ext uri="{FF2B5EF4-FFF2-40B4-BE49-F238E27FC236}">
                  <a16:creationId xmlns:a16="http://schemas.microsoft.com/office/drawing/2014/main" id="{7E9E7628-C54D-459A-BFBB-C8F0FE35C98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9067800" y="2209800"/>
              <a:ext cx="0" cy="1524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805CE446-9898-6891-C33A-5AAABB2489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070" y="38960"/>
            <a:ext cx="2041452" cy="37639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1649549-4F2A-C5E9-B6F1-F8AB0415FE53}"/>
              </a:ext>
            </a:extLst>
          </p:cNvPr>
          <p:cNvSpPr txBox="1"/>
          <p:nvPr/>
        </p:nvSpPr>
        <p:spPr>
          <a:xfrm>
            <a:off x="381000" y="742950"/>
            <a:ext cx="75593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Research Attributes:</a:t>
            </a:r>
            <a:endParaRPr lang="en-US" sz="1800" dirty="0">
              <a:latin typeface="Comic Sans MS" panose="030F0702030302020204" pitchFamily="66" charset="0"/>
            </a:endParaRPr>
          </a:p>
          <a:p>
            <a:endParaRPr lang="en-US" sz="1800" dirty="0">
              <a:solidFill>
                <a:schemeClr val="bg1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The question must be clear and precise.</a:t>
            </a:r>
          </a:p>
          <a:p>
            <a:pPr marL="342900" indent="-342900">
              <a:buFont typeface="+mj-lt"/>
              <a:buAutoNum type="arabicPeriod"/>
            </a:pPr>
            <a:endParaRPr lang="en-US" sz="1800" dirty="0">
              <a:solidFill>
                <a:schemeClr val="bg1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Integrate multiple credible sources and perspectives.</a:t>
            </a:r>
          </a:p>
          <a:p>
            <a:pPr marL="342900" indent="-342900">
              <a:buFont typeface="+mj-lt"/>
              <a:buAutoNum type="arabicPeriod"/>
            </a:pPr>
            <a:endParaRPr lang="en-US" sz="1800" dirty="0">
              <a:solidFill>
                <a:schemeClr val="bg1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Conclusions must be logical.</a:t>
            </a:r>
          </a:p>
        </p:txBody>
      </p:sp>
      <p:pic>
        <p:nvPicPr>
          <p:cNvPr id="5" name="Picture 4" descr="A blue question mark with red dots&#10;&#10;Description automatically generated">
            <a:extLst>
              <a:ext uri="{FF2B5EF4-FFF2-40B4-BE49-F238E27FC236}">
                <a16:creationId xmlns:a16="http://schemas.microsoft.com/office/drawing/2014/main" id="{34CC0D14-A334-77BC-C7EC-F690F1A83F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278" y="1198958"/>
            <a:ext cx="1099177" cy="1308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6562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89E2FF-F80E-7E56-796D-1F941D512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3" name="Line 4">
            <a:extLst>
              <a:ext uri="{FF2B5EF4-FFF2-40B4-BE49-F238E27FC236}">
                <a16:creationId xmlns:a16="http://schemas.microsoft.com/office/drawing/2014/main" id="{89D76CD1-97AA-C553-B5F1-EE4A6E2F7B6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81000" y="342900"/>
            <a:ext cx="6355702" cy="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94" name="Rectangle 29">
            <a:extLst>
              <a:ext uri="{FF2B5EF4-FFF2-40B4-BE49-F238E27FC236}">
                <a16:creationId xmlns:a16="http://schemas.microsoft.com/office/drawing/2014/main" id="{1B372407-637D-E06F-B64F-C2A18A7496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342900"/>
            <a:ext cx="6431902" cy="285750"/>
          </a:xfrm>
        </p:spPr>
        <p:txBody>
          <a:bodyPr anchor="t"/>
          <a:lstStyle/>
          <a:p>
            <a:pPr algn="l" eaLnBrk="1" hangingPunct="1"/>
            <a:r>
              <a:rPr lang="en-US" altLang="en-US" sz="1800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Computer Music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788DFC-AE8F-7643-9E76-528671FC9A69}"/>
              </a:ext>
            </a:extLst>
          </p:cNvPr>
          <p:cNvGrpSpPr/>
          <p:nvPr/>
        </p:nvGrpSpPr>
        <p:grpSpPr>
          <a:xfrm>
            <a:off x="5867400" y="0"/>
            <a:ext cx="3276600" cy="2287191"/>
            <a:chOff x="5410200" y="0"/>
            <a:chExt cx="3733800" cy="2287191"/>
          </a:xfrm>
        </p:grpSpPr>
        <p:sp>
          <p:nvSpPr>
            <p:cNvPr id="3074" name="Line 57">
              <a:extLst>
                <a:ext uri="{FF2B5EF4-FFF2-40B4-BE49-F238E27FC236}">
                  <a16:creationId xmlns:a16="http://schemas.microsoft.com/office/drawing/2014/main" id="{23144EC1-A888-2A3E-A23E-5BE325D82F3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8953500" y="1868091"/>
              <a:ext cx="0" cy="381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" name="Line 58">
              <a:extLst>
                <a:ext uri="{FF2B5EF4-FFF2-40B4-BE49-F238E27FC236}">
                  <a16:creationId xmlns:a16="http://schemas.microsoft.com/office/drawing/2014/main" id="{E6F7C3F3-ABB9-3E83-1EAA-1109201B56A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400800" y="1191"/>
              <a:ext cx="0" cy="5143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" name="Line 60">
              <a:extLst>
                <a:ext uri="{FF2B5EF4-FFF2-40B4-BE49-F238E27FC236}">
                  <a16:creationId xmlns:a16="http://schemas.microsoft.com/office/drawing/2014/main" id="{329FAE86-BC30-9722-2A37-06BE9D36205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839200" y="1191"/>
              <a:ext cx="0" cy="2286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" name="Line 61">
              <a:extLst>
                <a:ext uri="{FF2B5EF4-FFF2-40B4-BE49-F238E27FC236}">
                  <a16:creationId xmlns:a16="http://schemas.microsoft.com/office/drawing/2014/main" id="{F7DBCC34-99C0-EFBB-02E8-374EFC83B68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534400" y="1191"/>
              <a:ext cx="0" cy="1713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8" name="Line 62">
              <a:extLst>
                <a:ext uri="{FF2B5EF4-FFF2-40B4-BE49-F238E27FC236}">
                  <a16:creationId xmlns:a16="http://schemas.microsoft.com/office/drawing/2014/main" id="{4895C08F-DE30-7146-2CF2-FC2CC0743CE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229600" y="1191"/>
              <a:ext cx="0" cy="12561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" name="Line 63">
              <a:extLst>
                <a:ext uri="{FF2B5EF4-FFF2-40B4-BE49-F238E27FC236}">
                  <a16:creationId xmlns:a16="http://schemas.microsoft.com/office/drawing/2014/main" id="{74A38D19-C832-0311-78DD-DDD7E974BF9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924800" y="1191"/>
              <a:ext cx="0" cy="10846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0" name="Line 64">
              <a:extLst>
                <a:ext uri="{FF2B5EF4-FFF2-40B4-BE49-F238E27FC236}">
                  <a16:creationId xmlns:a16="http://schemas.microsoft.com/office/drawing/2014/main" id="{634CB61C-8FF5-C9E4-8EF4-7F52B29E133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620000" y="1191"/>
              <a:ext cx="0" cy="9703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1" name="Line 65">
              <a:extLst>
                <a:ext uri="{FF2B5EF4-FFF2-40B4-BE49-F238E27FC236}">
                  <a16:creationId xmlns:a16="http://schemas.microsoft.com/office/drawing/2014/main" id="{5DB9EDE2-8BAB-AF2D-C071-C613E1C3CB9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315200" y="1191"/>
              <a:ext cx="0" cy="9132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2" name="Line 66">
              <a:extLst>
                <a:ext uri="{FF2B5EF4-FFF2-40B4-BE49-F238E27FC236}">
                  <a16:creationId xmlns:a16="http://schemas.microsoft.com/office/drawing/2014/main" id="{FFA1A37A-E8E7-B7DE-E1E0-8AA527BFFBD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010400" y="1191"/>
              <a:ext cx="0" cy="7989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3" name="Line 67">
              <a:extLst>
                <a:ext uri="{FF2B5EF4-FFF2-40B4-BE49-F238E27FC236}">
                  <a16:creationId xmlns:a16="http://schemas.microsoft.com/office/drawing/2014/main" id="{042AC877-110A-1AAD-5EAE-034210C2759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705600" y="1191"/>
              <a:ext cx="0" cy="570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4" name="Line 69">
              <a:extLst>
                <a:ext uri="{FF2B5EF4-FFF2-40B4-BE49-F238E27FC236}">
                  <a16:creationId xmlns:a16="http://schemas.microsoft.com/office/drawing/2014/main" id="{A16E997B-A483-0D7D-4670-EC77932A9BF9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7277100" y="-1637109"/>
              <a:ext cx="0" cy="37338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5" name="Line 70">
              <a:extLst>
                <a:ext uri="{FF2B5EF4-FFF2-40B4-BE49-F238E27FC236}">
                  <a16:creationId xmlns:a16="http://schemas.microsoft.com/office/drawing/2014/main" id="{943FAE65-3CD2-ADCB-63C0-F1C13A07DD3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7620000" y="-1066800"/>
              <a:ext cx="0" cy="3048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6" name="Line 71">
              <a:extLst>
                <a:ext uri="{FF2B5EF4-FFF2-40B4-BE49-F238E27FC236}">
                  <a16:creationId xmlns:a16="http://schemas.microsoft.com/office/drawing/2014/main" id="{C05D1442-7C7B-1ACF-3606-4BCCB0484D09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8000207" y="-456407"/>
              <a:ext cx="0" cy="22844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7" name="Line 72">
              <a:extLst>
                <a:ext uri="{FF2B5EF4-FFF2-40B4-BE49-F238E27FC236}">
                  <a16:creationId xmlns:a16="http://schemas.microsoft.com/office/drawing/2014/main" id="{01F5D27B-D735-AB5A-7F18-E8CBFF58789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8305007" y="76994"/>
              <a:ext cx="0" cy="16748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8" name="Line 73">
              <a:extLst>
                <a:ext uri="{FF2B5EF4-FFF2-40B4-BE49-F238E27FC236}">
                  <a16:creationId xmlns:a16="http://schemas.microsoft.com/office/drawing/2014/main" id="{6FD408CA-C069-5AD0-B123-4DE6F07E5E4A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8609807" y="610394"/>
              <a:ext cx="0" cy="1065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9" name="Line 74">
              <a:extLst>
                <a:ext uri="{FF2B5EF4-FFF2-40B4-BE49-F238E27FC236}">
                  <a16:creationId xmlns:a16="http://schemas.microsoft.com/office/drawing/2014/main" id="{1A560DA7-EABF-6631-B183-C7B50345731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8724107" y="953294"/>
              <a:ext cx="0" cy="836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0" name="Line 75">
              <a:extLst>
                <a:ext uri="{FF2B5EF4-FFF2-40B4-BE49-F238E27FC236}">
                  <a16:creationId xmlns:a16="http://schemas.microsoft.com/office/drawing/2014/main" id="{40D24B39-2EB3-7248-A6C1-916A7E86CEB0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8800307" y="1258094"/>
              <a:ext cx="0" cy="684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1" name="Line 76">
              <a:extLst>
                <a:ext uri="{FF2B5EF4-FFF2-40B4-BE49-F238E27FC236}">
                  <a16:creationId xmlns:a16="http://schemas.microsoft.com/office/drawing/2014/main" id="{ED76440E-FD3A-4637-B5C3-304CA008BABF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8914607" y="1600994"/>
              <a:ext cx="0" cy="455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2" name="Line 77">
              <a:extLst>
                <a:ext uri="{FF2B5EF4-FFF2-40B4-BE49-F238E27FC236}">
                  <a16:creationId xmlns:a16="http://schemas.microsoft.com/office/drawing/2014/main" id="{84B31C9B-1838-1BE3-7FE4-601418C1B45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096000" y="1191"/>
              <a:ext cx="0" cy="3988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6" name="Line 80">
              <a:extLst>
                <a:ext uri="{FF2B5EF4-FFF2-40B4-BE49-F238E27FC236}">
                  <a16:creationId xmlns:a16="http://schemas.microsoft.com/office/drawing/2014/main" id="{4BD4A820-BDD5-7D64-BBB8-1A4935D03D3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791200" y="0"/>
              <a:ext cx="0" cy="3429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7" name="Line 81">
              <a:extLst>
                <a:ext uri="{FF2B5EF4-FFF2-40B4-BE49-F238E27FC236}">
                  <a16:creationId xmlns:a16="http://schemas.microsoft.com/office/drawing/2014/main" id="{8F6356D3-B4E2-F8EA-D8F2-8045AF0271E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486400" y="0"/>
              <a:ext cx="0" cy="2857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8" name="Line 82">
              <a:extLst>
                <a:ext uri="{FF2B5EF4-FFF2-40B4-BE49-F238E27FC236}">
                  <a16:creationId xmlns:a16="http://schemas.microsoft.com/office/drawing/2014/main" id="{D1364E86-0019-68E0-7255-5BFF3BA640F0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9067800" y="2209800"/>
              <a:ext cx="0" cy="1524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50F0BEF5-A99B-ABA2-138D-1253CDE537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070" y="38960"/>
            <a:ext cx="2041452" cy="37639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38A0E64-434B-5A0E-2EAC-AB4E458B2938}"/>
              </a:ext>
            </a:extLst>
          </p:cNvPr>
          <p:cNvSpPr txBox="1"/>
          <p:nvPr/>
        </p:nvSpPr>
        <p:spPr>
          <a:xfrm>
            <a:off x="381000" y="742950"/>
            <a:ext cx="75593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Research:</a:t>
            </a:r>
            <a:endParaRPr lang="en-US" sz="1800" dirty="0">
              <a:latin typeface="Comic Sans MS" panose="030F0702030302020204" pitchFamily="66" charset="0"/>
            </a:endParaRPr>
          </a:p>
          <a:p>
            <a:endParaRPr lang="en-US" sz="1800" dirty="0">
              <a:solidFill>
                <a:schemeClr val="bg1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Beautiful harpsichord</a:t>
            </a:r>
          </a:p>
          <a:p>
            <a:pPr marL="342900" indent="-342900">
              <a:buFont typeface="+mj-lt"/>
              <a:buAutoNum type="arabicPeriod"/>
            </a:pPr>
            <a:endParaRPr lang="en-US" sz="1800" dirty="0">
              <a:solidFill>
                <a:schemeClr val="bg1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	800+ hours to build</a:t>
            </a:r>
          </a:p>
          <a:p>
            <a:pPr marL="342900" indent="-342900">
              <a:buFont typeface="+mj-lt"/>
              <a:buAutoNum type="arabicPeriod"/>
            </a:pPr>
            <a:endParaRPr lang="en-US" sz="1800" dirty="0">
              <a:solidFill>
                <a:schemeClr val="bg1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sz="1800" dirty="0">
              <a:solidFill>
                <a:schemeClr val="bg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4" descr="A fine Franco-Flemish harpsichord for sale">
            <a:extLst>
              <a:ext uri="{FF2B5EF4-FFF2-40B4-BE49-F238E27FC236}">
                <a16:creationId xmlns:a16="http://schemas.microsoft.com/office/drawing/2014/main" id="{80CA0C34-065E-ED55-7475-1F59E8DBDE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0324" y="908135"/>
            <a:ext cx="3618111" cy="3930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952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24D138-EE4A-727E-8959-D57353E211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3" name="Line 4">
            <a:extLst>
              <a:ext uri="{FF2B5EF4-FFF2-40B4-BE49-F238E27FC236}">
                <a16:creationId xmlns:a16="http://schemas.microsoft.com/office/drawing/2014/main" id="{6D6CD0BB-7EB8-B281-43B4-E2A02EB364D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81000" y="342900"/>
            <a:ext cx="6355702" cy="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94" name="Rectangle 29">
            <a:extLst>
              <a:ext uri="{FF2B5EF4-FFF2-40B4-BE49-F238E27FC236}">
                <a16:creationId xmlns:a16="http://schemas.microsoft.com/office/drawing/2014/main" id="{14F77706-6315-F6D9-9F07-EF309B0F78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342900"/>
            <a:ext cx="6431902" cy="285750"/>
          </a:xfrm>
        </p:spPr>
        <p:txBody>
          <a:bodyPr anchor="t"/>
          <a:lstStyle/>
          <a:p>
            <a:pPr algn="l" eaLnBrk="1" hangingPunct="1"/>
            <a:r>
              <a:rPr lang="en-US" altLang="en-US" sz="1800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Computer Music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C873C96-2657-5007-50BF-340DB4C34E78}"/>
              </a:ext>
            </a:extLst>
          </p:cNvPr>
          <p:cNvGrpSpPr/>
          <p:nvPr/>
        </p:nvGrpSpPr>
        <p:grpSpPr>
          <a:xfrm>
            <a:off x="5867400" y="0"/>
            <a:ext cx="3276600" cy="2287191"/>
            <a:chOff x="5410200" y="0"/>
            <a:chExt cx="3733800" cy="2287191"/>
          </a:xfrm>
        </p:grpSpPr>
        <p:sp>
          <p:nvSpPr>
            <p:cNvPr id="3074" name="Line 57">
              <a:extLst>
                <a:ext uri="{FF2B5EF4-FFF2-40B4-BE49-F238E27FC236}">
                  <a16:creationId xmlns:a16="http://schemas.microsoft.com/office/drawing/2014/main" id="{14103452-09CC-6802-2D00-279617AA5C62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8953500" y="1868091"/>
              <a:ext cx="0" cy="381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" name="Line 58">
              <a:extLst>
                <a:ext uri="{FF2B5EF4-FFF2-40B4-BE49-F238E27FC236}">
                  <a16:creationId xmlns:a16="http://schemas.microsoft.com/office/drawing/2014/main" id="{6F521D40-6928-00F3-8831-641565EED10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400800" y="1191"/>
              <a:ext cx="0" cy="5143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" name="Line 60">
              <a:extLst>
                <a:ext uri="{FF2B5EF4-FFF2-40B4-BE49-F238E27FC236}">
                  <a16:creationId xmlns:a16="http://schemas.microsoft.com/office/drawing/2014/main" id="{A9FA63D8-6611-4969-AA3E-806AA989263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839200" y="1191"/>
              <a:ext cx="0" cy="2286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" name="Line 61">
              <a:extLst>
                <a:ext uri="{FF2B5EF4-FFF2-40B4-BE49-F238E27FC236}">
                  <a16:creationId xmlns:a16="http://schemas.microsoft.com/office/drawing/2014/main" id="{3ABC04FC-87F9-F85A-0D15-B753B10FD31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534400" y="1191"/>
              <a:ext cx="0" cy="1713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8" name="Line 62">
              <a:extLst>
                <a:ext uri="{FF2B5EF4-FFF2-40B4-BE49-F238E27FC236}">
                  <a16:creationId xmlns:a16="http://schemas.microsoft.com/office/drawing/2014/main" id="{8FE2281D-E7D3-1E67-11DA-7AA12E2D4BF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229600" y="1191"/>
              <a:ext cx="0" cy="12561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" name="Line 63">
              <a:extLst>
                <a:ext uri="{FF2B5EF4-FFF2-40B4-BE49-F238E27FC236}">
                  <a16:creationId xmlns:a16="http://schemas.microsoft.com/office/drawing/2014/main" id="{4489C6E0-7680-760A-D37F-2C04A29B8C7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924800" y="1191"/>
              <a:ext cx="0" cy="10846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0" name="Line 64">
              <a:extLst>
                <a:ext uri="{FF2B5EF4-FFF2-40B4-BE49-F238E27FC236}">
                  <a16:creationId xmlns:a16="http://schemas.microsoft.com/office/drawing/2014/main" id="{CBB6F83F-D354-E02C-EBEB-099F6426DE1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620000" y="1191"/>
              <a:ext cx="0" cy="9703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1" name="Line 65">
              <a:extLst>
                <a:ext uri="{FF2B5EF4-FFF2-40B4-BE49-F238E27FC236}">
                  <a16:creationId xmlns:a16="http://schemas.microsoft.com/office/drawing/2014/main" id="{3565B826-16A2-7335-9092-6D66C983C32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315200" y="1191"/>
              <a:ext cx="0" cy="9132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2" name="Line 66">
              <a:extLst>
                <a:ext uri="{FF2B5EF4-FFF2-40B4-BE49-F238E27FC236}">
                  <a16:creationId xmlns:a16="http://schemas.microsoft.com/office/drawing/2014/main" id="{C700A435-90E8-61E1-1A8D-8376416D055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010400" y="1191"/>
              <a:ext cx="0" cy="7989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3" name="Line 67">
              <a:extLst>
                <a:ext uri="{FF2B5EF4-FFF2-40B4-BE49-F238E27FC236}">
                  <a16:creationId xmlns:a16="http://schemas.microsoft.com/office/drawing/2014/main" id="{4662E484-8766-C4DD-6A07-93D78BE398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705600" y="1191"/>
              <a:ext cx="0" cy="570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4" name="Line 69">
              <a:extLst>
                <a:ext uri="{FF2B5EF4-FFF2-40B4-BE49-F238E27FC236}">
                  <a16:creationId xmlns:a16="http://schemas.microsoft.com/office/drawing/2014/main" id="{E0DA505E-9B76-127C-BC28-EEBEF8CD46BA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7277100" y="-1637109"/>
              <a:ext cx="0" cy="37338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5" name="Line 70">
              <a:extLst>
                <a:ext uri="{FF2B5EF4-FFF2-40B4-BE49-F238E27FC236}">
                  <a16:creationId xmlns:a16="http://schemas.microsoft.com/office/drawing/2014/main" id="{9F43896E-5BBC-5E15-F3B9-CEA8D9265EE1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7620000" y="-1066800"/>
              <a:ext cx="0" cy="3048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6" name="Line 71">
              <a:extLst>
                <a:ext uri="{FF2B5EF4-FFF2-40B4-BE49-F238E27FC236}">
                  <a16:creationId xmlns:a16="http://schemas.microsoft.com/office/drawing/2014/main" id="{CD570BF8-3BA5-B984-B3B3-3E40E39BECB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8000207" y="-456407"/>
              <a:ext cx="0" cy="22844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7" name="Line 72">
              <a:extLst>
                <a:ext uri="{FF2B5EF4-FFF2-40B4-BE49-F238E27FC236}">
                  <a16:creationId xmlns:a16="http://schemas.microsoft.com/office/drawing/2014/main" id="{62689142-842A-CBDE-76AB-0E81014840B2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8305007" y="76994"/>
              <a:ext cx="0" cy="16748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8" name="Line 73">
              <a:extLst>
                <a:ext uri="{FF2B5EF4-FFF2-40B4-BE49-F238E27FC236}">
                  <a16:creationId xmlns:a16="http://schemas.microsoft.com/office/drawing/2014/main" id="{048D04FA-4DF2-83DD-FD78-3B132F37700E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8609807" y="610394"/>
              <a:ext cx="0" cy="1065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9" name="Line 74">
              <a:extLst>
                <a:ext uri="{FF2B5EF4-FFF2-40B4-BE49-F238E27FC236}">
                  <a16:creationId xmlns:a16="http://schemas.microsoft.com/office/drawing/2014/main" id="{73555390-D78E-3721-F979-23FF6C1717A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8724107" y="953294"/>
              <a:ext cx="0" cy="836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0" name="Line 75">
              <a:extLst>
                <a:ext uri="{FF2B5EF4-FFF2-40B4-BE49-F238E27FC236}">
                  <a16:creationId xmlns:a16="http://schemas.microsoft.com/office/drawing/2014/main" id="{59F9CB92-8174-1160-8E37-A3F05E7CB36A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8800307" y="1258094"/>
              <a:ext cx="0" cy="684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1" name="Line 76">
              <a:extLst>
                <a:ext uri="{FF2B5EF4-FFF2-40B4-BE49-F238E27FC236}">
                  <a16:creationId xmlns:a16="http://schemas.microsoft.com/office/drawing/2014/main" id="{FB0A55A8-72A5-4D08-2F74-3787843EFF00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8914607" y="1600994"/>
              <a:ext cx="0" cy="455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2" name="Line 77">
              <a:extLst>
                <a:ext uri="{FF2B5EF4-FFF2-40B4-BE49-F238E27FC236}">
                  <a16:creationId xmlns:a16="http://schemas.microsoft.com/office/drawing/2014/main" id="{AED851B6-B876-DF59-5C61-D2B19C6645F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096000" y="1191"/>
              <a:ext cx="0" cy="3988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6" name="Line 80">
              <a:extLst>
                <a:ext uri="{FF2B5EF4-FFF2-40B4-BE49-F238E27FC236}">
                  <a16:creationId xmlns:a16="http://schemas.microsoft.com/office/drawing/2014/main" id="{70A580B1-E774-6159-0249-60DC881EC51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791200" y="0"/>
              <a:ext cx="0" cy="3429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7" name="Line 81">
              <a:extLst>
                <a:ext uri="{FF2B5EF4-FFF2-40B4-BE49-F238E27FC236}">
                  <a16:creationId xmlns:a16="http://schemas.microsoft.com/office/drawing/2014/main" id="{50D83358-25E6-1891-81EC-A1F1C51909D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486400" y="0"/>
              <a:ext cx="0" cy="2857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8" name="Line 82">
              <a:extLst>
                <a:ext uri="{FF2B5EF4-FFF2-40B4-BE49-F238E27FC236}">
                  <a16:creationId xmlns:a16="http://schemas.microsoft.com/office/drawing/2014/main" id="{60056E78-A94F-E259-F4F3-806168798482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 flipV="1">
              <a:off x="9067800" y="2209800"/>
              <a:ext cx="0" cy="1524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F199B003-73DE-AF05-8FC2-3E01C54B27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070" y="38960"/>
            <a:ext cx="2041452" cy="37639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FA5A754-F7D4-3B27-94CD-045263200BC6}"/>
              </a:ext>
            </a:extLst>
          </p:cNvPr>
          <p:cNvSpPr txBox="1"/>
          <p:nvPr/>
        </p:nvSpPr>
        <p:spPr>
          <a:xfrm>
            <a:off x="381000" y="742950"/>
            <a:ext cx="755934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Research:</a:t>
            </a:r>
            <a:endParaRPr lang="en-US" sz="1800" dirty="0">
              <a:latin typeface="Comic Sans MS" panose="030F0702030302020204" pitchFamily="66" charset="0"/>
            </a:endParaRPr>
          </a:p>
          <a:p>
            <a:endParaRPr lang="en-US" sz="1800" dirty="0">
              <a:solidFill>
                <a:schemeClr val="bg1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Valuable Stradivari violin</a:t>
            </a:r>
          </a:p>
          <a:p>
            <a:pPr marL="342900" indent="-342900">
              <a:buFont typeface="+mj-lt"/>
              <a:buAutoNum type="arabicPeriod"/>
            </a:pPr>
            <a:endParaRPr lang="en-US" sz="1800" dirty="0">
              <a:solidFill>
                <a:schemeClr val="bg1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	400+ hours to build</a:t>
            </a:r>
          </a:p>
          <a:p>
            <a:endParaRPr lang="en-US" sz="1800" dirty="0">
              <a:solidFill>
                <a:schemeClr val="bg1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	$30 million</a:t>
            </a:r>
          </a:p>
          <a:p>
            <a:pPr marL="342900" indent="-342900">
              <a:buFont typeface="+mj-lt"/>
              <a:buAutoNum type="arabicPeriod"/>
            </a:pPr>
            <a:endParaRPr lang="en-US" sz="1800" dirty="0">
              <a:solidFill>
                <a:schemeClr val="bg1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sz="1800" dirty="0">
              <a:solidFill>
                <a:schemeClr val="bg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F0A15FF-75F6-D01C-F5D5-3F715C883B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1576" y="1326446"/>
            <a:ext cx="4675295" cy="2658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353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3" name="Line 4"/>
          <p:cNvSpPr>
            <a:spLocks noChangeShapeType="1"/>
          </p:cNvSpPr>
          <p:nvPr/>
        </p:nvSpPr>
        <p:spPr bwMode="auto">
          <a:xfrm flipH="1">
            <a:off x="381000" y="342900"/>
            <a:ext cx="6355702" cy="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94" name="Rectangle 29"/>
          <p:cNvSpPr>
            <a:spLocks noGrp="1" noChangeArrowheads="1"/>
          </p:cNvSpPr>
          <p:nvPr>
            <p:ph type="title"/>
          </p:nvPr>
        </p:nvSpPr>
        <p:spPr>
          <a:xfrm>
            <a:off x="304800" y="342900"/>
            <a:ext cx="6431902" cy="285750"/>
          </a:xfrm>
        </p:spPr>
        <p:txBody>
          <a:bodyPr anchor="t"/>
          <a:lstStyle/>
          <a:p>
            <a:pPr algn="l" eaLnBrk="1" hangingPunct="1"/>
            <a:r>
              <a:rPr lang="en-US" altLang="en-US" sz="1800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Computer Music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5867400" y="0"/>
            <a:ext cx="3276600" cy="2287191"/>
            <a:chOff x="5410200" y="0"/>
            <a:chExt cx="3733800" cy="2287191"/>
          </a:xfrm>
        </p:grpSpPr>
        <p:sp>
          <p:nvSpPr>
            <p:cNvPr id="3074" name="Line 57"/>
            <p:cNvSpPr>
              <a:spLocks noChangeShapeType="1"/>
            </p:cNvSpPr>
            <p:nvPr/>
          </p:nvSpPr>
          <p:spPr bwMode="auto">
            <a:xfrm rot="16200000" flipH="1" flipV="1">
              <a:off x="8953500" y="1868091"/>
              <a:ext cx="0" cy="381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" name="Line 58"/>
            <p:cNvSpPr>
              <a:spLocks noChangeShapeType="1"/>
            </p:cNvSpPr>
            <p:nvPr/>
          </p:nvSpPr>
          <p:spPr bwMode="auto">
            <a:xfrm flipH="1">
              <a:off x="6400800" y="1191"/>
              <a:ext cx="0" cy="5143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" name="Line 60"/>
            <p:cNvSpPr>
              <a:spLocks noChangeShapeType="1"/>
            </p:cNvSpPr>
            <p:nvPr/>
          </p:nvSpPr>
          <p:spPr bwMode="auto">
            <a:xfrm flipH="1">
              <a:off x="8839200" y="1191"/>
              <a:ext cx="0" cy="2286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" name="Line 61"/>
            <p:cNvSpPr>
              <a:spLocks noChangeShapeType="1"/>
            </p:cNvSpPr>
            <p:nvPr/>
          </p:nvSpPr>
          <p:spPr bwMode="auto">
            <a:xfrm flipH="1">
              <a:off x="8534400" y="1191"/>
              <a:ext cx="0" cy="1713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8" name="Line 62"/>
            <p:cNvSpPr>
              <a:spLocks noChangeShapeType="1"/>
            </p:cNvSpPr>
            <p:nvPr/>
          </p:nvSpPr>
          <p:spPr bwMode="auto">
            <a:xfrm flipH="1">
              <a:off x="8229600" y="1191"/>
              <a:ext cx="0" cy="12561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" name="Line 63"/>
            <p:cNvSpPr>
              <a:spLocks noChangeShapeType="1"/>
            </p:cNvSpPr>
            <p:nvPr/>
          </p:nvSpPr>
          <p:spPr bwMode="auto">
            <a:xfrm flipH="1">
              <a:off x="7924800" y="1191"/>
              <a:ext cx="0" cy="10846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0" name="Line 64"/>
            <p:cNvSpPr>
              <a:spLocks noChangeShapeType="1"/>
            </p:cNvSpPr>
            <p:nvPr/>
          </p:nvSpPr>
          <p:spPr bwMode="auto">
            <a:xfrm flipH="1">
              <a:off x="7620000" y="1191"/>
              <a:ext cx="0" cy="9703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1" name="Line 65"/>
            <p:cNvSpPr>
              <a:spLocks noChangeShapeType="1"/>
            </p:cNvSpPr>
            <p:nvPr/>
          </p:nvSpPr>
          <p:spPr bwMode="auto">
            <a:xfrm flipH="1">
              <a:off x="7315200" y="1191"/>
              <a:ext cx="0" cy="9132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2" name="Line 66"/>
            <p:cNvSpPr>
              <a:spLocks noChangeShapeType="1"/>
            </p:cNvSpPr>
            <p:nvPr/>
          </p:nvSpPr>
          <p:spPr bwMode="auto">
            <a:xfrm flipH="1">
              <a:off x="7010400" y="1191"/>
              <a:ext cx="0" cy="7989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3" name="Line 67"/>
            <p:cNvSpPr>
              <a:spLocks noChangeShapeType="1"/>
            </p:cNvSpPr>
            <p:nvPr/>
          </p:nvSpPr>
          <p:spPr bwMode="auto">
            <a:xfrm flipH="1">
              <a:off x="6705600" y="1191"/>
              <a:ext cx="0" cy="570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4" name="Line 69"/>
            <p:cNvSpPr>
              <a:spLocks noChangeShapeType="1"/>
            </p:cNvSpPr>
            <p:nvPr/>
          </p:nvSpPr>
          <p:spPr bwMode="auto">
            <a:xfrm rot="16200000" flipH="1" flipV="1">
              <a:off x="7277100" y="-1637109"/>
              <a:ext cx="0" cy="37338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5" name="Line 70"/>
            <p:cNvSpPr>
              <a:spLocks noChangeShapeType="1"/>
            </p:cNvSpPr>
            <p:nvPr/>
          </p:nvSpPr>
          <p:spPr bwMode="auto">
            <a:xfrm rot="16200000" flipH="1" flipV="1">
              <a:off x="7620000" y="-1066800"/>
              <a:ext cx="0" cy="3048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6" name="Line 71"/>
            <p:cNvSpPr>
              <a:spLocks noChangeShapeType="1"/>
            </p:cNvSpPr>
            <p:nvPr/>
          </p:nvSpPr>
          <p:spPr bwMode="auto">
            <a:xfrm rot="16200000" flipH="1" flipV="1">
              <a:off x="8000207" y="-456407"/>
              <a:ext cx="0" cy="22844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7" name="Line 72"/>
            <p:cNvSpPr>
              <a:spLocks noChangeShapeType="1"/>
            </p:cNvSpPr>
            <p:nvPr/>
          </p:nvSpPr>
          <p:spPr bwMode="auto">
            <a:xfrm rot="16200000" flipH="1" flipV="1">
              <a:off x="8305007" y="76994"/>
              <a:ext cx="0" cy="16748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8" name="Line 73"/>
            <p:cNvSpPr>
              <a:spLocks noChangeShapeType="1"/>
            </p:cNvSpPr>
            <p:nvPr/>
          </p:nvSpPr>
          <p:spPr bwMode="auto">
            <a:xfrm rot="16200000" flipH="1" flipV="1">
              <a:off x="8609807" y="610394"/>
              <a:ext cx="0" cy="1065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9" name="Line 74"/>
            <p:cNvSpPr>
              <a:spLocks noChangeShapeType="1"/>
            </p:cNvSpPr>
            <p:nvPr/>
          </p:nvSpPr>
          <p:spPr bwMode="auto">
            <a:xfrm rot="16200000" flipH="1" flipV="1">
              <a:off x="8724107" y="953294"/>
              <a:ext cx="0" cy="836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0" name="Line 75"/>
            <p:cNvSpPr>
              <a:spLocks noChangeShapeType="1"/>
            </p:cNvSpPr>
            <p:nvPr/>
          </p:nvSpPr>
          <p:spPr bwMode="auto">
            <a:xfrm rot="16200000" flipH="1" flipV="1">
              <a:off x="8800307" y="1258094"/>
              <a:ext cx="0" cy="684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1" name="Line 76"/>
            <p:cNvSpPr>
              <a:spLocks noChangeShapeType="1"/>
            </p:cNvSpPr>
            <p:nvPr/>
          </p:nvSpPr>
          <p:spPr bwMode="auto">
            <a:xfrm rot="16200000" flipH="1" flipV="1">
              <a:off x="8914607" y="1600994"/>
              <a:ext cx="0" cy="455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2" name="Line 77"/>
            <p:cNvSpPr>
              <a:spLocks noChangeShapeType="1"/>
            </p:cNvSpPr>
            <p:nvPr/>
          </p:nvSpPr>
          <p:spPr bwMode="auto">
            <a:xfrm flipH="1">
              <a:off x="6096000" y="1191"/>
              <a:ext cx="0" cy="3988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6" name="Line 80"/>
            <p:cNvSpPr>
              <a:spLocks noChangeShapeType="1"/>
            </p:cNvSpPr>
            <p:nvPr/>
          </p:nvSpPr>
          <p:spPr bwMode="auto">
            <a:xfrm flipH="1">
              <a:off x="5791200" y="0"/>
              <a:ext cx="0" cy="3429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7" name="Line 81"/>
            <p:cNvSpPr>
              <a:spLocks noChangeShapeType="1"/>
            </p:cNvSpPr>
            <p:nvPr/>
          </p:nvSpPr>
          <p:spPr bwMode="auto">
            <a:xfrm flipH="1">
              <a:off x="5486400" y="0"/>
              <a:ext cx="0" cy="2857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8" name="Line 82"/>
            <p:cNvSpPr>
              <a:spLocks noChangeShapeType="1"/>
            </p:cNvSpPr>
            <p:nvPr/>
          </p:nvSpPr>
          <p:spPr bwMode="auto">
            <a:xfrm rot="16200000" flipH="1" flipV="1">
              <a:off x="9067800" y="2209800"/>
              <a:ext cx="0" cy="1524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070" y="38960"/>
            <a:ext cx="2041452" cy="376393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4724402" y="742950"/>
            <a:ext cx="42858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Logical music</a:t>
            </a:r>
            <a:endParaRPr lang="en-US" sz="1800" dirty="0">
              <a:latin typeface="Comic Sans MS" panose="030F0702030302020204" pitchFamily="66" charset="0"/>
            </a:endParaRPr>
          </a:p>
          <a:p>
            <a:endParaRPr lang="en-US" sz="1800" dirty="0">
              <a:solidFill>
                <a:schemeClr val="bg1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Tempo</a:t>
            </a:r>
          </a:p>
          <a:p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Time Signature - Beats per measure</a:t>
            </a:r>
          </a:p>
          <a:p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Scale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A2A155A-CD83-4B9B-B3C8-8F306995EA9F}"/>
              </a:ext>
            </a:extLst>
          </p:cNvPr>
          <p:cNvSpPr txBox="1"/>
          <p:nvPr/>
        </p:nvSpPr>
        <p:spPr>
          <a:xfrm>
            <a:off x="381000" y="742950"/>
            <a:ext cx="38800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Ugly, monkey, music</a:t>
            </a:r>
            <a:endParaRPr lang="en-US" sz="1800" dirty="0">
              <a:latin typeface="Comic Sans MS" panose="030F0702030302020204" pitchFamily="66" charset="0"/>
            </a:endParaRPr>
          </a:p>
          <a:p>
            <a:endParaRPr lang="en-US" sz="1800" dirty="0">
              <a:solidFill>
                <a:schemeClr val="bg1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Complete randomness</a:t>
            </a:r>
          </a:p>
        </p:txBody>
      </p:sp>
      <p:sp>
        <p:nvSpPr>
          <p:cNvPr id="35" name="Rectangle 29">
            <a:extLst>
              <a:ext uri="{FF2B5EF4-FFF2-40B4-BE49-F238E27FC236}">
                <a16:creationId xmlns:a16="http://schemas.microsoft.com/office/drawing/2014/main" id="{F2BB825D-64B6-42C8-9ACE-74FAE2952E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3894" y="4070660"/>
            <a:ext cx="643190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 sz="1800" kern="0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  <a:hlinkClick r:id="rId4"/>
              </a:rPr>
              <a:t>https://scratch.mit.edu/projects/482262360/editor/</a:t>
            </a:r>
            <a:endParaRPr lang="en-US" altLang="en-US" sz="1800" kern="0" dirty="0">
              <a:solidFill>
                <a:schemeClr val="bg1">
                  <a:lumMod val="50000"/>
                </a:schemeClr>
              </a:solidFill>
              <a:latin typeface="Comic Sans MS" pitchFamily="66" charset="0"/>
            </a:endParaRPr>
          </a:p>
          <a:p>
            <a:pPr algn="l" eaLnBrk="1" hangingPunct="1"/>
            <a:endParaRPr lang="en-US" altLang="en-US" sz="1800" kern="0" dirty="0">
              <a:solidFill>
                <a:schemeClr val="bg1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026" name="Picture 2" descr="Cartoon Monkey by memoangeles | GraphicRiver">
            <a:extLst>
              <a:ext uri="{FF2B5EF4-FFF2-40B4-BE49-F238E27FC236}">
                <a16:creationId xmlns:a16="http://schemas.microsoft.com/office/drawing/2014/main" id="{5FBD48AF-E2BB-4834-AE4F-057896F0E3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394855"/>
            <a:ext cx="1330319" cy="127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D8127D68-7510-45B3-A304-AF6FCF948C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133" y="2498523"/>
            <a:ext cx="1114425" cy="122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876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3" name="Line 4"/>
          <p:cNvSpPr>
            <a:spLocks noChangeShapeType="1"/>
          </p:cNvSpPr>
          <p:nvPr/>
        </p:nvSpPr>
        <p:spPr bwMode="auto">
          <a:xfrm flipH="1">
            <a:off x="381000" y="342900"/>
            <a:ext cx="6355702" cy="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94" name="Rectangle 29"/>
          <p:cNvSpPr>
            <a:spLocks noGrp="1" noChangeArrowheads="1"/>
          </p:cNvSpPr>
          <p:nvPr>
            <p:ph type="title"/>
          </p:nvPr>
        </p:nvSpPr>
        <p:spPr>
          <a:xfrm>
            <a:off x="304800" y="342900"/>
            <a:ext cx="6431902" cy="285750"/>
          </a:xfrm>
        </p:spPr>
        <p:txBody>
          <a:bodyPr anchor="t"/>
          <a:lstStyle/>
          <a:p>
            <a:pPr algn="l" eaLnBrk="1" hangingPunct="1"/>
            <a:r>
              <a:rPr lang="en-US" altLang="en-US" sz="1800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Computer Music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5867400" y="0"/>
            <a:ext cx="3276600" cy="2287191"/>
            <a:chOff x="5410200" y="0"/>
            <a:chExt cx="3733800" cy="2287191"/>
          </a:xfrm>
        </p:grpSpPr>
        <p:sp>
          <p:nvSpPr>
            <p:cNvPr id="3074" name="Line 57"/>
            <p:cNvSpPr>
              <a:spLocks noChangeShapeType="1"/>
            </p:cNvSpPr>
            <p:nvPr/>
          </p:nvSpPr>
          <p:spPr bwMode="auto">
            <a:xfrm rot="16200000" flipH="1" flipV="1">
              <a:off x="8953500" y="1868091"/>
              <a:ext cx="0" cy="381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" name="Line 58"/>
            <p:cNvSpPr>
              <a:spLocks noChangeShapeType="1"/>
            </p:cNvSpPr>
            <p:nvPr/>
          </p:nvSpPr>
          <p:spPr bwMode="auto">
            <a:xfrm flipH="1">
              <a:off x="6400800" y="1191"/>
              <a:ext cx="0" cy="5143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" name="Line 60"/>
            <p:cNvSpPr>
              <a:spLocks noChangeShapeType="1"/>
            </p:cNvSpPr>
            <p:nvPr/>
          </p:nvSpPr>
          <p:spPr bwMode="auto">
            <a:xfrm flipH="1">
              <a:off x="8839200" y="1191"/>
              <a:ext cx="0" cy="2286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" name="Line 61"/>
            <p:cNvSpPr>
              <a:spLocks noChangeShapeType="1"/>
            </p:cNvSpPr>
            <p:nvPr/>
          </p:nvSpPr>
          <p:spPr bwMode="auto">
            <a:xfrm flipH="1">
              <a:off x="8534400" y="1191"/>
              <a:ext cx="0" cy="1713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8" name="Line 62"/>
            <p:cNvSpPr>
              <a:spLocks noChangeShapeType="1"/>
            </p:cNvSpPr>
            <p:nvPr/>
          </p:nvSpPr>
          <p:spPr bwMode="auto">
            <a:xfrm flipH="1">
              <a:off x="8229600" y="1191"/>
              <a:ext cx="0" cy="12561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" name="Line 63"/>
            <p:cNvSpPr>
              <a:spLocks noChangeShapeType="1"/>
            </p:cNvSpPr>
            <p:nvPr/>
          </p:nvSpPr>
          <p:spPr bwMode="auto">
            <a:xfrm flipH="1">
              <a:off x="7924800" y="1191"/>
              <a:ext cx="0" cy="10846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0" name="Line 64"/>
            <p:cNvSpPr>
              <a:spLocks noChangeShapeType="1"/>
            </p:cNvSpPr>
            <p:nvPr/>
          </p:nvSpPr>
          <p:spPr bwMode="auto">
            <a:xfrm flipH="1">
              <a:off x="7620000" y="1191"/>
              <a:ext cx="0" cy="9703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1" name="Line 65"/>
            <p:cNvSpPr>
              <a:spLocks noChangeShapeType="1"/>
            </p:cNvSpPr>
            <p:nvPr/>
          </p:nvSpPr>
          <p:spPr bwMode="auto">
            <a:xfrm flipH="1">
              <a:off x="7315200" y="1191"/>
              <a:ext cx="0" cy="9132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2" name="Line 66"/>
            <p:cNvSpPr>
              <a:spLocks noChangeShapeType="1"/>
            </p:cNvSpPr>
            <p:nvPr/>
          </p:nvSpPr>
          <p:spPr bwMode="auto">
            <a:xfrm flipH="1">
              <a:off x="7010400" y="1191"/>
              <a:ext cx="0" cy="7989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3" name="Line 67"/>
            <p:cNvSpPr>
              <a:spLocks noChangeShapeType="1"/>
            </p:cNvSpPr>
            <p:nvPr/>
          </p:nvSpPr>
          <p:spPr bwMode="auto">
            <a:xfrm flipH="1">
              <a:off x="6705600" y="1191"/>
              <a:ext cx="0" cy="57030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4" name="Line 69"/>
            <p:cNvSpPr>
              <a:spLocks noChangeShapeType="1"/>
            </p:cNvSpPr>
            <p:nvPr/>
          </p:nvSpPr>
          <p:spPr bwMode="auto">
            <a:xfrm rot="16200000" flipH="1" flipV="1">
              <a:off x="7277100" y="-1637109"/>
              <a:ext cx="0" cy="37338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5" name="Line 70"/>
            <p:cNvSpPr>
              <a:spLocks noChangeShapeType="1"/>
            </p:cNvSpPr>
            <p:nvPr/>
          </p:nvSpPr>
          <p:spPr bwMode="auto">
            <a:xfrm rot="16200000" flipH="1" flipV="1">
              <a:off x="7620000" y="-1066800"/>
              <a:ext cx="0" cy="30480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6" name="Line 71"/>
            <p:cNvSpPr>
              <a:spLocks noChangeShapeType="1"/>
            </p:cNvSpPr>
            <p:nvPr/>
          </p:nvSpPr>
          <p:spPr bwMode="auto">
            <a:xfrm rot="16200000" flipH="1" flipV="1">
              <a:off x="8000207" y="-456407"/>
              <a:ext cx="0" cy="22844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7" name="Line 72"/>
            <p:cNvSpPr>
              <a:spLocks noChangeShapeType="1"/>
            </p:cNvSpPr>
            <p:nvPr/>
          </p:nvSpPr>
          <p:spPr bwMode="auto">
            <a:xfrm rot="16200000" flipH="1" flipV="1">
              <a:off x="8305007" y="76994"/>
              <a:ext cx="0" cy="16748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8" name="Line 73"/>
            <p:cNvSpPr>
              <a:spLocks noChangeShapeType="1"/>
            </p:cNvSpPr>
            <p:nvPr/>
          </p:nvSpPr>
          <p:spPr bwMode="auto">
            <a:xfrm rot="16200000" flipH="1" flipV="1">
              <a:off x="8609807" y="610394"/>
              <a:ext cx="0" cy="1065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9" name="Line 74"/>
            <p:cNvSpPr>
              <a:spLocks noChangeShapeType="1"/>
            </p:cNvSpPr>
            <p:nvPr/>
          </p:nvSpPr>
          <p:spPr bwMode="auto">
            <a:xfrm rot="16200000" flipH="1" flipV="1">
              <a:off x="8724107" y="953294"/>
              <a:ext cx="0" cy="836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0" name="Line 75"/>
            <p:cNvSpPr>
              <a:spLocks noChangeShapeType="1"/>
            </p:cNvSpPr>
            <p:nvPr/>
          </p:nvSpPr>
          <p:spPr bwMode="auto">
            <a:xfrm rot="16200000" flipH="1" flipV="1">
              <a:off x="8800307" y="1258094"/>
              <a:ext cx="0" cy="6842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1" name="Line 76"/>
            <p:cNvSpPr>
              <a:spLocks noChangeShapeType="1"/>
            </p:cNvSpPr>
            <p:nvPr/>
          </p:nvSpPr>
          <p:spPr bwMode="auto">
            <a:xfrm rot="16200000" flipH="1" flipV="1">
              <a:off x="8914607" y="1600994"/>
              <a:ext cx="0" cy="455613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2" name="Line 77"/>
            <p:cNvSpPr>
              <a:spLocks noChangeShapeType="1"/>
            </p:cNvSpPr>
            <p:nvPr/>
          </p:nvSpPr>
          <p:spPr bwMode="auto">
            <a:xfrm flipH="1">
              <a:off x="6096000" y="1191"/>
              <a:ext cx="0" cy="398859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6" name="Line 80"/>
            <p:cNvSpPr>
              <a:spLocks noChangeShapeType="1"/>
            </p:cNvSpPr>
            <p:nvPr/>
          </p:nvSpPr>
          <p:spPr bwMode="auto">
            <a:xfrm flipH="1">
              <a:off x="5791200" y="0"/>
              <a:ext cx="0" cy="3429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7" name="Line 81"/>
            <p:cNvSpPr>
              <a:spLocks noChangeShapeType="1"/>
            </p:cNvSpPr>
            <p:nvPr/>
          </p:nvSpPr>
          <p:spPr bwMode="auto">
            <a:xfrm flipH="1">
              <a:off x="5486400" y="0"/>
              <a:ext cx="0" cy="28575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8" name="Line 82"/>
            <p:cNvSpPr>
              <a:spLocks noChangeShapeType="1"/>
            </p:cNvSpPr>
            <p:nvPr/>
          </p:nvSpPr>
          <p:spPr bwMode="auto">
            <a:xfrm rot="16200000" flipH="1" flipV="1">
              <a:off x="9067800" y="2209800"/>
              <a:ext cx="0" cy="152400"/>
            </a:xfrm>
            <a:prstGeom prst="line">
              <a:avLst/>
            </a:prstGeom>
            <a:noFill/>
            <a:ln w="9525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070" y="38960"/>
            <a:ext cx="2041452" cy="376393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4996460" y="742950"/>
            <a:ext cx="388006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6"/>
                </a:solidFill>
                <a:latin typeface="Comic Sans MS" panose="030F0702030302020204" pitchFamily="66" charset="0"/>
              </a:rPr>
              <a:t>4/4 Time Rhythm</a:t>
            </a:r>
            <a:r>
              <a:rPr lang="en-US" sz="1800" dirty="0">
                <a:latin typeface="Comic Sans MS" panose="030F0702030302020204" pitchFamily="66" charset="0"/>
              </a:rPr>
              <a:t> </a:t>
            </a:r>
          </a:p>
          <a:p>
            <a:endParaRPr lang="en-US" sz="1800" dirty="0">
              <a:solidFill>
                <a:schemeClr val="bg1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Make the 1</a:t>
            </a:r>
            <a:r>
              <a:rPr lang="en-US" sz="1800" baseline="30000" dirty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st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 beat louder than the others to signal the start of a measure.</a:t>
            </a:r>
          </a:p>
        </p:txBody>
      </p:sp>
      <p:pic>
        <p:nvPicPr>
          <p:cNvPr id="5125" name="Picture 5" descr="Music Theory for Guitarists - Time Signatur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66750"/>
            <a:ext cx="4114800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1B2BFAC-F8A5-8FA9-5266-5E304404C5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478" y="1733550"/>
            <a:ext cx="3665064" cy="3124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924CCD2-6B11-0C43-832C-62501E744F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19438" y="2267170"/>
            <a:ext cx="3203044" cy="214234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FFDD600-9C06-62CE-DE61-DE8CEE7F96CF}"/>
              </a:ext>
            </a:extLst>
          </p:cNvPr>
          <p:cNvSpPr txBox="1"/>
          <p:nvPr/>
        </p:nvSpPr>
        <p:spPr>
          <a:xfrm>
            <a:off x="2351010" y="2286000"/>
            <a:ext cx="23098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Play four ¼ notes or beats per measure.</a:t>
            </a:r>
          </a:p>
        </p:txBody>
      </p:sp>
    </p:spTree>
    <p:extLst>
      <p:ext uri="{BB962C8B-B14F-4D97-AF65-F5344CB8AC3E}">
        <p14:creationId xmlns:p14="http://schemas.microsoft.com/office/powerpoint/2010/main" val="1835145717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9">
      <a:dk1>
        <a:srgbClr val="5F5F5F"/>
      </a:dk1>
      <a:lt1>
        <a:srgbClr val="FFFFFF"/>
      </a:lt1>
      <a:dk2>
        <a:srgbClr val="5F5F5F"/>
      </a:dk2>
      <a:lt2>
        <a:srgbClr val="B2B2B2"/>
      </a:lt2>
      <a:accent1>
        <a:srgbClr val="C0C0C0"/>
      </a:accent1>
      <a:accent2>
        <a:srgbClr val="3333CC"/>
      </a:accent2>
      <a:accent3>
        <a:srgbClr val="FFFFFF"/>
      </a:accent3>
      <a:accent4>
        <a:srgbClr val="505050"/>
      </a:accent4>
      <a:accent5>
        <a:srgbClr val="DCDCDC"/>
      </a:accent5>
      <a:accent6>
        <a:srgbClr val="2D2DB9"/>
      </a:accent6>
      <a:hlink>
        <a:srgbClr val="0033CC"/>
      </a:hlink>
      <a:folHlink>
        <a:srgbClr val="800080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rgbClr val="333333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rgbClr val="333333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33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5F5F5F"/>
        </a:dk1>
        <a:lt1>
          <a:srgbClr val="FFFFFF"/>
        </a:lt1>
        <a:dk2>
          <a:srgbClr val="5F5F5F"/>
        </a:dk2>
        <a:lt2>
          <a:srgbClr val="B2B2B2"/>
        </a:lt2>
        <a:accent1>
          <a:srgbClr val="C0C0C0"/>
        </a:accent1>
        <a:accent2>
          <a:srgbClr val="3333CC"/>
        </a:accent2>
        <a:accent3>
          <a:srgbClr val="FFFFFF"/>
        </a:accent3>
        <a:accent4>
          <a:srgbClr val="505050"/>
        </a:accent4>
        <a:accent5>
          <a:srgbClr val="DCDCDC"/>
        </a:accent5>
        <a:accent6>
          <a:srgbClr val="2D2DB9"/>
        </a:accent6>
        <a:hlink>
          <a:srgbClr val="0033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38646</TotalTime>
  <Words>786</Words>
  <Application>Microsoft Office PowerPoint</Application>
  <PresentationFormat>On-screen Show (16:9)</PresentationFormat>
  <Paragraphs>259</Paragraphs>
  <Slides>28</Slides>
  <Notes>28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Comic Sans MS</vt:lpstr>
      <vt:lpstr>Times New Roman</vt:lpstr>
      <vt:lpstr>Default Design</vt:lpstr>
      <vt:lpstr>Computer Music</vt:lpstr>
      <vt:lpstr>Computer Music</vt:lpstr>
      <vt:lpstr>Computer Music</vt:lpstr>
      <vt:lpstr>Computer Music</vt:lpstr>
      <vt:lpstr>Computer Music</vt:lpstr>
      <vt:lpstr>Computer Music</vt:lpstr>
      <vt:lpstr>Computer Music</vt:lpstr>
      <vt:lpstr>Computer Music</vt:lpstr>
      <vt:lpstr>Computer Music</vt:lpstr>
      <vt:lpstr>Computer Music</vt:lpstr>
      <vt:lpstr>Computer Music</vt:lpstr>
      <vt:lpstr>Computer Music</vt:lpstr>
      <vt:lpstr>Computer Music</vt:lpstr>
      <vt:lpstr>Music Video Components</vt:lpstr>
      <vt:lpstr>Computer Music</vt:lpstr>
      <vt:lpstr>Message and Lyrics</vt:lpstr>
      <vt:lpstr>Music</vt:lpstr>
      <vt:lpstr>Graphics</vt:lpstr>
      <vt:lpstr>PowerPoint Presentation</vt:lpstr>
      <vt:lpstr>PowerPoint Presentation</vt:lpstr>
      <vt:lpstr>Graphics</vt:lpstr>
      <vt:lpstr>PowerPoint Presentation</vt:lpstr>
      <vt:lpstr>PowerPoint Presentation</vt:lpstr>
      <vt:lpstr>PowerPoint Presentation</vt:lpstr>
      <vt:lpstr>Computer Music Tools</vt:lpstr>
      <vt:lpstr>Music Video Lesson Plan</vt:lpstr>
      <vt:lpstr>Music Video Lesson Plan</vt:lpstr>
      <vt:lpstr>Scratch Accounts</vt:lpstr>
    </vt:vector>
  </TitlesOfParts>
  <Company>Build-It-Yourself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Galinato</dc:creator>
  <cp:lastModifiedBy>John Galinato</cp:lastModifiedBy>
  <cp:revision>183</cp:revision>
  <dcterms:created xsi:type="dcterms:W3CDTF">2012-01-21T20:41:34Z</dcterms:created>
  <dcterms:modified xsi:type="dcterms:W3CDTF">2026-07-03T19:03:19Z</dcterms:modified>
</cp:coreProperties>
</file>