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0066"/>
    <a:srgbClr val="66FFFF"/>
    <a:srgbClr val="9966FF"/>
    <a:srgbClr val="008000"/>
    <a:srgbClr val="00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59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62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2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83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96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93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3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2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40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0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98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01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0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0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FB9D85-8BB4-4A2F-921E-189318D2F154}" type="datetimeFigureOut">
              <a:rPr lang="es-ES" smtClean="0"/>
              <a:t>08/12/2024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48AD50-4EE5-4492-80F0-B247339893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62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46508"/>
            <a:ext cx="9144000" cy="1610739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Robot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Door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Greeter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Lab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Book</a:t>
            </a:r>
            <a:endParaRPr lang="es-ES" dirty="0">
              <a:solidFill>
                <a:srgbClr val="00FFCC"/>
              </a:solidFill>
              <a:latin typeface="ROG Fonts" panose="00000500000000000000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42853"/>
            <a:ext cx="9144000" cy="661846"/>
          </a:xfrm>
        </p:spPr>
        <p:txBody>
          <a:bodyPr>
            <a:noAutofit/>
          </a:bodyPr>
          <a:lstStyle/>
          <a:p>
            <a:r>
              <a:rPr lang="es-MX" sz="2800" dirty="0" err="1">
                <a:solidFill>
                  <a:srgbClr val="66FFFF"/>
                </a:solidFill>
                <a:latin typeface="ROG Fonts" panose="00000500000000000000" pitchFamily="50" charset="0"/>
              </a:rPr>
              <a:t>Í</a:t>
            </a:r>
            <a:r>
              <a:rPr lang="es-MX" sz="2800" dirty="0" err="1" smtClean="0">
                <a:solidFill>
                  <a:srgbClr val="66FFFF"/>
                </a:solidFill>
                <a:latin typeface="ROG Fonts" panose="00000500000000000000" pitchFamily="50" charset="0"/>
              </a:rPr>
              <a:t>an</a:t>
            </a:r>
            <a:r>
              <a:rPr lang="es-MX" sz="2800" dirty="0" smtClean="0">
                <a:solidFill>
                  <a:srgbClr val="66FFFF"/>
                </a:solidFill>
                <a:latin typeface="ROG Fonts" panose="00000500000000000000" pitchFamily="50" charset="0"/>
              </a:rPr>
              <a:t> Pale </a:t>
            </a:r>
            <a:endParaRPr lang="es-ES" sz="2800" dirty="0">
              <a:solidFill>
                <a:srgbClr val="66FFFF"/>
              </a:solidFill>
              <a:latin typeface="ROG Fonts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627">
            <a:off x="1226508" y="3226870"/>
            <a:ext cx="3990973" cy="2655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3328">
            <a:off x="6475904" y="3165777"/>
            <a:ext cx="4638211" cy="30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9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8867" y="487892"/>
            <a:ext cx="10515600" cy="6038036"/>
          </a:xfrm>
        </p:spPr>
        <p:txBody>
          <a:bodyPr>
            <a:normAutofit/>
          </a:bodyPr>
          <a:lstStyle/>
          <a:p>
            <a:r>
              <a:rPr lang="es-MX" sz="2400" b="1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Problem</a:t>
            </a:r>
            <a:endParaRPr lang="es-MX" sz="2400" b="1" dirty="0" smtClean="0">
              <a:solidFill>
                <a:srgbClr val="00FFCC"/>
              </a:solidFill>
              <a:latin typeface="Joynoted Demo" panose="02000600000000000000" pitchFamily="50" charset="0"/>
            </a:endParaRPr>
          </a:p>
          <a:p>
            <a:pPr marL="0" indent="0">
              <a:buNone/>
            </a:pPr>
            <a:r>
              <a:rPr lang="es-MX" sz="2400" dirty="0" err="1" smtClean="0">
                <a:latin typeface="Joynoted Demo" panose="02000600000000000000" pitchFamily="50" charset="0"/>
              </a:rPr>
              <a:t>Having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unfriendly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neighbors</a:t>
            </a:r>
            <a:r>
              <a:rPr lang="es-MX" sz="2400" dirty="0" smtClean="0">
                <a:latin typeface="Joynoted Demo" panose="02000600000000000000" pitchFamily="50" charset="0"/>
              </a:rPr>
              <a:t> can </a:t>
            </a:r>
            <a:r>
              <a:rPr lang="es-MX" sz="2400" dirty="0" err="1" smtClean="0">
                <a:latin typeface="Joynoted Demo" panose="02000600000000000000" pitchFamily="50" charset="0"/>
              </a:rPr>
              <a:t>make</a:t>
            </a:r>
            <a:endParaRPr lang="es-MX" sz="2400" dirty="0" smtClean="0">
              <a:latin typeface="Joynoted Demo" panose="02000600000000000000" pitchFamily="50" charset="0"/>
            </a:endParaRPr>
          </a:p>
          <a:p>
            <a:pPr marL="0" indent="0">
              <a:buNone/>
            </a:pPr>
            <a:r>
              <a:rPr lang="es-MX" sz="2400" dirty="0" err="1" smtClean="0">
                <a:latin typeface="Joynoted Demo" panose="02000600000000000000" pitchFamily="50" charset="0"/>
              </a:rPr>
              <a:t>Life</a:t>
            </a:r>
            <a:r>
              <a:rPr lang="es-MX" sz="2400" dirty="0" smtClean="0">
                <a:latin typeface="Joynoted Demo" panose="02000600000000000000" pitchFamily="50" charset="0"/>
              </a:rPr>
              <a:t> miserable</a:t>
            </a:r>
          </a:p>
          <a:p>
            <a:pPr marL="0" indent="0">
              <a:buNone/>
            </a:pPr>
            <a:endParaRPr lang="es-MX" sz="2400" b="1" dirty="0">
              <a:latin typeface="Joynoted Demo" panose="02000600000000000000" pitchFamily="50" charset="0"/>
            </a:endParaRPr>
          </a:p>
          <a:p>
            <a:r>
              <a:rPr lang="es-MX" sz="2400" b="1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Mission</a:t>
            </a:r>
            <a:endParaRPr lang="es-MX" sz="2400" b="1" dirty="0" smtClean="0">
              <a:solidFill>
                <a:srgbClr val="00FFCC"/>
              </a:solidFill>
              <a:latin typeface="Joynoted Demo" panose="02000600000000000000" pitchFamily="50" charset="0"/>
            </a:endParaRPr>
          </a:p>
          <a:p>
            <a:pPr marL="0" indent="0">
              <a:buNone/>
            </a:pPr>
            <a:r>
              <a:rPr lang="es-MX" sz="2400" dirty="0" err="1" smtClean="0">
                <a:latin typeface="Joynoted Demo" panose="02000600000000000000" pitchFamily="50" charset="0"/>
              </a:rPr>
              <a:t>Build</a:t>
            </a:r>
            <a:r>
              <a:rPr lang="es-MX" sz="2400" dirty="0" smtClean="0">
                <a:latin typeface="Joynoted Demo" panose="02000600000000000000" pitchFamily="50" charset="0"/>
              </a:rPr>
              <a:t> a </a:t>
            </a:r>
            <a:r>
              <a:rPr lang="es-MX" sz="2400" dirty="0" err="1" smtClean="0">
                <a:latin typeface="Joynoted Demo" panose="02000600000000000000" pitchFamily="50" charset="0"/>
              </a:rPr>
              <a:t>robotic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door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greeter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that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makes</a:t>
            </a:r>
            <a:endParaRPr lang="es-MX" sz="2400" dirty="0" smtClean="0">
              <a:latin typeface="Joynoted Demo" panose="02000600000000000000" pitchFamily="50" charset="0"/>
            </a:endParaRPr>
          </a:p>
          <a:p>
            <a:pPr marL="0" indent="0">
              <a:buNone/>
            </a:pPr>
            <a:r>
              <a:rPr lang="es-MX" sz="2400" dirty="0" err="1" smtClean="0">
                <a:latin typeface="Joynoted Demo" panose="02000600000000000000" pitchFamily="50" charset="0"/>
              </a:rPr>
              <a:t>Neighbors</a:t>
            </a:r>
            <a:r>
              <a:rPr lang="es-MX" sz="2400" dirty="0" smtClean="0"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latin typeface="Joynoted Demo" panose="02000600000000000000" pitchFamily="50" charset="0"/>
              </a:rPr>
              <a:t>want</a:t>
            </a:r>
            <a:r>
              <a:rPr lang="es-MX" sz="2400" dirty="0" smtClean="0">
                <a:latin typeface="Joynoted Demo" panose="02000600000000000000" pitchFamily="50" charset="0"/>
              </a:rPr>
              <a:t> to be </a:t>
            </a:r>
            <a:r>
              <a:rPr lang="es-MX" sz="2400" dirty="0" err="1" smtClean="0">
                <a:latin typeface="Joynoted Demo" panose="02000600000000000000" pitchFamily="50" charset="0"/>
              </a:rPr>
              <a:t>friends</a:t>
            </a:r>
            <a:r>
              <a:rPr lang="es-MX" sz="2400" dirty="0" smtClean="0">
                <a:latin typeface="Joynoted Demo" panose="02000600000000000000" pitchFamily="50" charset="0"/>
              </a:rPr>
              <a:t>.</a:t>
            </a:r>
          </a:p>
          <a:p>
            <a:pPr marL="0" indent="0">
              <a:buNone/>
            </a:pPr>
            <a:endParaRPr lang="es-MX" sz="2400" dirty="0" smtClean="0">
              <a:latin typeface="Joynoted Demo" panose="02000600000000000000" pitchFamily="50" charset="0"/>
            </a:endParaRPr>
          </a:p>
          <a:p>
            <a:pPr marL="0" indent="0">
              <a:buNone/>
            </a:pPr>
            <a:endParaRPr lang="es-MX" sz="2400" dirty="0">
              <a:latin typeface="Joynoted Demo" panose="02000600000000000000" pitchFamily="50" charset="0"/>
            </a:endParaRPr>
          </a:p>
          <a:p>
            <a:pPr marL="0" indent="0">
              <a:buNone/>
            </a:pPr>
            <a:endParaRPr lang="es-MX" sz="2400" dirty="0">
              <a:solidFill>
                <a:srgbClr val="00FFCC"/>
              </a:solidFill>
              <a:latin typeface="Joynoted Demo" panose="02000600000000000000" pitchFamily="50" charset="0"/>
            </a:endParaRPr>
          </a:p>
          <a:p>
            <a:pPr marL="0" indent="0">
              <a:buNone/>
            </a:pP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The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more Friends </a:t>
            </a: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you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have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the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happier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you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</a:t>
            </a:r>
            <a:r>
              <a:rPr lang="es-MX" sz="2400" dirty="0" err="1" smtClean="0">
                <a:solidFill>
                  <a:srgbClr val="00FFCC"/>
                </a:solidFill>
                <a:latin typeface="Joynoted Demo" panose="02000600000000000000" pitchFamily="50" charset="0"/>
              </a:rPr>
              <a:t>will</a:t>
            </a:r>
            <a:r>
              <a:rPr lang="es-MX" sz="2400" dirty="0" smtClean="0">
                <a:solidFill>
                  <a:srgbClr val="00FFCC"/>
                </a:solidFill>
                <a:latin typeface="Joynoted Demo" panose="02000600000000000000" pitchFamily="50" charset="0"/>
              </a:rPr>
              <a:t> be.</a:t>
            </a:r>
            <a:endParaRPr lang="es-MX" sz="2400" dirty="0">
              <a:solidFill>
                <a:srgbClr val="00FFCC"/>
              </a:solidFill>
              <a:latin typeface="Joynoted Demo" panose="020006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47" y="106258"/>
            <a:ext cx="2464145" cy="24641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45" y="2884660"/>
            <a:ext cx="2507147" cy="2507147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 rot="20702332">
            <a:off x="5553777" y="1183907"/>
            <a:ext cx="1453415" cy="7892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706609">
            <a:off x="5717406" y="3176337"/>
            <a:ext cx="1718344" cy="9047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1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7" y="165706"/>
            <a:ext cx="10515600" cy="1072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Research</a:t>
            </a:r>
            <a:endParaRPr lang="es-ES" sz="3600" dirty="0">
              <a:solidFill>
                <a:srgbClr val="00FFCC"/>
              </a:solidFill>
              <a:latin typeface="ROG Fonts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0009">
            <a:off x="537344" y="1459256"/>
            <a:ext cx="3516427" cy="23708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5166">
            <a:off x="822975" y="3818265"/>
            <a:ext cx="5295371" cy="26108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3468">
            <a:off x="4230482" y="1262879"/>
            <a:ext cx="3393082" cy="25448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4467">
            <a:off x="6827779" y="3911318"/>
            <a:ext cx="3654745" cy="27429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1072">
            <a:off x="7970661" y="1262879"/>
            <a:ext cx="3775004" cy="25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705" y="634634"/>
            <a:ext cx="10515600" cy="693654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Door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Greeter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Jokes</a:t>
            </a:r>
            <a:endParaRPr lang="es-ES" dirty="0">
              <a:solidFill>
                <a:srgbClr val="00FFCC"/>
              </a:solidFill>
              <a:latin typeface="ROG Fonts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Joynoted Demo" panose="02000600000000000000" pitchFamily="50" charset="0"/>
              </a:rPr>
              <a:t>¿Qué le dice un techo a otro techo? R=te echo de menos</a:t>
            </a:r>
          </a:p>
          <a:p>
            <a:r>
              <a:rPr lang="es-MX" sz="3200" dirty="0" smtClean="0">
                <a:latin typeface="Joynoted Demo" panose="02000600000000000000" pitchFamily="50" charset="0"/>
              </a:rPr>
              <a:t>¿Para qué va una caja al gimnasio? R=para hacerse caja fuerte</a:t>
            </a:r>
          </a:p>
          <a:p>
            <a:r>
              <a:rPr lang="es-MX" sz="3200" dirty="0">
                <a:latin typeface="Joynoted Demo" panose="02000600000000000000" pitchFamily="50" charset="0"/>
              </a:rPr>
              <a:t>¿</a:t>
            </a:r>
            <a:r>
              <a:rPr lang="es-MX" sz="3200" dirty="0" smtClean="0">
                <a:latin typeface="Joynoted Demo" panose="02000600000000000000" pitchFamily="50" charset="0"/>
              </a:rPr>
              <a:t>Qué le dice un podador a otro podador? R=nos vemos cuando podamos</a:t>
            </a:r>
            <a:endParaRPr lang="es-ES" sz="3200" dirty="0">
              <a:latin typeface="Joynoted Demo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5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177" y="156300"/>
            <a:ext cx="10131425" cy="1084446"/>
          </a:xfrm>
        </p:spPr>
        <p:txBody>
          <a:bodyPr/>
          <a:lstStyle/>
          <a:p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Scratch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CODEs</a:t>
            </a:r>
            <a:endParaRPr lang="es-ES" dirty="0">
              <a:solidFill>
                <a:srgbClr val="00FFCC"/>
              </a:solidFill>
              <a:latin typeface="ROG Fonts" panose="000005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96" y="1240746"/>
            <a:ext cx="6578185" cy="51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179" t="3912" r="5443"/>
          <a:stretch/>
        </p:blipFill>
        <p:spPr>
          <a:xfrm>
            <a:off x="327260" y="699034"/>
            <a:ext cx="4477098" cy="45912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64" t="3964" r="1024"/>
          <a:stretch/>
        </p:blipFill>
        <p:spPr>
          <a:xfrm>
            <a:off x="4995512" y="730317"/>
            <a:ext cx="6872437" cy="45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2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268" y="66942"/>
            <a:ext cx="10131425" cy="1456267"/>
          </a:xfrm>
        </p:spPr>
        <p:txBody>
          <a:bodyPr/>
          <a:lstStyle/>
          <a:p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Video script</a:t>
            </a:r>
            <a:endParaRPr lang="es-ES" dirty="0">
              <a:solidFill>
                <a:srgbClr val="00FFCC"/>
              </a:solidFill>
              <a:latin typeface="ROG Fonts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922" y="1116531"/>
            <a:ext cx="10131425" cy="2447223"/>
          </a:xfrm>
        </p:spPr>
        <p:txBody>
          <a:bodyPr/>
          <a:lstStyle/>
          <a:p>
            <a:pPr marL="0" indent="0">
              <a:buNone/>
            </a:pPr>
            <a:r>
              <a:rPr lang="es-MX" dirty="0" err="1" smtClean="0">
                <a:latin typeface="Candara" panose="020E0502030303020204" pitchFamily="34" charset="0"/>
              </a:rPr>
              <a:t>Hello</a:t>
            </a:r>
            <a:r>
              <a:rPr lang="es-MX" dirty="0" smtClean="0">
                <a:latin typeface="Candara" panose="020E0502030303020204" pitchFamily="34" charset="0"/>
              </a:rPr>
              <a:t>! </a:t>
            </a:r>
            <a:r>
              <a:rPr lang="es-MX" dirty="0" err="1" smtClean="0">
                <a:latin typeface="Candara" panose="020E0502030303020204" pitchFamily="34" charset="0"/>
              </a:rPr>
              <a:t>My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name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is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Ían</a:t>
            </a:r>
            <a:r>
              <a:rPr lang="es-MX" dirty="0" smtClean="0">
                <a:latin typeface="Candara" panose="020E0502030303020204" pitchFamily="34" charset="0"/>
              </a:rPr>
              <a:t> Pale and I </a:t>
            </a:r>
            <a:r>
              <a:rPr lang="es-MX" dirty="0" err="1" smtClean="0">
                <a:latin typeface="Candara" panose="020E0502030303020204" pitchFamily="34" charset="0"/>
              </a:rPr>
              <a:t>want</a:t>
            </a:r>
            <a:r>
              <a:rPr lang="es-MX" dirty="0" smtClean="0">
                <a:latin typeface="Candara" panose="020E0502030303020204" pitchFamily="34" charset="0"/>
              </a:rPr>
              <a:t> to introduce </a:t>
            </a:r>
            <a:r>
              <a:rPr lang="es-MX" dirty="0" err="1" smtClean="0">
                <a:latin typeface="Candara" panose="020E0502030303020204" pitchFamily="34" charset="0"/>
              </a:rPr>
              <a:t>my</a:t>
            </a:r>
            <a:r>
              <a:rPr lang="es-MX" dirty="0" smtClean="0">
                <a:latin typeface="Candara" panose="020E0502030303020204" pitchFamily="34" charset="0"/>
              </a:rPr>
              <a:t> robot  </a:t>
            </a:r>
            <a:r>
              <a:rPr lang="es-MX" dirty="0" err="1" smtClean="0">
                <a:latin typeface="Candara" panose="020E0502030303020204" pitchFamily="34" charset="0"/>
              </a:rPr>
              <a:t>called</a:t>
            </a:r>
            <a:r>
              <a:rPr lang="es-MX" dirty="0" smtClean="0">
                <a:latin typeface="Candara" panose="020E0502030303020204" pitchFamily="34" charset="0"/>
              </a:rPr>
              <a:t> “</a:t>
            </a:r>
            <a:r>
              <a:rPr lang="es-MX" dirty="0" err="1" smtClean="0">
                <a:latin typeface="Candara" panose="020E0502030303020204" pitchFamily="34" charset="0"/>
              </a:rPr>
              <a:t>BlueBits</a:t>
            </a:r>
            <a:r>
              <a:rPr lang="es-MX" dirty="0" smtClean="0">
                <a:latin typeface="Candara" panose="020E0502030303020204" pitchFamily="34" charset="0"/>
              </a:rPr>
              <a:t>”</a:t>
            </a:r>
          </a:p>
          <a:p>
            <a:pPr marL="0" indent="0">
              <a:buNone/>
            </a:pPr>
            <a:r>
              <a:rPr lang="es-MX" dirty="0" smtClean="0">
                <a:latin typeface="Candara" panose="020E0502030303020204" pitchFamily="34" charset="0"/>
              </a:rPr>
              <a:t>I </a:t>
            </a:r>
            <a:r>
              <a:rPr lang="es-MX" dirty="0" err="1" smtClean="0">
                <a:latin typeface="Candara" panose="020E0502030303020204" pitchFamily="34" charset="0"/>
              </a:rPr>
              <a:t>made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it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because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sometimes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have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unfriendly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neighbors</a:t>
            </a:r>
            <a:r>
              <a:rPr lang="es-MX" dirty="0" smtClean="0">
                <a:latin typeface="Candara" panose="020E0502030303020204" pitchFamily="34" charset="0"/>
              </a:rPr>
              <a:t> and </a:t>
            </a:r>
            <a:r>
              <a:rPr lang="es-MX" dirty="0" err="1" smtClean="0">
                <a:latin typeface="Candara" panose="020E0502030303020204" pitchFamily="34" charset="0"/>
              </a:rPr>
              <a:t>they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make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our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life</a:t>
            </a:r>
            <a:r>
              <a:rPr lang="es-MX" dirty="0" smtClean="0">
                <a:latin typeface="Candara" panose="020E0502030303020204" pitchFamily="34" charset="0"/>
              </a:rPr>
              <a:t> miserable. </a:t>
            </a:r>
            <a:endParaRPr lang="es-MX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Candara" panose="020E0502030303020204" pitchFamily="34" charset="0"/>
              </a:rPr>
              <a:t>So </a:t>
            </a:r>
            <a:r>
              <a:rPr lang="es-MX" dirty="0" err="1" smtClean="0">
                <a:latin typeface="Candara" panose="020E0502030303020204" pitchFamily="34" charset="0"/>
              </a:rPr>
              <a:t>our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mission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was</a:t>
            </a:r>
            <a:r>
              <a:rPr lang="es-MX" dirty="0" smtClean="0">
                <a:latin typeface="Candara" panose="020E0502030303020204" pitchFamily="34" charset="0"/>
              </a:rPr>
              <a:t> to </a:t>
            </a:r>
            <a:r>
              <a:rPr lang="es-MX" dirty="0" err="1" smtClean="0">
                <a:latin typeface="Candara" panose="020E0502030303020204" pitchFamily="34" charset="0"/>
              </a:rPr>
              <a:t>build</a:t>
            </a:r>
            <a:r>
              <a:rPr lang="es-MX" dirty="0" smtClean="0">
                <a:latin typeface="Candara" panose="020E0502030303020204" pitchFamily="34" charset="0"/>
              </a:rPr>
              <a:t> a </a:t>
            </a:r>
            <a:r>
              <a:rPr lang="es-MX" dirty="0" err="1" smtClean="0">
                <a:latin typeface="Candara" panose="020E0502030303020204" pitchFamily="34" charset="0"/>
              </a:rPr>
              <a:t>robotic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door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greeter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that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makes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neighbors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happier</a:t>
            </a:r>
            <a:r>
              <a:rPr lang="es-MX" dirty="0" smtClean="0">
                <a:latin typeface="Candara" panose="020E0502030303020204" pitchFamily="34" charset="0"/>
              </a:rPr>
              <a:t> and </a:t>
            </a:r>
            <a:r>
              <a:rPr lang="es-MX" dirty="0" err="1" smtClean="0">
                <a:latin typeface="Candara" panose="020E0502030303020204" pitchFamily="34" charset="0"/>
              </a:rPr>
              <a:t>friendlier</a:t>
            </a:r>
            <a:r>
              <a:rPr lang="es-MX" dirty="0" smtClean="0">
                <a:latin typeface="Candara" panose="020E0502030303020204" pitchFamily="34" charset="0"/>
              </a:rPr>
              <a:t>. </a:t>
            </a:r>
            <a:r>
              <a:rPr lang="es-MX" dirty="0" err="1" smtClean="0">
                <a:latin typeface="Candara" panose="020E0502030303020204" pitchFamily="34" charset="0"/>
              </a:rPr>
              <a:t>Because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more Friends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have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happier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will</a:t>
            </a:r>
            <a:r>
              <a:rPr lang="es-MX" dirty="0" smtClean="0">
                <a:latin typeface="Candara" panose="020E0502030303020204" pitchFamily="34" charset="0"/>
              </a:rPr>
              <a:t> be.</a:t>
            </a:r>
            <a:endParaRPr lang="es-ES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9922" y="3043682"/>
            <a:ext cx="93210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ndara" panose="020E0502030303020204" pitchFamily="34" charset="0"/>
              </a:rPr>
              <a:t>So, as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can </a:t>
            </a:r>
            <a:r>
              <a:rPr lang="es-MX" dirty="0" err="1" smtClean="0">
                <a:latin typeface="Candara" panose="020E0502030303020204" pitchFamily="34" charset="0"/>
              </a:rPr>
              <a:t>see</a:t>
            </a:r>
            <a:r>
              <a:rPr lang="es-MX" dirty="0" smtClean="0">
                <a:latin typeface="Candara" panose="020E0502030303020204" pitchFamily="34" charset="0"/>
              </a:rPr>
              <a:t>, </a:t>
            </a:r>
            <a:r>
              <a:rPr lang="es-MX" dirty="0" err="1" smtClean="0">
                <a:latin typeface="Candara" panose="020E0502030303020204" pitchFamily="34" charset="0"/>
              </a:rPr>
              <a:t>my</a:t>
            </a:r>
            <a:r>
              <a:rPr lang="es-MX" dirty="0" smtClean="0">
                <a:latin typeface="Candara" panose="020E0502030303020204" pitchFamily="34" charset="0"/>
              </a:rPr>
              <a:t> robot </a:t>
            </a:r>
            <a:r>
              <a:rPr lang="es-MX" dirty="0" err="1" smtClean="0">
                <a:latin typeface="Candara" panose="020E0502030303020204" pitchFamily="34" charset="0"/>
              </a:rPr>
              <a:t>is</a:t>
            </a:r>
            <a:r>
              <a:rPr lang="es-MX" dirty="0" smtClean="0">
                <a:latin typeface="Candara" panose="020E0502030303020204" pitchFamily="34" charset="0"/>
              </a:rPr>
              <a:t> quite </a:t>
            </a:r>
            <a:r>
              <a:rPr lang="es-MX" dirty="0" err="1" smtClean="0">
                <a:latin typeface="Candara" panose="020E0502030303020204" pitchFamily="34" charset="0"/>
              </a:rPr>
              <a:t>good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looking</a:t>
            </a:r>
            <a:r>
              <a:rPr lang="es-MX" dirty="0" smtClean="0">
                <a:latin typeface="Candara" panose="020E0502030303020204" pitchFamily="34" charset="0"/>
              </a:rPr>
              <a:t>  </a:t>
            </a:r>
            <a:r>
              <a:rPr lang="es-MX" dirty="0" err="1" smtClean="0">
                <a:latin typeface="Candara" panose="020E0502030303020204" pitchFamily="34" charset="0"/>
              </a:rPr>
              <a:t>but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also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very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smart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because</a:t>
            </a:r>
            <a:r>
              <a:rPr lang="es-MX" dirty="0" smtClean="0">
                <a:latin typeface="Candara" panose="020E0502030303020204" pitchFamily="34" charset="0"/>
              </a:rPr>
              <a:t>  </a:t>
            </a:r>
            <a:r>
              <a:rPr lang="es-MX" dirty="0" err="1" smtClean="0">
                <a:latin typeface="Candara" panose="020E0502030303020204" pitchFamily="34" charset="0"/>
              </a:rPr>
              <a:t>when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door</a:t>
            </a:r>
            <a:r>
              <a:rPr lang="es-MX" dirty="0">
                <a:latin typeface="Candara" panose="020E0502030303020204" pitchFamily="34" charset="0"/>
              </a:rPr>
              <a:t> </a:t>
            </a:r>
            <a:r>
              <a:rPr lang="es-MX" dirty="0" smtClean="0">
                <a:latin typeface="Candara" panose="020E0502030303020204" pitchFamily="34" charset="0"/>
              </a:rPr>
              <a:t> opens, he </a:t>
            </a:r>
            <a:r>
              <a:rPr lang="es-MX" dirty="0" err="1" smtClean="0">
                <a:latin typeface="Candara" panose="020E0502030303020204" pitchFamily="34" charset="0"/>
              </a:rPr>
              <a:t>will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greete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by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telling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some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jokes</a:t>
            </a:r>
            <a:r>
              <a:rPr lang="es-MX" dirty="0" smtClean="0">
                <a:latin typeface="Candara" panose="020E0502030303020204" pitchFamily="34" charset="0"/>
              </a:rPr>
              <a:t>. In </a:t>
            </a:r>
            <a:r>
              <a:rPr lang="es-MX" dirty="0" err="1" smtClean="0">
                <a:latin typeface="Candara" panose="020E0502030303020204" pitchFamily="34" charset="0"/>
              </a:rPr>
              <a:t>this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ocassion</a:t>
            </a:r>
            <a:r>
              <a:rPr lang="es-MX" dirty="0" smtClean="0">
                <a:latin typeface="Candara" panose="020E0502030303020204" pitchFamily="34" charset="0"/>
              </a:rPr>
              <a:t>, I </a:t>
            </a:r>
            <a:r>
              <a:rPr lang="es-MX" dirty="0" err="1" smtClean="0">
                <a:latin typeface="Candara" panose="020E0502030303020204" pitchFamily="34" charset="0"/>
              </a:rPr>
              <a:t>decided</a:t>
            </a:r>
            <a:r>
              <a:rPr lang="es-MX" dirty="0" smtClean="0">
                <a:latin typeface="Candara" panose="020E0502030303020204" pitchFamily="34" charset="0"/>
              </a:rPr>
              <a:t> to </a:t>
            </a:r>
            <a:r>
              <a:rPr lang="es-MX" dirty="0" err="1" smtClean="0">
                <a:latin typeface="Candara" panose="020E0502030303020204" pitchFamily="34" charset="0"/>
              </a:rPr>
              <a:t>put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jokes</a:t>
            </a:r>
            <a:r>
              <a:rPr lang="es-MX" dirty="0" smtClean="0">
                <a:latin typeface="Candara" panose="020E0502030303020204" pitchFamily="34" charset="0"/>
              </a:rPr>
              <a:t> in </a:t>
            </a:r>
            <a:r>
              <a:rPr lang="es-MX" dirty="0" err="1" smtClean="0">
                <a:latin typeface="Candara" panose="020E0502030303020204" pitchFamily="34" charset="0"/>
              </a:rPr>
              <a:t>spanish</a:t>
            </a:r>
            <a:r>
              <a:rPr lang="es-MX" dirty="0" smtClean="0">
                <a:latin typeface="Candara" panose="020E0502030303020204" pitchFamily="34" charset="0"/>
              </a:rPr>
              <a:t> ‘cause I </a:t>
            </a:r>
            <a:r>
              <a:rPr lang="es-MX" dirty="0" err="1" smtClean="0">
                <a:latin typeface="Candara" panose="020E0502030303020204" pitchFamily="34" charset="0"/>
              </a:rPr>
              <a:t>live</a:t>
            </a:r>
            <a:r>
              <a:rPr lang="es-MX" dirty="0" smtClean="0">
                <a:latin typeface="Candara" panose="020E0502030303020204" pitchFamily="34" charset="0"/>
              </a:rPr>
              <a:t> in </a:t>
            </a:r>
            <a:r>
              <a:rPr lang="es-MX" dirty="0" err="1" smtClean="0">
                <a:latin typeface="Candara" panose="020E0502030303020204" pitchFamily="34" charset="0"/>
              </a:rPr>
              <a:t>Mexico</a:t>
            </a:r>
            <a:r>
              <a:rPr lang="es-MX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s-MX" dirty="0" err="1" smtClean="0">
                <a:latin typeface="Candara" panose="020E0502030303020204" pitchFamily="34" charset="0"/>
              </a:rPr>
              <a:t>Now</a:t>
            </a:r>
            <a:r>
              <a:rPr lang="es-MX" dirty="0" smtClean="0">
                <a:latin typeface="Candara" panose="020E0502030303020204" pitchFamily="34" charset="0"/>
              </a:rPr>
              <a:t>, </a:t>
            </a:r>
            <a:r>
              <a:rPr lang="es-MX" dirty="0" err="1" smtClean="0">
                <a:latin typeface="Candara" panose="020E0502030303020204" pitchFamily="34" charset="0"/>
              </a:rPr>
              <a:t>let</a:t>
            </a:r>
            <a:r>
              <a:rPr lang="es-MX" dirty="0" smtClean="0">
                <a:latin typeface="Candara" panose="020E0502030303020204" pitchFamily="34" charset="0"/>
              </a:rPr>
              <a:t> me </a:t>
            </a:r>
            <a:r>
              <a:rPr lang="es-MX" dirty="0" err="1" smtClean="0">
                <a:latin typeface="Candara" panose="020E0502030303020204" pitchFamily="34" charset="0"/>
              </a:rPr>
              <a:t>explain</a:t>
            </a:r>
            <a:r>
              <a:rPr lang="es-MX" dirty="0" smtClean="0">
                <a:latin typeface="Candara" panose="020E0502030303020204" pitchFamily="34" charset="0"/>
              </a:rPr>
              <a:t>  and show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how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it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>
                <a:latin typeface="Candara" panose="020E0502030303020204" pitchFamily="34" charset="0"/>
              </a:rPr>
              <a:t>w</a:t>
            </a:r>
            <a:r>
              <a:rPr lang="es-MX" dirty="0" err="1" smtClean="0">
                <a:latin typeface="Candara" panose="020E0502030303020204" pitchFamily="34" charset="0"/>
              </a:rPr>
              <a:t>orks</a:t>
            </a:r>
            <a:r>
              <a:rPr lang="es-MX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s-MX" dirty="0" err="1" smtClean="0">
                <a:latin typeface="Candara" panose="020E0502030303020204" pitchFamily="34" charset="0"/>
              </a:rPr>
              <a:t>First</a:t>
            </a:r>
            <a:r>
              <a:rPr lang="es-MX" dirty="0" smtClean="0">
                <a:latin typeface="Candara" panose="020E0502030303020204" pitchFamily="34" charset="0"/>
              </a:rPr>
              <a:t>, </a:t>
            </a:r>
            <a:r>
              <a:rPr lang="es-MX" dirty="0" err="1">
                <a:latin typeface="Candara" panose="020E0502030303020204" pitchFamily="34" charset="0"/>
              </a:rPr>
              <a:t>y</a:t>
            </a:r>
            <a:r>
              <a:rPr lang="es-MX" dirty="0" err="1" smtClean="0">
                <a:latin typeface="Candara" panose="020E0502030303020204" pitchFamily="34" charset="0"/>
              </a:rPr>
              <a:t>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have</a:t>
            </a:r>
            <a:r>
              <a:rPr lang="es-MX" dirty="0" smtClean="0">
                <a:latin typeface="Candara" panose="020E0502030303020204" pitchFamily="34" charset="0"/>
              </a:rPr>
              <a:t> to </a:t>
            </a:r>
            <a:r>
              <a:rPr lang="es-MX" dirty="0" err="1" smtClean="0">
                <a:latin typeface="Candara" panose="020E0502030303020204" pitchFamily="34" charset="0"/>
              </a:rPr>
              <a:t>applause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thrice</a:t>
            </a:r>
            <a:r>
              <a:rPr lang="es-MX" dirty="0" smtClean="0">
                <a:latin typeface="Candara" panose="020E0502030303020204" pitchFamily="34" charset="0"/>
              </a:rPr>
              <a:t> and </a:t>
            </a:r>
            <a:r>
              <a:rPr lang="es-MX" dirty="0" err="1" smtClean="0">
                <a:latin typeface="Candara" panose="020E0502030303020204" pitchFamily="34" charset="0"/>
              </a:rPr>
              <a:t>it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will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tell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a </a:t>
            </a:r>
            <a:r>
              <a:rPr lang="es-MX" dirty="0" err="1" smtClean="0">
                <a:latin typeface="Candara" panose="020E0502030303020204" pitchFamily="34" charset="0"/>
              </a:rPr>
              <a:t>joke</a:t>
            </a:r>
            <a:r>
              <a:rPr lang="es-MX" dirty="0" smtClean="0">
                <a:latin typeface="Candara" panose="020E0502030303020204" pitchFamily="34" charset="0"/>
              </a:rPr>
              <a:t>.</a:t>
            </a:r>
          </a:p>
          <a:p>
            <a:r>
              <a:rPr lang="es-MX" dirty="0" err="1" smtClean="0">
                <a:latin typeface="Candara" panose="020E0502030303020204" pitchFamily="34" charset="0"/>
              </a:rPr>
              <a:t>Then</a:t>
            </a:r>
            <a:r>
              <a:rPr lang="es-MX" dirty="0" smtClean="0">
                <a:latin typeface="Candara" panose="020E0502030303020204" pitchFamily="34" charset="0"/>
              </a:rPr>
              <a:t>, </a:t>
            </a:r>
            <a:r>
              <a:rPr lang="es-MX" dirty="0" err="1" smtClean="0">
                <a:latin typeface="Candara" panose="020E0502030303020204" pitchFamily="34" charset="0"/>
              </a:rPr>
              <a:t>if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want</a:t>
            </a:r>
            <a:r>
              <a:rPr lang="es-MX" dirty="0" smtClean="0">
                <a:latin typeface="Candara" panose="020E0502030303020204" pitchFamily="34" charset="0"/>
              </a:rPr>
              <a:t> to listen to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rest</a:t>
            </a:r>
            <a:r>
              <a:rPr lang="es-MX" dirty="0" smtClean="0">
                <a:latin typeface="Candara" panose="020E0502030303020204" pitchFamily="34" charset="0"/>
              </a:rPr>
              <a:t> of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jokes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will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have</a:t>
            </a:r>
            <a:r>
              <a:rPr lang="es-MX" dirty="0" smtClean="0">
                <a:latin typeface="Candara" panose="020E0502030303020204" pitchFamily="34" charset="0"/>
              </a:rPr>
              <a:t> to </a:t>
            </a:r>
            <a:r>
              <a:rPr lang="es-MX" dirty="0" err="1" smtClean="0">
                <a:latin typeface="Candara" panose="020E0502030303020204" pitchFamily="34" charset="0"/>
              </a:rPr>
              <a:t>repeat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same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action</a:t>
            </a:r>
            <a:r>
              <a:rPr lang="es-MX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s-MX" dirty="0" smtClean="0">
                <a:latin typeface="Candara" panose="020E0502030303020204" pitchFamily="34" charset="0"/>
              </a:rPr>
              <a:t>And </a:t>
            </a:r>
            <a:r>
              <a:rPr lang="es-MX" dirty="0" err="1" smtClean="0">
                <a:latin typeface="Candara" panose="020E0502030303020204" pitchFamily="34" charset="0"/>
              </a:rPr>
              <a:t>also</a:t>
            </a:r>
            <a:r>
              <a:rPr lang="es-MX" dirty="0" smtClean="0">
                <a:latin typeface="Candara" panose="020E0502030303020204" pitchFamily="34" charset="0"/>
              </a:rPr>
              <a:t>, </a:t>
            </a:r>
            <a:r>
              <a:rPr lang="es-MX" dirty="0" err="1" smtClean="0">
                <a:latin typeface="Candara" panose="020E0502030303020204" pitchFamily="34" charset="0"/>
              </a:rPr>
              <a:t>it</a:t>
            </a:r>
            <a:r>
              <a:rPr lang="es-MX" dirty="0" smtClean="0">
                <a:latin typeface="Candara" panose="020E0502030303020204" pitchFamily="34" charset="0"/>
              </a:rPr>
              <a:t> can </a:t>
            </a:r>
            <a:r>
              <a:rPr lang="es-MX" dirty="0" err="1" smtClean="0">
                <a:latin typeface="Candara" panose="020E0502030303020204" pitchFamily="34" charset="0"/>
              </a:rPr>
              <a:t>tell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the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jokes</a:t>
            </a:r>
            <a:r>
              <a:rPr lang="es-MX" dirty="0" smtClean="0">
                <a:latin typeface="Candara" panose="020E0502030303020204" pitchFamily="34" charset="0"/>
              </a:rPr>
              <a:t>  and </a:t>
            </a:r>
            <a:r>
              <a:rPr lang="es-MX" dirty="0" err="1" smtClean="0">
                <a:latin typeface="Candara" panose="020E0502030303020204" pitchFamily="34" charset="0"/>
              </a:rPr>
              <a:t>play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some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music</a:t>
            </a:r>
            <a:r>
              <a:rPr lang="es-MX" dirty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after</a:t>
            </a:r>
            <a:r>
              <a:rPr lang="es-MX" dirty="0" smtClean="0">
                <a:latin typeface="Candara" panose="020E0502030303020204" pitchFamily="34" charset="0"/>
              </a:rPr>
              <a:t>.</a:t>
            </a:r>
          </a:p>
          <a:p>
            <a:endParaRPr lang="es-MX" dirty="0">
              <a:latin typeface="Candara" panose="020E0502030303020204" pitchFamily="34" charset="0"/>
            </a:endParaRPr>
          </a:p>
          <a:p>
            <a:r>
              <a:rPr lang="es-MX" dirty="0" err="1" smtClean="0">
                <a:latin typeface="Candara" panose="020E0502030303020204" pitchFamily="34" charset="0"/>
              </a:rPr>
              <a:t>Well</a:t>
            </a:r>
            <a:r>
              <a:rPr lang="es-MX" dirty="0" smtClean="0">
                <a:latin typeface="Candara" panose="020E0502030303020204" pitchFamily="34" charset="0"/>
              </a:rPr>
              <a:t>, </a:t>
            </a:r>
            <a:r>
              <a:rPr lang="es-MX" dirty="0" err="1" smtClean="0">
                <a:latin typeface="Candara" panose="020E0502030303020204" pitchFamily="34" charset="0"/>
              </a:rPr>
              <a:t>that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would</a:t>
            </a:r>
            <a:r>
              <a:rPr lang="es-MX" dirty="0" smtClean="0">
                <a:latin typeface="Candara" panose="020E0502030303020204" pitchFamily="34" charset="0"/>
              </a:rPr>
              <a:t> be </a:t>
            </a:r>
            <a:r>
              <a:rPr lang="es-MX" dirty="0" err="1" smtClean="0">
                <a:latin typeface="Candara" panose="020E0502030303020204" pitchFamily="34" charset="0"/>
              </a:rPr>
              <a:t>everything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from</a:t>
            </a:r>
            <a:r>
              <a:rPr lang="es-MX" dirty="0" smtClean="0">
                <a:latin typeface="Candara" panose="020E0502030303020204" pitchFamily="34" charset="0"/>
              </a:rPr>
              <a:t> me and </a:t>
            </a:r>
            <a:r>
              <a:rPr lang="es-MX" dirty="0" err="1" smtClean="0">
                <a:latin typeface="Candara" panose="020E0502030303020204" pitchFamily="34" charset="0"/>
              </a:rPr>
              <a:t>Bluebits</a:t>
            </a:r>
            <a:r>
              <a:rPr lang="es-MX" dirty="0" smtClean="0">
                <a:latin typeface="Candara" panose="020E0502030303020204" pitchFamily="34" charset="0"/>
              </a:rPr>
              <a:t>. I hope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had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liked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it</a:t>
            </a:r>
            <a:r>
              <a:rPr lang="es-MX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s-MX" dirty="0" err="1" smtClean="0">
                <a:latin typeface="Candara" panose="020E0502030303020204" pitchFamily="34" charset="0"/>
              </a:rPr>
              <a:t>Thank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and </a:t>
            </a:r>
            <a:r>
              <a:rPr lang="es-MX" dirty="0" err="1" smtClean="0">
                <a:latin typeface="Candara" panose="020E0502030303020204" pitchFamily="34" charset="0"/>
              </a:rPr>
              <a:t>see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you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 err="1" smtClean="0">
                <a:latin typeface="Candara" panose="020E0502030303020204" pitchFamily="34" charset="0"/>
              </a:rPr>
              <a:t>next</a:t>
            </a:r>
            <a:r>
              <a:rPr lang="es-MX" dirty="0" smtClean="0">
                <a:latin typeface="Candara" panose="020E0502030303020204" pitchFamily="34" charset="0"/>
              </a:rPr>
              <a:t> time! </a:t>
            </a:r>
          </a:p>
          <a:p>
            <a:endParaRPr lang="es-E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57213"/>
            <a:ext cx="10922266" cy="1456267"/>
          </a:xfrm>
        </p:spPr>
        <p:txBody>
          <a:bodyPr/>
          <a:lstStyle/>
          <a:p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Robot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door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greeter</a:t>
            </a:r>
            <a:r>
              <a:rPr lang="es-MX" dirty="0" smtClean="0">
                <a:solidFill>
                  <a:srgbClr val="00FFCC"/>
                </a:solidFill>
                <a:latin typeface="ROG Fonts" panose="00000500000000000000" pitchFamily="50" charset="0"/>
              </a:rPr>
              <a:t> </a:t>
            </a:r>
            <a:r>
              <a:rPr lang="es-MX" dirty="0" err="1" smtClean="0">
                <a:solidFill>
                  <a:srgbClr val="00FFCC"/>
                </a:solidFill>
                <a:latin typeface="ROG Fonts" panose="00000500000000000000" pitchFamily="50" charset="0"/>
              </a:rPr>
              <a:t>structure</a:t>
            </a:r>
            <a:endParaRPr lang="es-ES" dirty="0">
              <a:solidFill>
                <a:srgbClr val="00FFCC"/>
              </a:solidFill>
              <a:latin typeface="ROG Fonts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081">
            <a:off x="1589573" y="1386104"/>
            <a:ext cx="3683869" cy="4911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20">
            <a:off x="6716905" y="1429808"/>
            <a:ext cx="3665363" cy="48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1420</TotalTime>
  <Words>297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Joynoted Demo</vt:lpstr>
      <vt:lpstr>ROG Fonts</vt:lpstr>
      <vt:lpstr>Celestial</vt:lpstr>
      <vt:lpstr>Robot Door Greeter Lab Book</vt:lpstr>
      <vt:lpstr>Presentación de PowerPoint</vt:lpstr>
      <vt:lpstr>Presentación de PowerPoint</vt:lpstr>
      <vt:lpstr>Door Greeter Jokes</vt:lpstr>
      <vt:lpstr>Scratch CODEs</vt:lpstr>
      <vt:lpstr>Presentación de PowerPoint</vt:lpstr>
      <vt:lpstr>Video script</vt:lpstr>
      <vt:lpstr>Robot door greeter structure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Door Greeter Lab Book</dc:title>
  <dc:creator>Cuenta Microsoft</dc:creator>
  <cp:lastModifiedBy>Cuenta Microsoft</cp:lastModifiedBy>
  <cp:revision>26</cp:revision>
  <dcterms:created xsi:type="dcterms:W3CDTF">2024-10-03T00:28:27Z</dcterms:created>
  <dcterms:modified xsi:type="dcterms:W3CDTF">2024-12-08T23:34:31Z</dcterms:modified>
</cp:coreProperties>
</file>