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4" r:id="rId17"/>
  </p:sldIdLst>
  <p:sldSz cx="12192000" cy="6858000"/>
  <p:notesSz cx="6858000" cy="9144000"/>
  <p:embeddedFontLst>
    <p:embeddedFont>
      <p:font typeface="Play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htdqjpshzYCb/Y+wFNvc63REAy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0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1371c6e5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1371c6e5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E3CEE65C-6507-6C58-1AF0-C7D6ACD28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:notes">
            <a:extLst>
              <a:ext uri="{FF2B5EF4-FFF2-40B4-BE49-F238E27FC236}">
                <a16:creationId xmlns:a16="http://schemas.microsoft.com/office/drawing/2014/main" id="{18E85CB2-8D32-7A73-FB5D-E4B1A938A3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>
            <a:extLst>
              <a:ext uri="{FF2B5EF4-FFF2-40B4-BE49-F238E27FC236}">
                <a16:creationId xmlns:a16="http://schemas.microsoft.com/office/drawing/2014/main" id="{8F4E6833-37BB-0BBF-E363-285C87BA6C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91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cratch.mit.edu/projects/1096251022/editor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ratch.mit.edu/projects/1082509547/edito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7624" y="2143873"/>
            <a:ext cx="2354263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2142450" y="322600"/>
            <a:ext cx="7732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Robot Door Greeter Lab Book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263193" y="5704350"/>
            <a:ext cx="3683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Hazel, John</a:t>
            </a:r>
            <a:endParaRPr sz="2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2E79A2-40BE-2FD1-4A5D-F97405DD164E}"/>
              </a:ext>
            </a:extLst>
          </p:cNvPr>
          <p:cNvSpPr txBox="1"/>
          <p:nvPr/>
        </p:nvSpPr>
        <p:spPr>
          <a:xfrm>
            <a:off x="10674031" y="6509440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Build-It-Yourself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10876A3-8846-0903-B4BD-DB8B48BD3696}"/>
              </a:ext>
            </a:extLst>
          </p:cNvPr>
          <p:cNvSpPr/>
          <p:nvPr/>
        </p:nvSpPr>
        <p:spPr>
          <a:xfrm>
            <a:off x="7674236" y="2064191"/>
            <a:ext cx="1684897" cy="201892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E909A5-AA5E-D1D6-EB37-E457370CBDF1}"/>
              </a:ext>
            </a:extLst>
          </p:cNvPr>
          <p:cNvSpPr/>
          <p:nvPr/>
        </p:nvSpPr>
        <p:spPr>
          <a:xfrm flipH="1">
            <a:off x="2989218" y="4708895"/>
            <a:ext cx="208228" cy="211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A26606-BE86-BC2C-A4B2-CD87DB601AAC}"/>
              </a:ext>
            </a:extLst>
          </p:cNvPr>
          <p:cNvSpPr/>
          <p:nvPr/>
        </p:nvSpPr>
        <p:spPr>
          <a:xfrm>
            <a:off x="8256846" y="2490094"/>
            <a:ext cx="181068" cy="1410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2C3D20-7A1A-EE6E-9D1E-7E601A8D17AD}"/>
              </a:ext>
            </a:extLst>
          </p:cNvPr>
          <p:cNvSpPr/>
          <p:nvPr/>
        </p:nvSpPr>
        <p:spPr>
          <a:xfrm>
            <a:off x="8477682" y="2600297"/>
            <a:ext cx="181068" cy="14561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3E3F9C-3DEA-EB91-6A4C-E7F8D80DD3F4}"/>
              </a:ext>
            </a:extLst>
          </p:cNvPr>
          <p:cNvCxnSpPr>
            <a:cxnSpLocks/>
            <a:stCxn id="20" idx="6"/>
            <a:endCxn id="11" idx="2"/>
          </p:cNvCxnSpPr>
          <p:nvPr/>
        </p:nvCxnSpPr>
        <p:spPr>
          <a:xfrm>
            <a:off x="3323026" y="3410042"/>
            <a:ext cx="5024354" cy="490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FC30F30-81DB-AD77-FC54-2BEBBDC8F5ED}"/>
              </a:ext>
            </a:extLst>
          </p:cNvPr>
          <p:cNvGrpSpPr/>
          <p:nvPr/>
        </p:nvGrpSpPr>
        <p:grpSpPr>
          <a:xfrm>
            <a:off x="2966780" y="3227538"/>
            <a:ext cx="356246" cy="1460940"/>
            <a:chOff x="2966780" y="3227538"/>
            <a:chExt cx="356246" cy="14609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68E998-A6F4-32A3-81BE-10D18169D8E2}"/>
                </a:ext>
              </a:extLst>
            </p:cNvPr>
            <p:cNvSpPr/>
            <p:nvPr/>
          </p:nvSpPr>
          <p:spPr>
            <a:xfrm>
              <a:off x="2966780" y="3227538"/>
              <a:ext cx="224044" cy="14609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D4F9D3-45A2-039C-1DA4-72D9F878328E}"/>
                </a:ext>
              </a:extLst>
            </p:cNvPr>
            <p:cNvSpPr/>
            <p:nvPr/>
          </p:nvSpPr>
          <p:spPr>
            <a:xfrm>
              <a:off x="3206774" y="3282539"/>
              <a:ext cx="116252" cy="25500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28AE52EB-39A7-320E-6E6E-E0F3EA06DA9F}"/>
              </a:ext>
            </a:extLst>
          </p:cNvPr>
          <p:cNvSpPr/>
          <p:nvPr/>
        </p:nvSpPr>
        <p:spPr>
          <a:xfrm>
            <a:off x="8265020" y="2966260"/>
            <a:ext cx="181068" cy="14561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E65A8F-19DD-9DD8-D7F1-3B4BCB1607CE}"/>
              </a:ext>
            </a:extLst>
          </p:cNvPr>
          <p:cNvGrpSpPr/>
          <p:nvPr/>
        </p:nvGrpSpPr>
        <p:grpSpPr>
          <a:xfrm rot="21377729">
            <a:off x="5771952" y="1798276"/>
            <a:ext cx="2326148" cy="1683173"/>
            <a:chOff x="5600158" y="2455661"/>
            <a:chExt cx="2326148" cy="16831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17CF2E-60B2-96D4-4FE1-14076E9D3CD7}"/>
                </a:ext>
              </a:extLst>
            </p:cNvPr>
            <p:cNvSpPr/>
            <p:nvPr/>
          </p:nvSpPr>
          <p:spPr>
            <a:xfrm>
              <a:off x="6599975" y="3167957"/>
              <a:ext cx="1240325" cy="2610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5D27F58-34CD-60C5-DD5B-1AD1DCEAAE8D}"/>
                </a:ext>
              </a:extLst>
            </p:cNvPr>
            <p:cNvSpPr/>
            <p:nvPr/>
          </p:nvSpPr>
          <p:spPr>
            <a:xfrm>
              <a:off x="6627135" y="3136270"/>
              <a:ext cx="1240325" cy="633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F20EB64-943A-DEE2-D671-FDAAEC19D3F3}"/>
                </a:ext>
              </a:extLst>
            </p:cNvPr>
            <p:cNvSpPr/>
            <p:nvPr/>
          </p:nvSpPr>
          <p:spPr>
            <a:xfrm>
              <a:off x="6599975" y="3429000"/>
              <a:ext cx="1240325" cy="633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E7297C-C200-2DA3-6973-FBC0F6975BBE}"/>
                </a:ext>
              </a:extLst>
            </p:cNvPr>
            <p:cNvSpPr/>
            <p:nvPr/>
          </p:nvSpPr>
          <p:spPr>
            <a:xfrm>
              <a:off x="7745238" y="3199643"/>
              <a:ext cx="181068" cy="20973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0FFFE7F-43E2-9819-70D7-ECB180B82FA6}"/>
                </a:ext>
              </a:extLst>
            </p:cNvPr>
            <p:cNvGrpSpPr/>
            <p:nvPr/>
          </p:nvGrpSpPr>
          <p:grpSpPr>
            <a:xfrm>
              <a:off x="5600158" y="2700844"/>
              <a:ext cx="1272767" cy="1437990"/>
              <a:chOff x="4720627" y="2999609"/>
              <a:chExt cx="1272767" cy="143799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B32D0FA-21B7-6881-3873-5A9C592F1AFE}"/>
                  </a:ext>
                </a:extLst>
              </p:cNvPr>
              <p:cNvSpPr/>
              <p:nvPr/>
            </p:nvSpPr>
            <p:spPr>
              <a:xfrm>
                <a:off x="4720627" y="3371321"/>
                <a:ext cx="602056" cy="4888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DBB8975-1528-410B-D6D9-88BA94443AD0}"/>
                  </a:ext>
                </a:extLst>
              </p:cNvPr>
              <p:cNvSpPr/>
              <p:nvPr/>
            </p:nvSpPr>
            <p:spPr>
              <a:xfrm>
                <a:off x="5103560" y="2999609"/>
                <a:ext cx="796705" cy="11497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4375829-3DC6-2B0E-B346-C3C869BFE6DF}"/>
                  </a:ext>
                </a:extLst>
              </p:cNvPr>
              <p:cNvSpPr/>
              <p:nvPr/>
            </p:nvSpPr>
            <p:spPr>
              <a:xfrm>
                <a:off x="5021655" y="3072145"/>
                <a:ext cx="971739" cy="966456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EB31662-15A5-0896-1D97-58109430930E}"/>
                  </a:ext>
                </a:extLst>
              </p:cNvPr>
              <p:cNvSpPr/>
              <p:nvPr/>
            </p:nvSpPr>
            <p:spPr>
              <a:xfrm>
                <a:off x="5352531" y="4182594"/>
                <a:ext cx="332717" cy="25500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6B1138-BA8B-3810-7342-D6CFC70BD479}"/>
                </a:ext>
              </a:extLst>
            </p:cNvPr>
            <p:cNvSpPr/>
            <p:nvPr/>
          </p:nvSpPr>
          <p:spPr>
            <a:xfrm>
              <a:off x="6259221" y="2455661"/>
              <a:ext cx="332717" cy="2550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5AC4B11-6CDE-0DDC-EFCB-A80C03E83997}"/>
              </a:ext>
            </a:extLst>
          </p:cNvPr>
          <p:cNvSpPr/>
          <p:nvPr/>
        </p:nvSpPr>
        <p:spPr>
          <a:xfrm flipH="1">
            <a:off x="2966780" y="3169"/>
            <a:ext cx="255005" cy="31964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Google Shape;205;p6">
            <a:extLst>
              <a:ext uri="{FF2B5EF4-FFF2-40B4-BE49-F238E27FC236}">
                <a16:creationId xmlns:a16="http://schemas.microsoft.com/office/drawing/2014/main" id="{B61AC41F-920C-F559-C588-D4D88D79620C}"/>
              </a:ext>
            </a:extLst>
          </p:cNvPr>
          <p:cNvSpPr/>
          <p:nvPr/>
        </p:nvSpPr>
        <p:spPr>
          <a:xfrm>
            <a:off x="320472" y="158311"/>
            <a:ext cx="296565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Candy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155CC"/>
                </a:solidFill>
              </a:rPr>
              <a:t>Spillway</a:t>
            </a:r>
            <a:endParaRPr sz="2800" dirty="0">
              <a:solidFill>
                <a:srgbClr val="1155CC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65F3E3-7089-26F7-9E95-F2786769FEAD}"/>
              </a:ext>
            </a:extLst>
          </p:cNvPr>
          <p:cNvSpPr txBox="1"/>
          <p:nvPr/>
        </p:nvSpPr>
        <p:spPr>
          <a:xfrm>
            <a:off x="3221785" y="3948567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F18D21-77C7-DC89-F01E-E4D4563E2562}"/>
              </a:ext>
            </a:extLst>
          </p:cNvPr>
          <p:cNvSpPr txBox="1"/>
          <p:nvPr/>
        </p:nvSpPr>
        <p:spPr>
          <a:xfrm>
            <a:off x="6216219" y="1384394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5FD4FD-BE55-3161-8BDF-3CCA161D0D02}"/>
              </a:ext>
            </a:extLst>
          </p:cNvPr>
          <p:cNvSpPr txBox="1"/>
          <p:nvPr/>
        </p:nvSpPr>
        <p:spPr>
          <a:xfrm>
            <a:off x="5146233" y="3684242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8E3152-5CDD-700A-F9BC-259F9DCA7CA7}"/>
              </a:ext>
            </a:extLst>
          </p:cNvPr>
          <p:cNvSpPr txBox="1"/>
          <p:nvPr/>
        </p:nvSpPr>
        <p:spPr>
          <a:xfrm>
            <a:off x="9552476" y="2490094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Lever stop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FE1EB5-33ED-F2B6-44F0-7DB67203C693}"/>
              </a:ext>
            </a:extLst>
          </p:cNvPr>
          <p:cNvSpPr txBox="1"/>
          <p:nvPr/>
        </p:nvSpPr>
        <p:spPr>
          <a:xfrm>
            <a:off x="9578778" y="2875191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Pivot or Fulcrum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03FF32-8C9D-0EE7-FCD7-7A47D9CDE313}"/>
              </a:ext>
            </a:extLst>
          </p:cNvPr>
          <p:cNvSpPr txBox="1"/>
          <p:nvPr/>
        </p:nvSpPr>
        <p:spPr>
          <a:xfrm>
            <a:off x="9544934" y="1822869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55FD1A-C9DE-0CA7-6F47-D41B437D421D}"/>
              </a:ext>
            </a:extLst>
          </p:cNvPr>
          <p:cNvSpPr txBox="1"/>
          <p:nvPr/>
        </p:nvSpPr>
        <p:spPr>
          <a:xfrm>
            <a:off x="9604432" y="3661327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Rubberband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C90D3B-6535-5785-9F18-9F66203A2891}"/>
              </a:ext>
            </a:extLst>
          </p:cNvPr>
          <p:cNvSpPr txBox="1"/>
          <p:nvPr/>
        </p:nvSpPr>
        <p:spPr>
          <a:xfrm>
            <a:off x="8171041" y="1433593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Candy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CAB6AA-7C94-1040-267F-D0E0C022D404}"/>
              </a:ext>
            </a:extLst>
          </p:cNvPr>
          <p:cNvSpPr txBox="1"/>
          <p:nvPr/>
        </p:nvSpPr>
        <p:spPr>
          <a:xfrm>
            <a:off x="3376924" y="3068248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Door Handle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2C7F88-9CDD-A3AA-C9A0-F8A96890C9D6}"/>
              </a:ext>
            </a:extLst>
          </p:cNvPr>
          <p:cNvSpPr txBox="1"/>
          <p:nvPr/>
        </p:nvSpPr>
        <p:spPr>
          <a:xfrm>
            <a:off x="7073086" y="973634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Spillway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D60A260-1BAD-8F24-36C5-263DC4087664}"/>
              </a:ext>
            </a:extLst>
          </p:cNvPr>
          <p:cNvCxnSpPr>
            <a:stCxn id="45" idx="2"/>
          </p:cNvCxnSpPr>
          <p:nvPr/>
        </p:nvCxnSpPr>
        <p:spPr>
          <a:xfrm flipH="1">
            <a:off x="7306147" y="1281411"/>
            <a:ext cx="188690" cy="1112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20EA25C-3296-7307-A77D-656D58CAB98A}"/>
              </a:ext>
            </a:extLst>
          </p:cNvPr>
          <p:cNvCxnSpPr>
            <a:stCxn id="43" idx="2"/>
          </p:cNvCxnSpPr>
          <p:nvPr/>
        </p:nvCxnSpPr>
        <p:spPr>
          <a:xfrm flipH="1">
            <a:off x="8102915" y="1741370"/>
            <a:ext cx="419344" cy="724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7FFCC2D-2C08-F850-FB65-7C096B474F65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8475734" y="1976758"/>
            <a:ext cx="1069200" cy="475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BCE0109-FEAB-3BC4-4C28-8CC38915C482}"/>
              </a:ext>
            </a:extLst>
          </p:cNvPr>
          <p:cNvCxnSpPr/>
          <p:nvPr/>
        </p:nvCxnSpPr>
        <p:spPr>
          <a:xfrm flipH="1" flipV="1">
            <a:off x="8492757" y="3034495"/>
            <a:ext cx="105971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255FA49-40B5-B661-3278-615918610F17}"/>
              </a:ext>
            </a:extLst>
          </p:cNvPr>
          <p:cNvCxnSpPr>
            <a:cxnSpLocks/>
          </p:cNvCxnSpPr>
          <p:nvPr/>
        </p:nvCxnSpPr>
        <p:spPr>
          <a:xfrm flipH="1">
            <a:off x="8703147" y="2634803"/>
            <a:ext cx="811509" cy="22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033712A-3C7E-809E-8F9D-B8C13C28B3D8}"/>
              </a:ext>
            </a:extLst>
          </p:cNvPr>
          <p:cNvCxnSpPr>
            <a:stCxn id="42" idx="1"/>
          </p:cNvCxnSpPr>
          <p:nvPr/>
        </p:nvCxnSpPr>
        <p:spPr>
          <a:xfrm flipH="1" flipV="1">
            <a:off x="9384534" y="3763406"/>
            <a:ext cx="219898" cy="51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802DAA6-EF0B-FD2D-1F71-C14E5EF4234C}"/>
              </a:ext>
            </a:extLst>
          </p:cNvPr>
          <p:cNvSpPr txBox="1"/>
          <p:nvPr/>
        </p:nvSpPr>
        <p:spPr>
          <a:xfrm>
            <a:off x="7970549" y="4124709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Cardboard</a:t>
            </a:r>
          </a:p>
          <a:p>
            <a:pPr algn="ctr"/>
            <a:r>
              <a:rPr lang="en-US" dirty="0"/>
              <a:t>Platform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91D5F77-7554-053E-B673-E1D40D888EFD}"/>
              </a:ext>
            </a:extLst>
          </p:cNvPr>
          <p:cNvSpPr/>
          <p:nvPr/>
        </p:nvSpPr>
        <p:spPr>
          <a:xfrm>
            <a:off x="8431124" y="3746130"/>
            <a:ext cx="869666" cy="4571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2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2DD99-2863-5030-7E43-6B1CC45F3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302292F-C072-85A4-C353-75DC8C31DD50}"/>
              </a:ext>
            </a:extLst>
          </p:cNvPr>
          <p:cNvSpPr/>
          <p:nvPr/>
        </p:nvSpPr>
        <p:spPr>
          <a:xfrm>
            <a:off x="7674236" y="2064191"/>
            <a:ext cx="1684897" cy="201892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1DF3EB-1ACC-B43F-B867-62C53BB914D5}"/>
              </a:ext>
            </a:extLst>
          </p:cNvPr>
          <p:cNvSpPr/>
          <p:nvPr/>
        </p:nvSpPr>
        <p:spPr>
          <a:xfrm flipH="1">
            <a:off x="2989218" y="4708895"/>
            <a:ext cx="208228" cy="211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C67DD8-9F89-BD63-D456-EAB63852A1BE}"/>
              </a:ext>
            </a:extLst>
          </p:cNvPr>
          <p:cNvSpPr/>
          <p:nvPr/>
        </p:nvSpPr>
        <p:spPr>
          <a:xfrm>
            <a:off x="8256846" y="2490094"/>
            <a:ext cx="181068" cy="1410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352AE85-C725-85E6-4376-B3BF2F7A5CDA}"/>
              </a:ext>
            </a:extLst>
          </p:cNvPr>
          <p:cNvSpPr/>
          <p:nvPr/>
        </p:nvSpPr>
        <p:spPr>
          <a:xfrm>
            <a:off x="8477682" y="2600297"/>
            <a:ext cx="181068" cy="14561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C34946-AE06-AD4C-5DBF-3A098ADE3CF3}"/>
              </a:ext>
            </a:extLst>
          </p:cNvPr>
          <p:cNvCxnSpPr>
            <a:cxnSpLocks/>
            <a:stCxn id="20" idx="6"/>
            <a:endCxn id="11" idx="2"/>
          </p:cNvCxnSpPr>
          <p:nvPr/>
        </p:nvCxnSpPr>
        <p:spPr>
          <a:xfrm>
            <a:off x="3323026" y="3410042"/>
            <a:ext cx="5024354" cy="490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1D55FEE-16FA-FC98-4863-BE192C92AB81}"/>
              </a:ext>
            </a:extLst>
          </p:cNvPr>
          <p:cNvGrpSpPr/>
          <p:nvPr/>
        </p:nvGrpSpPr>
        <p:grpSpPr>
          <a:xfrm>
            <a:off x="2966780" y="3227538"/>
            <a:ext cx="356246" cy="1460940"/>
            <a:chOff x="2966780" y="3227538"/>
            <a:chExt cx="356246" cy="14609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67C684-D8C2-C5B3-7571-269CC8CFAF2C}"/>
                </a:ext>
              </a:extLst>
            </p:cNvPr>
            <p:cNvSpPr/>
            <p:nvPr/>
          </p:nvSpPr>
          <p:spPr>
            <a:xfrm>
              <a:off x="2966780" y="3227538"/>
              <a:ext cx="224044" cy="14609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1CCA052-D5BF-AE9D-3BBB-480FE4047C07}"/>
                </a:ext>
              </a:extLst>
            </p:cNvPr>
            <p:cNvSpPr/>
            <p:nvPr/>
          </p:nvSpPr>
          <p:spPr>
            <a:xfrm>
              <a:off x="3206774" y="3282539"/>
              <a:ext cx="116252" cy="25500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299DE44C-6D00-96F5-5EF3-BFB61161B87D}"/>
              </a:ext>
            </a:extLst>
          </p:cNvPr>
          <p:cNvSpPr/>
          <p:nvPr/>
        </p:nvSpPr>
        <p:spPr>
          <a:xfrm>
            <a:off x="8265020" y="2966260"/>
            <a:ext cx="181068" cy="14561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49AF271-2CA3-B219-133D-6F2A5BBBBE1F}"/>
              </a:ext>
            </a:extLst>
          </p:cNvPr>
          <p:cNvSpPr/>
          <p:nvPr/>
        </p:nvSpPr>
        <p:spPr>
          <a:xfrm>
            <a:off x="8431124" y="3746130"/>
            <a:ext cx="869666" cy="4571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187347-F5D4-BF81-DF4A-BB43104C5909}"/>
              </a:ext>
            </a:extLst>
          </p:cNvPr>
          <p:cNvGrpSpPr/>
          <p:nvPr/>
        </p:nvGrpSpPr>
        <p:grpSpPr>
          <a:xfrm rot="21377729">
            <a:off x="5771952" y="1798276"/>
            <a:ext cx="2326148" cy="1683173"/>
            <a:chOff x="5600158" y="2455661"/>
            <a:chExt cx="2326148" cy="16831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D25371-4C99-6A69-31D3-DE49B5B584D4}"/>
                </a:ext>
              </a:extLst>
            </p:cNvPr>
            <p:cNvSpPr/>
            <p:nvPr/>
          </p:nvSpPr>
          <p:spPr>
            <a:xfrm>
              <a:off x="6599975" y="3167957"/>
              <a:ext cx="1240325" cy="2610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9B09B58-7FB9-85AE-8A03-385B76E50DF0}"/>
                </a:ext>
              </a:extLst>
            </p:cNvPr>
            <p:cNvSpPr/>
            <p:nvPr/>
          </p:nvSpPr>
          <p:spPr>
            <a:xfrm>
              <a:off x="6627135" y="3136270"/>
              <a:ext cx="1240325" cy="633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B29A8BA-26FE-E585-BA7C-89E19D42C5D5}"/>
                </a:ext>
              </a:extLst>
            </p:cNvPr>
            <p:cNvSpPr/>
            <p:nvPr/>
          </p:nvSpPr>
          <p:spPr>
            <a:xfrm>
              <a:off x="6599975" y="3429000"/>
              <a:ext cx="1240325" cy="633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A17756-A346-AEFA-064B-EE3B37696DFF}"/>
                </a:ext>
              </a:extLst>
            </p:cNvPr>
            <p:cNvSpPr/>
            <p:nvPr/>
          </p:nvSpPr>
          <p:spPr>
            <a:xfrm>
              <a:off x="7745238" y="3199643"/>
              <a:ext cx="181068" cy="20973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69A6C4-90A4-256D-04E9-BD5DF469759A}"/>
                </a:ext>
              </a:extLst>
            </p:cNvPr>
            <p:cNvGrpSpPr/>
            <p:nvPr/>
          </p:nvGrpSpPr>
          <p:grpSpPr>
            <a:xfrm>
              <a:off x="5600158" y="2700844"/>
              <a:ext cx="1272767" cy="1437990"/>
              <a:chOff x="4720627" y="2999609"/>
              <a:chExt cx="1272767" cy="143799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847CA32-B64A-AC9F-F7FF-8CAC3B3700DA}"/>
                  </a:ext>
                </a:extLst>
              </p:cNvPr>
              <p:cNvSpPr/>
              <p:nvPr/>
            </p:nvSpPr>
            <p:spPr>
              <a:xfrm>
                <a:off x="4720627" y="3371321"/>
                <a:ext cx="602056" cy="4888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C4EF1DEE-A4A7-C4C7-C474-A8666AF53C0C}"/>
                  </a:ext>
                </a:extLst>
              </p:cNvPr>
              <p:cNvSpPr/>
              <p:nvPr/>
            </p:nvSpPr>
            <p:spPr>
              <a:xfrm>
                <a:off x="5103560" y="2999609"/>
                <a:ext cx="796705" cy="11497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9542D43-EC44-8F43-85BB-1281BD5659CB}"/>
                  </a:ext>
                </a:extLst>
              </p:cNvPr>
              <p:cNvSpPr/>
              <p:nvPr/>
            </p:nvSpPr>
            <p:spPr>
              <a:xfrm>
                <a:off x="5021655" y="3072145"/>
                <a:ext cx="971739" cy="966456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23D3657-1CCC-40D1-D876-D4FE4C7C6CED}"/>
                  </a:ext>
                </a:extLst>
              </p:cNvPr>
              <p:cNvSpPr/>
              <p:nvPr/>
            </p:nvSpPr>
            <p:spPr>
              <a:xfrm>
                <a:off x="5352531" y="4182594"/>
                <a:ext cx="332717" cy="25500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A82A05-12D1-DBA6-4ACB-CCBC2E73D425}"/>
                </a:ext>
              </a:extLst>
            </p:cNvPr>
            <p:cNvSpPr/>
            <p:nvPr/>
          </p:nvSpPr>
          <p:spPr>
            <a:xfrm>
              <a:off x="6259221" y="2455661"/>
              <a:ext cx="332717" cy="2550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E52ED09-B9D7-8321-178E-A7BD28BFAB1C}"/>
              </a:ext>
            </a:extLst>
          </p:cNvPr>
          <p:cNvSpPr/>
          <p:nvPr/>
        </p:nvSpPr>
        <p:spPr>
          <a:xfrm flipH="1">
            <a:off x="2966780" y="3169"/>
            <a:ext cx="255005" cy="31964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Google Shape;205;p6">
            <a:extLst>
              <a:ext uri="{FF2B5EF4-FFF2-40B4-BE49-F238E27FC236}">
                <a16:creationId xmlns:a16="http://schemas.microsoft.com/office/drawing/2014/main" id="{46AD52EC-BB1E-10C6-DC7D-BA9EB435DCE9}"/>
              </a:ext>
            </a:extLst>
          </p:cNvPr>
          <p:cNvSpPr/>
          <p:nvPr/>
        </p:nvSpPr>
        <p:spPr>
          <a:xfrm>
            <a:off x="320472" y="158311"/>
            <a:ext cx="296565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Candy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155CC"/>
                </a:solidFill>
              </a:rPr>
              <a:t>Spillway</a:t>
            </a:r>
            <a:endParaRPr sz="2800" dirty="0">
              <a:solidFill>
                <a:srgbClr val="1155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8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5A52E-4422-F067-5D9B-BE3BB1B63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6FD47DF-EAC5-FFC7-7303-F0F643E1A1C0}"/>
              </a:ext>
            </a:extLst>
          </p:cNvPr>
          <p:cNvSpPr/>
          <p:nvPr/>
        </p:nvSpPr>
        <p:spPr>
          <a:xfrm>
            <a:off x="7674236" y="2064191"/>
            <a:ext cx="1684897" cy="201892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C02214-D26A-9D77-2BE1-17CD95498C18}"/>
              </a:ext>
            </a:extLst>
          </p:cNvPr>
          <p:cNvSpPr/>
          <p:nvPr/>
        </p:nvSpPr>
        <p:spPr>
          <a:xfrm flipH="1">
            <a:off x="2989218" y="4708895"/>
            <a:ext cx="208228" cy="211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6100DF-0822-439C-2B26-E7436FFCCCA2}"/>
              </a:ext>
            </a:extLst>
          </p:cNvPr>
          <p:cNvSpPr/>
          <p:nvPr/>
        </p:nvSpPr>
        <p:spPr>
          <a:xfrm rot="21102841">
            <a:off x="8256846" y="2490094"/>
            <a:ext cx="181068" cy="1410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CB9115-A944-C5A9-DBA6-0B88F4D8FE54}"/>
              </a:ext>
            </a:extLst>
          </p:cNvPr>
          <p:cNvSpPr/>
          <p:nvPr/>
        </p:nvSpPr>
        <p:spPr>
          <a:xfrm>
            <a:off x="8477682" y="2600297"/>
            <a:ext cx="181068" cy="14561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00D298-68AE-AB8D-318C-70BEA6AAE50F}"/>
              </a:ext>
            </a:extLst>
          </p:cNvPr>
          <p:cNvCxnSpPr>
            <a:cxnSpLocks/>
            <a:stCxn id="20" idx="6"/>
            <a:endCxn id="11" idx="2"/>
          </p:cNvCxnSpPr>
          <p:nvPr/>
        </p:nvCxnSpPr>
        <p:spPr>
          <a:xfrm>
            <a:off x="3871438" y="3573905"/>
            <a:ext cx="4577602" cy="319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D632F8E-C151-A0F8-F035-E0E2FF0EE943}"/>
              </a:ext>
            </a:extLst>
          </p:cNvPr>
          <p:cNvGrpSpPr/>
          <p:nvPr/>
        </p:nvGrpSpPr>
        <p:grpSpPr>
          <a:xfrm rot="1644144">
            <a:off x="3282984" y="3247938"/>
            <a:ext cx="356246" cy="1460940"/>
            <a:chOff x="2966780" y="3227538"/>
            <a:chExt cx="356246" cy="14609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572CD9-FEA2-294E-F638-7DB430C75703}"/>
                </a:ext>
              </a:extLst>
            </p:cNvPr>
            <p:cNvSpPr/>
            <p:nvPr/>
          </p:nvSpPr>
          <p:spPr>
            <a:xfrm>
              <a:off x="2966780" y="3227538"/>
              <a:ext cx="224044" cy="14609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FF6FC5F-C5BD-E470-0693-17F5C35964DF}"/>
                </a:ext>
              </a:extLst>
            </p:cNvPr>
            <p:cNvSpPr/>
            <p:nvPr/>
          </p:nvSpPr>
          <p:spPr>
            <a:xfrm>
              <a:off x="3206774" y="3282539"/>
              <a:ext cx="116252" cy="25500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8BB922A-FCE7-DAB0-D6D5-F1304E35F1C9}"/>
              </a:ext>
            </a:extLst>
          </p:cNvPr>
          <p:cNvSpPr/>
          <p:nvPr/>
        </p:nvSpPr>
        <p:spPr>
          <a:xfrm>
            <a:off x="8265020" y="2966260"/>
            <a:ext cx="181068" cy="14561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CCAC84-047A-9DB5-2031-9033F8A8417E}"/>
              </a:ext>
            </a:extLst>
          </p:cNvPr>
          <p:cNvSpPr/>
          <p:nvPr/>
        </p:nvSpPr>
        <p:spPr>
          <a:xfrm>
            <a:off x="8549854" y="3733389"/>
            <a:ext cx="762160" cy="69066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4C3E9D-C8CD-7C32-68CC-548718614B3C}"/>
              </a:ext>
            </a:extLst>
          </p:cNvPr>
          <p:cNvGrpSpPr/>
          <p:nvPr/>
        </p:nvGrpSpPr>
        <p:grpSpPr>
          <a:xfrm rot="21377729">
            <a:off x="5771952" y="1798276"/>
            <a:ext cx="2326148" cy="1683173"/>
            <a:chOff x="5600158" y="2455661"/>
            <a:chExt cx="2326148" cy="16831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1334FE-5AC9-09FF-C113-3912856990E5}"/>
                </a:ext>
              </a:extLst>
            </p:cNvPr>
            <p:cNvSpPr/>
            <p:nvPr/>
          </p:nvSpPr>
          <p:spPr>
            <a:xfrm>
              <a:off x="6599975" y="3167957"/>
              <a:ext cx="1240325" cy="2610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5A9993C-2BC7-BD46-922C-D6C03C5E219C}"/>
                </a:ext>
              </a:extLst>
            </p:cNvPr>
            <p:cNvSpPr/>
            <p:nvPr/>
          </p:nvSpPr>
          <p:spPr>
            <a:xfrm>
              <a:off x="6627135" y="3136270"/>
              <a:ext cx="1240325" cy="633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4E6D162-E932-209B-6B00-53B13C20371E}"/>
                </a:ext>
              </a:extLst>
            </p:cNvPr>
            <p:cNvSpPr/>
            <p:nvPr/>
          </p:nvSpPr>
          <p:spPr>
            <a:xfrm>
              <a:off x="6599975" y="3429000"/>
              <a:ext cx="1240325" cy="633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5A6EC7A-E9A7-9635-BDCB-C5DE81665FCF}"/>
                </a:ext>
              </a:extLst>
            </p:cNvPr>
            <p:cNvSpPr/>
            <p:nvPr/>
          </p:nvSpPr>
          <p:spPr>
            <a:xfrm>
              <a:off x="7745238" y="3199643"/>
              <a:ext cx="181068" cy="20973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AAA949B-23E1-B598-C47D-079C7804F71F}"/>
                </a:ext>
              </a:extLst>
            </p:cNvPr>
            <p:cNvGrpSpPr/>
            <p:nvPr/>
          </p:nvGrpSpPr>
          <p:grpSpPr>
            <a:xfrm>
              <a:off x="5600158" y="2700844"/>
              <a:ext cx="1272767" cy="1437990"/>
              <a:chOff x="4720627" y="2999609"/>
              <a:chExt cx="1272767" cy="143799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C3FFB32-6A8A-3B61-A558-88C0B66CFCD5}"/>
                  </a:ext>
                </a:extLst>
              </p:cNvPr>
              <p:cNvSpPr/>
              <p:nvPr/>
            </p:nvSpPr>
            <p:spPr>
              <a:xfrm>
                <a:off x="4720627" y="3371321"/>
                <a:ext cx="602056" cy="4888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6053CC8-063E-CA1E-81E2-EE25AD6EE0EE}"/>
                  </a:ext>
                </a:extLst>
              </p:cNvPr>
              <p:cNvSpPr/>
              <p:nvPr/>
            </p:nvSpPr>
            <p:spPr>
              <a:xfrm>
                <a:off x="5103560" y="2999609"/>
                <a:ext cx="796705" cy="11497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7D59649-310B-8856-20C8-1B4FF9361BD1}"/>
                  </a:ext>
                </a:extLst>
              </p:cNvPr>
              <p:cNvSpPr/>
              <p:nvPr/>
            </p:nvSpPr>
            <p:spPr>
              <a:xfrm>
                <a:off x="5021655" y="3072145"/>
                <a:ext cx="971739" cy="966456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AB4CF99-5BD3-7FAB-B0F4-778BCB4DA855}"/>
                  </a:ext>
                </a:extLst>
              </p:cNvPr>
              <p:cNvSpPr/>
              <p:nvPr/>
            </p:nvSpPr>
            <p:spPr>
              <a:xfrm>
                <a:off x="5352531" y="4182594"/>
                <a:ext cx="332717" cy="25500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DC77691-94D6-E100-2293-DBFAAA167738}"/>
                </a:ext>
              </a:extLst>
            </p:cNvPr>
            <p:cNvSpPr/>
            <p:nvPr/>
          </p:nvSpPr>
          <p:spPr>
            <a:xfrm>
              <a:off x="6259221" y="2455661"/>
              <a:ext cx="332717" cy="2550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DBE7B91-F4F9-9611-0E66-EC07EE64EC36}"/>
              </a:ext>
            </a:extLst>
          </p:cNvPr>
          <p:cNvSpPr/>
          <p:nvPr/>
        </p:nvSpPr>
        <p:spPr>
          <a:xfrm flipH="1">
            <a:off x="2966780" y="3169"/>
            <a:ext cx="255005" cy="31964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Google Shape;205;p6">
            <a:extLst>
              <a:ext uri="{FF2B5EF4-FFF2-40B4-BE49-F238E27FC236}">
                <a16:creationId xmlns:a16="http://schemas.microsoft.com/office/drawing/2014/main" id="{079C5EB4-0D66-C0B6-AC85-DC7B1F271812}"/>
              </a:ext>
            </a:extLst>
          </p:cNvPr>
          <p:cNvSpPr/>
          <p:nvPr/>
        </p:nvSpPr>
        <p:spPr>
          <a:xfrm>
            <a:off x="320472" y="158311"/>
            <a:ext cx="296565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Candy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155CC"/>
                </a:solidFill>
              </a:rPr>
              <a:t>Spillway</a:t>
            </a:r>
            <a:endParaRPr sz="2800" dirty="0">
              <a:solidFill>
                <a:srgbClr val="1155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77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09299-6729-2EC2-F5EC-32B1EDA12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C832FFE-A777-A2A3-6A80-CD3F1D060F35}"/>
              </a:ext>
            </a:extLst>
          </p:cNvPr>
          <p:cNvSpPr/>
          <p:nvPr/>
        </p:nvSpPr>
        <p:spPr>
          <a:xfrm>
            <a:off x="7674236" y="2064191"/>
            <a:ext cx="1684897" cy="201892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39EE01-E08F-A374-C753-8F63887CF342}"/>
              </a:ext>
            </a:extLst>
          </p:cNvPr>
          <p:cNvSpPr/>
          <p:nvPr/>
        </p:nvSpPr>
        <p:spPr>
          <a:xfrm flipH="1">
            <a:off x="2989218" y="4708895"/>
            <a:ext cx="208228" cy="211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E047B6-C81F-D7DC-EBA9-9291FDF8192F}"/>
              </a:ext>
            </a:extLst>
          </p:cNvPr>
          <p:cNvSpPr/>
          <p:nvPr/>
        </p:nvSpPr>
        <p:spPr>
          <a:xfrm>
            <a:off x="8477682" y="2600297"/>
            <a:ext cx="181068" cy="14561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07CD8B-50E9-946D-6109-8C1581E7487B}"/>
              </a:ext>
            </a:extLst>
          </p:cNvPr>
          <p:cNvCxnSpPr>
            <a:cxnSpLocks/>
            <a:stCxn id="20" idx="6"/>
            <a:endCxn id="11" idx="2"/>
          </p:cNvCxnSpPr>
          <p:nvPr/>
        </p:nvCxnSpPr>
        <p:spPr>
          <a:xfrm flipV="1">
            <a:off x="4332210" y="3796974"/>
            <a:ext cx="4441458" cy="237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C26107-C572-504F-6F77-496CA4C9A031}"/>
              </a:ext>
            </a:extLst>
          </p:cNvPr>
          <p:cNvGrpSpPr/>
          <p:nvPr/>
        </p:nvGrpSpPr>
        <p:grpSpPr>
          <a:xfrm rot="3204897">
            <a:off x="3607921" y="3487835"/>
            <a:ext cx="356246" cy="1460940"/>
            <a:chOff x="2966780" y="3227538"/>
            <a:chExt cx="356246" cy="14609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1F6B50B-BA81-0780-D888-AC5E683D1483}"/>
                </a:ext>
              </a:extLst>
            </p:cNvPr>
            <p:cNvSpPr/>
            <p:nvPr/>
          </p:nvSpPr>
          <p:spPr>
            <a:xfrm>
              <a:off x="2966780" y="3227538"/>
              <a:ext cx="224044" cy="14609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059F2C-9898-0828-7CC7-6AD57A0E238A}"/>
                </a:ext>
              </a:extLst>
            </p:cNvPr>
            <p:cNvSpPr/>
            <p:nvPr/>
          </p:nvSpPr>
          <p:spPr>
            <a:xfrm>
              <a:off x="3206774" y="3282539"/>
              <a:ext cx="116252" cy="25500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AD3CFB-8E83-2B86-6529-7B5CCB179ED4}"/>
              </a:ext>
            </a:extLst>
          </p:cNvPr>
          <p:cNvGrpSpPr/>
          <p:nvPr/>
        </p:nvGrpSpPr>
        <p:grpSpPr>
          <a:xfrm rot="21377729">
            <a:off x="5772011" y="1800178"/>
            <a:ext cx="2267302" cy="1683173"/>
            <a:chOff x="5600158" y="2455661"/>
            <a:chExt cx="2267302" cy="16831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2A38D1-CBC0-5DF5-DE11-A562D96A4890}"/>
                </a:ext>
              </a:extLst>
            </p:cNvPr>
            <p:cNvSpPr/>
            <p:nvPr/>
          </p:nvSpPr>
          <p:spPr>
            <a:xfrm>
              <a:off x="6599975" y="3167957"/>
              <a:ext cx="1240325" cy="2610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3B00358-E816-016B-54AA-835ECBE73A68}"/>
                </a:ext>
              </a:extLst>
            </p:cNvPr>
            <p:cNvSpPr/>
            <p:nvPr/>
          </p:nvSpPr>
          <p:spPr>
            <a:xfrm>
              <a:off x="6627135" y="3136270"/>
              <a:ext cx="1240325" cy="633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3133261-DE4B-F70B-BE9A-1E57EF6A5B59}"/>
                </a:ext>
              </a:extLst>
            </p:cNvPr>
            <p:cNvSpPr/>
            <p:nvPr/>
          </p:nvSpPr>
          <p:spPr>
            <a:xfrm>
              <a:off x="6599975" y="3429000"/>
              <a:ext cx="1240325" cy="633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6BD57E-6E0E-ACBA-EF11-FE66F193DE79}"/>
                </a:ext>
              </a:extLst>
            </p:cNvPr>
            <p:cNvSpPr/>
            <p:nvPr/>
          </p:nvSpPr>
          <p:spPr>
            <a:xfrm>
              <a:off x="7609728" y="3190868"/>
              <a:ext cx="181068" cy="20973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80F5987-E746-5C45-4804-12667D58E4C4}"/>
                </a:ext>
              </a:extLst>
            </p:cNvPr>
            <p:cNvGrpSpPr/>
            <p:nvPr/>
          </p:nvGrpSpPr>
          <p:grpSpPr>
            <a:xfrm>
              <a:off x="5600158" y="2700844"/>
              <a:ext cx="1272767" cy="1437990"/>
              <a:chOff x="4720627" y="2999609"/>
              <a:chExt cx="1272767" cy="143799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A146E60E-F831-B2AB-33EC-448F59A6C859}"/>
                  </a:ext>
                </a:extLst>
              </p:cNvPr>
              <p:cNvSpPr/>
              <p:nvPr/>
            </p:nvSpPr>
            <p:spPr>
              <a:xfrm>
                <a:off x="4720627" y="3371321"/>
                <a:ext cx="602056" cy="4888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7C4BE40B-5615-4808-EE7D-0108F702EC9A}"/>
                  </a:ext>
                </a:extLst>
              </p:cNvPr>
              <p:cNvSpPr/>
              <p:nvPr/>
            </p:nvSpPr>
            <p:spPr>
              <a:xfrm>
                <a:off x="5103560" y="2999609"/>
                <a:ext cx="796705" cy="11497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BDBF5D6-80DC-7DF2-A89B-4FACFE74B321}"/>
                  </a:ext>
                </a:extLst>
              </p:cNvPr>
              <p:cNvSpPr/>
              <p:nvPr/>
            </p:nvSpPr>
            <p:spPr>
              <a:xfrm>
                <a:off x="5021655" y="3072145"/>
                <a:ext cx="971739" cy="966456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417272-024C-9259-0DFE-33498C36676A}"/>
                  </a:ext>
                </a:extLst>
              </p:cNvPr>
              <p:cNvSpPr/>
              <p:nvPr/>
            </p:nvSpPr>
            <p:spPr>
              <a:xfrm>
                <a:off x="5352531" y="4182594"/>
                <a:ext cx="332717" cy="25500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76B3521-4CD4-6418-51E6-F135560B0751}"/>
                </a:ext>
              </a:extLst>
            </p:cNvPr>
            <p:cNvSpPr/>
            <p:nvPr/>
          </p:nvSpPr>
          <p:spPr>
            <a:xfrm>
              <a:off x="6259221" y="2455661"/>
              <a:ext cx="332717" cy="2550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03FE352-2051-9F20-5D12-754DAD595290}"/>
              </a:ext>
            </a:extLst>
          </p:cNvPr>
          <p:cNvSpPr/>
          <p:nvPr/>
        </p:nvSpPr>
        <p:spPr>
          <a:xfrm flipH="1">
            <a:off x="2966780" y="3169"/>
            <a:ext cx="255005" cy="31964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Google Shape;205;p6">
            <a:extLst>
              <a:ext uri="{FF2B5EF4-FFF2-40B4-BE49-F238E27FC236}">
                <a16:creationId xmlns:a16="http://schemas.microsoft.com/office/drawing/2014/main" id="{2BE2DD2F-256B-8D1D-FE6B-2D49259D7291}"/>
              </a:ext>
            </a:extLst>
          </p:cNvPr>
          <p:cNvSpPr/>
          <p:nvPr/>
        </p:nvSpPr>
        <p:spPr>
          <a:xfrm>
            <a:off x="320472" y="158311"/>
            <a:ext cx="296565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Candy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155CC"/>
                </a:solidFill>
              </a:rPr>
              <a:t>Spillway</a:t>
            </a:r>
            <a:endParaRPr sz="2800" dirty="0">
              <a:solidFill>
                <a:srgbClr val="1155CC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5EAD6B-96B5-0B18-60ED-BC8C4A5737A4}"/>
              </a:ext>
            </a:extLst>
          </p:cNvPr>
          <p:cNvGrpSpPr/>
          <p:nvPr/>
        </p:nvGrpSpPr>
        <p:grpSpPr>
          <a:xfrm rot="21186142">
            <a:off x="8265020" y="2490094"/>
            <a:ext cx="236265" cy="1410831"/>
            <a:chOff x="8265020" y="2490094"/>
            <a:chExt cx="236265" cy="14108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B397C4-43FE-46B2-036A-3979D424ED5B}"/>
                </a:ext>
              </a:extLst>
            </p:cNvPr>
            <p:cNvSpPr/>
            <p:nvPr/>
          </p:nvSpPr>
          <p:spPr>
            <a:xfrm rot="20154987">
              <a:off x="8320217" y="2490094"/>
              <a:ext cx="181068" cy="141083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8B5C5AD-D91C-61AF-68E3-869BCF0F6B52}"/>
                </a:ext>
              </a:extLst>
            </p:cNvPr>
            <p:cNvSpPr/>
            <p:nvPr/>
          </p:nvSpPr>
          <p:spPr>
            <a:xfrm>
              <a:off x="8265020" y="2966260"/>
              <a:ext cx="181068" cy="1456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67B41BC-2E3A-9F69-39AB-822DA57C3E56}"/>
              </a:ext>
            </a:extLst>
          </p:cNvPr>
          <p:cNvSpPr/>
          <p:nvPr/>
        </p:nvSpPr>
        <p:spPr>
          <a:xfrm rot="722299">
            <a:off x="8844495" y="3702983"/>
            <a:ext cx="449503" cy="94760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59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38967-4D52-6D5F-144E-85FF617CC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259D22B-3AB6-854F-8BAE-6BE98DF78F5D}"/>
              </a:ext>
            </a:extLst>
          </p:cNvPr>
          <p:cNvSpPr/>
          <p:nvPr/>
        </p:nvSpPr>
        <p:spPr>
          <a:xfrm>
            <a:off x="7674236" y="2064191"/>
            <a:ext cx="1684897" cy="201892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39579E-863E-3ED8-966E-BC56565A2C4F}"/>
              </a:ext>
            </a:extLst>
          </p:cNvPr>
          <p:cNvSpPr/>
          <p:nvPr/>
        </p:nvSpPr>
        <p:spPr>
          <a:xfrm flipH="1">
            <a:off x="2989218" y="4708895"/>
            <a:ext cx="208228" cy="211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DFC0719-9B77-6A31-EC31-D0FF22CD4BC1}"/>
              </a:ext>
            </a:extLst>
          </p:cNvPr>
          <p:cNvSpPr/>
          <p:nvPr/>
        </p:nvSpPr>
        <p:spPr>
          <a:xfrm>
            <a:off x="8477682" y="2600297"/>
            <a:ext cx="181068" cy="14561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FC845D-0A8D-5E2D-00C9-33AD2864445E}"/>
              </a:ext>
            </a:extLst>
          </p:cNvPr>
          <p:cNvCxnSpPr>
            <a:cxnSpLocks/>
            <a:stCxn id="20" idx="6"/>
            <a:endCxn id="11" idx="2"/>
          </p:cNvCxnSpPr>
          <p:nvPr/>
        </p:nvCxnSpPr>
        <p:spPr>
          <a:xfrm flipV="1">
            <a:off x="4332210" y="3796974"/>
            <a:ext cx="4441458" cy="237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AEB093-1CFB-FC44-239C-49440D0D40F7}"/>
              </a:ext>
            </a:extLst>
          </p:cNvPr>
          <p:cNvGrpSpPr/>
          <p:nvPr/>
        </p:nvGrpSpPr>
        <p:grpSpPr>
          <a:xfrm rot="3204897">
            <a:off x="3607921" y="3487835"/>
            <a:ext cx="356246" cy="1460940"/>
            <a:chOff x="2966780" y="3227538"/>
            <a:chExt cx="356246" cy="14609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B84B7C-6843-6EF7-FF05-073CFDD54B50}"/>
                </a:ext>
              </a:extLst>
            </p:cNvPr>
            <p:cNvSpPr/>
            <p:nvPr/>
          </p:nvSpPr>
          <p:spPr>
            <a:xfrm>
              <a:off x="2966780" y="3227538"/>
              <a:ext cx="224044" cy="14609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2EC0DE1-6A05-6434-8B26-B9FA9559B3E4}"/>
                </a:ext>
              </a:extLst>
            </p:cNvPr>
            <p:cNvSpPr/>
            <p:nvPr/>
          </p:nvSpPr>
          <p:spPr>
            <a:xfrm>
              <a:off x="3206774" y="3282539"/>
              <a:ext cx="116252" cy="25500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58F36D-B8A7-2A16-FC27-05024546561C}"/>
              </a:ext>
            </a:extLst>
          </p:cNvPr>
          <p:cNvGrpSpPr/>
          <p:nvPr/>
        </p:nvGrpSpPr>
        <p:grpSpPr>
          <a:xfrm rot="21377729">
            <a:off x="5772011" y="1800178"/>
            <a:ext cx="2267302" cy="1683173"/>
            <a:chOff x="5600158" y="2455661"/>
            <a:chExt cx="2267302" cy="16831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11E208-DFB3-2CA7-3EF3-2EC4D2841F91}"/>
                </a:ext>
              </a:extLst>
            </p:cNvPr>
            <p:cNvSpPr/>
            <p:nvPr/>
          </p:nvSpPr>
          <p:spPr>
            <a:xfrm>
              <a:off x="6599975" y="3167957"/>
              <a:ext cx="1240325" cy="2610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36D9B3D-96D3-4965-5316-5EF77BF6A0AB}"/>
                </a:ext>
              </a:extLst>
            </p:cNvPr>
            <p:cNvSpPr/>
            <p:nvPr/>
          </p:nvSpPr>
          <p:spPr>
            <a:xfrm>
              <a:off x="6627135" y="3136270"/>
              <a:ext cx="1240325" cy="633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3BEA9BA-A8B5-7DBB-5514-8C1D552A8F8A}"/>
                </a:ext>
              </a:extLst>
            </p:cNvPr>
            <p:cNvSpPr/>
            <p:nvPr/>
          </p:nvSpPr>
          <p:spPr>
            <a:xfrm>
              <a:off x="6599975" y="3429000"/>
              <a:ext cx="1240325" cy="633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072678-AF7E-B3C0-1C80-FC02F2BE6B90}"/>
                </a:ext>
              </a:extLst>
            </p:cNvPr>
            <p:cNvSpPr/>
            <p:nvPr/>
          </p:nvSpPr>
          <p:spPr>
            <a:xfrm>
              <a:off x="6991882" y="3205298"/>
              <a:ext cx="181068" cy="20973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43CA03D-3785-458A-0B6C-86619A9C876F}"/>
                </a:ext>
              </a:extLst>
            </p:cNvPr>
            <p:cNvGrpSpPr/>
            <p:nvPr/>
          </p:nvGrpSpPr>
          <p:grpSpPr>
            <a:xfrm>
              <a:off x="5600158" y="2700844"/>
              <a:ext cx="1272767" cy="1437990"/>
              <a:chOff x="4720627" y="2999609"/>
              <a:chExt cx="1272767" cy="143799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8DEEB49-1B3D-EB2E-8E74-198F0737A9B1}"/>
                  </a:ext>
                </a:extLst>
              </p:cNvPr>
              <p:cNvSpPr/>
              <p:nvPr/>
            </p:nvSpPr>
            <p:spPr>
              <a:xfrm>
                <a:off x="4720627" y="3371321"/>
                <a:ext cx="602056" cy="4888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DD13273-9387-A6AD-3954-17AFFC0E7B54}"/>
                  </a:ext>
                </a:extLst>
              </p:cNvPr>
              <p:cNvSpPr/>
              <p:nvPr/>
            </p:nvSpPr>
            <p:spPr>
              <a:xfrm>
                <a:off x="5103560" y="2999609"/>
                <a:ext cx="796705" cy="11497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23B8CD9-B7AC-0C52-0BA6-5963EC2A1F23}"/>
                  </a:ext>
                </a:extLst>
              </p:cNvPr>
              <p:cNvSpPr/>
              <p:nvPr/>
            </p:nvSpPr>
            <p:spPr>
              <a:xfrm>
                <a:off x="5021655" y="3072145"/>
                <a:ext cx="971739" cy="966456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83297B-2099-ACC2-7BD1-0A0F479917B2}"/>
                  </a:ext>
                </a:extLst>
              </p:cNvPr>
              <p:cNvSpPr/>
              <p:nvPr/>
            </p:nvSpPr>
            <p:spPr>
              <a:xfrm>
                <a:off x="5352531" y="4182594"/>
                <a:ext cx="332717" cy="25500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E2A5C81-CD0C-38A2-3470-C2DE93E64A99}"/>
                </a:ext>
              </a:extLst>
            </p:cNvPr>
            <p:cNvSpPr/>
            <p:nvPr/>
          </p:nvSpPr>
          <p:spPr>
            <a:xfrm>
              <a:off x="6259221" y="2455661"/>
              <a:ext cx="332717" cy="2550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BD906E4-02EF-8F9C-7FDC-9D3F8DFFC6CA}"/>
              </a:ext>
            </a:extLst>
          </p:cNvPr>
          <p:cNvSpPr/>
          <p:nvPr/>
        </p:nvSpPr>
        <p:spPr>
          <a:xfrm flipH="1">
            <a:off x="2966780" y="3169"/>
            <a:ext cx="255005" cy="31964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Google Shape;205;p6">
            <a:extLst>
              <a:ext uri="{FF2B5EF4-FFF2-40B4-BE49-F238E27FC236}">
                <a16:creationId xmlns:a16="http://schemas.microsoft.com/office/drawing/2014/main" id="{02754DFA-3D69-BDAC-1EAA-E72F589C0840}"/>
              </a:ext>
            </a:extLst>
          </p:cNvPr>
          <p:cNvSpPr/>
          <p:nvPr/>
        </p:nvSpPr>
        <p:spPr>
          <a:xfrm>
            <a:off x="320472" y="158311"/>
            <a:ext cx="296565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Candy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155CC"/>
                </a:solidFill>
              </a:rPr>
              <a:t>Spillway</a:t>
            </a:r>
            <a:endParaRPr sz="2800" dirty="0">
              <a:solidFill>
                <a:srgbClr val="1155CC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6EFE04-7949-A5BC-C470-B50E0E984437}"/>
              </a:ext>
            </a:extLst>
          </p:cNvPr>
          <p:cNvGrpSpPr/>
          <p:nvPr/>
        </p:nvGrpSpPr>
        <p:grpSpPr>
          <a:xfrm rot="21186142">
            <a:off x="8265020" y="2490094"/>
            <a:ext cx="236265" cy="1410831"/>
            <a:chOff x="8265020" y="2490094"/>
            <a:chExt cx="236265" cy="14108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FBD14E-0DB9-AA27-9AE2-E9156C2CE185}"/>
                </a:ext>
              </a:extLst>
            </p:cNvPr>
            <p:cNvSpPr/>
            <p:nvPr/>
          </p:nvSpPr>
          <p:spPr>
            <a:xfrm rot="20154987">
              <a:off x="8320217" y="2490094"/>
              <a:ext cx="181068" cy="141083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260A42A-B0B0-2430-E474-903421E2FAC8}"/>
                </a:ext>
              </a:extLst>
            </p:cNvPr>
            <p:cNvSpPr/>
            <p:nvPr/>
          </p:nvSpPr>
          <p:spPr>
            <a:xfrm>
              <a:off x="8265020" y="2966260"/>
              <a:ext cx="181068" cy="1456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FDB0A716-A594-FE92-AD5A-0A82BC977E55}"/>
              </a:ext>
            </a:extLst>
          </p:cNvPr>
          <p:cNvSpPr/>
          <p:nvPr/>
        </p:nvSpPr>
        <p:spPr>
          <a:xfrm rot="722299">
            <a:off x="8844495" y="3702983"/>
            <a:ext cx="449503" cy="94760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95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BD253-8C3A-A2B5-F458-DEE790452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0A0E282-059A-D3BB-491E-B780C5C2D4B4}"/>
              </a:ext>
            </a:extLst>
          </p:cNvPr>
          <p:cNvSpPr/>
          <p:nvPr/>
        </p:nvSpPr>
        <p:spPr>
          <a:xfrm>
            <a:off x="7674236" y="2064191"/>
            <a:ext cx="1684897" cy="2018922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883AC8-5E24-CE75-E2BD-5E6D0FC5B40B}"/>
              </a:ext>
            </a:extLst>
          </p:cNvPr>
          <p:cNvSpPr/>
          <p:nvPr/>
        </p:nvSpPr>
        <p:spPr>
          <a:xfrm flipH="1">
            <a:off x="2989218" y="4708895"/>
            <a:ext cx="208228" cy="21192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B967F5F-E3C1-AD15-F723-3A1C69EA3BF4}"/>
              </a:ext>
            </a:extLst>
          </p:cNvPr>
          <p:cNvSpPr/>
          <p:nvPr/>
        </p:nvSpPr>
        <p:spPr>
          <a:xfrm>
            <a:off x="8477682" y="2600297"/>
            <a:ext cx="181068" cy="14561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781660-81F2-8253-E123-89F36CA1AC1E}"/>
              </a:ext>
            </a:extLst>
          </p:cNvPr>
          <p:cNvCxnSpPr>
            <a:cxnSpLocks/>
            <a:stCxn id="20" idx="6"/>
            <a:endCxn id="11" idx="2"/>
          </p:cNvCxnSpPr>
          <p:nvPr/>
        </p:nvCxnSpPr>
        <p:spPr>
          <a:xfrm flipV="1">
            <a:off x="4332210" y="3796974"/>
            <a:ext cx="4441458" cy="237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D0BDA13-E69D-6F39-64CA-0913B21BD64B}"/>
              </a:ext>
            </a:extLst>
          </p:cNvPr>
          <p:cNvGrpSpPr/>
          <p:nvPr/>
        </p:nvGrpSpPr>
        <p:grpSpPr>
          <a:xfrm rot="3204897">
            <a:off x="3607921" y="3487835"/>
            <a:ext cx="356246" cy="1460940"/>
            <a:chOff x="2966780" y="3227538"/>
            <a:chExt cx="356246" cy="14609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2A6BA8-1BDA-03D7-F860-D14FE63D7F4C}"/>
                </a:ext>
              </a:extLst>
            </p:cNvPr>
            <p:cNvSpPr/>
            <p:nvPr/>
          </p:nvSpPr>
          <p:spPr>
            <a:xfrm>
              <a:off x="2966780" y="3227538"/>
              <a:ext cx="224044" cy="146094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22DCA05-E75F-DC45-DD8C-A30F753AD51A}"/>
                </a:ext>
              </a:extLst>
            </p:cNvPr>
            <p:cNvSpPr/>
            <p:nvPr/>
          </p:nvSpPr>
          <p:spPr>
            <a:xfrm>
              <a:off x="3206774" y="3282539"/>
              <a:ext cx="116252" cy="25500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6C436F-60B9-631F-C461-87C5AC817838}"/>
              </a:ext>
            </a:extLst>
          </p:cNvPr>
          <p:cNvGrpSpPr/>
          <p:nvPr/>
        </p:nvGrpSpPr>
        <p:grpSpPr>
          <a:xfrm rot="21377729">
            <a:off x="5772015" y="1800177"/>
            <a:ext cx="2267302" cy="1683173"/>
            <a:chOff x="5600158" y="2455661"/>
            <a:chExt cx="2267302" cy="168317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7C6C2A-7C5B-7FC3-D928-322CAF79196E}"/>
                </a:ext>
              </a:extLst>
            </p:cNvPr>
            <p:cNvSpPr/>
            <p:nvPr/>
          </p:nvSpPr>
          <p:spPr>
            <a:xfrm>
              <a:off x="6599975" y="3167957"/>
              <a:ext cx="1240325" cy="2610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8E1B9D6-9806-BA44-AF6E-7C0DC5F0C8DE}"/>
                </a:ext>
              </a:extLst>
            </p:cNvPr>
            <p:cNvSpPr/>
            <p:nvPr/>
          </p:nvSpPr>
          <p:spPr>
            <a:xfrm>
              <a:off x="6627135" y="3136270"/>
              <a:ext cx="1240325" cy="633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E0E83F1-10CF-A0BD-B405-6596CF2F47EE}"/>
                </a:ext>
              </a:extLst>
            </p:cNvPr>
            <p:cNvSpPr/>
            <p:nvPr/>
          </p:nvSpPr>
          <p:spPr>
            <a:xfrm>
              <a:off x="6599975" y="3429000"/>
              <a:ext cx="1240325" cy="6337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13EF37E-E558-0A25-4ED0-346B9E450FDF}"/>
                </a:ext>
              </a:extLst>
            </p:cNvPr>
            <p:cNvGrpSpPr/>
            <p:nvPr/>
          </p:nvGrpSpPr>
          <p:grpSpPr>
            <a:xfrm>
              <a:off x="5600158" y="2700844"/>
              <a:ext cx="1272767" cy="1437990"/>
              <a:chOff x="4720627" y="2999609"/>
              <a:chExt cx="1272767" cy="143799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EA30542-9692-D691-C332-AF97D3C45638}"/>
                  </a:ext>
                </a:extLst>
              </p:cNvPr>
              <p:cNvSpPr/>
              <p:nvPr/>
            </p:nvSpPr>
            <p:spPr>
              <a:xfrm>
                <a:off x="4720627" y="3371321"/>
                <a:ext cx="602056" cy="48888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E079739-56A8-DEC4-65A5-AF3CF1B37AF8}"/>
                  </a:ext>
                </a:extLst>
              </p:cNvPr>
              <p:cNvSpPr/>
              <p:nvPr/>
            </p:nvSpPr>
            <p:spPr>
              <a:xfrm>
                <a:off x="5103560" y="2999609"/>
                <a:ext cx="796705" cy="114978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FBBAE41-95E4-69A3-5944-BCD3ECAEF4E2}"/>
                  </a:ext>
                </a:extLst>
              </p:cNvPr>
              <p:cNvSpPr/>
              <p:nvPr/>
            </p:nvSpPr>
            <p:spPr>
              <a:xfrm>
                <a:off x="5021655" y="3072145"/>
                <a:ext cx="971739" cy="966456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20EC936-C94F-F6AD-E690-30EFE188FD3E}"/>
                  </a:ext>
                </a:extLst>
              </p:cNvPr>
              <p:cNvSpPr/>
              <p:nvPr/>
            </p:nvSpPr>
            <p:spPr>
              <a:xfrm>
                <a:off x="5352531" y="4182594"/>
                <a:ext cx="332717" cy="25500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202A3AD-16D1-6BBA-A256-28DA92F9CA0D}"/>
                </a:ext>
              </a:extLst>
            </p:cNvPr>
            <p:cNvSpPr/>
            <p:nvPr/>
          </p:nvSpPr>
          <p:spPr>
            <a:xfrm>
              <a:off x="6259221" y="2455661"/>
              <a:ext cx="332717" cy="25500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B884AFF-FD9D-789A-C261-98C9174F1A9F}"/>
                </a:ext>
              </a:extLst>
            </p:cNvPr>
            <p:cNvSpPr/>
            <p:nvPr/>
          </p:nvSpPr>
          <p:spPr>
            <a:xfrm>
              <a:off x="5651626" y="3188283"/>
              <a:ext cx="181068" cy="20973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0000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79F39F7-9FEE-FB4E-D7F6-0A671960DAA9}"/>
              </a:ext>
            </a:extLst>
          </p:cNvPr>
          <p:cNvSpPr/>
          <p:nvPr/>
        </p:nvSpPr>
        <p:spPr>
          <a:xfrm flipH="1">
            <a:off x="2966780" y="3169"/>
            <a:ext cx="255005" cy="31964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Google Shape;205;p6">
            <a:extLst>
              <a:ext uri="{FF2B5EF4-FFF2-40B4-BE49-F238E27FC236}">
                <a16:creationId xmlns:a16="http://schemas.microsoft.com/office/drawing/2014/main" id="{59EA501C-BFAF-FBDE-E943-51EFC9420713}"/>
              </a:ext>
            </a:extLst>
          </p:cNvPr>
          <p:cNvSpPr/>
          <p:nvPr/>
        </p:nvSpPr>
        <p:spPr>
          <a:xfrm>
            <a:off x="320472" y="158311"/>
            <a:ext cx="296565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Candy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155CC"/>
                </a:solidFill>
              </a:rPr>
              <a:t>Spillway</a:t>
            </a:r>
            <a:endParaRPr sz="2800" dirty="0">
              <a:solidFill>
                <a:srgbClr val="1155CC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205A28-C5C4-1BB7-106F-8D1F7CA28FE7}"/>
              </a:ext>
            </a:extLst>
          </p:cNvPr>
          <p:cNvGrpSpPr/>
          <p:nvPr/>
        </p:nvGrpSpPr>
        <p:grpSpPr>
          <a:xfrm rot="21186142">
            <a:off x="8265020" y="2490094"/>
            <a:ext cx="236265" cy="1410831"/>
            <a:chOff x="8265020" y="2490094"/>
            <a:chExt cx="236265" cy="141083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75116E-63A6-FA07-8205-EFA63C9DEB15}"/>
                </a:ext>
              </a:extLst>
            </p:cNvPr>
            <p:cNvSpPr/>
            <p:nvPr/>
          </p:nvSpPr>
          <p:spPr>
            <a:xfrm rot="20154987">
              <a:off x="8320217" y="2490094"/>
              <a:ext cx="181068" cy="141083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8145E08-2790-8BBB-2CCB-3F08096189DE}"/>
                </a:ext>
              </a:extLst>
            </p:cNvPr>
            <p:cNvSpPr/>
            <p:nvPr/>
          </p:nvSpPr>
          <p:spPr>
            <a:xfrm>
              <a:off x="8265020" y="2966260"/>
              <a:ext cx="181068" cy="1456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D9388E4D-DA6F-0DA0-28FC-BA311473F302}"/>
              </a:ext>
            </a:extLst>
          </p:cNvPr>
          <p:cNvSpPr/>
          <p:nvPr/>
        </p:nvSpPr>
        <p:spPr>
          <a:xfrm rot="722299">
            <a:off x="8844495" y="3702983"/>
            <a:ext cx="449503" cy="94760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171E3A-8C18-6705-120B-19E36A3C6848}"/>
              </a:ext>
            </a:extLst>
          </p:cNvPr>
          <p:cNvSpPr/>
          <p:nvPr/>
        </p:nvSpPr>
        <p:spPr>
          <a:xfrm>
            <a:off x="4713803" y="306461"/>
            <a:ext cx="879063" cy="2092286"/>
          </a:xfrm>
          <a:custGeom>
            <a:avLst/>
            <a:gdLst>
              <a:gd name="connsiteX0" fmla="*/ 0 w 923925"/>
              <a:gd name="connsiteY0" fmla="*/ 2286000 h 2286000"/>
              <a:gd name="connsiteX1" fmla="*/ 38100 w 923925"/>
              <a:gd name="connsiteY1" fmla="*/ 485775 h 2286000"/>
              <a:gd name="connsiteX2" fmla="*/ 923925 w 923925"/>
              <a:gd name="connsiteY2" fmla="*/ 0 h 2286000"/>
              <a:gd name="connsiteX3" fmla="*/ 885825 w 923925"/>
              <a:gd name="connsiteY3" fmla="*/ 1790700 h 2286000"/>
              <a:gd name="connsiteX4" fmla="*/ 0 w 923925"/>
              <a:gd name="connsiteY4" fmla="*/ 2286000 h 2286000"/>
              <a:gd name="connsiteX0" fmla="*/ 0 w 923925"/>
              <a:gd name="connsiteY0" fmla="*/ 2286000 h 2286000"/>
              <a:gd name="connsiteX1" fmla="*/ 28575 w 923925"/>
              <a:gd name="connsiteY1" fmla="*/ 295275 h 2286000"/>
              <a:gd name="connsiteX2" fmla="*/ 923925 w 923925"/>
              <a:gd name="connsiteY2" fmla="*/ 0 h 2286000"/>
              <a:gd name="connsiteX3" fmla="*/ 885825 w 923925"/>
              <a:gd name="connsiteY3" fmla="*/ 1790700 h 2286000"/>
              <a:gd name="connsiteX4" fmla="*/ 0 w 923925"/>
              <a:gd name="connsiteY4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5" h="2286000">
                <a:moveTo>
                  <a:pt x="0" y="2286000"/>
                </a:moveTo>
                <a:lnTo>
                  <a:pt x="28575" y="295275"/>
                </a:lnTo>
                <a:lnTo>
                  <a:pt x="923925" y="0"/>
                </a:lnTo>
                <a:lnTo>
                  <a:pt x="885825" y="17907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AC64BF-6B33-5158-143E-7A29D617DBD3}"/>
              </a:ext>
            </a:extLst>
          </p:cNvPr>
          <p:cNvSpPr/>
          <p:nvPr/>
        </p:nvSpPr>
        <p:spPr>
          <a:xfrm>
            <a:off x="6599135" y="1574761"/>
            <a:ext cx="746768" cy="802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F3596C-F50A-AE0A-57D1-46639315CB04}"/>
              </a:ext>
            </a:extLst>
          </p:cNvPr>
          <p:cNvSpPr/>
          <p:nvPr/>
        </p:nvSpPr>
        <p:spPr>
          <a:xfrm>
            <a:off x="6739154" y="1655006"/>
            <a:ext cx="44805" cy="2845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F49DD8-7A6F-1D95-D305-FECAD414A3AF}"/>
              </a:ext>
            </a:extLst>
          </p:cNvPr>
          <p:cNvSpPr/>
          <p:nvPr/>
        </p:nvSpPr>
        <p:spPr>
          <a:xfrm>
            <a:off x="7215219" y="1655006"/>
            <a:ext cx="44805" cy="2845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2F79E9-D061-6313-1596-D45381E3B380}"/>
              </a:ext>
            </a:extLst>
          </p:cNvPr>
          <p:cNvCxnSpPr/>
          <p:nvPr/>
        </p:nvCxnSpPr>
        <p:spPr>
          <a:xfrm flipV="1">
            <a:off x="5843032" y="2238601"/>
            <a:ext cx="1934131" cy="510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734FF2B-279A-8BDC-7D38-FF4C16E5303D}"/>
              </a:ext>
            </a:extLst>
          </p:cNvPr>
          <p:cNvSpPr/>
          <p:nvPr/>
        </p:nvSpPr>
        <p:spPr>
          <a:xfrm>
            <a:off x="5407329" y="1384747"/>
            <a:ext cx="98407" cy="14215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781A452-4DCA-7FD6-CC9D-7BC3F539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10" y="3633787"/>
            <a:ext cx="5857875" cy="286702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4CFA068F-6210-CDBD-AFFC-DEC32564450C}"/>
              </a:ext>
            </a:extLst>
          </p:cNvPr>
          <p:cNvGrpSpPr/>
          <p:nvPr/>
        </p:nvGrpSpPr>
        <p:grpSpPr>
          <a:xfrm>
            <a:off x="6599135" y="171675"/>
            <a:ext cx="746768" cy="1403085"/>
            <a:chOff x="7572375" y="208452"/>
            <a:chExt cx="746768" cy="140308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B7E7197-AC89-A520-FCEF-E3FD91A289A5}"/>
                </a:ext>
              </a:extLst>
            </p:cNvPr>
            <p:cNvGrpSpPr/>
            <p:nvPr/>
          </p:nvGrpSpPr>
          <p:grpSpPr>
            <a:xfrm>
              <a:off x="7642384" y="208452"/>
              <a:ext cx="606749" cy="761130"/>
              <a:chOff x="6739154" y="619124"/>
              <a:chExt cx="429392" cy="53253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5B40E52-57E6-928B-986E-2E2F2B2C30C9}"/>
                  </a:ext>
                </a:extLst>
              </p:cNvPr>
              <p:cNvSpPr/>
              <p:nvPr/>
            </p:nvSpPr>
            <p:spPr>
              <a:xfrm>
                <a:off x="6858636" y="867152"/>
                <a:ext cx="224031" cy="2845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7D157027-9FEE-7F5D-A780-2C2855995372}"/>
                  </a:ext>
                </a:extLst>
              </p:cNvPr>
              <p:cNvSpPr/>
              <p:nvPr/>
            </p:nvSpPr>
            <p:spPr>
              <a:xfrm>
                <a:off x="6739154" y="619124"/>
                <a:ext cx="429392" cy="284503"/>
              </a:xfrm>
              <a:custGeom>
                <a:avLst/>
                <a:gdLst>
                  <a:gd name="connsiteX0" fmla="*/ 219075 w 438150"/>
                  <a:gd name="connsiteY0" fmla="*/ 0 h 371475"/>
                  <a:gd name="connsiteX1" fmla="*/ 0 w 438150"/>
                  <a:gd name="connsiteY1" fmla="*/ 342900 h 371475"/>
                  <a:gd name="connsiteX2" fmla="*/ 438150 w 438150"/>
                  <a:gd name="connsiteY2" fmla="*/ 371475 h 371475"/>
                  <a:gd name="connsiteX3" fmla="*/ 219075 w 438150"/>
                  <a:gd name="connsiteY3" fmla="*/ 0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50" h="371475">
                    <a:moveTo>
                      <a:pt x="219075" y="0"/>
                    </a:moveTo>
                    <a:lnTo>
                      <a:pt x="0" y="342900"/>
                    </a:lnTo>
                    <a:lnTo>
                      <a:pt x="438150" y="371475"/>
                    </a:lnTo>
                    <a:lnTo>
                      <a:pt x="219075" y="0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2A70935-ACED-8572-CED1-BD384E08BA1F}"/>
                  </a:ext>
                </a:extLst>
              </p:cNvPr>
              <p:cNvSpPr/>
              <p:nvPr/>
            </p:nvSpPr>
            <p:spPr>
              <a:xfrm>
                <a:off x="6783959" y="903627"/>
                <a:ext cx="141887" cy="15319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413D1A1-39AB-A940-01C0-82287CDBB6A9}"/>
                  </a:ext>
                </a:extLst>
              </p:cNvPr>
              <p:cNvSpPr/>
              <p:nvPr/>
            </p:nvSpPr>
            <p:spPr>
              <a:xfrm>
                <a:off x="7017324" y="910922"/>
                <a:ext cx="141887" cy="15319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0756B38-B5B6-5B4D-CA60-881BF401B859}"/>
                  </a:ext>
                </a:extLst>
              </p:cNvPr>
              <p:cNvSpPr/>
              <p:nvPr/>
            </p:nvSpPr>
            <p:spPr>
              <a:xfrm>
                <a:off x="6823165" y="932806"/>
                <a:ext cx="44805" cy="9483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A107AB4-4F10-4DC8-100E-D7E303210B2F}"/>
                  </a:ext>
                </a:extLst>
              </p:cNvPr>
              <p:cNvSpPr/>
              <p:nvPr/>
            </p:nvSpPr>
            <p:spPr>
              <a:xfrm>
                <a:off x="7065865" y="947396"/>
                <a:ext cx="44805" cy="94834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D8F1D83-7461-0033-85DC-0A1516C1FFAB}"/>
                </a:ext>
              </a:extLst>
            </p:cNvPr>
            <p:cNvGrpSpPr/>
            <p:nvPr/>
          </p:nvGrpSpPr>
          <p:grpSpPr>
            <a:xfrm>
              <a:off x="7572375" y="969582"/>
              <a:ext cx="746768" cy="641955"/>
              <a:chOff x="9601200" y="923281"/>
              <a:chExt cx="746768" cy="641955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41424BF7-4E31-D4BF-F1BB-8DDB0A59F703}"/>
                  </a:ext>
                </a:extLst>
              </p:cNvPr>
              <p:cNvSpPr/>
              <p:nvPr/>
            </p:nvSpPr>
            <p:spPr>
              <a:xfrm>
                <a:off x="9601200" y="923281"/>
                <a:ext cx="746768" cy="641955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AF0A015-C2E0-D3E5-3562-BD49F0A69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04105" y="1009403"/>
                <a:ext cx="582895" cy="516284"/>
              </a:xfrm>
              <a:prstGeom prst="rect">
                <a:avLst/>
              </a:prstGeom>
            </p:spPr>
          </p:pic>
        </p:grp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E19C70BA-7AD4-38B4-2535-88F36B5BD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897" y="2746229"/>
            <a:ext cx="5547974" cy="394009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9FBF79E-7BE0-29A3-C224-6407D45F4FB1}"/>
              </a:ext>
            </a:extLst>
          </p:cNvPr>
          <p:cNvSpPr txBox="1"/>
          <p:nvPr/>
        </p:nvSpPr>
        <p:spPr>
          <a:xfrm>
            <a:off x="466725" y="3333750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 Box Sprite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5F10E6-0DE0-28AB-9431-5BB37391FD46}"/>
              </a:ext>
            </a:extLst>
          </p:cNvPr>
          <p:cNvSpPr txBox="1"/>
          <p:nvPr/>
        </p:nvSpPr>
        <p:spPr>
          <a:xfrm>
            <a:off x="9534525" y="2364059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 Box Sprite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3DBEBF-247E-5417-F7A9-E3DCFAE3243D}"/>
              </a:ext>
            </a:extLst>
          </p:cNvPr>
          <p:cNvSpPr txBox="1"/>
          <p:nvPr/>
        </p:nvSpPr>
        <p:spPr>
          <a:xfrm>
            <a:off x="331383" y="1968630"/>
            <a:ext cx="4152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https://scratch.mit.edu/projects/1096251022/editor</a:t>
            </a:r>
            <a:endParaRPr lang="en-US" dirty="0"/>
          </a:p>
          <a:p>
            <a:endParaRPr lang="en-US" dirty="0"/>
          </a:p>
        </p:txBody>
      </p:sp>
      <p:sp>
        <p:nvSpPr>
          <p:cNvPr id="39" name="Google Shape;205;p6">
            <a:extLst>
              <a:ext uri="{FF2B5EF4-FFF2-40B4-BE49-F238E27FC236}">
                <a16:creationId xmlns:a16="http://schemas.microsoft.com/office/drawing/2014/main" id="{6FE925D5-9EA1-E5C0-2786-46F4870DC149}"/>
              </a:ext>
            </a:extLst>
          </p:cNvPr>
          <p:cNvSpPr/>
          <p:nvPr/>
        </p:nvSpPr>
        <p:spPr>
          <a:xfrm>
            <a:off x="320472" y="158311"/>
            <a:ext cx="29656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Scratch Code</a:t>
            </a:r>
            <a:endParaRPr sz="2800" dirty="0">
              <a:solidFill>
                <a:srgbClr val="1155C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E3672A-12CD-7618-E06F-643DC12881D7}"/>
              </a:ext>
            </a:extLst>
          </p:cNvPr>
          <p:cNvSpPr txBox="1"/>
          <p:nvPr/>
        </p:nvSpPr>
        <p:spPr>
          <a:xfrm>
            <a:off x="320471" y="791904"/>
            <a:ext cx="38797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Tell a different joke when ever someone is walking past you.  i.e. They pass the green square and then they pass the red square.</a:t>
            </a:r>
          </a:p>
          <a:p>
            <a:endParaRPr lang="en-US" dirty="0"/>
          </a:p>
          <a:p>
            <a:r>
              <a:rPr lang="en-US" dirty="0"/>
              <a:t>This is the mother of all smart robots!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C390781-5FB1-60E7-3D10-BAD01DD4FA7A}"/>
              </a:ext>
            </a:extLst>
          </p:cNvPr>
          <p:cNvCxnSpPr>
            <a:cxnSpLocks/>
          </p:cNvCxnSpPr>
          <p:nvPr/>
        </p:nvCxnSpPr>
        <p:spPr>
          <a:xfrm flipV="1">
            <a:off x="4200175" y="1334026"/>
            <a:ext cx="2561381" cy="2153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089978-6EAF-D0AB-92DD-75277D75F2C5}"/>
              </a:ext>
            </a:extLst>
          </p:cNvPr>
          <p:cNvCxnSpPr>
            <a:stCxn id="35" idx="0"/>
          </p:cNvCxnSpPr>
          <p:nvPr/>
        </p:nvCxnSpPr>
        <p:spPr>
          <a:xfrm flipH="1" flipV="1">
            <a:off x="7237621" y="1408419"/>
            <a:ext cx="1836263" cy="1337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612215F-D5CD-42ED-B14A-BD069C9995E8}"/>
              </a:ext>
            </a:extLst>
          </p:cNvPr>
          <p:cNvSpPr txBox="1"/>
          <p:nvPr/>
        </p:nvSpPr>
        <p:spPr>
          <a:xfrm>
            <a:off x="10674031" y="6509440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Build-It-Yourself</a:t>
            </a:r>
          </a:p>
        </p:txBody>
      </p:sp>
    </p:spTree>
    <p:extLst>
      <p:ext uri="{BB962C8B-B14F-4D97-AF65-F5344CB8AC3E}">
        <p14:creationId xmlns:p14="http://schemas.microsoft.com/office/powerpoint/2010/main" val="281305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948225" y="595325"/>
            <a:ext cx="4207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1023042" y="1518657"/>
            <a:ext cx="39767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Having unfriendly neighbors can make life miserable.</a:t>
            </a: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1029076" y="3190050"/>
            <a:ext cx="3976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1103890" y="4113381"/>
            <a:ext cx="420747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a robotic door greeter that makes neighbors want to play with you and your robot pal.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more friends you have, the happier you will be.</a:t>
            </a:r>
            <a:endParaRPr/>
          </a:p>
        </p:txBody>
      </p:sp>
      <p:grpSp>
        <p:nvGrpSpPr>
          <p:cNvPr id="95" name="Google Shape;95;p2"/>
          <p:cNvGrpSpPr/>
          <p:nvPr/>
        </p:nvGrpSpPr>
        <p:grpSpPr>
          <a:xfrm>
            <a:off x="7076289" y="559337"/>
            <a:ext cx="2069287" cy="1517407"/>
            <a:chOff x="1536" y="1248"/>
            <a:chExt cx="2945" cy="2161"/>
          </a:xfrm>
        </p:grpSpPr>
        <p:sp>
          <p:nvSpPr>
            <p:cNvPr id="96" name="Google Shape;96;p2"/>
            <p:cNvSpPr/>
            <p:nvPr/>
          </p:nvSpPr>
          <p:spPr>
            <a:xfrm>
              <a:off x="2736" y="1824"/>
              <a:ext cx="1584" cy="1535"/>
            </a:xfrm>
            <a:prstGeom prst="ellipse">
              <a:avLst/>
            </a:prstGeom>
            <a:gradFill>
              <a:gsLst>
                <a:gs pos="0">
                  <a:srgbClr val="FF9999"/>
                </a:gs>
                <a:gs pos="100000">
                  <a:srgbClr val="FFCC00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6796" dir="1593903" algn="ctr" rotWithShape="0">
                <a:schemeClr val="lt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448" y="1248"/>
              <a:ext cx="960" cy="1104"/>
            </a:xfrm>
            <a:prstGeom prst="ellipse">
              <a:avLst/>
            </a:prstGeom>
            <a:gradFill>
              <a:gsLst>
                <a:gs pos="0">
                  <a:srgbClr val="FF9999"/>
                </a:gs>
                <a:gs pos="100000">
                  <a:srgbClr val="FFCC00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36" y="1824"/>
              <a:ext cx="1631" cy="1487"/>
            </a:xfrm>
            <a:prstGeom prst="ellipse">
              <a:avLst/>
            </a:prstGeom>
            <a:gradFill>
              <a:gsLst>
                <a:gs pos="0">
                  <a:srgbClr val="FF9999"/>
                </a:gs>
                <a:gs pos="100000">
                  <a:srgbClr val="FFCC00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5791" dir="2021404" algn="ctr" rotWithShape="0">
                <a:schemeClr val="lt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99" name="Google Shape;99;p2"/>
            <p:cNvGrpSpPr/>
            <p:nvPr/>
          </p:nvGrpSpPr>
          <p:grpSpPr>
            <a:xfrm>
              <a:off x="1882" y="1344"/>
              <a:ext cx="1033" cy="1002"/>
              <a:chOff x="825" y="960"/>
              <a:chExt cx="1033" cy="1002"/>
            </a:xfrm>
          </p:grpSpPr>
          <p:sp>
            <p:nvSpPr>
              <p:cNvPr id="100" name="Google Shape;100;p2"/>
              <p:cNvSpPr/>
              <p:nvPr/>
            </p:nvSpPr>
            <p:spPr>
              <a:xfrm rot="1340100">
                <a:off x="911" y="1201"/>
                <a:ext cx="862" cy="621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21" extrusionOk="0">
                    <a:moveTo>
                      <a:pt x="141" y="62"/>
                    </a:moveTo>
                    <a:cubicBezTo>
                      <a:pt x="69" y="77"/>
                      <a:pt x="42" y="95"/>
                      <a:pt x="31" y="161"/>
                    </a:cubicBezTo>
                    <a:cubicBezTo>
                      <a:pt x="20" y="227"/>
                      <a:pt x="0" y="385"/>
                      <a:pt x="75" y="461"/>
                    </a:cubicBezTo>
                    <a:cubicBezTo>
                      <a:pt x="150" y="537"/>
                      <a:pt x="363" y="609"/>
                      <a:pt x="480" y="615"/>
                    </a:cubicBezTo>
                    <a:cubicBezTo>
                      <a:pt x="597" y="621"/>
                      <a:pt x="716" y="569"/>
                      <a:pt x="776" y="495"/>
                    </a:cubicBezTo>
                    <a:cubicBezTo>
                      <a:pt x="836" y="421"/>
                      <a:pt x="862" y="253"/>
                      <a:pt x="839" y="173"/>
                    </a:cubicBezTo>
                    <a:cubicBezTo>
                      <a:pt x="816" y="93"/>
                      <a:pt x="703" y="34"/>
                      <a:pt x="640" y="17"/>
                    </a:cubicBezTo>
                    <a:cubicBezTo>
                      <a:pt x="577" y="0"/>
                      <a:pt x="546" y="66"/>
                      <a:pt x="463" y="73"/>
                    </a:cubicBezTo>
                    <a:cubicBezTo>
                      <a:pt x="380" y="80"/>
                      <a:pt x="213" y="47"/>
                      <a:pt x="141" y="6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hlink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01" name="Google Shape;101;p2"/>
              <p:cNvGrpSpPr/>
              <p:nvPr/>
            </p:nvGrpSpPr>
            <p:grpSpPr>
              <a:xfrm>
                <a:off x="1488" y="1344"/>
                <a:ext cx="233" cy="200"/>
                <a:chOff x="2208" y="1584"/>
                <a:chExt cx="288" cy="336"/>
              </a:xfrm>
            </p:grpSpPr>
            <p:sp>
              <p:nvSpPr>
                <p:cNvPr id="102" name="Google Shape;102;p2"/>
                <p:cNvSpPr/>
                <p:nvPr/>
              </p:nvSpPr>
              <p:spPr>
                <a:xfrm>
                  <a:off x="2208" y="1584"/>
                  <a:ext cx="288" cy="33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2352" y="1680"/>
                  <a:ext cx="96" cy="96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104" name="Google Shape;104;p2"/>
              <p:cNvSpPr/>
              <p:nvPr/>
            </p:nvSpPr>
            <p:spPr>
              <a:xfrm>
                <a:off x="1056" y="960"/>
                <a:ext cx="384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1" extrusionOk="0">
                    <a:moveTo>
                      <a:pt x="68" y="2"/>
                    </a:moveTo>
                    <a:cubicBezTo>
                      <a:pt x="72" y="76"/>
                      <a:pt x="64" y="152"/>
                      <a:pt x="79" y="224"/>
                    </a:cubicBezTo>
                    <a:cubicBezTo>
                      <a:pt x="82" y="238"/>
                      <a:pt x="111" y="119"/>
                      <a:pt x="112" y="113"/>
                    </a:cubicBezTo>
                    <a:cubicBezTo>
                      <a:pt x="123" y="117"/>
                      <a:pt x="145" y="112"/>
                      <a:pt x="145" y="124"/>
                    </a:cubicBezTo>
                    <a:cubicBezTo>
                      <a:pt x="145" y="137"/>
                      <a:pt x="119" y="157"/>
                      <a:pt x="112" y="146"/>
                    </a:cubicBezTo>
                    <a:cubicBezTo>
                      <a:pt x="102" y="130"/>
                      <a:pt x="119" y="109"/>
                      <a:pt x="123" y="91"/>
                    </a:cubicBezTo>
                    <a:cubicBezTo>
                      <a:pt x="134" y="95"/>
                      <a:pt x="149" y="93"/>
                      <a:pt x="156" y="102"/>
                    </a:cubicBezTo>
                    <a:cubicBezTo>
                      <a:pt x="182" y="134"/>
                      <a:pt x="173" y="183"/>
                      <a:pt x="179" y="224"/>
                    </a:cubicBezTo>
                    <a:cubicBezTo>
                      <a:pt x="186" y="205"/>
                      <a:pt x="189" y="184"/>
                      <a:pt x="201" y="168"/>
                    </a:cubicBezTo>
                    <a:cubicBezTo>
                      <a:pt x="212" y="153"/>
                      <a:pt x="235" y="150"/>
                      <a:pt x="245" y="135"/>
                    </a:cubicBezTo>
                    <a:cubicBezTo>
                      <a:pt x="258" y="116"/>
                      <a:pt x="267" y="69"/>
                      <a:pt x="267" y="69"/>
                    </a:cubicBezTo>
                    <a:cubicBezTo>
                      <a:pt x="263" y="124"/>
                      <a:pt x="274" y="182"/>
                      <a:pt x="256" y="235"/>
                    </a:cubicBezTo>
                    <a:cubicBezTo>
                      <a:pt x="249" y="257"/>
                      <a:pt x="234" y="168"/>
                      <a:pt x="234" y="168"/>
                    </a:cubicBezTo>
                    <a:cubicBezTo>
                      <a:pt x="223" y="172"/>
                      <a:pt x="211" y="174"/>
                      <a:pt x="201" y="179"/>
                    </a:cubicBezTo>
                    <a:cubicBezTo>
                      <a:pt x="189" y="185"/>
                      <a:pt x="179" y="210"/>
                      <a:pt x="168" y="202"/>
                    </a:cubicBezTo>
                    <a:cubicBezTo>
                      <a:pt x="149" y="187"/>
                      <a:pt x="145" y="135"/>
                      <a:pt x="145" y="135"/>
                    </a:cubicBezTo>
                    <a:cubicBezTo>
                      <a:pt x="67" y="161"/>
                      <a:pt x="161" y="140"/>
                      <a:pt x="79" y="113"/>
                    </a:cubicBezTo>
                    <a:cubicBezTo>
                      <a:pt x="64" y="108"/>
                      <a:pt x="19" y="141"/>
                      <a:pt x="12" y="146"/>
                    </a:cubicBezTo>
                    <a:cubicBezTo>
                      <a:pt x="41" y="227"/>
                      <a:pt x="0" y="146"/>
                      <a:pt x="57" y="157"/>
                    </a:cubicBezTo>
                    <a:cubicBezTo>
                      <a:pt x="70" y="160"/>
                      <a:pt x="72" y="179"/>
                      <a:pt x="79" y="190"/>
                    </a:cubicBezTo>
                    <a:cubicBezTo>
                      <a:pt x="96" y="0"/>
                      <a:pt x="77" y="66"/>
                      <a:pt x="123" y="135"/>
                    </a:cubicBezTo>
                    <a:cubicBezTo>
                      <a:pt x="134" y="120"/>
                      <a:pt x="138" y="95"/>
                      <a:pt x="156" y="91"/>
                    </a:cubicBezTo>
                    <a:cubicBezTo>
                      <a:pt x="167" y="88"/>
                      <a:pt x="163" y="113"/>
                      <a:pt x="168" y="124"/>
                    </a:cubicBezTo>
                    <a:cubicBezTo>
                      <a:pt x="175" y="139"/>
                      <a:pt x="183" y="153"/>
                      <a:pt x="190" y="168"/>
                    </a:cubicBezTo>
                    <a:cubicBezTo>
                      <a:pt x="197" y="157"/>
                      <a:pt x="199" y="135"/>
                      <a:pt x="212" y="135"/>
                    </a:cubicBezTo>
                    <a:cubicBezTo>
                      <a:pt x="224" y="135"/>
                      <a:pt x="215" y="176"/>
                      <a:pt x="223" y="168"/>
                    </a:cubicBezTo>
                    <a:cubicBezTo>
                      <a:pt x="236" y="155"/>
                      <a:pt x="230" y="131"/>
                      <a:pt x="234" y="113"/>
                    </a:cubicBezTo>
                    <a:cubicBezTo>
                      <a:pt x="241" y="128"/>
                      <a:pt x="250" y="142"/>
                      <a:pt x="256" y="157"/>
                    </a:cubicBezTo>
                    <a:cubicBezTo>
                      <a:pt x="261" y="168"/>
                      <a:pt x="256" y="194"/>
                      <a:pt x="267" y="190"/>
                    </a:cubicBezTo>
                    <a:cubicBezTo>
                      <a:pt x="283" y="185"/>
                      <a:pt x="282" y="161"/>
                      <a:pt x="289" y="146"/>
                    </a:cubicBezTo>
                    <a:cubicBezTo>
                      <a:pt x="308" y="220"/>
                      <a:pt x="272" y="481"/>
                      <a:pt x="300" y="257"/>
                    </a:cubicBezTo>
                    <a:cubicBezTo>
                      <a:pt x="304" y="287"/>
                      <a:pt x="296" y="321"/>
                      <a:pt x="312" y="346"/>
                    </a:cubicBezTo>
                    <a:cubicBezTo>
                      <a:pt x="319" y="357"/>
                      <a:pt x="329" y="324"/>
                      <a:pt x="334" y="312"/>
                    </a:cubicBezTo>
                    <a:cubicBezTo>
                      <a:pt x="340" y="298"/>
                      <a:pt x="341" y="283"/>
                      <a:pt x="345" y="268"/>
                    </a:cubicBezTo>
                    <a:cubicBezTo>
                      <a:pt x="348" y="257"/>
                      <a:pt x="368" y="235"/>
                      <a:pt x="356" y="235"/>
                    </a:cubicBezTo>
                    <a:cubicBezTo>
                      <a:pt x="340" y="235"/>
                      <a:pt x="334" y="257"/>
                      <a:pt x="323" y="268"/>
                    </a:cubicBezTo>
                    <a:cubicBezTo>
                      <a:pt x="315" y="261"/>
                      <a:pt x="302" y="256"/>
                      <a:pt x="300" y="246"/>
                    </a:cubicBezTo>
                    <a:cubicBezTo>
                      <a:pt x="298" y="235"/>
                      <a:pt x="300" y="213"/>
                      <a:pt x="312" y="213"/>
                    </a:cubicBezTo>
                    <a:cubicBezTo>
                      <a:pt x="325" y="213"/>
                      <a:pt x="329" y="234"/>
                      <a:pt x="334" y="246"/>
                    </a:cubicBezTo>
                    <a:cubicBezTo>
                      <a:pt x="343" y="267"/>
                      <a:pt x="356" y="312"/>
                      <a:pt x="356" y="312"/>
                    </a:cubicBezTo>
                    <a:cubicBezTo>
                      <a:pt x="360" y="297"/>
                      <a:pt x="355" y="277"/>
                      <a:pt x="367" y="268"/>
                    </a:cubicBezTo>
                    <a:cubicBezTo>
                      <a:pt x="391" y="250"/>
                      <a:pt x="419" y="307"/>
                      <a:pt x="422" y="312"/>
                    </a:cubicBezTo>
                    <a:cubicBezTo>
                      <a:pt x="457" y="207"/>
                      <a:pt x="444" y="223"/>
                      <a:pt x="444" y="368"/>
                    </a:cubicBezTo>
                  </a:path>
                </a:pathLst>
              </a:custGeom>
              <a:noFill/>
              <a:ln w="476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271" y="960"/>
                <a:ext cx="457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1" extrusionOk="0">
                    <a:moveTo>
                      <a:pt x="68" y="2"/>
                    </a:moveTo>
                    <a:cubicBezTo>
                      <a:pt x="72" y="76"/>
                      <a:pt x="64" y="152"/>
                      <a:pt x="79" y="224"/>
                    </a:cubicBezTo>
                    <a:cubicBezTo>
                      <a:pt x="82" y="238"/>
                      <a:pt x="111" y="119"/>
                      <a:pt x="112" y="113"/>
                    </a:cubicBezTo>
                    <a:cubicBezTo>
                      <a:pt x="123" y="117"/>
                      <a:pt x="145" y="112"/>
                      <a:pt x="145" y="124"/>
                    </a:cubicBezTo>
                    <a:cubicBezTo>
                      <a:pt x="145" y="137"/>
                      <a:pt x="119" y="157"/>
                      <a:pt x="112" y="146"/>
                    </a:cubicBezTo>
                    <a:cubicBezTo>
                      <a:pt x="102" y="130"/>
                      <a:pt x="119" y="109"/>
                      <a:pt x="123" y="91"/>
                    </a:cubicBezTo>
                    <a:cubicBezTo>
                      <a:pt x="134" y="95"/>
                      <a:pt x="149" y="93"/>
                      <a:pt x="156" y="102"/>
                    </a:cubicBezTo>
                    <a:cubicBezTo>
                      <a:pt x="182" y="134"/>
                      <a:pt x="173" y="183"/>
                      <a:pt x="179" y="224"/>
                    </a:cubicBezTo>
                    <a:cubicBezTo>
                      <a:pt x="186" y="205"/>
                      <a:pt x="189" y="184"/>
                      <a:pt x="201" y="168"/>
                    </a:cubicBezTo>
                    <a:cubicBezTo>
                      <a:pt x="212" y="153"/>
                      <a:pt x="235" y="150"/>
                      <a:pt x="245" y="135"/>
                    </a:cubicBezTo>
                    <a:cubicBezTo>
                      <a:pt x="258" y="116"/>
                      <a:pt x="267" y="69"/>
                      <a:pt x="267" y="69"/>
                    </a:cubicBezTo>
                    <a:cubicBezTo>
                      <a:pt x="263" y="124"/>
                      <a:pt x="274" y="182"/>
                      <a:pt x="256" y="235"/>
                    </a:cubicBezTo>
                    <a:cubicBezTo>
                      <a:pt x="249" y="257"/>
                      <a:pt x="234" y="168"/>
                      <a:pt x="234" y="168"/>
                    </a:cubicBezTo>
                    <a:cubicBezTo>
                      <a:pt x="223" y="172"/>
                      <a:pt x="211" y="174"/>
                      <a:pt x="201" y="179"/>
                    </a:cubicBezTo>
                    <a:cubicBezTo>
                      <a:pt x="189" y="185"/>
                      <a:pt x="179" y="210"/>
                      <a:pt x="168" y="202"/>
                    </a:cubicBezTo>
                    <a:cubicBezTo>
                      <a:pt x="149" y="187"/>
                      <a:pt x="145" y="135"/>
                      <a:pt x="145" y="135"/>
                    </a:cubicBezTo>
                    <a:cubicBezTo>
                      <a:pt x="67" y="161"/>
                      <a:pt x="161" y="140"/>
                      <a:pt x="79" y="113"/>
                    </a:cubicBezTo>
                    <a:cubicBezTo>
                      <a:pt x="64" y="108"/>
                      <a:pt x="19" y="141"/>
                      <a:pt x="12" y="146"/>
                    </a:cubicBezTo>
                    <a:cubicBezTo>
                      <a:pt x="41" y="227"/>
                      <a:pt x="0" y="146"/>
                      <a:pt x="57" y="157"/>
                    </a:cubicBezTo>
                    <a:cubicBezTo>
                      <a:pt x="70" y="160"/>
                      <a:pt x="72" y="179"/>
                      <a:pt x="79" y="190"/>
                    </a:cubicBezTo>
                    <a:cubicBezTo>
                      <a:pt x="96" y="0"/>
                      <a:pt x="77" y="66"/>
                      <a:pt x="123" y="135"/>
                    </a:cubicBezTo>
                    <a:cubicBezTo>
                      <a:pt x="134" y="120"/>
                      <a:pt x="138" y="95"/>
                      <a:pt x="156" y="91"/>
                    </a:cubicBezTo>
                    <a:cubicBezTo>
                      <a:pt x="167" y="88"/>
                      <a:pt x="163" y="113"/>
                      <a:pt x="168" y="124"/>
                    </a:cubicBezTo>
                    <a:cubicBezTo>
                      <a:pt x="175" y="139"/>
                      <a:pt x="183" y="153"/>
                      <a:pt x="190" y="168"/>
                    </a:cubicBezTo>
                    <a:cubicBezTo>
                      <a:pt x="197" y="157"/>
                      <a:pt x="199" y="135"/>
                      <a:pt x="212" y="135"/>
                    </a:cubicBezTo>
                    <a:cubicBezTo>
                      <a:pt x="224" y="135"/>
                      <a:pt x="215" y="176"/>
                      <a:pt x="223" y="168"/>
                    </a:cubicBezTo>
                    <a:cubicBezTo>
                      <a:pt x="236" y="155"/>
                      <a:pt x="230" y="131"/>
                      <a:pt x="234" y="113"/>
                    </a:cubicBezTo>
                    <a:cubicBezTo>
                      <a:pt x="241" y="128"/>
                      <a:pt x="250" y="142"/>
                      <a:pt x="256" y="157"/>
                    </a:cubicBezTo>
                    <a:cubicBezTo>
                      <a:pt x="261" y="168"/>
                      <a:pt x="256" y="194"/>
                      <a:pt x="267" y="190"/>
                    </a:cubicBezTo>
                    <a:cubicBezTo>
                      <a:pt x="283" y="185"/>
                      <a:pt x="282" y="161"/>
                      <a:pt x="289" y="146"/>
                    </a:cubicBezTo>
                    <a:cubicBezTo>
                      <a:pt x="308" y="220"/>
                      <a:pt x="272" y="481"/>
                      <a:pt x="300" y="257"/>
                    </a:cubicBezTo>
                    <a:cubicBezTo>
                      <a:pt x="304" y="287"/>
                      <a:pt x="296" y="321"/>
                      <a:pt x="312" y="346"/>
                    </a:cubicBezTo>
                    <a:cubicBezTo>
                      <a:pt x="319" y="357"/>
                      <a:pt x="329" y="324"/>
                      <a:pt x="334" y="312"/>
                    </a:cubicBezTo>
                    <a:cubicBezTo>
                      <a:pt x="340" y="298"/>
                      <a:pt x="341" y="283"/>
                      <a:pt x="345" y="268"/>
                    </a:cubicBezTo>
                    <a:cubicBezTo>
                      <a:pt x="348" y="257"/>
                      <a:pt x="368" y="235"/>
                      <a:pt x="356" y="235"/>
                    </a:cubicBezTo>
                    <a:cubicBezTo>
                      <a:pt x="340" y="235"/>
                      <a:pt x="334" y="257"/>
                      <a:pt x="323" y="268"/>
                    </a:cubicBezTo>
                    <a:cubicBezTo>
                      <a:pt x="315" y="261"/>
                      <a:pt x="302" y="256"/>
                      <a:pt x="300" y="246"/>
                    </a:cubicBezTo>
                    <a:cubicBezTo>
                      <a:pt x="298" y="235"/>
                      <a:pt x="300" y="213"/>
                      <a:pt x="312" y="213"/>
                    </a:cubicBezTo>
                    <a:cubicBezTo>
                      <a:pt x="325" y="213"/>
                      <a:pt x="329" y="234"/>
                      <a:pt x="334" y="246"/>
                    </a:cubicBezTo>
                    <a:cubicBezTo>
                      <a:pt x="343" y="267"/>
                      <a:pt x="356" y="312"/>
                      <a:pt x="356" y="312"/>
                    </a:cubicBezTo>
                    <a:cubicBezTo>
                      <a:pt x="360" y="297"/>
                      <a:pt x="355" y="277"/>
                      <a:pt x="367" y="268"/>
                    </a:cubicBezTo>
                    <a:cubicBezTo>
                      <a:pt x="391" y="250"/>
                      <a:pt x="419" y="307"/>
                      <a:pt x="422" y="312"/>
                    </a:cubicBezTo>
                    <a:cubicBezTo>
                      <a:pt x="457" y="207"/>
                      <a:pt x="444" y="223"/>
                      <a:pt x="444" y="368"/>
                    </a:cubicBezTo>
                  </a:path>
                </a:pathLst>
              </a:custGeom>
              <a:noFill/>
              <a:ln w="476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488" y="960"/>
                <a:ext cx="288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1" extrusionOk="0">
                    <a:moveTo>
                      <a:pt x="68" y="2"/>
                    </a:moveTo>
                    <a:cubicBezTo>
                      <a:pt x="72" y="76"/>
                      <a:pt x="64" y="152"/>
                      <a:pt x="79" y="224"/>
                    </a:cubicBezTo>
                    <a:cubicBezTo>
                      <a:pt x="82" y="238"/>
                      <a:pt x="111" y="119"/>
                      <a:pt x="112" y="113"/>
                    </a:cubicBezTo>
                    <a:cubicBezTo>
                      <a:pt x="123" y="117"/>
                      <a:pt x="145" y="112"/>
                      <a:pt x="145" y="124"/>
                    </a:cubicBezTo>
                    <a:cubicBezTo>
                      <a:pt x="145" y="137"/>
                      <a:pt x="119" y="157"/>
                      <a:pt x="112" y="146"/>
                    </a:cubicBezTo>
                    <a:cubicBezTo>
                      <a:pt x="102" y="130"/>
                      <a:pt x="119" y="109"/>
                      <a:pt x="123" y="91"/>
                    </a:cubicBezTo>
                    <a:cubicBezTo>
                      <a:pt x="134" y="95"/>
                      <a:pt x="149" y="93"/>
                      <a:pt x="156" y="102"/>
                    </a:cubicBezTo>
                    <a:cubicBezTo>
                      <a:pt x="182" y="134"/>
                      <a:pt x="173" y="183"/>
                      <a:pt x="179" y="224"/>
                    </a:cubicBezTo>
                    <a:cubicBezTo>
                      <a:pt x="186" y="205"/>
                      <a:pt x="189" y="184"/>
                      <a:pt x="201" y="168"/>
                    </a:cubicBezTo>
                    <a:cubicBezTo>
                      <a:pt x="212" y="153"/>
                      <a:pt x="235" y="150"/>
                      <a:pt x="245" y="135"/>
                    </a:cubicBezTo>
                    <a:cubicBezTo>
                      <a:pt x="258" y="116"/>
                      <a:pt x="267" y="69"/>
                      <a:pt x="267" y="69"/>
                    </a:cubicBezTo>
                    <a:cubicBezTo>
                      <a:pt x="263" y="124"/>
                      <a:pt x="274" y="182"/>
                      <a:pt x="256" y="235"/>
                    </a:cubicBezTo>
                    <a:cubicBezTo>
                      <a:pt x="249" y="257"/>
                      <a:pt x="234" y="168"/>
                      <a:pt x="234" y="168"/>
                    </a:cubicBezTo>
                    <a:cubicBezTo>
                      <a:pt x="223" y="172"/>
                      <a:pt x="211" y="174"/>
                      <a:pt x="201" y="179"/>
                    </a:cubicBezTo>
                    <a:cubicBezTo>
                      <a:pt x="189" y="185"/>
                      <a:pt x="179" y="210"/>
                      <a:pt x="168" y="202"/>
                    </a:cubicBezTo>
                    <a:cubicBezTo>
                      <a:pt x="149" y="187"/>
                      <a:pt x="145" y="135"/>
                      <a:pt x="145" y="135"/>
                    </a:cubicBezTo>
                    <a:cubicBezTo>
                      <a:pt x="67" y="161"/>
                      <a:pt x="161" y="140"/>
                      <a:pt x="79" y="113"/>
                    </a:cubicBezTo>
                    <a:cubicBezTo>
                      <a:pt x="64" y="108"/>
                      <a:pt x="19" y="141"/>
                      <a:pt x="12" y="146"/>
                    </a:cubicBezTo>
                    <a:cubicBezTo>
                      <a:pt x="41" y="227"/>
                      <a:pt x="0" y="146"/>
                      <a:pt x="57" y="157"/>
                    </a:cubicBezTo>
                    <a:cubicBezTo>
                      <a:pt x="70" y="160"/>
                      <a:pt x="72" y="179"/>
                      <a:pt x="79" y="190"/>
                    </a:cubicBezTo>
                    <a:cubicBezTo>
                      <a:pt x="96" y="0"/>
                      <a:pt x="77" y="66"/>
                      <a:pt x="123" y="135"/>
                    </a:cubicBezTo>
                    <a:cubicBezTo>
                      <a:pt x="134" y="120"/>
                      <a:pt x="138" y="95"/>
                      <a:pt x="156" y="91"/>
                    </a:cubicBezTo>
                    <a:cubicBezTo>
                      <a:pt x="167" y="88"/>
                      <a:pt x="163" y="113"/>
                      <a:pt x="168" y="124"/>
                    </a:cubicBezTo>
                    <a:cubicBezTo>
                      <a:pt x="175" y="139"/>
                      <a:pt x="183" y="153"/>
                      <a:pt x="190" y="168"/>
                    </a:cubicBezTo>
                    <a:cubicBezTo>
                      <a:pt x="197" y="157"/>
                      <a:pt x="199" y="135"/>
                      <a:pt x="212" y="135"/>
                    </a:cubicBezTo>
                    <a:cubicBezTo>
                      <a:pt x="224" y="135"/>
                      <a:pt x="215" y="176"/>
                      <a:pt x="223" y="168"/>
                    </a:cubicBezTo>
                    <a:cubicBezTo>
                      <a:pt x="236" y="155"/>
                      <a:pt x="230" y="131"/>
                      <a:pt x="234" y="113"/>
                    </a:cubicBezTo>
                    <a:cubicBezTo>
                      <a:pt x="241" y="128"/>
                      <a:pt x="250" y="142"/>
                      <a:pt x="256" y="157"/>
                    </a:cubicBezTo>
                    <a:cubicBezTo>
                      <a:pt x="261" y="168"/>
                      <a:pt x="256" y="194"/>
                      <a:pt x="267" y="190"/>
                    </a:cubicBezTo>
                    <a:cubicBezTo>
                      <a:pt x="283" y="185"/>
                      <a:pt x="282" y="161"/>
                      <a:pt x="289" y="146"/>
                    </a:cubicBezTo>
                    <a:cubicBezTo>
                      <a:pt x="308" y="220"/>
                      <a:pt x="272" y="481"/>
                      <a:pt x="300" y="257"/>
                    </a:cubicBezTo>
                    <a:cubicBezTo>
                      <a:pt x="304" y="287"/>
                      <a:pt x="296" y="321"/>
                      <a:pt x="312" y="346"/>
                    </a:cubicBezTo>
                    <a:cubicBezTo>
                      <a:pt x="319" y="357"/>
                      <a:pt x="329" y="324"/>
                      <a:pt x="334" y="312"/>
                    </a:cubicBezTo>
                    <a:cubicBezTo>
                      <a:pt x="340" y="298"/>
                      <a:pt x="341" y="283"/>
                      <a:pt x="345" y="268"/>
                    </a:cubicBezTo>
                    <a:cubicBezTo>
                      <a:pt x="348" y="257"/>
                      <a:pt x="368" y="235"/>
                      <a:pt x="356" y="235"/>
                    </a:cubicBezTo>
                    <a:cubicBezTo>
                      <a:pt x="340" y="235"/>
                      <a:pt x="334" y="257"/>
                      <a:pt x="323" y="268"/>
                    </a:cubicBezTo>
                    <a:cubicBezTo>
                      <a:pt x="315" y="261"/>
                      <a:pt x="302" y="256"/>
                      <a:pt x="300" y="246"/>
                    </a:cubicBezTo>
                    <a:cubicBezTo>
                      <a:pt x="298" y="235"/>
                      <a:pt x="300" y="213"/>
                      <a:pt x="312" y="213"/>
                    </a:cubicBezTo>
                    <a:cubicBezTo>
                      <a:pt x="325" y="213"/>
                      <a:pt x="329" y="234"/>
                      <a:pt x="334" y="246"/>
                    </a:cubicBezTo>
                    <a:cubicBezTo>
                      <a:pt x="343" y="267"/>
                      <a:pt x="356" y="312"/>
                      <a:pt x="356" y="312"/>
                    </a:cubicBezTo>
                    <a:cubicBezTo>
                      <a:pt x="360" y="297"/>
                      <a:pt x="355" y="277"/>
                      <a:pt x="367" y="268"/>
                    </a:cubicBezTo>
                    <a:cubicBezTo>
                      <a:pt x="391" y="250"/>
                      <a:pt x="419" y="307"/>
                      <a:pt x="422" y="312"/>
                    </a:cubicBezTo>
                    <a:cubicBezTo>
                      <a:pt x="457" y="207"/>
                      <a:pt x="444" y="223"/>
                      <a:pt x="444" y="368"/>
                    </a:cubicBezTo>
                  </a:path>
                </a:pathLst>
              </a:custGeom>
              <a:noFill/>
              <a:ln w="476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200" y="960"/>
                <a:ext cx="384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1" extrusionOk="0">
                    <a:moveTo>
                      <a:pt x="68" y="2"/>
                    </a:moveTo>
                    <a:cubicBezTo>
                      <a:pt x="72" y="76"/>
                      <a:pt x="64" y="152"/>
                      <a:pt x="79" y="224"/>
                    </a:cubicBezTo>
                    <a:cubicBezTo>
                      <a:pt x="82" y="238"/>
                      <a:pt x="111" y="119"/>
                      <a:pt x="112" y="113"/>
                    </a:cubicBezTo>
                    <a:cubicBezTo>
                      <a:pt x="123" y="117"/>
                      <a:pt x="145" y="112"/>
                      <a:pt x="145" y="124"/>
                    </a:cubicBezTo>
                    <a:cubicBezTo>
                      <a:pt x="145" y="137"/>
                      <a:pt x="119" y="157"/>
                      <a:pt x="112" y="146"/>
                    </a:cubicBezTo>
                    <a:cubicBezTo>
                      <a:pt x="102" y="130"/>
                      <a:pt x="119" y="109"/>
                      <a:pt x="123" y="91"/>
                    </a:cubicBezTo>
                    <a:cubicBezTo>
                      <a:pt x="134" y="95"/>
                      <a:pt x="149" y="93"/>
                      <a:pt x="156" y="102"/>
                    </a:cubicBezTo>
                    <a:cubicBezTo>
                      <a:pt x="182" y="134"/>
                      <a:pt x="173" y="183"/>
                      <a:pt x="179" y="224"/>
                    </a:cubicBezTo>
                    <a:cubicBezTo>
                      <a:pt x="186" y="205"/>
                      <a:pt x="189" y="184"/>
                      <a:pt x="201" y="168"/>
                    </a:cubicBezTo>
                    <a:cubicBezTo>
                      <a:pt x="212" y="153"/>
                      <a:pt x="235" y="150"/>
                      <a:pt x="245" y="135"/>
                    </a:cubicBezTo>
                    <a:cubicBezTo>
                      <a:pt x="258" y="116"/>
                      <a:pt x="267" y="69"/>
                      <a:pt x="267" y="69"/>
                    </a:cubicBezTo>
                    <a:cubicBezTo>
                      <a:pt x="263" y="124"/>
                      <a:pt x="274" y="182"/>
                      <a:pt x="256" y="235"/>
                    </a:cubicBezTo>
                    <a:cubicBezTo>
                      <a:pt x="249" y="257"/>
                      <a:pt x="234" y="168"/>
                      <a:pt x="234" y="168"/>
                    </a:cubicBezTo>
                    <a:cubicBezTo>
                      <a:pt x="223" y="172"/>
                      <a:pt x="211" y="174"/>
                      <a:pt x="201" y="179"/>
                    </a:cubicBezTo>
                    <a:cubicBezTo>
                      <a:pt x="189" y="185"/>
                      <a:pt x="179" y="210"/>
                      <a:pt x="168" y="202"/>
                    </a:cubicBezTo>
                    <a:cubicBezTo>
                      <a:pt x="149" y="187"/>
                      <a:pt x="145" y="135"/>
                      <a:pt x="145" y="135"/>
                    </a:cubicBezTo>
                    <a:cubicBezTo>
                      <a:pt x="67" y="161"/>
                      <a:pt x="161" y="140"/>
                      <a:pt x="79" y="113"/>
                    </a:cubicBezTo>
                    <a:cubicBezTo>
                      <a:pt x="64" y="108"/>
                      <a:pt x="19" y="141"/>
                      <a:pt x="12" y="146"/>
                    </a:cubicBezTo>
                    <a:cubicBezTo>
                      <a:pt x="41" y="227"/>
                      <a:pt x="0" y="146"/>
                      <a:pt x="57" y="157"/>
                    </a:cubicBezTo>
                    <a:cubicBezTo>
                      <a:pt x="70" y="160"/>
                      <a:pt x="72" y="179"/>
                      <a:pt x="79" y="190"/>
                    </a:cubicBezTo>
                    <a:cubicBezTo>
                      <a:pt x="96" y="0"/>
                      <a:pt x="77" y="66"/>
                      <a:pt x="123" y="135"/>
                    </a:cubicBezTo>
                    <a:cubicBezTo>
                      <a:pt x="134" y="120"/>
                      <a:pt x="138" y="95"/>
                      <a:pt x="156" y="91"/>
                    </a:cubicBezTo>
                    <a:cubicBezTo>
                      <a:pt x="167" y="88"/>
                      <a:pt x="163" y="113"/>
                      <a:pt x="168" y="124"/>
                    </a:cubicBezTo>
                    <a:cubicBezTo>
                      <a:pt x="175" y="139"/>
                      <a:pt x="183" y="153"/>
                      <a:pt x="190" y="168"/>
                    </a:cubicBezTo>
                    <a:cubicBezTo>
                      <a:pt x="197" y="157"/>
                      <a:pt x="199" y="135"/>
                      <a:pt x="212" y="135"/>
                    </a:cubicBezTo>
                    <a:cubicBezTo>
                      <a:pt x="224" y="135"/>
                      <a:pt x="215" y="176"/>
                      <a:pt x="223" y="168"/>
                    </a:cubicBezTo>
                    <a:cubicBezTo>
                      <a:pt x="236" y="155"/>
                      <a:pt x="230" y="131"/>
                      <a:pt x="234" y="113"/>
                    </a:cubicBezTo>
                    <a:cubicBezTo>
                      <a:pt x="241" y="128"/>
                      <a:pt x="250" y="142"/>
                      <a:pt x="256" y="157"/>
                    </a:cubicBezTo>
                    <a:cubicBezTo>
                      <a:pt x="261" y="168"/>
                      <a:pt x="256" y="194"/>
                      <a:pt x="267" y="190"/>
                    </a:cubicBezTo>
                    <a:cubicBezTo>
                      <a:pt x="283" y="185"/>
                      <a:pt x="282" y="161"/>
                      <a:pt x="289" y="146"/>
                    </a:cubicBezTo>
                    <a:cubicBezTo>
                      <a:pt x="308" y="220"/>
                      <a:pt x="272" y="481"/>
                      <a:pt x="300" y="257"/>
                    </a:cubicBezTo>
                    <a:cubicBezTo>
                      <a:pt x="304" y="287"/>
                      <a:pt x="296" y="321"/>
                      <a:pt x="312" y="346"/>
                    </a:cubicBezTo>
                    <a:cubicBezTo>
                      <a:pt x="319" y="357"/>
                      <a:pt x="329" y="324"/>
                      <a:pt x="334" y="312"/>
                    </a:cubicBezTo>
                    <a:cubicBezTo>
                      <a:pt x="340" y="298"/>
                      <a:pt x="341" y="283"/>
                      <a:pt x="345" y="268"/>
                    </a:cubicBezTo>
                    <a:cubicBezTo>
                      <a:pt x="348" y="257"/>
                      <a:pt x="368" y="235"/>
                      <a:pt x="356" y="235"/>
                    </a:cubicBezTo>
                    <a:cubicBezTo>
                      <a:pt x="340" y="235"/>
                      <a:pt x="334" y="257"/>
                      <a:pt x="323" y="268"/>
                    </a:cubicBezTo>
                    <a:cubicBezTo>
                      <a:pt x="315" y="261"/>
                      <a:pt x="302" y="256"/>
                      <a:pt x="300" y="246"/>
                    </a:cubicBezTo>
                    <a:cubicBezTo>
                      <a:pt x="298" y="235"/>
                      <a:pt x="300" y="213"/>
                      <a:pt x="312" y="213"/>
                    </a:cubicBezTo>
                    <a:cubicBezTo>
                      <a:pt x="325" y="213"/>
                      <a:pt x="329" y="234"/>
                      <a:pt x="334" y="246"/>
                    </a:cubicBezTo>
                    <a:cubicBezTo>
                      <a:pt x="343" y="267"/>
                      <a:pt x="356" y="312"/>
                      <a:pt x="356" y="312"/>
                    </a:cubicBezTo>
                    <a:cubicBezTo>
                      <a:pt x="360" y="297"/>
                      <a:pt x="355" y="277"/>
                      <a:pt x="367" y="268"/>
                    </a:cubicBezTo>
                    <a:cubicBezTo>
                      <a:pt x="391" y="250"/>
                      <a:pt x="419" y="307"/>
                      <a:pt x="422" y="312"/>
                    </a:cubicBezTo>
                    <a:cubicBezTo>
                      <a:pt x="457" y="207"/>
                      <a:pt x="444" y="223"/>
                      <a:pt x="444" y="368"/>
                    </a:cubicBezTo>
                  </a:path>
                </a:pathLst>
              </a:custGeom>
              <a:noFill/>
              <a:ln w="476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08" name="Google Shape;108;p2"/>
            <p:cNvGrpSpPr/>
            <p:nvPr/>
          </p:nvGrpSpPr>
          <p:grpSpPr>
            <a:xfrm flipH="1">
              <a:off x="3037" y="1343"/>
              <a:ext cx="1033" cy="1002"/>
              <a:chOff x="825" y="960"/>
              <a:chExt cx="1033" cy="1002"/>
            </a:xfrm>
          </p:grpSpPr>
          <p:sp>
            <p:nvSpPr>
              <p:cNvPr id="109" name="Google Shape;109;p2"/>
              <p:cNvSpPr/>
              <p:nvPr/>
            </p:nvSpPr>
            <p:spPr>
              <a:xfrm rot="1340100">
                <a:off x="911" y="1201"/>
                <a:ext cx="862" cy="621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21" extrusionOk="0">
                    <a:moveTo>
                      <a:pt x="141" y="62"/>
                    </a:moveTo>
                    <a:cubicBezTo>
                      <a:pt x="69" y="77"/>
                      <a:pt x="42" y="95"/>
                      <a:pt x="31" y="161"/>
                    </a:cubicBezTo>
                    <a:cubicBezTo>
                      <a:pt x="20" y="227"/>
                      <a:pt x="0" y="385"/>
                      <a:pt x="75" y="461"/>
                    </a:cubicBezTo>
                    <a:cubicBezTo>
                      <a:pt x="150" y="537"/>
                      <a:pt x="363" y="609"/>
                      <a:pt x="480" y="615"/>
                    </a:cubicBezTo>
                    <a:cubicBezTo>
                      <a:pt x="597" y="621"/>
                      <a:pt x="716" y="569"/>
                      <a:pt x="776" y="495"/>
                    </a:cubicBezTo>
                    <a:cubicBezTo>
                      <a:pt x="836" y="421"/>
                      <a:pt x="862" y="253"/>
                      <a:pt x="839" y="173"/>
                    </a:cubicBezTo>
                    <a:cubicBezTo>
                      <a:pt x="816" y="93"/>
                      <a:pt x="703" y="34"/>
                      <a:pt x="640" y="17"/>
                    </a:cubicBezTo>
                    <a:cubicBezTo>
                      <a:pt x="577" y="0"/>
                      <a:pt x="546" y="66"/>
                      <a:pt x="463" y="73"/>
                    </a:cubicBezTo>
                    <a:cubicBezTo>
                      <a:pt x="380" y="80"/>
                      <a:pt x="213" y="47"/>
                      <a:pt x="141" y="6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hlink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10" name="Google Shape;110;p2"/>
              <p:cNvGrpSpPr/>
              <p:nvPr/>
            </p:nvGrpSpPr>
            <p:grpSpPr>
              <a:xfrm>
                <a:off x="1488" y="1344"/>
                <a:ext cx="233" cy="200"/>
                <a:chOff x="2208" y="1584"/>
                <a:chExt cx="288" cy="336"/>
              </a:xfrm>
            </p:grpSpPr>
            <p:sp>
              <p:nvSpPr>
                <p:cNvPr id="111" name="Google Shape;111;p2"/>
                <p:cNvSpPr/>
                <p:nvPr/>
              </p:nvSpPr>
              <p:spPr>
                <a:xfrm>
                  <a:off x="2208" y="1584"/>
                  <a:ext cx="288" cy="336"/>
                </a:xfrm>
                <a:prstGeom prst="ellipse">
                  <a:avLst/>
                </a:pr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2352" y="1680"/>
                  <a:ext cx="96" cy="96"/>
                </a:xfrm>
                <a:prstGeom prst="ellipse">
                  <a:avLst/>
                </a:pr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113" name="Google Shape;113;p2"/>
              <p:cNvSpPr/>
              <p:nvPr/>
            </p:nvSpPr>
            <p:spPr>
              <a:xfrm>
                <a:off x="1056" y="960"/>
                <a:ext cx="384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1" extrusionOk="0">
                    <a:moveTo>
                      <a:pt x="68" y="2"/>
                    </a:moveTo>
                    <a:cubicBezTo>
                      <a:pt x="72" y="76"/>
                      <a:pt x="64" y="152"/>
                      <a:pt x="79" y="224"/>
                    </a:cubicBezTo>
                    <a:cubicBezTo>
                      <a:pt x="82" y="238"/>
                      <a:pt x="111" y="119"/>
                      <a:pt x="112" y="113"/>
                    </a:cubicBezTo>
                    <a:cubicBezTo>
                      <a:pt x="123" y="117"/>
                      <a:pt x="145" y="112"/>
                      <a:pt x="145" y="124"/>
                    </a:cubicBezTo>
                    <a:cubicBezTo>
                      <a:pt x="145" y="137"/>
                      <a:pt x="119" y="157"/>
                      <a:pt x="112" y="146"/>
                    </a:cubicBezTo>
                    <a:cubicBezTo>
                      <a:pt x="102" y="130"/>
                      <a:pt x="119" y="109"/>
                      <a:pt x="123" y="91"/>
                    </a:cubicBezTo>
                    <a:cubicBezTo>
                      <a:pt x="134" y="95"/>
                      <a:pt x="149" y="93"/>
                      <a:pt x="156" y="102"/>
                    </a:cubicBezTo>
                    <a:cubicBezTo>
                      <a:pt x="182" y="134"/>
                      <a:pt x="173" y="183"/>
                      <a:pt x="179" y="224"/>
                    </a:cubicBezTo>
                    <a:cubicBezTo>
                      <a:pt x="186" y="205"/>
                      <a:pt x="189" y="184"/>
                      <a:pt x="201" y="168"/>
                    </a:cubicBezTo>
                    <a:cubicBezTo>
                      <a:pt x="212" y="153"/>
                      <a:pt x="235" y="150"/>
                      <a:pt x="245" y="135"/>
                    </a:cubicBezTo>
                    <a:cubicBezTo>
                      <a:pt x="258" y="116"/>
                      <a:pt x="267" y="69"/>
                      <a:pt x="267" y="69"/>
                    </a:cubicBezTo>
                    <a:cubicBezTo>
                      <a:pt x="263" y="124"/>
                      <a:pt x="274" y="182"/>
                      <a:pt x="256" y="235"/>
                    </a:cubicBezTo>
                    <a:cubicBezTo>
                      <a:pt x="249" y="257"/>
                      <a:pt x="234" y="168"/>
                      <a:pt x="234" y="168"/>
                    </a:cubicBezTo>
                    <a:cubicBezTo>
                      <a:pt x="223" y="172"/>
                      <a:pt x="211" y="174"/>
                      <a:pt x="201" y="179"/>
                    </a:cubicBezTo>
                    <a:cubicBezTo>
                      <a:pt x="189" y="185"/>
                      <a:pt x="179" y="210"/>
                      <a:pt x="168" y="202"/>
                    </a:cubicBezTo>
                    <a:cubicBezTo>
                      <a:pt x="149" y="187"/>
                      <a:pt x="145" y="135"/>
                      <a:pt x="145" y="135"/>
                    </a:cubicBezTo>
                    <a:cubicBezTo>
                      <a:pt x="67" y="161"/>
                      <a:pt x="161" y="140"/>
                      <a:pt x="79" y="113"/>
                    </a:cubicBezTo>
                    <a:cubicBezTo>
                      <a:pt x="64" y="108"/>
                      <a:pt x="19" y="141"/>
                      <a:pt x="12" y="146"/>
                    </a:cubicBezTo>
                    <a:cubicBezTo>
                      <a:pt x="41" y="227"/>
                      <a:pt x="0" y="146"/>
                      <a:pt x="57" y="157"/>
                    </a:cubicBezTo>
                    <a:cubicBezTo>
                      <a:pt x="70" y="160"/>
                      <a:pt x="72" y="179"/>
                      <a:pt x="79" y="190"/>
                    </a:cubicBezTo>
                    <a:cubicBezTo>
                      <a:pt x="96" y="0"/>
                      <a:pt x="77" y="66"/>
                      <a:pt x="123" y="135"/>
                    </a:cubicBezTo>
                    <a:cubicBezTo>
                      <a:pt x="134" y="120"/>
                      <a:pt x="138" y="95"/>
                      <a:pt x="156" y="91"/>
                    </a:cubicBezTo>
                    <a:cubicBezTo>
                      <a:pt x="167" y="88"/>
                      <a:pt x="163" y="113"/>
                      <a:pt x="168" y="124"/>
                    </a:cubicBezTo>
                    <a:cubicBezTo>
                      <a:pt x="175" y="139"/>
                      <a:pt x="183" y="153"/>
                      <a:pt x="190" y="168"/>
                    </a:cubicBezTo>
                    <a:cubicBezTo>
                      <a:pt x="197" y="157"/>
                      <a:pt x="199" y="135"/>
                      <a:pt x="212" y="135"/>
                    </a:cubicBezTo>
                    <a:cubicBezTo>
                      <a:pt x="224" y="135"/>
                      <a:pt x="215" y="176"/>
                      <a:pt x="223" y="168"/>
                    </a:cubicBezTo>
                    <a:cubicBezTo>
                      <a:pt x="236" y="155"/>
                      <a:pt x="230" y="131"/>
                      <a:pt x="234" y="113"/>
                    </a:cubicBezTo>
                    <a:cubicBezTo>
                      <a:pt x="241" y="128"/>
                      <a:pt x="250" y="142"/>
                      <a:pt x="256" y="157"/>
                    </a:cubicBezTo>
                    <a:cubicBezTo>
                      <a:pt x="261" y="168"/>
                      <a:pt x="256" y="194"/>
                      <a:pt x="267" y="190"/>
                    </a:cubicBezTo>
                    <a:cubicBezTo>
                      <a:pt x="283" y="185"/>
                      <a:pt x="282" y="161"/>
                      <a:pt x="289" y="146"/>
                    </a:cubicBezTo>
                    <a:cubicBezTo>
                      <a:pt x="308" y="220"/>
                      <a:pt x="272" y="481"/>
                      <a:pt x="300" y="257"/>
                    </a:cubicBezTo>
                    <a:cubicBezTo>
                      <a:pt x="304" y="287"/>
                      <a:pt x="296" y="321"/>
                      <a:pt x="312" y="346"/>
                    </a:cubicBezTo>
                    <a:cubicBezTo>
                      <a:pt x="319" y="357"/>
                      <a:pt x="329" y="324"/>
                      <a:pt x="334" y="312"/>
                    </a:cubicBezTo>
                    <a:cubicBezTo>
                      <a:pt x="340" y="298"/>
                      <a:pt x="341" y="283"/>
                      <a:pt x="345" y="268"/>
                    </a:cubicBezTo>
                    <a:cubicBezTo>
                      <a:pt x="348" y="257"/>
                      <a:pt x="368" y="235"/>
                      <a:pt x="356" y="235"/>
                    </a:cubicBezTo>
                    <a:cubicBezTo>
                      <a:pt x="340" y="235"/>
                      <a:pt x="334" y="257"/>
                      <a:pt x="323" y="268"/>
                    </a:cubicBezTo>
                    <a:cubicBezTo>
                      <a:pt x="315" y="261"/>
                      <a:pt x="302" y="256"/>
                      <a:pt x="300" y="246"/>
                    </a:cubicBezTo>
                    <a:cubicBezTo>
                      <a:pt x="298" y="235"/>
                      <a:pt x="300" y="213"/>
                      <a:pt x="312" y="213"/>
                    </a:cubicBezTo>
                    <a:cubicBezTo>
                      <a:pt x="325" y="213"/>
                      <a:pt x="329" y="234"/>
                      <a:pt x="334" y="246"/>
                    </a:cubicBezTo>
                    <a:cubicBezTo>
                      <a:pt x="343" y="267"/>
                      <a:pt x="356" y="312"/>
                      <a:pt x="356" y="312"/>
                    </a:cubicBezTo>
                    <a:cubicBezTo>
                      <a:pt x="360" y="297"/>
                      <a:pt x="355" y="277"/>
                      <a:pt x="367" y="268"/>
                    </a:cubicBezTo>
                    <a:cubicBezTo>
                      <a:pt x="391" y="250"/>
                      <a:pt x="419" y="307"/>
                      <a:pt x="422" y="312"/>
                    </a:cubicBezTo>
                    <a:cubicBezTo>
                      <a:pt x="457" y="207"/>
                      <a:pt x="444" y="223"/>
                      <a:pt x="444" y="368"/>
                    </a:cubicBezTo>
                  </a:path>
                </a:pathLst>
              </a:custGeom>
              <a:noFill/>
              <a:ln w="476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271" y="960"/>
                <a:ext cx="457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1" extrusionOk="0">
                    <a:moveTo>
                      <a:pt x="68" y="2"/>
                    </a:moveTo>
                    <a:cubicBezTo>
                      <a:pt x="72" y="76"/>
                      <a:pt x="64" y="152"/>
                      <a:pt x="79" y="224"/>
                    </a:cubicBezTo>
                    <a:cubicBezTo>
                      <a:pt x="82" y="238"/>
                      <a:pt x="111" y="119"/>
                      <a:pt x="112" y="113"/>
                    </a:cubicBezTo>
                    <a:cubicBezTo>
                      <a:pt x="123" y="117"/>
                      <a:pt x="145" y="112"/>
                      <a:pt x="145" y="124"/>
                    </a:cubicBezTo>
                    <a:cubicBezTo>
                      <a:pt x="145" y="137"/>
                      <a:pt x="119" y="157"/>
                      <a:pt x="112" y="146"/>
                    </a:cubicBezTo>
                    <a:cubicBezTo>
                      <a:pt x="102" y="130"/>
                      <a:pt x="119" y="109"/>
                      <a:pt x="123" y="91"/>
                    </a:cubicBezTo>
                    <a:cubicBezTo>
                      <a:pt x="134" y="95"/>
                      <a:pt x="149" y="93"/>
                      <a:pt x="156" y="102"/>
                    </a:cubicBezTo>
                    <a:cubicBezTo>
                      <a:pt x="182" y="134"/>
                      <a:pt x="173" y="183"/>
                      <a:pt x="179" y="224"/>
                    </a:cubicBezTo>
                    <a:cubicBezTo>
                      <a:pt x="186" y="205"/>
                      <a:pt x="189" y="184"/>
                      <a:pt x="201" y="168"/>
                    </a:cubicBezTo>
                    <a:cubicBezTo>
                      <a:pt x="212" y="153"/>
                      <a:pt x="235" y="150"/>
                      <a:pt x="245" y="135"/>
                    </a:cubicBezTo>
                    <a:cubicBezTo>
                      <a:pt x="258" y="116"/>
                      <a:pt x="267" y="69"/>
                      <a:pt x="267" y="69"/>
                    </a:cubicBezTo>
                    <a:cubicBezTo>
                      <a:pt x="263" y="124"/>
                      <a:pt x="274" y="182"/>
                      <a:pt x="256" y="235"/>
                    </a:cubicBezTo>
                    <a:cubicBezTo>
                      <a:pt x="249" y="257"/>
                      <a:pt x="234" y="168"/>
                      <a:pt x="234" y="168"/>
                    </a:cubicBezTo>
                    <a:cubicBezTo>
                      <a:pt x="223" y="172"/>
                      <a:pt x="211" y="174"/>
                      <a:pt x="201" y="179"/>
                    </a:cubicBezTo>
                    <a:cubicBezTo>
                      <a:pt x="189" y="185"/>
                      <a:pt x="179" y="210"/>
                      <a:pt x="168" y="202"/>
                    </a:cubicBezTo>
                    <a:cubicBezTo>
                      <a:pt x="149" y="187"/>
                      <a:pt x="145" y="135"/>
                      <a:pt x="145" y="135"/>
                    </a:cubicBezTo>
                    <a:cubicBezTo>
                      <a:pt x="67" y="161"/>
                      <a:pt x="161" y="140"/>
                      <a:pt x="79" y="113"/>
                    </a:cubicBezTo>
                    <a:cubicBezTo>
                      <a:pt x="64" y="108"/>
                      <a:pt x="19" y="141"/>
                      <a:pt x="12" y="146"/>
                    </a:cubicBezTo>
                    <a:cubicBezTo>
                      <a:pt x="41" y="227"/>
                      <a:pt x="0" y="146"/>
                      <a:pt x="57" y="157"/>
                    </a:cubicBezTo>
                    <a:cubicBezTo>
                      <a:pt x="70" y="160"/>
                      <a:pt x="72" y="179"/>
                      <a:pt x="79" y="190"/>
                    </a:cubicBezTo>
                    <a:cubicBezTo>
                      <a:pt x="96" y="0"/>
                      <a:pt x="77" y="66"/>
                      <a:pt x="123" y="135"/>
                    </a:cubicBezTo>
                    <a:cubicBezTo>
                      <a:pt x="134" y="120"/>
                      <a:pt x="138" y="95"/>
                      <a:pt x="156" y="91"/>
                    </a:cubicBezTo>
                    <a:cubicBezTo>
                      <a:pt x="167" y="88"/>
                      <a:pt x="163" y="113"/>
                      <a:pt x="168" y="124"/>
                    </a:cubicBezTo>
                    <a:cubicBezTo>
                      <a:pt x="175" y="139"/>
                      <a:pt x="183" y="153"/>
                      <a:pt x="190" y="168"/>
                    </a:cubicBezTo>
                    <a:cubicBezTo>
                      <a:pt x="197" y="157"/>
                      <a:pt x="199" y="135"/>
                      <a:pt x="212" y="135"/>
                    </a:cubicBezTo>
                    <a:cubicBezTo>
                      <a:pt x="224" y="135"/>
                      <a:pt x="215" y="176"/>
                      <a:pt x="223" y="168"/>
                    </a:cubicBezTo>
                    <a:cubicBezTo>
                      <a:pt x="236" y="155"/>
                      <a:pt x="230" y="131"/>
                      <a:pt x="234" y="113"/>
                    </a:cubicBezTo>
                    <a:cubicBezTo>
                      <a:pt x="241" y="128"/>
                      <a:pt x="250" y="142"/>
                      <a:pt x="256" y="157"/>
                    </a:cubicBezTo>
                    <a:cubicBezTo>
                      <a:pt x="261" y="168"/>
                      <a:pt x="256" y="194"/>
                      <a:pt x="267" y="190"/>
                    </a:cubicBezTo>
                    <a:cubicBezTo>
                      <a:pt x="283" y="185"/>
                      <a:pt x="282" y="161"/>
                      <a:pt x="289" y="146"/>
                    </a:cubicBezTo>
                    <a:cubicBezTo>
                      <a:pt x="308" y="220"/>
                      <a:pt x="272" y="481"/>
                      <a:pt x="300" y="257"/>
                    </a:cubicBezTo>
                    <a:cubicBezTo>
                      <a:pt x="304" y="287"/>
                      <a:pt x="296" y="321"/>
                      <a:pt x="312" y="346"/>
                    </a:cubicBezTo>
                    <a:cubicBezTo>
                      <a:pt x="319" y="357"/>
                      <a:pt x="329" y="324"/>
                      <a:pt x="334" y="312"/>
                    </a:cubicBezTo>
                    <a:cubicBezTo>
                      <a:pt x="340" y="298"/>
                      <a:pt x="341" y="283"/>
                      <a:pt x="345" y="268"/>
                    </a:cubicBezTo>
                    <a:cubicBezTo>
                      <a:pt x="348" y="257"/>
                      <a:pt x="368" y="235"/>
                      <a:pt x="356" y="235"/>
                    </a:cubicBezTo>
                    <a:cubicBezTo>
                      <a:pt x="340" y="235"/>
                      <a:pt x="334" y="257"/>
                      <a:pt x="323" y="268"/>
                    </a:cubicBezTo>
                    <a:cubicBezTo>
                      <a:pt x="315" y="261"/>
                      <a:pt x="302" y="256"/>
                      <a:pt x="300" y="246"/>
                    </a:cubicBezTo>
                    <a:cubicBezTo>
                      <a:pt x="298" y="235"/>
                      <a:pt x="300" y="213"/>
                      <a:pt x="312" y="213"/>
                    </a:cubicBezTo>
                    <a:cubicBezTo>
                      <a:pt x="325" y="213"/>
                      <a:pt x="329" y="234"/>
                      <a:pt x="334" y="246"/>
                    </a:cubicBezTo>
                    <a:cubicBezTo>
                      <a:pt x="343" y="267"/>
                      <a:pt x="356" y="312"/>
                      <a:pt x="356" y="312"/>
                    </a:cubicBezTo>
                    <a:cubicBezTo>
                      <a:pt x="360" y="297"/>
                      <a:pt x="355" y="277"/>
                      <a:pt x="367" y="268"/>
                    </a:cubicBezTo>
                    <a:cubicBezTo>
                      <a:pt x="391" y="250"/>
                      <a:pt x="419" y="307"/>
                      <a:pt x="422" y="312"/>
                    </a:cubicBezTo>
                    <a:cubicBezTo>
                      <a:pt x="457" y="207"/>
                      <a:pt x="444" y="223"/>
                      <a:pt x="444" y="368"/>
                    </a:cubicBezTo>
                  </a:path>
                </a:pathLst>
              </a:custGeom>
              <a:noFill/>
              <a:ln w="476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488" y="960"/>
                <a:ext cx="288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1" extrusionOk="0">
                    <a:moveTo>
                      <a:pt x="68" y="2"/>
                    </a:moveTo>
                    <a:cubicBezTo>
                      <a:pt x="72" y="76"/>
                      <a:pt x="64" y="152"/>
                      <a:pt x="79" y="224"/>
                    </a:cubicBezTo>
                    <a:cubicBezTo>
                      <a:pt x="82" y="238"/>
                      <a:pt x="111" y="119"/>
                      <a:pt x="112" y="113"/>
                    </a:cubicBezTo>
                    <a:cubicBezTo>
                      <a:pt x="123" y="117"/>
                      <a:pt x="145" y="112"/>
                      <a:pt x="145" y="124"/>
                    </a:cubicBezTo>
                    <a:cubicBezTo>
                      <a:pt x="145" y="137"/>
                      <a:pt x="119" y="157"/>
                      <a:pt x="112" y="146"/>
                    </a:cubicBezTo>
                    <a:cubicBezTo>
                      <a:pt x="102" y="130"/>
                      <a:pt x="119" y="109"/>
                      <a:pt x="123" y="91"/>
                    </a:cubicBezTo>
                    <a:cubicBezTo>
                      <a:pt x="134" y="95"/>
                      <a:pt x="149" y="93"/>
                      <a:pt x="156" y="102"/>
                    </a:cubicBezTo>
                    <a:cubicBezTo>
                      <a:pt x="182" y="134"/>
                      <a:pt x="173" y="183"/>
                      <a:pt x="179" y="224"/>
                    </a:cubicBezTo>
                    <a:cubicBezTo>
                      <a:pt x="186" y="205"/>
                      <a:pt x="189" y="184"/>
                      <a:pt x="201" y="168"/>
                    </a:cubicBezTo>
                    <a:cubicBezTo>
                      <a:pt x="212" y="153"/>
                      <a:pt x="235" y="150"/>
                      <a:pt x="245" y="135"/>
                    </a:cubicBezTo>
                    <a:cubicBezTo>
                      <a:pt x="258" y="116"/>
                      <a:pt x="267" y="69"/>
                      <a:pt x="267" y="69"/>
                    </a:cubicBezTo>
                    <a:cubicBezTo>
                      <a:pt x="263" y="124"/>
                      <a:pt x="274" y="182"/>
                      <a:pt x="256" y="235"/>
                    </a:cubicBezTo>
                    <a:cubicBezTo>
                      <a:pt x="249" y="257"/>
                      <a:pt x="234" y="168"/>
                      <a:pt x="234" y="168"/>
                    </a:cubicBezTo>
                    <a:cubicBezTo>
                      <a:pt x="223" y="172"/>
                      <a:pt x="211" y="174"/>
                      <a:pt x="201" y="179"/>
                    </a:cubicBezTo>
                    <a:cubicBezTo>
                      <a:pt x="189" y="185"/>
                      <a:pt x="179" y="210"/>
                      <a:pt x="168" y="202"/>
                    </a:cubicBezTo>
                    <a:cubicBezTo>
                      <a:pt x="149" y="187"/>
                      <a:pt x="145" y="135"/>
                      <a:pt x="145" y="135"/>
                    </a:cubicBezTo>
                    <a:cubicBezTo>
                      <a:pt x="67" y="161"/>
                      <a:pt x="161" y="140"/>
                      <a:pt x="79" y="113"/>
                    </a:cubicBezTo>
                    <a:cubicBezTo>
                      <a:pt x="64" y="108"/>
                      <a:pt x="19" y="141"/>
                      <a:pt x="12" y="146"/>
                    </a:cubicBezTo>
                    <a:cubicBezTo>
                      <a:pt x="41" y="227"/>
                      <a:pt x="0" y="146"/>
                      <a:pt x="57" y="157"/>
                    </a:cubicBezTo>
                    <a:cubicBezTo>
                      <a:pt x="70" y="160"/>
                      <a:pt x="72" y="179"/>
                      <a:pt x="79" y="190"/>
                    </a:cubicBezTo>
                    <a:cubicBezTo>
                      <a:pt x="96" y="0"/>
                      <a:pt x="77" y="66"/>
                      <a:pt x="123" y="135"/>
                    </a:cubicBezTo>
                    <a:cubicBezTo>
                      <a:pt x="134" y="120"/>
                      <a:pt x="138" y="95"/>
                      <a:pt x="156" y="91"/>
                    </a:cubicBezTo>
                    <a:cubicBezTo>
                      <a:pt x="167" y="88"/>
                      <a:pt x="163" y="113"/>
                      <a:pt x="168" y="124"/>
                    </a:cubicBezTo>
                    <a:cubicBezTo>
                      <a:pt x="175" y="139"/>
                      <a:pt x="183" y="153"/>
                      <a:pt x="190" y="168"/>
                    </a:cubicBezTo>
                    <a:cubicBezTo>
                      <a:pt x="197" y="157"/>
                      <a:pt x="199" y="135"/>
                      <a:pt x="212" y="135"/>
                    </a:cubicBezTo>
                    <a:cubicBezTo>
                      <a:pt x="224" y="135"/>
                      <a:pt x="215" y="176"/>
                      <a:pt x="223" y="168"/>
                    </a:cubicBezTo>
                    <a:cubicBezTo>
                      <a:pt x="236" y="155"/>
                      <a:pt x="230" y="131"/>
                      <a:pt x="234" y="113"/>
                    </a:cubicBezTo>
                    <a:cubicBezTo>
                      <a:pt x="241" y="128"/>
                      <a:pt x="250" y="142"/>
                      <a:pt x="256" y="157"/>
                    </a:cubicBezTo>
                    <a:cubicBezTo>
                      <a:pt x="261" y="168"/>
                      <a:pt x="256" y="194"/>
                      <a:pt x="267" y="190"/>
                    </a:cubicBezTo>
                    <a:cubicBezTo>
                      <a:pt x="283" y="185"/>
                      <a:pt x="282" y="161"/>
                      <a:pt x="289" y="146"/>
                    </a:cubicBezTo>
                    <a:cubicBezTo>
                      <a:pt x="308" y="220"/>
                      <a:pt x="272" y="481"/>
                      <a:pt x="300" y="257"/>
                    </a:cubicBezTo>
                    <a:cubicBezTo>
                      <a:pt x="304" y="287"/>
                      <a:pt x="296" y="321"/>
                      <a:pt x="312" y="346"/>
                    </a:cubicBezTo>
                    <a:cubicBezTo>
                      <a:pt x="319" y="357"/>
                      <a:pt x="329" y="324"/>
                      <a:pt x="334" y="312"/>
                    </a:cubicBezTo>
                    <a:cubicBezTo>
                      <a:pt x="340" y="298"/>
                      <a:pt x="341" y="283"/>
                      <a:pt x="345" y="268"/>
                    </a:cubicBezTo>
                    <a:cubicBezTo>
                      <a:pt x="348" y="257"/>
                      <a:pt x="368" y="235"/>
                      <a:pt x="356" y="235"/>
                    </a:cubicBezTo>
                    <a:cubicBezTo>
                      <a:pt x="340" y="235"/>
                      <a:pt x="334" y="257"/>
                      <a:pt x="323" y="268"/>
                    </a:cubicBezTo>
                    <a:cubicBezTo>
                      <a:pt x="315" y="261"/>
                      <a:pt x="302" y="256"/>
                      <a:pt x="300" y="246"/>
                    </a:cubicBezTo>
                    <a:cubicBezTo>
                      <a:pt x="298" y="235"/>
                      <a:pt x="300" y="213"/>
                      <a:pt x="312" y="213"/>
                    </a:cubicBezTo>
                    <a:cubicBezTo>
                      <a:pt x="325" y="213"/>
                      <a:pt x="329" y="234"/>
                      <a:pt x="334" y="246"/>
                    </a:cubicBezTo>
                    <a:cubicBezTo>
                      <a:pt x="343" y="267"/>
                      <a:pt x="356" y="312"/>
                      <a:pt x="356" y="312"/>
                    </a:cubicBezTo>
                    <a:cubicBezTo>
                      <a:pt x="360" y="297"/>
                      <a:pt x="355" y="277"/>
                      <a:pt x="367" y="268"/>
                    </a:cubicBezTo>
                    <a:cubicBezTo>
                      <a:pt x="391" y="250"/>
                      <a:pt x="419" y="307"/>
                      <a:pt x="422" y="312"/>
                    </a:cubicBezTo>
                    <a:cubicBezTo>
                      <a:pt x="457" y="207"/>
                      <a:pt x="444" y="223"/>
                      <a:pt x="444" y="368"/>
                    </a:cubicBezTo>
                  </a:path>
                </a:pathLst>
              </a:custGeom>
              <a:noFill/>
              <a:ln w="476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1200" y="960"/>
                <a:ext cx="384" cy="6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1" extrusionOk="0">
                    <a:moveTo>
                      <a:pt x="68" y="2"/>
                    </a:moveTo>
                    <a:cubicBezTo>
                      <a:pt x="72" y="76"/>
                      <a:pt x="64" y="152"/>
                      <a:pt x="79" y="224"/>
                    </a:cubicBezTo>
                    <a:cubicBezTo>
                      <a:pt x="82" y="238"/>
                      <a:pt x="111" y="119"/>
                      <a:pt x="112" y="113"/>
                    </a:cubicBezTo>
                    <a:cubicBezTo>
                      <a:pt x="123" y="117"/>
                      <a:pt x="145" y="112"/>
                      <a:pt x="145" y="124"/>
                    </a:cubicBezTo>
                    <a:cubicBezTo>
                      <a:pt x="145" y="137"/>
                      <a:pt x="119" y="157"/>
                      <a:pt x="112" y="146"/>
                    </a:cubicBezTo>
                    <a:cubicBezTo>
                      <a:pt x="102" y="130"/>
                      <a:pt x="119" y="109"/>
                      <a:pt x="123" y="91"/>
                    </a:cubicBezTo>
                    <a:cubicBezTo>
                      <a:pt x="134" y="95"/>
                      <a:pt x="149" y="93"/>
                      <a:pt x="156" y="102"/>
                    </a:cubicBezTo>
                    <a:cubicBezTo>
                      <a:pt x="182" y="134"/>
                      <a:pt x="173" y="183"/>
                      <a:pt x="179" y="224"/>
                    </a:cubicBezTo>
                    <a:cubicBezTo>
                      <a:pt x="186" y="205"/>
                      <a:pt x="189" y="184"/>
                      <a:pt x="201" y="168"/>
                    </a:cubicBezTo>
                    <a:cubicBezTo>
                      <a:pt x="212" y="153"/>
                      <a:pt x="235" y="150"/>
                      <a:pt x="245" y="135"/>
                    </a:cubicBezTo>
                    <a:cubicBezTo>
                      <a:pt x="258" y="116"/>
                      <a:pt x="267" y="69"/>
                      <a:pt x="267" y="69"/>
                    </a:cubicBezTo>
                    <a:cubicBezTo>
                      <a:pt x="263" y="124"/>
                      <a:pt x="274" y="182"/>
                      <a:pt x="256" y="235"/>
                    </a:cubicBezTo>
                    <a:cubicBezTo>
                      <a:pt x="249" y="257"/>
                      <a:pt x="234" y="168"/>
                      <a:pt x="234" y="168"/>
                    </a:cubicBezTo>
                    <a:cubicBezTo>
                      <a:pt x="223" y="172"/>
                      <a:pt x="211" y="174"/>
                      <a:pt x="201" y="179"/>
                    </a:cubicBezTo>
                    <a:cubicBezTo>
                      <a:pt x="189" y="185"/>
                      <a:pt x="179" y="210"/>
                      <a:pt x="168" y="202"/>
                    </a:cubicBezTo>
                    <a:cubicBezTo>
                      <a:pt x="149" y="187"/>
                      <a:pt x="145" y="135"/>
                      <a:pt x="145" y="135"/>
                    </a:cubicBezTo>
                    <a:cubicBezTo>
                      <a:pt x="67" y="161"/>
                      <a:pt x="161" y="140"/>
                      <a:pt x="79" y="113"/>
                    </a:cubicBezTo>
                    <a:cubicBezTo>
                      <a:pt x="64" y="108"/>
                      <a:pt x="19" y="141"/>
                      <a:pt x="12" y="146"/>
                    </a:cubicBezTo>
                    <a:cubicBezTo>
                      <a:pt x="41" y="227"/>
                      <a:pt x="0" y="146"/>
                      <a:pt x="57" y="157"/>
                    </a:cubicBezTo>
                    <a:cubicBezTo>
                      <a:pt x="70" y="160"/>
                      <a:pt x="72" y="179"/>
                      <a:pt x="79" y="190"/>
                    </a:cubicBezTo>
                    <a:cubicBezTo>
                      <a:pt x="96" y="0"/>
                      <a:pt x="77" y="66"/>
                      <a:pt x="123" y="135"/>
                    </a:cubicBezTo>
                    <a:cubicBezTo>
                      <a:pt x="134" y="120"/>
                      <a:pt x="138" y="95"/>
                      <a:pt x="156" y="91"/>
                    </a:cubicBezTo>
                    <a:cubicBezTo>
                      <a:pt x="167" y="88"/>
                      <a:pt x="163" y="113"/>
                      <a:pt x="168" y="124"/>
                    </a:cubicBezTo>
                    <a:cubicBezTo>
                      <a:pt x="175" y="139"/>
                      <a:pt x="183" y="153"/>
                      <a:pt x="190" y="168"/>
                    </a:cubicBezTo>
                    <a:cubicBezTo>
                      <a:pt x="197" y="157"/>
                      <a:pt x="199" y="135"/>
                      <a:pt x="212" y="135"/>
                    </a:cubicBezTo>
                    <a:cubicBezTo>
                      <a:pt x="224" y="135"/>
                      <a:pt x="215" y="176"/>
                      <a:pt x="223" y="168"/>
                    </a:cubicBezTo>
                    <a:cubicBezTo>
                      <a:pt x="236" y="155"/>
                      <a:pt x="230" y="131"/>
                      <a:pt x="234" y="113"/>
                    </a:cubicBezTo>
                    <a:cubicBezTo>
                      <a:pt x="241" y="128"/>
                      <a:pt x="250" y="142"/>
                      <a:pt x="256" y="157"/>
                    </a:cubicBezTo>
                    <a:cubicBezTo>
                      <a:pt x="261" y="168"/>
                      <a:pt x="256" y="194"/>
                      <a:pt x="267" y="190"/>
                    </a:cubicBezTo>
                    <a:cubicBezTo>
                      <a:pt x="283" y="185"/>
                      <a:pt x="282" y="161"/>
                      <a:pt x="289" y="146"/>
                    </a:cubicBezTo>
                    <a:cubicBezTo>
                      <a:pt x="308" y="220"/>
                      <a:pt x="272" y="481"/>
                      <a:pt x="300" y="257"/>
                    </a:cubicBezTo>
                    <a:cubicBezTo>
                      <a:pt x="304" y="287"/>
                      <a:pt x="296" y="321"/>
                      <a:pt x="312" y="346"/>
                    </a:cubicBezTo>
                    <a:cubicBezTo>
                      <a:pt x="319" y="357"/>
                      <a:pt x="329" y="324"/>
                      <a:pt x="334" y="312"/>
                    </a:cubicBezTo>
                    <a:cubicBezTo>
                      <a:pt x="340" y="298"/>
                      <a:pt x="341" y="283"/>
                      <a:pt x="345" y="268"/>
                    </a:cubicBezTo>
                    <a:cubicBezTo>
                      <a:pt x="348" y="257"/>
                      <a:pt x="368" y="235"/>
                      <a:pt x="356" y="235"/>
                    </a:cubicBezTo>
                    <a:cubicBezTo>
                      <a:pt x="340" y="235"/>
                      <a:pt x="334" y="257"/>
                      <a:pt x="323" y="268"/>
                    </a:cubicBezTo>
                    <a:cubicBezTo>
                      <a:pt x="315" y="261"/>
                      <a:pt x="302" y="256"/>
                      <a:pt x="300" y="246"/>
                    </a:cubicBezTo>
                    <a:cubicBezTo>
                      <a:pt x="298" y="235"/>
                      <a:pt x="300" y="213"/>
                      <a:pt x="312" y="213"/>
                    </a:cubicBezTo>
                    <a:cubicBezTo>
                      <a:pt x="325" y="213"/>
                      <a:pt x="329" y="234"/>
                      <a:pt x="334" y="246"/>
                    </a:cubicBezTo>
                    <a:cubicBezTo>
                      <a:pt x="343" y="267"/>
                      <a:pt x="356" y="312"/>
                      <a:pt x="356" y="312"/>
                    </a:cubicBezTo>
                    <a:cubicBezTo>
                      <a:pt x="360" y="297"/>
                      <a:pt x="355" y="277"/>
                      <a:pt x="367" y="268"/>
                    </a:cubicBezTo>
                    <a:cubicBezTo>
                      <a:pt x="391" y="250"/>
                      <a:pt x="419" y="307"/>
                      <a:pt x="422" y="312"/>
                    </a:cubicBezTo>
                    <a:cubicBezTo>
                      <a:pt x="457" y="207"/>
                      <a:pt x="444" y="223"/>
                      <a:pt x="444" y="368"/>
                    </a:cubicBezTo>
                  </a:path>
                </a:pathLst>
              </a:custGeom>
              <a:noFill/>
              <a:ln w="476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2400" y="2160"/>
              <a:ext cx="1056" cy="768"/>
            </a:xfrm>
            <a:prstGeom prst="ellipse">
              <a:avLst/>
            </a:prstGeom>
            <a:gradFill>
              <a:gsLst>
                <a:gs pos="0">
                  <a:srgbClr val="FF9999"/>
                </a:gs>
                <a:gs pos="100000">
                  <a:srgbClr val="FFCC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-41676">
              <a:off x="2817" y="1872"/>
              <a:ext cx="316" cy="432"/>
            </a:xfrm>
            <a:prstGeom prst="ellipse">
              <a:avLst/>
            </a:prstGeom>
            <a:gradFill>
              <a:gsLst>
                <a:gs pos="0">
                  <a:srgbClr val="FFFF99"/>
                </a:gs>
                <a:gs pos="100000">
                  <a:srgbClr val="FFCCCC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437" y="2256"/>
              <a:ext cx="421" cy="240"/>
            </a:xfrm>
            <a:prstGeom prst="ellipse">
              <a:avLst/>
            </a:prstGeom>
            <a:gradFill>
              <a:gsLst>
                <a:gs pos="0">
                  <a:srgbClr val="FFFF99"/>
                </a:gs>
                <a:gs pos="100000">
                  <a:srgbClr val="FFCCCC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496" y="2400"/>
              <a:ext cx="355" cy="48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120" y="2256"/>
              <a:ext cx="421" cy="240"/>
            </a:xfrm>
            <a:prstGeom prst="ellipse">
              <a:avLst/>
            </a:prstGeom>
            <a:gradFill>
              <a:gsLst>
                <a:gs pos="0">
                  <a:srgbClr val="FFFF99"/>
                </a:gs>
                <a:gs pos="100000">
                  <a:srgbClr val="FFCCCC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168" y="2400"/>
              <a:ext cx="355" cy="48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711" y="2017"/>
              <a:ext cx="578" cy="576"/>
            </a:xfrm>
            <a:prstGeom prst="ellipse">
              <a:avLst/>
            </a:prstGeom>
            <a:gradFill>
              <a:gsLst>
                <a:gs pos="0">
                  <a:srgbClr val="FFFF99"/>
                </a:gs>
                <a:gs pos="100000">
                  <a:srgbClr val="FFCCCC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24" name="Google Shape;124;p2"/>
            <p:cNvGrpSpPr/>
            <p:nvPr/>
          </p:nvGrpSpPr>
          <p:grpSpPr>
            <a:xfrm>
              <a:off x="1571" y="2242"/>
              <a:ext cx="337" cy="389"/>
              <a:chOff x="1920" y="2890"/>
              <a:chExt cx="461" cy="389"/>
            </a:xfrm>
          </p:grpSpPr>
          <p:cxnSp>
            <p:nvCxnSpPr>
              <p:cNvPr id="125" name="Google Shape;125;p2"/>
              <p:cNvCxnSpPr/>
              <p:nvPr/>
            </p:nvCxnSpPr>
            <p:spPr>
              <a:xfrm flipH="1">
                <a:off x="1920" y="3024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2"/>
              <p:cNvCxnSpPr/>
              <p:nvPr/>
            </p:nvCxnSpPr>
            <p:spPr>
              <a:xfrm flipH="1">
                <a:off x="2304" y="3024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2"/>
              <p:cNvCxnSpPr/>
              <p:nvPr/>
            </p:nvCxnSpPr>
            <p:spPr>
              <a:xfrm rot="-4249259" flipH="1">
                <a:off x="2016" y="2880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2"/>
              <p:cNvCxnSpPr/>
              <p:nvPr/>
            </p:nvCxnSpPr>
            <p:spPr>
              <a:xfrm rot="-7898012" flipH="1">
                <a:off x="2088" y="3000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2"/>
              <p:cNvCxnSpPr/>
              <p:nvPr/>
            </p:nvCxnSpPr>
            <p:spPr>
              <a:xfrm rot="4257526" flipH="1">
                <a:off x="2088" y="3192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2"/>
              <p:cNvCxnSpPr/>
              <p:nvPr/>
            </p:nvCxnSpPr>
            <p:spPr>
              <a:xfrm rot="-4241158" flipH="1">
                <a:off x="2304" y="3168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1" name="Google Shape;131;p2"/>
            <p:cNvGrpSpPr/>
            <p:nvPr/>
          </p:nvGrpSpPr>
          <p:grpSpPr>
            <a:xfrm>
              <a:off x="1612" y="2746"/>
              <a:ext cx="414" cy="389"/>
              <a:chOff x="1488" y="2626"/>
              <a:chExt cx="461" cy="389"/>
            </a:xfrm>
          </p:grpSpPr>
          <p:cxnSp>
            <p:nvCxnSpPr>
              <p:cNvPr id="132" name="Google Shape;132;p2"/>
              <p:cNvCxnSpPr/>
              <p:nvPr/>
            </p:nvCxnSpPr>
            <p:spPr>
              <a:xfrm flipH="1">
                <a:off x="1488" y="2760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2"/>
              <p:cNvCxnSpPr/>
              <p:nvPr/>
            </p:nvCxnSpPr>
            <p:spPr>
              <a:xfrm flipH="1">
                <a:off x="1872" y="2760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2"/>
              <p:cNvCxnSpPr/>
              <p:nvPr/>
            </p:nvCxnSpPr>
            <p:spPr>
              <a:xfrm rot="-4249259" flipH="1">
                <a:off x="1584" y="2616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2"/>
              <p:cNvCxnSpPr/>
              <p:nvPr/>
            </p:nvCxnSpPr>
            <p:spPr>
              <a:xfrm rot="-7898012" flipH="1">
                <a:off x="1656" y="2736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2"/>
              <p:cNvCxnSpPr/>
              <p:nvPr/>
            </p:nvCxnSpPr>
            <p:spPr>
              <a:xfrm rot="4257526" flipH="1">
                <a:off x="1656" y="2928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2"/>
              <p:cNvCxnSpPr/>
              <p:nvPr/>
            </p:nvCxnSpPr>
            <p:spPr>
              <a:xfrm rot="-4241158" flipH="1">
                <a:off x="1872" y="2904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8" name="Google Shape;138;p2"/>
            <p:cNvGrpSpPr/>
            <p:nvPr/>
          </p:nvGrpSpPr>
          <p:grpSpPr>
            <a:xfrm>
              <a:off x="2488" y="2873"/>
              <a:ext cx="653" cy="207"/>
              <a:chOff x="1920" y="2890"/>
              <a:chExt cx="461" cy="389"/>
            </a:xfrm>
          </p:grpSpPr>
          <p:cxnSp>
            <p:nvCxnSpPr>
              <p:cNvPr id="139" name="Google Shape;139;p2"/>
              <p:cNvCxnSpPr/>
              <p:nvPr/>
            </p:nvCxnSpPr>
            <p:spPr>
              <a:xfrm flipH="1">
                <a:off x="1920" y="3024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2"/>
              <p:cNvCxnSpPr/>
              <p:nvPr/>
            </p:nvCxnSpPr>
            <p:spPr>
              <a:xfrm flipH="1">
                <a:off x="2304" y="3024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2"/>
              <p:cNvCxnSpPr/>
              <p:nvPr/>
            </p:nvCxnSpPr>
            <p:spPr>
              <a:xfrm rot="-4249259" flipH="1">
                <a:off x="2016" y="2880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2"/>
              <p:cNvCxnSpPr/>
              <p:nvPr/>
            </p:nvCxnSpPr>
            <p:spPr>
              <a:xfrm rot="-7898012" flipH="1">
                <a:off x="2088" y="3000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2"/>
              <p:cNvCxnSpPr/>
              <p:nvPr/>
            </p:nvCxnSpPr>
            <p:spPr>
              <a:xfrm rot="4257526" flipH="1">
                <a:off x="2088" y="3192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2"/>
              <p:cNvCxnSpPr/>
              <p:nvPr/>
            </p:nvCxnSpPr>
            <p:spPr>
              <a:xfrm rot="-4241158" flipH="1">
                <a:off x="2304" y="3168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5" name="Google Shape;145;p2"/>
            <p:cNvGrpSpPr/>
            <p:nvPr/>
          </p:nvGrpSpPr>
          <p:grpSpPr>
            <a:xfrm>
              <a:off x="3312" y="3010"/>
              <a:ext cx="461" cy="389"/>
              <a:chOff x="1920" y="2890"/>
              <a:chExt cx="461" cy="389"/>
            </a:xfrm>
          </p:grpSpPr>
          <p:cxnSp>
            <p:nvCxnSpPr>
              <p:cNvPr id="146" name="Google Shape;146;p2"/>
              <p:cNvCxnSpPr/>
              <p:nvPr/>
            </p:nvCxnSpPr>
            <p:spPr>
              <a:xfrm flipH="1">
                <a:off x="1920" y="3024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2"/>
              <p:cNvCxnSpPr/>
              <p:nvPr/>
            </p:nvCxnSpPr>
            <p:spPr>
              <a:xfrm flipH="1">
                <a:off x="2304" y="3024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2"/>
              <p:cNvCxnSpPr/>
              <p:nvPr/>
            </p:nvCxnSpPr>
            <p:spPr>
              <a:xfrm rot="-4249259" flipH="1">
                <a:off x="2016" y="2880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2"/>
              <p:cNvCxnSpPr/>
              <p:nvPr/>
            </p:nvCxnSpPr>
            <p:spPr>
              <a:xfrm rot="-7898012" flipH="1">
                <a:off x="2088" y="3000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2"/>
              <p:cNvCxnSpPr/>
              <p:nvPr/>
            </p:nvCxnSpPr>
            <p:spPr>
              <a:xfrm rot="4257526" flipH="1">
                <a:off x="2088" y="3192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2"/>
              <p:cNvCxnSpPr/>
              <p:nvPr/>
            </p:nvCxnSpPr>
            <p:spPr>
              <a:xfrm rot="-4241158" flipH="1">
                <a:off x="2304" y="3168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2" name="Google Shape;152;p2"/>
            <p:cNvGrpSpPr/>
            <p:nvPr/>
          </p:nvGrpSpPr>
          <p:grpSpPr>
            <a:xfrm rot="2011407">
              <a:off x="2099" y="3004"/>
              <a:ext cx="433" cy="311"/>
              <a:chOff x="1920" y="2890"/>
              <a:chExt cx="461" cy="389"/>
            </a:xfrm>
          </p:grpSpPr>
          <p:cxnSp>
            <p:nvCxnSpPr>
              <p:cNvPr id="153" name="Google Shape;153;p2"/>
              <p:cNvCxnSpPr/>
              <p:nvPr/>
            </p:nvCxnSpPr>
            <p:spPr>
              <a:xfrm flipH="1">
                <a:off x="1920" y="3024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2"/>
              <p:cNvCxnSpPr/>
              <p:nvPr/>
            </p:nvCxnSpPr>
            <p:spPr>
              <a:xfrm flipH="1">
                <a:off x="2304" y="3024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2"/>
              <p:cNvCxnSpPr/>
              <p:nvPr/>
            </p:nvCxnSpPr>
            <p:spPr>
              <a:xfrm rot="-4249259" flipH="1">
                <a:off x="2016" y="2880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2"/>
              <p:cNvCxnSpPr/>
              <p:nvPr/>
            </p:nvCxnSpPr>
            <p:spPr>
              <a:xfrm rot="-7898012" flipH="1">
                <a:off x="2088" y="3000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2"/>
              <p:cNvCxnSpPr/>
              <p:nvPr/>
            </p:nvCxnSpPr>
            <p:spPr>
              <a:xfrm rot="4257526" flipH="1">
                <a:off x="2088" y="3192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2"/>
              <p:cNvCxnSpPr/>
              <p:nvPr/>
            </p:nvCxnSpPr>
            <p:spPr>
              <a:xfrm rot="-4241158" flipH="1">
                <a:off x="2304" y="3168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9" name="Google Shape;159;p2"/>
            <p:cNvGrpSpPr/>
            <p:nvPr/>
          </p:nvGrpSpPr>
          <p:grpSpPr>
            <a:xfrm rot="-1943041">
              <a:off x="3720" y="2816"/>
              <a:ext cx="461" cy="389"/>
              <a:chOff x="1920" y="2890"/>
              <a:chExt cx="461" cy="389"/>
            </a:xfrm>
          </p:grpSpPr>
          <p:cxnSp>
            <p:nvCxnSpPr>
              <p:cNvPr id="160" name="Google Shape;160;p2"/>
              <p:cNvCxnSpPr/>
              <p:nvPr/>
            </p:nvCxnSpPr>
            <p:spPr>
              <a:xfrm flipH="1">
                <a:off x="1920" y="3024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2"/>
              <p:cNvCxnSpPr/>
              <p:nvPr/>
            </p:nvCxnSpPr>
            <p:spPr>
              <a:xfrm flipH="1">
                <a:off x="2304" y="3024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2"/>
              <p:cNvCxnSpPr/>
              <p:nvPr/>
            </p:nvCxnSpPr>
            <p:spPr>
              <a:xfrm rot="-4249259" flipH="1">
                <a:off x="2016" y="2880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2"/>
              <p:cNvCxnSpPr/>
              <p:nvPr/>
            </p:nvCxnSpPr>
            <p:spPr>
              <a:xfrm rot="-7898012" flipH="1">
                <a:off x="2088" y="3000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2"/>
              <p:cNvCxnSpPr/>
              <p:nvPr/>
            </p:nvCxnSpPr>
            <p:spPr>
              <a:xfrm rot="4257526" flipH="1">
                <a:off x="2088" y="3192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2"/>
              <p:cNvCxnSpPr/>
              <p:nvPr/>
            </p:nvCxnSpPr>
            <p:spPr>
              <a:xfrm rot="-4241158" flipH="1">
                <a:off x="2304" y="3168"/>
                <a:ext cx="48" cy="96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6" name="Google Shape;166;p2"/>
            <p:cNvSpPr/>
            <p:nvPr/>
          </p:nvSpPr>
          <p:spPr>
            <a:xfrm rot="141542">
              <a:off x="1934" y="2304"/>
              <a:ext cx="2530" cy="874"/>
            </a:xfrm>
            <a:custGeom>
              <a:avLst/>
              <a:gdLst/>
              <a:ahLst/>
              <a:cxnLst/>
              <a:rect l="l" t="t" r="r" b="b"/>
              <a:pathLst>
                <a:path w="2530" h="874" extrusionOk="0">
                  <a:moveTo>
                    <a:pt x="17" y="463"/>
                  </a:moveTo>
                  <a:cubicBezTo>
                    <a:pt x="0" y="437"/>
                    <a:pt x="41" y="400"/>
                    <a:pt x="75" y="463"/>
                  </a:cubicBezTo>
                  <a:cubicBezTo>
                    <a:pt x="110" y="526"/>
                    <a:pt x="198" y="806"/>
                    <a:pt x="221" y="840"/>
                  </a:cubicBezTo>
                  <a:cubicBezTo>
                    <a:pt x="244" y="874"/>
                    <a:pt x="225" y="702"/>
                    <a:pt x="217" y="665"/>
                  </a:cubicBezTo>
                  <a:cubicBezTo>
                    <a:pt x="208" y="628"/>
                    <a:pt x="152" y="641"/>
                    <a:pt x="174" y="617"/>
                  </a:cubicBezTo>
                  <a:cubicBezTo>
                    <a:pt x="195" y="593"/>
                    <a:pt x="231" y="561"/>
                    <a:pt x="345" y="521"/>
                  </a:cubicBezTo>
                  <a:cubicBezTo>
                    <a:pt x="459" y="481"/>
                    <a:pt x="702" y="401"/>
                    <a:pt x="859" y="377"/>
                  </a:cubicBezTo>
                  <a:cubicBezTo>
                    <a:pt x="1015" y="353"/>
                    <a:pt x="1137" y="393"/>
                    <a:pt x="1286" y="377"/>
                  </a:cubicBezTo>
                  <a:cubicBezTo>
                    <a:pt x="1436" y="361"/>
                    <a:pt x="1614" y="330"/>
                    <a:pt x="1756" y="281"/>
                  </a:cubicBezTo>
                  <a:cubicBezTo>
                    <a:pt x="1898" y="232"/>
                    <a:pt x="2044" y="131"/>
                    <a:pt x="2137" y="85"/>
                  </a:cubicBezTo>
                  <a:cubicBezTo>
                    <a:pt x="2230" y="39"/>
                    <a:pt x="2256" y="0"/>
                    <a:pt x="2315" y="2"/>
                  </a:cubicBezTo>
                  <a:cubicBezTo>
                    <a:pt x="2374" y="4"/>
                    <a:pt x="2460" y="56"/>
                    <a:pt x="2493" y="96"/>
                  </a:cubicBezTo>
                  <a:cubicBezTo>
                    <a:pt x="2526" y="136"/>
                    <a:pt x="2519" y="174"/>
                    <a:pt x="2514" y="242"/>
                  </a:cubicBezTo>
                  <a:cubicBezTo>
                    <a:pt x="2509" y="310"/>
                    <a:pt x="2530" y="436"/>
                    <a:pt x="2462" y="504"/>
                  </a:cubicBezTo>
                  <a:cubicBezTo>
                    <a:pt x="2394" y="572"/>
                    <a:pt x="2245" y="648"/>
                    <a:pt x="2106" y="651"/>
                  </a:cubicBezTo>
                  <a:cubicBezTo>
                    <a:pt x="1967" y="654"/>
                    <a:pt x="1800" y="559"/>
                    <a:pt x="1628" y="521"/>
                  </a:cubicBezTo>
                  <a:cubicBezTo>
                    <a:pt x="1456" y="483"/>
                    <a:pt x="1207" y="457"/>
                    <a:pt x="1072" y="425"/>
                  </a:cubicBezTo>
                  <a:cubicBezTo>
                    <a:pt x="937" y="393"/>
                    <a:pt x="908" y="329"/>
                    <a:pt x="816" y="329"/>
                  </a:cubicBezTo>
                  <a:cubicBezTo>
                    <a:pt x="723" y="329"/>
                    <a:pt x="623" y="377"/>
                    <a:pt x="516" y="425"/>
                  </a:cubicBezTo>
                  <a:cubicBezTo>
                    <a:pt x="409" y="473"/>
                    <a:pt x="257" y="611"/>
                    <a:pt x="174" y="617"/>
                  </a:cubicBezTo>
                  <a:cubicBezTo>
                    <a:pt x="91" y="623"/>
                    <a:pt x="17" y="455"/>
                    <a:pt x="17" y="463"/>
                  </a:cubicBezTo>
                  <a:close/>
                </a:path>
              </a:pathLst>
            </a:custGeom>
            <a:gradFill>
              <a:gsLst>
                <a:gs pos="0">
                  <a:srgbClr val="FF99CC"/>
                </a:gs>
                <a:gs pos="100000">
                  <a:srgbClr val="CC0066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7" name="Google Shape;167;p2"/>
          <p:cNvGrpSpPr/>
          <p:nvPr/>
        </p:nvGrpSpPr>
        <p:grpSpPr>
          <a:xfrm rot="553214">
            <a:off x="7232797" y="3641308"/>
            <a:ext cx="2220912" cy="1386672"/>
            <a:chOff x="1417" y="1008"/>
            <a:chExt cx="2766" cy="1727"/>
          </a:xfrm>
        </p:grpSpPr>
        <p:grpSp>
          <p:nvGrpSpPr>
            <p:cNvPr id="168" name="Google Shape;168;p2"/>
            <p:cNvGrpSpPr/>
            <p:nvPr/>
          </p:nvGrpSpPr>
          <p:grpSpPr>
            <a:xfrm>
              <a:off x="1675" y="1247"/>
              <a:ext cx="2166" cy="1488"/>
              <a:chOff x="1385" y="1295"/>
              <a:chExt cx="2646" cy="1680"/>
            </a:xfrm>
          </p:grpSpPr>
          <p:sp>
            <p:nvSpPr>
              <p:cNvPr id="169" name="Google Shape;169;p2"/>
              <p:cNvSpPr/>
              <p:nvPr/>
            </p:nvSpPr>
            <p:spPr>
              <a:xfrm>
                <a:off x="2395" y="2397"/>
                <a:ext cx="677" cy="578"/>
              </a:xfrm>
              <a:prstGeom prst="ellipse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FFCC00"/>
                  </a:gs>
                </a:gsLst>
                <a:lin ang="5400000" scaled="0"/>
              </a:gradFill>
              <a:ln>
                <a:noFill/>
              </a:ln>
              <a:effectLst>
                <a:outerShdw dist="64758" dir="4721404" algn="ctr" rotWithShape="0">
                  <a:schemeClr val="lt2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1916" y="1295"/>
                <a:ext cx="1679" cy="1297"/>
              </a:xfrm>
              <a:prstGeom prst="ellipse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FFCC00"/>
                  </a:gs>
                </a:gsLst>
                <a:lin ang="5400000" scaled="0"/>
              </a:gradFill>
              <a:ln>
                <a:noFill/>
              </a:ln>
              <a:effectLst>
                <a:outerShdw dist="25400" dir="16200000" algn="ctr" rotWithShape="0">
                  <a:schemeClr val="lt2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1385" y="1868"/>
                <a:ext cx="1300" cy="1107"/>
              </a:xfrm>
              <a:prstGeom prst="ellipse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FFCC00"/>
                  </a:gs>
                </a:gsLst>
                <a:lin ang="5400000" scaled="0"/>
              </a:gradFill>
              <a:ln>
                <a:noFill/>
              </a:ln>
              <a:effectLst>
                <a:outerShdw dist="56796" dir="6993903" algn="ctr" rotWithShape="0">
                  <a:schemeClr val="lt2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828" y="1871"/>
                <a:ext cx="1203" cy="1056"/>
              </a:xfrm>
              <a:prstGeom prst="ellipse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FFCC00"/>
                  </a:gs>
                </a:gsLst>
                <a:lin ang="5400000" scaled="0"/>
              </a:gradFill>
              <a:ln>
                <a:noFill/>
              </a:ln>
              <a:effectLst>
                <a:outerShdw dist="71842" dir="2700000" algn="ctr" rotWithShape="0">
                  <a:schemeClr val="lt2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Times New Roman"/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173" name="Google Shape;173;p2"/>
              <p:cNvGrpSpPr/>
              <p:nvPr/>
            </p:nvGrpSpPr>
            <p:grpSpPr>
              <a:xfrm>
                <a:off x="2304" y="2016"/>
                <a:ext cx="912" cy="480"/>
                <a:chOff x="2304" y="2112"/>
                <a:chExt cx="912" cy="480"/>
              </a:xfrm>
            </p:grpSpPr>
            <p:sp>
              <p:nvSpPr>
                <p:cNvPr id="174" name="Google Shape;174;p2"/>
                <p:cNvSpPr/>
                <p:nvPr/>
              </p:nvSpPr>
              <p:spPr>
                <a:xfrm>
                  <a:off x="2304" y="2304"/>
                  <a:ext cx="912" cy="24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FF99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75" name="Google Shape;175;p2"/>
                <p:cNvSpPr/>
                <p:nvPr/>
              </p:nvSpPr>
              <p:spPr>
                <a:xfrm>
                  <a:off x="2400" y="2400"/>
                  <a:ext cx="768" cy="96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2496" y="2112"/>
                  <a:ext cx="624" cy="48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00000">
                      <a:srgbClr val="FF99CC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Times New Roman"/>
                    <a:buNone/>
                  </a:pP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177" name="Google Shape;177;p2"/>
              <p:cNvSpPr/>
              <p:nvPr/>
            </p:nvSpPr>
            <p:spPr>
              <a:xfrm>
                <a:off x="1920" y="1777"/>
                <a:ext cx="768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431" extrusionOk="0">
                    <a:moveTo>
                      <a:pt x="4" y="285"/>
                    </a:moveTo>
                    <a:cubicBezTo>
                      <a:pt x="0" y="287"/>
                      <a:pt x="108" y="324"/>
                      <a:pt x="124" y="348"/>
                    </a:cubicBezTo>
                    <a:cubicBezTo>
                      <a:pt x="140" y="372"/>
                      <a:pt x="96" y="431"/>
                      <a:pt x="100" y="429"/>
                    </a:cubicBezTo>
                    <a:cubicBezTo>
                      <a:pt x="104" y="427"/>
                      <a:pt x="140" y="365"/>
                      <a:pt x="148" y="333"/>
                    </a:cubicBezTo>
                    <a:cubicBezTo>
                      <a:pt x="156" y="301"/>
                      <a:pt x="124" y="261"/>
                      <a:pt x="148" y="237"/>
                    </a:cubicBezTo>
                    <a:cubicBezTo>
                      <a:pt x="172" y="213"/>
                      <a:pt x="245" y="218"/>
                      <a:pt x="292" y="189"/>
                    </a:cubicBezTo>
                    <a:cubicBezTo>
                      <a:pt x="339" y="160"/>
                      <a:pt x="401" y="87"/>
                      <a:pt x="433" y="63"/>
                    </a:cubicBezTo>
                    <a:cubicBezTo>
                      <a:pt x="465" y="39"/>
                      <a:pt x="454" y="55"/>
                      <a:pt x="484" y="45"/>
                    </a:cubicBezTo>
                    <a:cubicBezTo>
                      <a:pt x="514" y="35"/>
                      <a:pt x="581" y="0"/>
                      <a:pt x="613" y="0"/>
                    </a:cubicBezTo>
                    <a:cubicBezTo>
                      <a:pt x="645" y="0"/>
                      <a:pt x="672" y="30"/>
                      <a:pt x="676" y="45"/>
                    </a:cubicBezTo>
                    <a:cubicBezTo>
                      <a:pt x="680" y="60"/>
                      <a:pt x="661" y="93"/>
                      <a:pt x="637" y="93"/>
                    </a:cubicBezTo>
                    <a:cubicBezTo>
                      <a:pt x="613" y="93"/>
                      <a:pt x="581" y="37"/>
                      <a:pt x="532" y="45"/>
                    </a:cubicBezTo>
                    <a:cubicBezTo>
                      <a:pt x="483" y="53"/>
                      <a:pt x="404" y="109"/>
                      <a:pt x="340" y="141"/>
                    </a:cubicBezTo>
                    <a:cubicBezTo>
                      <a:pt x="276" y="173"/>
                      <a:pt x="180" y="205"/>
                      <a:pt x="148" y="237"/>
                    </a:cubicBezTo>
                    <a:cubicBezTo>
                      <a:pt x="116" y="269"/>
                      <a:pt x="172" y="317"/>
                      <a:pt x="148" y="333"/>
                    </a:cubicBezTo>
                    <a:cubicBezTo>
                      <a:pt x="124" y="349"/>
                      <a:pt x="4" y="285"/>
                      <a:pt x="4" y="28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 flipH="1">
                <a:off x="2880" y="1824"/>
                <a:ext cx="768" cy="43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431" extrusionOk="0">
                    <a:moveTo>
                      <a:pt x="4" y="285"/>
                    </a:moveTo>
                    <a:cubicBezTo>
                      <a:pt x="0" y="287"/>
                      <a:pt x="108" y="324"/>
                      <a:pt x="124" y="348"/>
                    </a:cubicBezTo>
                    <a:cubicBezTo>
                      <a:pt x="140" y="372"/>
                      <a:pt x="96" y="431"/>
                      <a:pt x="100" y="429"/>
                    </a:cubicBezTo>
                    <a:cubicBezTo>
                      <a:pt x="104" y="427"/>
                      <a:pt x="140" y="365"/>
                      <a:pt x="148" y="333"/>
                    </a:cubicBezTo>
                    <a:cubicBezTo>
                      <a:pt x="156" y="301"/>
                      <a:pt x="124" y="261"/>
                      <a:pt x="148" y="237"/>
                    </a:cubicBezTo>
                    <a:cubicBezTo>
                      <a:pt x="172" y="213"/>
                      <a:pt x="245" y="218"/>
                      <a:pt x="292" y="189"/>
                    </a:cubicBezTo>
                    <a:cubicBezTo>
                      <a:pt x="339" y="160"/>
                      <a:pt x="401" y="87"/>
                      <a:pt x="433" y="63"/>
                    </a:cubicBezTo>
                    <a:cubicBezTo>
                      <a:pt x="465" y="39"/>
                      <a:pt x="454" y="55"/>
                      <a:pt x="484" y="45"/>
                    </a:cubicBezTo>
                    <a:cubicBezTo>
                      <a:pt x="514" y="35"/>
                      <a:pt x="581" y="0"/>
                      <a:pt x="613" y="0"/>
                    </a:cubicBezTo>
                    <a:cubicBezTo>
                      <a:pt x="645" y="0"/>
                      <a:pt x="672" y="30"/>
                      <a:pt x="676" y="45"/>
                    </a:cubicBezTo>
                    <a:cubicBezTo>
                      <a:pt x="680" y="60"/>
                      <a:pt x="661" y="93"/>
                      <a:pt x="637" y="93"/>
                    </a:cubicBezTo>
                    <a:cubicBezTo>
                      <a:pt x="613" y="93"/>
                      <a:pt x="581" y="37"/>
                      <a:pt x="532" y="45"/>
                    </a:cubicBezTo>
                    <a:cubicBezTo>
                      <a:pt x="483" y="53"/>
                      <a:pt x="404" y="109"/>
                      <a:pt x="340" y="141"/>
                    </a:cubicBezTo>
                    <a:cubicBezTo>
                      <a:pt x="276" y="173"/>
                      <a:pt x="180" y="205"/>
                      <a:pt x="148" y="237"/>
                    </a:cubicBezTo>
                    <a:cubicBezTo>
                      <a:pt x="116" y="269"/>
                      <a:pt x="172" y="317"/>
                      <a:pt x="148" y="333"/>
                    </a:cubicBezTo>
                    <a:cubicBezTo>
                      <a:pt x="124" y="349"/>
                      <a:pt x="4" y="285"/>
                      <a:pt x="4" y="285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1952" y="2392"/>
                <a:ext cx="1600" cy="352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352" extrusionOk="0">
                    <a:moveTo>
                      <a:pt x="112" y="8"/>
                    </a:moveTo>
                    <a:cubicBezTo>
                      <a:pt x="104" y="8"/>
                      <a:pt x="32" y="24"/>
                      <a:pt x="16" y="56"/>
                    </a:cubicBezTo>
                    <a:cubicBezTo>
                      <a:pt x="0" y="88"/>
                      <a:pt x="16" y="192"/>
                      <a:pt x="16" y="200"/>
                    </a:cubicBezTo>
                    <a:cubicBezTo>
                      <a:pt x="16" y="208"/>
                      <a:pt x="8" y="120"/>
                      <a:pt x="16" y="104"/>
                    </a:cubicBezTo>
                    <a:cubicBezTo>
                      <a:pt x="24" y="88"/>
                      <a:pt x="32" y="96"/>
                      <a:pt x="64" y="104"/>
                    </a:cubicBezTo>
                    <a:cubicBezTo>
                      <a:pt x="96" y="112"/>
                      <a:pt x="160" y="120"/>
                      <a:pt x="208" y="152"/>
                    </a:cubicBezTo>
                    <a:cubicBezTo>
                      <a:pt x="256" y="184"/>
                      <a:pt x="288" y="288"/>
                      <a:pt x="352" y="296"/>
                    </a:cubicBezTo>
                    <a:cubicBezTo>
                      <a:pt x="416" y="304"/>
                      <a:pt x="520" y="208"/>
                      <a:pt x="592" y="200"/>
                    </a:cubicBezTo>
                    <a:cubicBezTo>
                      <a:pt x="664" y="192"/>
                      <a:pt x="736" y="232"/>
                      <a:pt x="784" y="248"/>
                    </a:cubicBezTo>
                    <a:cubicBezTo>
                      <a:pt x="832" y="264"/>
                      <a:pt x="832" y="280"/>
                      <a:pt x="880" y="296"/>
                    </a:cubicBezTo>
                    <a:cubicBezTo>
                      <a:pt x="928" y="312"/>
                      <a:pt x="1008" y="352"/>
                      <a:pt x="1072" y="344"/>
                    </a:cubicBezTo>
                    <a:cubicBezTo>
                      <a:pt x="1136" y="336"/>
                      <a:pt x="1192" y="288"/>
                      <a:pt x="1264" y="248"/>
                    </a:cubicBezTo>
                    <a:cubicBezTo>
                      <a:pt x="1336" y="208"/>
                      <a:pt x="1480" y="144"/>
                      <a:pt x="1504" y="104"/>
                    </a:cubicBezTo>
                    <a:cubicBezTo>
                      <a:pt x="1528" y="64"/>
                      <a:pt x="1400" y="16"/>
                      <a:pt x="1408" y="8"/>
                    </a:cubicBezTo>
                    <a:cubicBezTo>
                      <a:pt x="1416" y="0"/>
                      <a:pt x="1520" y="16"/>
                      <a:pt x="1552" y="56"/>
                    </a:cubicBezTo>
                    <a:cubicBezTo>
                      <a:pt x="1584" y="96"/>
                      <a:pt x="1600" y="232"/>
                      <a:pt x="1600" y="248"/>
                    </a:cubicBezTo>
                    <a:cubicBezTo>
                      <a:pt x="1600" y="264"/>
                      <a:pt x="1568" y="176"/>
                      <a:pt x="1552" y="152"/>
                    </a:cubicBezTo>
                    <a:cubicBezTo>
                      <a:pt x="1536" y="128"/>
                      <a:pt x="1528" y="96"/>
                      <a:pt x="1504" y="104"/>
                    </a:cubicBezTo>
                    <a:cubicBezTo>
                      <a:pt x="1480" y="112"/>
                      <a:pt x="1456" y="168"/>
                      <a:pt x="1408" y="200"/>
                    </a:cubicBezTo>
                    <a:cubicBezTo>
                      <a:pt x="1360" y="232"/>
                      <a:pt x="1272" y="280"/>
                      <a:pt x="1216" y="296"/>
                    </a:cubicBezTo>
                    <a:cubicBezTo>
                      <a:pt x="1160" y="312"/>
                      <a:pt x="1120" y="296"/>
                      <a:pt x="1072" y="296"/>
                    </a:cubicBezTo>
                    <a:cubicBezTo>
                      <a:pt x="1024" y="296"/>
                      <a:pt x="976" y="296"/>
                      <a:pt x="928" y="296"/>
                    </a:cubicBezTo>
                    <a:cubicBezTo>
                      <a:pt x="880" y="296"/>
                      <a:pt x="832" y="304"/>
                      <a:pt x="784" y="296"/>
                    </a:cubicBezTo>
                    <a:cubicBezTo>
                      <a:pt x="736" y="288"/>
                      <a:pt x="688" y="256"/>
                      <a:pt x="640" y="248"/>
                    </a:cubicBezTo>
                    <a:cubicBezTo>
                      <a:pt x="592" y="240"/>
                      <a:pt x="536" y="240"/>
                      <a:pt x="496" y="248"/>
                    </a:cubicBezTo>
                    <a:cubicBezTo>
                      <a:pt x="456" y="256"/>
                      <a:pt x="440" y="304"/>
                      <a:pt x="400" y="296"/>
                    </a:cubicBezTo>
                    <a:cubicBezTo>
                      <a:pt x="360" y="288"/>
                      <a:pt x="296" y="232"/>
                      <a:pt x="256" y="200"/>
                    </a:cubicBezTo>
                    <a:cubicBezTo>
                      <a:pt x="216" y="168"/>
                      <a:pt x="192" y="128"/>
                      <a:pt x="160" y="104"/>
                    </a:cubicBezTo>
                    <a:cubicBezTo>
                      <a:pt x="128" y="80"/>
                      <a:pt x="72" y="72"/>
                      <a:pt x="64" y="56"/>
                    </a:cubicBezTo>
                    <a:cubicBezTo>
                      <a:pt x="56" y="40"/>
                      <a:pt x="120" y="8"/>
                      <a:pt x="112" y="8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80" name="Google Shape;180;p2"/>
            <p:cNvSpPr/>
            <p:nvPr/>
          </p:nvSpPr>
          <p:spPr>
            <a:xfrm>
              <a:off x="1417" y="1008"/>
              <a:ext cx="2766" cy="1667"/>
            </a:xfrm>
            <a:custGeom>
              <a:avLst/>
              <a:gdLst/>
              <a:ahLst/>
              <a:cxnLst/>
              <a:rect l="l" t="t" r="r" b="b"/>
              <a:pathLst>
                <a:path w="2766" h="1667" extrusionOk="0">
                  <a:moveTo>
                    <a:pt x="1301" y="125"/>
                  </a:moveTo>
                  <a:cubicBezTo>
                    <a:pt x="1286" y="112"/>
                    <a:pt x="1249" y="69"/>
                    <a:pt x="1209" y="48"/>
                  </a:cubicBezTo>
                  <a:cubicBezTo>
                    <a:pt x="1169" y="27"/>
                    <a:pt x="1098" y="0"/>
                    <a:pt x="1061" y="0"/>
                  </a:cubicBezTo>
                  <a:cubicBezTo>
                    <a:pt x="1024" y="0"/>
                    <a:pt x="999" y="24"/>
                    <a:pt x="987" y="48"/>
                  </a:cubicBezTo>
                  <a:cubicBezTo>
                    <a:pt x="974" y="72"/>
                    <a:pt x="999" y="120"/>
                    <a:pt x="987" y="144"/>
                  </a:cubicBezTo>
                  <a:cubicBezTo>
                    <a:pt x="974" y="168"/>
                    <a:pt x="944" y="184"/>
                    <a:pt x="913" y="192"/>
                  </a:cubicBezTo>
                  <a:cubicBezTo>
                    <a:pt x="882" y="200"/>
                    <a:pt x="845" y="184"/>
                    <a:pt x="802" y="192"/>
                  </a:cubicBezTo>
                  <a:cubicBezTo>
                    <a:pt x="759" y="200"/>
                    <a:pt x="679" y="216"/>
                    <a:pt x="654" y="240"/>
                  </a:cubicBezTo>
                  <a:cubicBezTo>
                    <a:pt x="629" y="264"/>
                    <a:pt x="648" y="304"/>
                    <a:pt x="654" y="336"/>
                  </a:cubicBezTo>
                  <a:cubicBezTo>
                    <a:pt x="660" y="368"/>
                    <a:pt x="691" y="392"/>
                    <a:pt x="691" y="432"/>
                  </a:cubicBezTo>
                  <a:cubicBezTo>
                    <a:pt x="691" y="472"/>
                    <a:pt x="673" y="520"/>
                    <a:pt x="654" y="576"/>
                  </a:cubicBezTo>
                  <a:cubicBezTo>
                    <a:pt x="636" y="632"/>
                    <a:pt x="611" y="728"/>
                    <a:pt x="580" y="768"/>
                  </a:cubicBezTo>
                  <a:cubicBezTo>
                    <a:pt x="549" y="808"/>
                    <a:pt x="506" y="808"/>
                    <a:pt x="469" y="816"/>
                  </a:cubicBezTo>
                  <a:cubicBezTo>
                    <a:pt x="432" y="824"/>
                    <a:pt x="389" y="816"/>
                    <a:pt x="358" y="816"/>
                  </a:cubicBezTo>
                  <a:cubicBezTo>
                    <a:pt x="327" y="816"/>
                    <a:pt x="303" y="824"/>
                    <a:pt x="284" y="816"/>
                  </a:cubicBezTo>
                  <a:cubicBezTo>
                    <a:pt x="266" y="808"/>
                    <a:pt x="250" y="794"/>
                    <a:pt x="247" y="768"/>
                  </a:cubicBezTo>
                  <a:cubicBezTo>
                    <a:pt x="244" y="742"/>
                    <a:pt x="268" y="686"/>
                    <a:pt x="266" y="662"/>
                  </a:cubicBezTo>
                  <a:cubicBezTo>
                    <a:pt x="264" y="638"/>
                    <a:pt x="256" y="618"/>
                    <a:pt x="233" y="623"/>
                  </a:cubicBezTo>
                  <a:cubicBezTo>
                    <a:pt x="210" y="628"/>
                    <a:pt x="161" y="663"/>
                    <a:pt x="130" y="694"/>
                  </a:cubicBezTo>
                  <a:cubicBezTo>
                    <a:pt x="99" y="725"/>
                    <a:pt x="39" y="761"/>
                    <a:pt x="46" y="811"/>
                  </a:cubicBezTo>
                  <a:cubicBezTo>
                    <a:pt x="53" y="861"/>
                    <a:pt x="130" y="949"/>
                    <a:pt x="169" y="992"/>
                  </a:cubicBezTo>
                  <a:cubicBezTo>
                    <a:pt x="208" y="1035"/>
                    <a:pt x="267" y="1036"/>
                    <a:pt x="279" y="1069"/>
                  </a:cubicBezTo>
                  <a:cubicBezTo>
                    <a:pt x="291" y="1102"/>
                    <a:pt x="268" y="1166"/>
                    <a:pt x="240" y="1192"/>
                  </a:cubicBezTo>
                  <a:cubicBezTo>
                    <a:pt x="212" y="1218"/>
                    <a:pt x="148" y="1219"/>
                    <a:pt x="110" y="1225"/>
                  </a:cubicBezTo>
                  <a:cubicBezTo>
                    <a:pt x="72" y="1231"/>
                    <a:pt x="26" y="1199"/>
                    <a:pt x="13" y="1231"/>
                  </a:cubicBezTo>
                  <a:cubicBezTo>
                    <a:pt x="0" y="1263"/>
                    <a:pt x="19" y="1352"/>
                    <a:pt x="33" y="1419"/>
                  </a:cubicBezTo>
                  <a:cubicBezTo>
                    <a:pt x="47" y="1486"/>
                    <a:pt x="64" y="1597"/>
                    <a:pt x="100" y="1632"/>
                  </a:cubicBezTo>
                  <a:cubicBezTo>
                    <a:pt x="136" y="1667"/>
                    <a:pt x="204" y="1648"/>
                    <a:pt x="247" y="1632"/>
                  </a:cubicBezTo>
                  <a:cubicBezTo>
                    <a:pt x="291" y="1616"/>
                    <a:pt x="315" y="1568"/>
                    <a:pt x="358" y="1536"/>
                  </a:cubicBezTo>
                  <a:cubicBezTo>
                    <a:pt x="401" y="1504"/>
                    <a:pt x="457" y="1520"/>
                    <a:pt x="506" y="1440"/>
                  </a:cubicBezTo>
                  <a:cubicBezTo>
                    <a:pt x="555" y="1360"/>
                    <a:pt x="612" y="1153"/>
                    <a:pt x="654" y="1056"/>
                  </a:cubicBezTo>
                  <a:cubicBezTo>
                    <a:pt x="696" y="959"/>
                    <a:pt x="683" y="929"/>
                    <a:pt x="758" y="856"/>
                  </a:cubicBezTo>
                  <a:cubicBezTo>
                    <a:pt x="833" y="783"/>
                    <a:pt x="1020" y="671"/>
                    <a:pt x="1101" y="616"/>
                  </a:cubicBezTo>
                  <a:cubicBezTo>
                    <a:pt x="1182" y="561"/>
                    <a:pt x="1206" y="567"/>
                    <a:pt x="1246" y="528"/>
                  </a:cubicBezTo>
                  <a:cubicBezTo>
                    <a:pt x="1286" y="489"/>
                    <a:pt x="1310" y="409"/>
                    <a:pt x="1340" y="383"/>
                  </a:cubicBezTo>
                  <a:cubicBezTo>
                    <a:pt x="1370" y="357"/>
                    <a:pt x="1388" y="326"/>
                    <a:pt x="1424" y="371"/>
                  </a:cubicBezTo>
                  <a:cubicBezTo>
                    <a:pt x="1460" y="416"/>
                    <a:pt x="1491" y="597"/>
                    <a:pt x="1554" y="655"/>
                  </a:cubicBezTo>
                  <a:cubicBezTo>
                    <a:pt x="1617" y="713"/>
                    <a:pt x="1743" y="697"/>
                    <a:pt x="1800" y="720"/>
                  </a:cubicBezTo>
                  <a:cubicBezTo>
                    <a:pt x="1857" y="743"/>
                    <a:pt x="1868" y="778"/>
                    <a:pt x="1897" y="791"/>
                  </a:cubicBezTo>
                  <a:cubicBezTo>
                    <a:pt x="1926" y="804"/>
                    <a:pt x="1941" y="752"/>
                    <a:pt x="1974" y="798"/>
                  </a:cubicBezTo>
                  <a:cubicBezTo>
                    <a:pt x="2007" y="844"/>
                    <a:pt x="2071" y="994"/>
                    <a:pt x="2097" y="1069"/>
                  </a:cubicBezTo>
                  <a:cubicBezTo>
                    <a:pt x="2123" y="1144"/>
                    <a:pt x="2115" y="1202"/>
                    <a:pt x="2133" y="1248"/>
                  </a:cubicBezTo>
                  <a:cubicBezTo>
                    <a:pt x="2151" y="1294"/>
                    <a:pt x="2157" y="1320"/>
                    <a:pt x="2207" y="1344"/>
                  </a:cubicBezTo>
                  <a:cubicBezTo>
                    <a:pt x="2256" y="1368"/>
                    <a:pt x="2355" y="1384"/>
                    <a:pt x="2429" y="1392"/>
                  </a:cubicBezTo>
                  <a:cubicBezTo>
                    <a:pt x="2503" y="1400"/>
                    <a:pt x="2595" y="1426"/>
                    <a:pt x="2650" y="1392"/>
                  </a:cubicBezTo>
                  <a:cubicBezTo>
                    <a:pt x="2705" y="1358"/>
                    <a:pt x="2748" y="1260"/>
                    <a:pt x="2757" y="1186"/>
                  </a:cubicBezTo>
                  <a:cubicBezTo>
                    <a:pt x="2766" y="1112"/>
                    <a:pt x="2721" y="979"/>
                    <a:pt x="2706" y="947"/>
                  </a:cubicBezTo>
                  <a:cubicBezTo>
                    <a:pt x="2691" y="915"/>
                    <a:pt x="2696" y="979"/>
                    <a:pt x="2667" y="992"/>
                  </a:cubicBezTo>
                  <a:cubicBezTo>
                    <a:pt x="2638" y="1005"/>
                    <a:pt x="2576" y="1041"/>
                    <a:pt x="2531" y="1024"/>
                  </a:cubicBezTo>
                  <a:cubicBezTo>
                    <a:pt x="2486" y="1007"/>
                    <a:pt x="2427" y="959"/>
                    <a:pt x="2395" y="888"/>
                  </a:cubicBezTo>
                  <a:cubicBezTo>
                    <a:pt x="2363" y="817"/>
                    <a:pt x="2380" y="650"/>
                    <a:pt x="2337" y="597"/>
                  </a:cubicBezTo>
                  <a:cubicBezTo>
                    <a:pt x="2294" y="544"/>
                    <a:pt x="2185" y="588"/>
                    <a:pt x="2136" y="571"/>
                  </a:cubicBezTo>
                  <a:cubicBezTo>
                    <a:pt x="2087" y="554"/>
                    <a:pt x="2076" y="532"/>
                    <a:pt x="2045" y="493"/>
                  </a:cubicBezTo>
                  <a:cubicBezTo>
                    <a:pt x="2014" y="454"/>
                    <a:pt x="1983" y="394"/>
                    <a:pt x="1948" y="336"/>
                  </a:cubicBezTo>
                  <a:cubicBezTo>
                    <a:pt x="1913" y="278"/>
                    <a:pt x="1903" y="195"/>
                    <a:pt x="1837" y="144"/>
                  </a:cubicBezTo>
                  <a:cubicBezTo>
                    <a:pt x="1771" y="93"/>
                    <a:pt x="1642" y="29"/>
                    <a:pt x="1554" y="28"/>
                  </a:cubicBezTo>
                  <a:cubicBezTo>
                    <a:pt x="1466" y="27"/>
                    <a:pt x="1359" y="115"/>
                    <a:pt x="1308" y="138"/>
                  </a:cubicBezTo>
                </a:path>
              </a:pathLst>
            </a:custGeom>
            <a:gradFill>
              <a:gsLst>
                <a:gs pos="0">
                  <a:srgbClr val="CC9900"/>
                </a:gs>
                <a:gs pos="100000">
                  <a:srgbClr val="663300"/>
                </a:gs>
              </a:gsLst>
              <a:lin ang="5400000" scaled="0"/>
            </a:gradFill>
            <a:ln w="12700" cap="flat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9CC267C-E02F-D093-EA92-94CE858D0040}"/>
              </a:ext>
            </a:extLst>
          </p:cNvPr>
          <p:cNvSpPr txBox="1"/>
          <p:nvPr/>
        </p:nvSpPr>
        <p:spPr>
          <a:xfrm>
            <a:off x="10674031" y="6509440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Build-It-Yourself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/>
          <p:nvPr/>
        </p:nvSpPr>
        <p:spPr>
          <a:xfrm>
            <a:off x="713501" y="495750"/>
            <a:ext cx="4979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78206E"/>
                </a:solidFill>
                <a:latin typeface="Arial"/>
                <a:ea typeface="Arial"/>
                <a:cs typeface="Arial"/>
                <a:sym typeface="Arial"/>
              </a:rPr>
              <a:t>Research</a:t>
            </a:r>
            <a:endParaRPr/>
          </a:p>
        </p:txBody>
      </p:sp>
      <p:pic>
        <p:nvPicPr>
          <p:cNvPr id="186" name="Google Shape;18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4664" y="1967346"/>
            <a:ext cx="333375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"/>
          <p:cNvPicPr preferRelativeResize="0"/>
          <p:nvPr/>
        </p:nvPicPr>
        <p:blipFill rotWithShape="1">
          <a:blip r:embed="rId4">
            <a:alphaModFix/>
          </a:blip>
          <a:srcRect l="44278"/>
          <a:stretch/>
        </p:blipFill>
        <p:spPr>
          <a:xfrm>
            <a:off x="9065351" y="2191181"/>
            <a:ext cx="1849467" cy="3115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" descr="Robot Frankenstein assemblage from thrifted junk - Wisconsin Magp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2326" y="1871445"/>
            <a:ext cx="2815068" cy="375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99E1B5-A289-8D9B-3484-2054CDF49E1A}"/>
              </a:ext>
            </a:extLst>
          </p:cNvPr>
          <p:cNvSpPr txBox="1"/>
          <p:nvPr/>
        </p:nvSpPr>
        <p:spPr>
          <a:xfrm>
            <a:off x="10674031" y="6509440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Build-It-Yourself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"/>
          <p:cNvSpPr/>
          <p:nvPr/>
        </p:nvSpPr>
        <p:spPr>
          <a:xfrm>
            <a:off x="793526" y="350875"/>
            <a:ext cx="8299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Door Greeter Jokes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950628" y="1457600"/>
            <a:ext cx="70281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 ducks fly south for the winter.</a:t>
            </a:r>
            <a:endParaRPr sz="180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it would take way too long to walk!</a:t>
            </a:r>
            <a:endParaRPr sz="180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call pigs playing computer games?</a:t>
            </a:r>
            <a:endParaRPr sz="180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Hogging the computer!</a:t>
            </a:r>
            <a:endParaRPr sz="180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lay"/>
              <a:buAutoNum type="arabicPeriod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 chickens lay eggs? </a:t>
            </a:r>
            <a:endParaRPr sz="180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they would break if they dropped them.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C18F20-DE0D-A912-02A7-E7A329FBA9DE}"/>
              </a:ext>
            </a:extLst>
          </p:cNvPr>
          <p:cNvSpPr txBox="1"/>
          <p:nvPr/>
        </p:nvSpPr>
        <p:spPr>
          <a:xfrm>
            <a:off x="10674031" y="6509440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Build-It-Yourself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9681" y="1075037"/>
            <a:ext cx="7667625" cy="42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5;p6">
            <a:extLst>
              <a:ext uri="{FF2B5EF4-FFF2-40B4-BE49-F238E27FC236}">
                <a16:creationId xmlns:a16="http://schemas.microsoft.com/office/drawing/2014/main" id="{5DB6F6D2-2DB1-68EF-0D78-850FD64B45DB}"/>
              </a:ext>
            </a:extLst>
          </p:cNvPr>
          <p:cNvSpPr/>
          <p:nvPr/>
        </p:nvSpPr>
        <p:spPr>
          <a:xfrm>
            <a:off x="320472" y="158311"/>
            <a:ext cx="29656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Scratch Code</a:t>
            </a:r>
            <a:endParaRPr sz="2800" dirty="0">
              <a:solidFill>
                <a:srgbClr val="1155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B79D18-0B3A-2858-1F26-09DF4113A53A}"/>
              </a:ext>
            </a:extLst>
          </p:cNvPr>
          <p:cNvSpPr txBox="1"/>
          <p:nvPr/>
        </p:nvSpPr>
        <p:spPr>
          <a:xfrm>
            <a:off x="320472" y="681491"/>
            <a:ext cx="6200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Tell the same joke every time someone enters your room and presses a key.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68333-E506-C92C-4145-B4C9CF3F850A}"/>
              </a:ext>
            </a:extLst>
          </p:cNvPr>
          <p:cNvSpPr txBox="1"/>
          <p:nvPr/>
        </p:nvSpPr>
        <p:spPr>
          <a:xfrm>
            <a:off x="10674031" y="6509440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Build-It-Yourself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DFD601-9975-983C-4DD2-C9A5B94AA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521" y="1727891"/>
            <a:ext cx="7178880" cy="46187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649A1E-C007-882C-6276-4B369B72ADC8}"/>
              </a:ext>
            </a:extLst>
          </p:cNvPr>
          <p:cNvSpPr txBox="1"/>
          <p:nvPr/>
        </p:nvSpPr>
        <p:spPr>
          <a:xfrm>
            <a:off x="320472" y="1204671"/>
            <a:ext cx="4152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https://scratch.mit.edu/projects/1082509547/editor</a:t>
            </a:r>
            <a:endParaRPr lang="en-US" dirty="0"/>
          </a:p>
          <a:p>
            <a:endParaRPr lang="en-US" dirty="0"/>
          </a:p>
        </p:txBody>
      </p:sp>
      <p:sp>
        <p:nvSpPr>
          <p:cNvPr id="5" name="Google Shape;205;p6">
            <a:extLst>
              <a:ext uri="{FF2B5EF4-FFF2-40B4-BE49-F238E27FC236}">
                <a16:creationId xmlns:a16="http://schemas.microsoft.com/office/drawing/2014/main" id="{A5A0EDCE-2304-1FE2-94AA-E2C023D6C3A0}"/>
              </a:ext>
            </a:extLst>
          </p:cNvPr>
          <p:cNvSpPr/>
          <p:nvPr/>
        </p:nvSpPr>
        <p:spPr>
          <a:xfrm>
            <a:off x="320472" y="158311"/>
            <a:ext cx="296565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Scratch Code</a:t>
            </a:r>
            <a:endParaRPr sz="2800" dirty="0">
              <a:solidFill>
                <a:srgbClr val="1155C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A66884-A7E4-E1E5-8B19-405EA22C2626}"/>
              </a:ext>
            </a:extLst>
          </p:cNvPr>
          <p:cNvSpPr txBox="1"/>
          <p:nvPr/>
        </p:nvSpPr>
        <p:spPr>
          <a:xfrm>
            <a:off x="320472" y="681491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Tell a different joke every time someone enters your room.  </a:t>
            </a:r>
          </a:p>
          <a:p>
            <a:r>
              <a:rPr lang="en-US" dirty="0"/>
              <a:t>Detect when someone enters your room by setting your camera to detect motion.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DC416-FB20-3378-60A3-3F8484CC918E}"/>
              </a:ext>
            </a:extLst>
          </p:cNvPr>
          <p:cNvSpPr txBox="1"/>
          <p:nvPr/>
        </p:nvSpPr>
        <p:spPr>
          <a:xfrm>
            <a:off x="10674031" y="6509440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Build-It-Yourself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1371c6e5c5_0_0"/>
          <p:cNvSpPr/>
          <p:nvPr/>
        </p:nvSpPr>
        <p:spPr>
          <a:xfrm>
            <a:off x="1067375" y="151700"/>
            <a:ext cx="10591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Robot</a:t>
            </a:r>
            <a:r>
              <a:rPr lang="en-US" sz="5400" b="1">
                <a:solidFill>
                  <a:srgbClr val="1155CC"/>
                </a:solidFill>
              </a:rPr>
              <a:t> Door Greeter Structure</a:t>
            </a:r>
            <a:endParaRPr sz="5400" b="1" cap="non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31371c6e5c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9037" y="1512437"/>
            <a:ext cx="3023674" cy="40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31371c6e5c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775" y="1412425"/>
            <a:ext cx="3023674" cy="403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31371c6e5c5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6406" y="1512437"/>
            <a:ext cx="3023674" cy="40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C40C49-B01C-2386-F1A5-872C0F2C83CE}"/>
              </a:ext>
            </a:extLst>
          </p:cNvPr>
          <p:cNvSpPr txBox="1"/>
          <p:nvPr/>
        </p:nvSpPr>
        <p:spPr>
          <a:xfrm>
            <a:off x="10674031" y="6509440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Build-It-Yourself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/>
          <p:nvPr/>
        </p:nvSpPr>
        <p:spPr>
          <a:xfrm>
            <a:off x="1600776" y="151700"/>
            <a:ext cx="9028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Robot Head</a:t>
            </a:r>
            <a:endParaRPr sz="5400" b="1" cap="non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3227" y="1245425"/>
            <a:ext cx="4322123" cy="52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1227500"/>
            <a:ext cx="3918750" cy="52270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3DC3AF-0F10-1E3F-3113-0C63D123C2CB}"/>
              </a:ext>
            </a:extLst>
          </p:cNvPr>
          <p:cNvSpPr txBox="1"/>
          <p:nvPr/>
        </p:nvSpPr>
        <p:spPr>
          <a:xfrm>
            <a:off x="10674031" y="6509440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Build-It-Yourself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>
          <a:extLst>
            <a:ext uri="{FF2B5EF4-FFF2-40B4-BE49-F238E27FC236}">
              <a16:creationId xmlns:a16="http://schemas.microsoft.com/office/drawing/2014/main" id="{C401262B-EF42-BEEE-40A0-C78C54797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>
            <a:extLst>
              <a:ext uri="{FF2B5EF4-FFF2-40B4-BE49-F238E27FC236}">
                <a16:creationId xmlns:a16="http://schemas.microsoft.com/office/drawing/2014/main" id="{148F6FA3-9BBE-3CC9-1616-A8D3C5B96B6B}"/>
              </a:ext>
            </a:extLst>
          </p:cNvPr>
          <p:cNvSpPr/>
          <p:nvPr/>
        </p:nvSpPr>
        <p:spPr>
          <a:xfrm>
            <a:off x="1032096" y="160754"/>
            <a:ext cx="1038513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>
                <a:solidFill>
                  <a:srgbClr val="1155CC"/>
                </a:solidFill>
              </a:rPr>
              <a:t>Cell phone mounted on a box</a:t>
            </a:r>
            <a:endParaRPr sz="5400" b="1" cap="none" dirty="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cardboard robot on a table&#10;&#10;Description automatically generated">
            <a:extLst>
              <a:ext uri="{FF2B5EF4-FFF2-40B4-BE49-F238E27FC236}">
                <a16:creationId xmlns:a16="http://schemas.microsoft.com/office/drawing/2014/main" id="{DFBDA499-F651-F292-EED1-F09594DFF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424" y="1231270"/>
            <a:ext cx="3811151" cy="5083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4A86F9-019C-657D-E375-1D0ADDFF367A}"/>
              </a:ext>
            </a:extLst>
          </p:cNvPr>
          <p:cNvSpPr txBox="1"/>
          <p:nvPr/>
        </p:nvSpPr>
        <p:spPr>
          <a:xfrm>
            <a:off x="10674031" y="6509440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Build-It-Yourself</a:t>
            </a:r>
          </a:p>
        </p:txBody>
      </p:sp>
    </p:spTree>
    <p:extLst>
      <p:ext uri="{BB962C8B-B14F-4D97-AF65-F5344CB8AC3E}">
        <p14:creationId xmlns:p14="http://schemas.microsoft.com/office/powerpoint/2010/main" val="1795527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266</Words>
  <Application>Microsoft Office PowerPoint</Application>
  <PresentationFormat>Widescreen</PresentationFormat>
  <Paragraphs>70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John Galinato</dc:creator>
  <cp:lastModifiedBy>John Galinato</cp:lastModifiedBy>
  <cp:revision>6</cp:revision>
  <dcterms:created xsi:type="dcterms:W3CDTF">2024-10-02T22:47:48Z</dcterms:created>
  <dcterms:modified xsi:type="dcterms:W3CDTF">2024-11-28T02:44:18Z</dcterms:modified>
</cp:coreProperties>
</file>