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9" r:id="rId3"/>
    <p:sldId id="357" r:id="rId4"/>
    <p:sldId id="358" r:id="rId5"/>
    <p:sldId id="355" r:id="rId6"/>
    <p:sldId id="360" r:id="rId7"/>
    <p:sldId id="356" r:id="rId8"/>
    <p:sldId id="351" r:id="rId9"/>
    <p:sldId id="352" r:id="rId10"/>
    <p:sldId id="353" r:id="rId11"/>
    <p:sldId id="359" r:id="rId12"/>
    <p:sldId id="33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793" autoAdjust="0"/>
  </p:normalViewPr>
  <p:slideViewPr>
    <p:cSldViewPr snapToGrid="0">
      <p:cViewPr varScale="1">
        <p:scale>
          <a:sx n="86" d="100"/>
          <a:sy n="86" d="100"/>
        </p:scale>
        <p:origin x="23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the Build-It-Yourself Laboratory, where dreams turn into toys.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How can we integrate AI concepts to build the mother of all alarm clocks?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prepare the next generation of builders and leaders to solve the nasty problems past generations have left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Pollution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Prejudices and Wars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Economic woes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right tool, you can move the earth.</a:t>
            </a:r>
          </a:p>
          <a:p>
            <a:r>
              <a:rPr lang="en-US" dirty="0"/>
              <a:t>Nothing important happens without teamwork.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ARTS, including history, social science, philosophy, art, music, and poetry, should drive technology.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questions should we ask?</a:t>
            </a:r>
          </a:p>
          <a:p>
            <a:r>
              <a:rPr lang="en-US" dirty="0"/>
              <a:t>Tomorrow’s skills:</a:t>
            </a:r>
          </a:p>
          <a:p>
            <a:r>
              <a:rPr lang="en-US" dirty="0"/>
              <a:t>1) Communication skills</a:t>
            </a:r>
          </a:p>
          <a:p>
            <a:r>
              <a:rPr lang="en-US" dirty="0"/>
              <a:t>2) Teamwork skills</a:t>
            </a:r>
          </a:p>
          <a:p>
            <a:r>
              <a:rPr lang="en-US" dirty="0"/>
              <a:t>3) Socratic method</a:t>
            </a:r>
          </a:p>
          <a:p>
            <a:r>
              <a:rPr lang="en-US" dirty="0"/>
              <a:t>4) Ethics</a:t>
            </a:r>
          </a:p>
          <a:p>
            <a:r>
              <a:rPr lang="en-US" dirty="0"/>
              <a:t>5) First principles</a:t>
            </a:r>
          </a:p>
          <a:p>
            <a:endParaRPr lang="en-US" dirty="0"/>
          </a:p>
          <a:p>
            <a:r>
              <a:rPr lang="en-US" dirty="0"/>
              <a:t>How do you introduce powerful but dangerous tools?</a:t>
            </a:r>
          </a:p>
          <a:p>
            <a:r>
              <a:rPr lang="en-US" dirty="0"/>
              <a:t>1) Through parents.</a:t>
            </a:r>
          </a:p>
          <a:p>
            <a:r>
              <a:rPr lang="en-US" dirty="0"/>
              <a:t>2) Must pass your driver’s written and road test.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these tools do more harm than good at enabling humans to communicate new ways of thinking?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Can a smart robot teach us new ways of writing?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Can a smart robot teach us new ways of drawing?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 smart robot be creative?</a:t>
            </a:r>
          </a:p>
          <a:p>
            <a:r>
              <a:rPr lang="en-US" dirty="0"/>
              <a:t>Can a smart robot teach us new ways of </a:t>
            </a:r>
            <a:r>
              <a:rPr lang="en-US" dirty="0" err="1"/>
              <a:t>composiing</a:t>
            </a:r>
            <a:r>
              <a:rPr lang="en-US" dirty="0"/>
              <a:t> music?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gmyvf7JY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cs typeface="Arial"/>
                <a:sym typeface="Arial"/>
              </a:rPr>
              <a:t>911 Calling all robots!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Arial"/>
              </a:rPr>
              <a:t>We have a problem.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Why should we be AI fluent?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4" name="Picture 3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20E2D978-3314-6FEA-8E05-FB485E497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73" y="885344"/>
            <a:ext cx="219075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CE710-F130-A724-A4C9-6524ED610098}"/>
              </a:ext>
            </a:extLst>
          </p:cNvPr>
          <p:cNvSpPr txBox="1"/>
          <p:nvPr/>
        </p:nvSpPr>
        <p:spPr>
          <a:xfrm>
            <a:off x="637563" y="411061"/>
            <a:ext cx="82463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105:	Build a smart AI alarm clock.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	Intro to Computer Science and Electronics.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	</a:t>
            </a:r>
            <a:r>
              <a:rPr lang="en-US" sz="2000" b="1" dirty="0">
                <a:solidFill>
                  <a:srgbClr val="FF0000"/>
                </a:solidFill>
              </a:rPr>
              <a:t>In development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project planning process.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Inputs, Outputs, Processing,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Specify a smart AI robot alarm clock.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 clever human/machine communication.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programming primitives.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 how long it takes to execute computer commands.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 timer and test how accurate it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pros and cons of Scratch, Python, C++, Java, JavaScript?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and ??? to make an accurate, talking alarm clock.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AI robot alarm clock to the world.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What are the limitations of AI computers?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66A07-3169-A907-F2A6-DB59FF75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32" y="2028536"/>
            <a:ext cx="2182609" cy="1514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B5A19-580B-0434-EA05-7C7FFC313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D582EF-7FC8-892E-2D27-3BE5AB3E2FD6}"/>
              </a:ext>
            </a:extLst>
          </p:cNvPr>
          <p:cNvSpPr/>
          <p:nvPr/>
        </p:nvSpPr>
        <p:spPr>
          <a:xfrm>
            <a:off x="589993" y="383526"/>
            <a:ext cx="7209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Concord Academy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EF75F-E1AD-2A28-3D94-2A2D56FAE6B9}"/>
              </a:ext>
            </a:extLst>
          </p:cNvPr>
          <p:cNvSpPr txBox="1"/>
          <p:nvPr/>
        </p:nvSpPr>
        <p:spPr>
          <a:xfrm>
            <a:off x="645952" y="1340412"/>
            <a:ext cx="6132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https://www.youtube.com/watch?v=t9gmyvf7JYo</a:t>
            </a:r>
            <a:endParaRPr lang="en-US" sz="1200" dirty="0"/>
          </a:p>
          <a:p>
            <a:r>
              <a:rPr lang="en-US" sz="1200" dirty="0"/>
              <a:t>Prompt with context 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Customize your experience: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Tell chat who it is and who you are.   (Customized learning)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 personal examples.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Ask for steps. goal, outline, draft, edit draft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Filter hallucinations.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Be suspicious.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Check multiple times and multiple tools (Bing, Bard, Chat) to verify the accuracy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ChatGPT is offline.  Bing uses ChatGPT + online resources.  Ask Bing for references.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Projects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Write or improve a story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solve a problem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make a test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Give students a model prompt and challenge to change prompt to get different results.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Ask students to analyze the answer.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Eliminate a teacher’s repetitive busy work.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Customize content quickly.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Democratize education.</a:t>
            </a:r>
          </a:p>
        </p:txBody>
      </p:sp>
    </p:spTree>
    <p:extLst>
      <p:ext uri="{BB962C8B-B14F-4D97-AF65-F5344CB8AC3E}">
        <p14:creationId xmlns:p14="http://schemas.microsoft.com/office/powerpoint/2010/main" val="145441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Problem:</a:t>
            </a:r>
            <a:endParaRPr lang="en-US" sz="2000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862D0-85CF-0D23-ECB1-CE9F2817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974" y="1812180"/>
            <a:ext cx="4275100" cy="2852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C55A9-B600-82D3-C5E0-AA4E57466526}"/>
              </a:ext>
            </a:extLst>
          </p:cNvPr>
          <p:cNvSpPr txBox="1"/>
          <p:nvPr/>
        </p:nvSpPr>
        <p:spPr>
          <a:xfrm>
            <a:off x="2328901" y="4664364"/>
            <a:ext cx="4646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How can we prepare the next generation of builders and leaders to solve the nasty problems past generations have left them?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Pollution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Prejudices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and wars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Economic woes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Mission: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Inspire and guide kids to build and use new tools wisely.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Enable kids from different cultures to build together.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3" name="Picture 2" descr="A pixelated video game&#10;&#10;Description automatically generated">
            <a:extLst>
              <a:ext uri="{FF2B5EF4-FFF2-40B4-BE49-F238E27FC236}">
                <a16:creationId xmlns:a16="http://schemas.microsoft.com/office/drawing/2014/main" id="{F1A5E6BB-5FCB-580B-DE62-67C07A9F0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55" y="2956119"/>
            <a:ext cx="5791559" cy="1581125"/>
          </a:xfrm>
          <a:prstGeom prst="rect">
            <a:avLst/>
          </a:prstGeom>
        </p:spPr>
      </p:pic>
      <p:pic>
        <p:nvPicPr>
          <p:cNvPr id="6" name="Picture 5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E1D8AA78-A4AF-102A-A78A-053D567A4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57" y="3429000"/>
            <a:ext cx="1036652" cy="10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Strategy: 	Art should lead Technology  A-STEM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582C9-788B-F1FC-D228-FF9CAD00B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14" y="2632540"/>
            <a:ext cx="2961314" cy="159292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1814E55-B1BC-EFCE-D540-A14C4147DA22}"/>
              </a:ext>
            </a:extLst>
          </p:cNvPr>
          <p:cNvSpPr/>
          <p:nvPr/>
        </p:nvSpPr>
        <p:spPr>
          <a:xfrm>
            <a:off x="4630723" y="3221371"/>
            <a:ext cx="453006" cy="4026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A19F3-FE3F-59AB-E256-E27BC7948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37" y="2022530"/>
            <a:ext cx="2481263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2" y="411061"/>
            <a:ext cx="6321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Questions: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/>
              <a:t>What skills will we need in an </a:t>
            </a:r>
            <a:r>
              <a:rPr lang="en-US" sz="2000"/>
              <a:t>AI world?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 do you introduce powerful but dangerous tools?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  <p:pic>
        <p:nvPicPr>
          <p:cNvPr id="3" name="Picture 2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00A69EBB-46F7-F6D3-C8BA-A6FB02844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99" y="924798"/>
            <a:ext cx="1715209" cy="20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101:	History of Tools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Document the </a:t>
            </a:r>
            <a:r>
              <a:rPr lang="en-US" sz="1600" dirty="0">
                <a:highlight>
                  <a:srgbClr val="FFFF00"/>
                </a:highlight>
              </a:rPr>
              <a:t>Problem and Mission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is the </a:t>
            </a:r>
            <a:r>
              <a:rPr lang="en-US" sz="1600" dirty="0">
                <a:highlight>
                  <a:srgbClr val="FFFF00"/>
                </a:highlight>
              </a:rPr>
              <a:t>definition</a:t>
            </a:r>
            <a:r>
              <a:rPr lang="en-US" sz="1600" dirty="0"/>
              <a:t> of Artificial Intelligence?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Research </a:t>
            </a:r>
            <a:r>
              <a:rPr lang="en-US" sz="1600" dirty="0">
                <a:highlight>
                  <a:srgbClr val="FFFF00"/>
                </a:highlight>
              </a:rPr>
              <a:t>examples</a:t>
            </a:r>
            <a:r>
              <a:rPr lang="en-US" sz="1600" dirty="0"/>
              <a:t> of AI tools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Document technology </a:t>
            </a:r>
            <a:r>
              <a:rPr lang="en-US" sz="1600" dirty="0">
                <a:highlight>
                  <a:srgbClr val="FFFF00"/>
                </a:highlight>
              </a:rPr>
              <a:t>ethics: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How did tools like the printing press and camera impact society?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What is plagiarism?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What is an AI hallucination?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the attributes of a question or </a:t>
            </a:r>
            <a:r>
              <a:rPr lang="en-US" sz="1600" dirty="0">
                <a:highlight>
                  <a:srgbClr val="FFFF00"/>
                </a:highlight>
              </a:rPr>
              <a:t>prompt </a:t>
            </a:r>
            <a:r>
              <a:rPr lang="en-US" sz="1600" dirty="0"/>
              <a:t>that gets a useful answer?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3 ways to make a robot smart?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Code</a:t>
            </a:r>
            <a:r>
              <a:rPr lang="en-US" sz="1600" dirty="0"/>
              <a:t> Scratch to talk to a smart AI robot.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410EB-016D-1F98-4451-5EC4F6F5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4" y="1416713"/>
            <a:ext cx="1729858" cy="17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3B8BB7-739A-22AC-3BD3-7236ACDFE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427" y="1416713"/>
            <a:ext cx="1652762" cy="1958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D8E35-D1A4-300D-57DD-429A270A3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695" y="1544927"/>
            <a:ext cx="1945283" cy="158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8232B-AFE6-AF88-73AD-1EC33EF78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102:	Use AI tools to tell a story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dirty="0">
                <a:highlight>
                  <a:srgbClr val="FFFF00"/>
                </a:highlight>
              </a:rPr>
              <a:t>attributes of famous stories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the goals and context of your story about a smart robot.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Write a story </a:t>
            </a:r>
            <a:r>
              <a:rPr lang="en-US" dirty="0"/>
              <a:t>example.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AI tool </a:t>
            </a:r>
            <a:r>
              <a:rPr lang="en-US" dirty="0">
                <a:highlight>
                  <a:srgbClr val="FFFF00"/>
                </a:highlight>
              </a:rPr>
              <a:t>Bing/ChatGPT </a:t>
            </a:r>
            <a:r>
              <a:rPr lang="en-US" dirty="0"/>
              <a:t>to enhance your story.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Summarize what you learned from Bing/ChatGPT.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an animated Scratch video that makes your story go viral.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A chocolate book with a hand on the door&#10;&#10;Description automatically generated">
            <a:extLst>
              <a:ext uri="{FF2B5EF4-FFF2-40B4-BE49-F238E27FC236}">
                <a16:creationId xmlns:a16="http://schemas.microsoft.com/office/drawing/2014/main" id="{25545909-187C-9484-0D68-22E45955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26" y="1111948"/>
            <a:ext cx="2454970" cy="2341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607AD-775E-0525-8733-33F35CF48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103:	Teach a smart AI robot to draw.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What is creativity</a:t>
            </a:r>
            <a:r>
              <a:rPr lang="en-US" dirty="0"/>
              <a:t>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</a:t>
            </a:r>
            <a:r>
              <a:rPr lang="en-US" dirty="0">
                <a:highlight>
                  <a:srgbClr val="FFFF00"/>
                </a:highlight>
              </a:rPr>
              <a:t>attributes of famous modern, abstract art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to </a:t>
            </a:r>
            <a:r>
              <a:rPr lang="en-US" dirty="0">
                <a:highlight>
                  <a:srgbClr val="FFFF00"/>
                </a:highlight>
              </a:rPr>
              <a:t>teach a smart AI robot how to draw </a:t>
            </a:r>
            <a:r>
              <a:rPr lang="en-US" dirty="0"/>
              <a:t>a ‘creative’ picture.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feedback to improve the smart AI robot’s drawing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artist robot to the world.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2CC16-A62C-6128-4DB6-1B63B146B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5" t="3140" r="3203"/>
          <a:stretch/>
        </p:blipFill>
        <p:spPr>
          <a:xfrm>
            <a:off x="1697834" y="1451201"/>
            <a:ext cx="2273417" cy="235803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F900A4E-3D63-5981-40E3-2499251F9C7E}"/>
              </a:ext>
            </a:extLst>
          </p:cNvPr>
          <p:cNvSpPr/>
          <p:nvPr/>
        </p:nvSpPr>
        <p:spPr>
          <a:xfrm>
            <a:off x="4370664" y="2468479"/>
            <a:ext cx="453006" cy="4026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5221D-67E0-A33D-F600-D11CCBDCCAAA}"/>
              </a:ext>
            </a:extLst>
          </p:cNvPr>
          <p:cNvSpPr/>
          <p:nvPr/>
        </p:nvSpPr>
        <p:spPr>
          <a:xfrm>
            <a:off x="5083729" y="1428401"/>
            <a:ext cx="2709643" cy="2351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6DC2A-AC06-28B1-A553-49C3F9FA7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23" y="1518644"/>
            <a:ext cx="2529886" cy="217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2585E-8DEB-1646-41F3-D53C6CF3A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637563" y="411061"/>
            <a:ext cx="82463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	Inspire and guide kids 8-12 to use AI tools wisely.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104:	Teach a smart AI robot to compose music.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the Problem and 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creativity, and why is it important?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Research</a:t>
            </a:r>
            <a:r>
              <a:rPr lang="en-US" dirty="0"/>
              <a:t> attributes of famous music composers?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</a:t>
            </a:r>
            <a:r>
              <a:rPr lang="en-US" dirty="0">
                <a:highlight>
                  <a:srgbClr val="FFFF00"/>
                </a:highlight>
              </a:rPr>
              <a:t>music concepts</a:t>
            </a:r>
            <a:r>
              <a:rPr lang="en-US" dirty="0"/>
              <a:t>: Timing and Scales.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Scratch to </a:t>
            </a:r>
            <a:r>
              <a:rPr lang="en-US" dirty="0">
                <a:highlight>
                  <a:srgbClr val="FFFF00"/>
                </a:highlight>
              </a:rPr>
              <a:t>teach a smart AI robot how to compose </a:t>
            </a:r>
            <a:r>
              <a:rPr lang="en-US" dirty="0"/>
              <a:t>unique music.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feedback to improve the smart AI robot’s music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your smart musician robot to the world.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6B59BE-233A-2273-A3B7-99E0E065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02" y="1422278"/>
            <a:ext cx="987638" cy="1676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99BF4-C5EB-51DB-BD5D-44FA1A90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21" y="6513463"/>
            <a:ext cx="1454557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101159</TotalTime>
  <Words>992</Words>
  <Application>Microsoft Office PowerPoint</Application>
  <PresentationFormat>On-screen Show (4:3)</PresentationFormat>
  <Paragraphs>184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Ribeye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123</cp:revision>
  <dcterms:created xsi:type="dcterms:W3CDTF">2021-10-01T15:07:07Z</dcterms:created>
  <dcterms:modified xsi:type="dcterms:W3CDTF">2024-02-28T00:35:03Z</dcterms:modified>
</cp:coreProperties>
</file>