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3" r:id="rId7"/>
    <p:sldId id="260" r:id="rId8"/>
    <p:sldId id="261" r:id="rId9"/>
    <p:sldId id="264" r:id="rId10"/>
    <p:sldId id="265" r:id="rId11"/>
    <p:sldId id="266" r:id="rId12"/>
    <p:sldId id="262" r:id="rId13"/>
    <p:sldId id="270" r:id="rId14"/>
    <p:sldId id="268" r:id="rId15"/>
    <p:sldId id="271" r:id="rId16"/>
    <p:sldId id="272" r:id="rId17"/>
    <p:sldId id="273" r:id="rId18"/>
    <p:sldId id="274" r:id="rId19"/>
    <p:sldId id="269" r:id="rId20"/>
    <p:sldId id="267" r:id="rId21"/>
    <p:sldId id="275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D6D55"/>
    <a:srgbClr val="5B9BD5"/>
    <a:srgbClr val="99CC00"/>
    <a:srgbClr val="FB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6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7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89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8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51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46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11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6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3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44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43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43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C310-DC11-4E01-98F1-4556B9D36A64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E8C9-41C1-4993-9474-61B518CE001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82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xpixel.net/Background-Eddy-Smoke-Green-Abstract-Black-2430870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8090" y="3799187"/>
            <a:ext cx="9144000" cy="1655762"/>
          </a:xfrm>
        </p:spPr>
        <p:txBody>
          <a:bodyPr/>
          <a:lstStyle/>
          <a:p>
            <a:r>
              <a:rPr lang="en-US" dirty="0">
                <a:latin typeface="Goudy Stout" panose="0202090407030B020401" pitchFamily="18" charset="0"/>
              </a:rPr>
              <a:t>By Ale </a:t>
            </a:r>
            <a:r>
              <a:rPr lang="en-US" dirty="0" err="1">
                <a:latin typeface="Goudy Stout" panose="0202090407030B020401" pitchFamily="18" charset="0"/>
              </a:rPr>
              <a:t>sandoval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86755" y="167424"/>
            <a:ext cx="841849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Emojii</a:t>
            </a:r>
            <a:r>
              <a:rPr lang="es-E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s-E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B</a:t>
            </a:r>
            <a:r>
              <a:rPr lang="es-E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I</a:t>
            </a:r>
            <a:r>
              <a:rPr lang="es-E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Y</a:t>
            </a:r>
            <a:r>
              <a:rPr lang="es-E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Lab</a:t>
            </a:r>
            <a:r>
              <a:rPr lang="es-E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ABBC"/>
                </a:solidFill>
              </a:rPr>
              <a:t>book</a:t>
            </a:r>
            <a:endParaRPr lang="es-E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BABBC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13" y="4356991"/>
            <a:ext cx="3957908" cy="21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496886" y="5090596"/>
            <a:ext cx="2278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Sneeze</a:t>
            </a:r>
            <a:endParaRPr lang="es-E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Luna 22"/>
          <p:cNvSpPr/>
          <p:nvPr/>
        </p:nvSpPr>
        <p:spPr>
          <a:xfrm rot="5914374">
            <a:off x="6309178" y="518985"/>
            <a:ext cx="1207896" cy="1584496"/>
          </a:xfrm>
          <a:custGeom>
            <a:avLst/>
            <a:gdLst>
              <a:gd name="connsiteX0" fmla="*/ 984083 w 984083"/>
              <a:gd name="connsiteY0" fmla="*/ 1451471 h 1451471"/>
              <a:gd name="connsiteX1" fmla="*/ 0 w 984083"/>
              <a:gd name="connsiteY1" fmla="*/ 725735 h 1451471"/>
              <a:gd name="connsiteX2" fmla="*/ 984083 w 984083"/>
              <a:gd name="connsiteY2" fmla="*/ -1 h 1451471"/>
              <a:gd name="connsiteX3" fmla="*/ 300391 w 984083"/>
              <a:gd name="connsiteY3" fmla="*/ 725734 h 1451471"/>
              <a:gd name="connsiteX4" fmla="*/ 984083 w 984083"/>
              <a:gd name="connsiteY4" fmla="*/ 1451469 h 1451471"/>
              <a:gd name="connsiteX5" fmla="*/ 984083 w 984083"/>
              <a:gd name="connsiteY5" fmla="*/ 1451471 h 1451471"/>
              <a:gd name="connsiteX0" fmla="*/ 986096 w 1207896"/>
              <a:gd name="connsiteY0" fmla="*/ 1584496 h 1584496"/>
              <a:gd name="connsiteX1" fmla="*/ 2013 w 1207896"/>
              <a:gd name="connsiteY1" fmla="*/ 858760 h 1584496"/>
              <a:gd name="connsiteX2" fmla="*/ 1207896 w 1207896"/>
              <a:gd name="connsiteY2" fmla="*/ 0 h 1584496"/>
              <a:gd name="connsiteX3" fmla="*/ 302404 w 1207896"/>
              <a:gd name="connsiteY3" fmla="*/ 858759 h 1584496"/>
              <a:gd name="connsiteX4" fmla="*/ 986096 w 1207896"/>
              <a:gd name="connsiteY4" fmla="*/ 1584494 h 1584496"/>
              <a:gd name="connsiteX5" fmla="*/ 986096 w 1207896"/>
              <a:gd name="connsiteY5" fmla="*/ 1584496 h 158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96" h="1584496">
                <a:moveTo>
                  <a:pt x="986096" y="1584496"/>
                </a:moveTo>
                <a:cubicBezTo>
                  <a:pt x="442602" y="1584496"/>
                  <a:pt x="-34954" y="1122843"/>
                  <a:pt x="2013" y="858760"/>
                </a:cubicBezTo>
                <a:cubicBezTo>
                  <a:pt x="38980" y="594677"/>
                  <a:pt x="664402" y="0"/>
                  <a:pt x="1207896" y="0"/>
                </a:cubicBezTo>
                <a:cubicBezTo>
                  <a:pt x="796836" y="112864"/>
                  <a:pt x="302404" y="535285"/>
                  <a:pt x="302404" y="858759"/>
                </a:cubicBezTo>
                <a:cubicBezTo>
                  <a:pt x="302404" y="1182234"/>
                  <a:pt x="575035" y="1471631"/>
                  <a:pt x="986096" y="1584494"/>
                </a:cubicBezTo>
                <a:lnTo>
                  <a:pt x="986096" y="158449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5" name="Grupo 24"/>
          <p:cNvGrpSpPr/>
          <p:nvPr/>
        </p:nvGrpSpPr>
        <p:grpSpPr>
          <a:xfrm>
            <a:off x="4286866" y="842741"/>
            <a:ext cx="3250423" cy="3039942"/>
            <a:chOff x="4286866" y="842741"/>
            <a:chExt cx="3250423" cy="3039942"/>
          </a:xfrm>
        </p:grpSpPr>
        <p:sp>
          <p:nvSpPr>
            <p:cNvPr id="4" name="Elipse 3"/>
            <p:cNvSpPr/>
            <p:nvPr/>
          </p:nvSpPr>
          <p:spPr>
            <a:xfrm>
              <a:off x="4444437" y="1448969"/>
              <a:ext cx="1491175" cy="24337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innerShdw blurRad="495300" dist="50800" dir="162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Elipse 4"/>
            <p:cNvSpPr/>
            <p:nvPr/>
          </p:nvSpPr>
          <p:spPr>
            <a:xfrm>
              <a:off x="6020972" y="1448972"/>
              <a:ext cx="1491175" cy="24337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Arco 5"/>
            <p:cNvSpPr/>
            <p:nvPr/>
          </p:nvSpPr>
          <p:spPr>
            <a:xfrm rot="16200000">
              <a:off x="5607851" y="2228356"/>
              <a:ext cx="1756886" cy="874933"/>
            </a:xfrm>
            <a:prstGeom prst="arc">
              <a:avLst>
                <a:gd name="adj1" fmla="val 10198675"/>
                <a:gd name="adj2" fmla="val 10116834"/>
              </a:avLst>
            </a:prstGeom>
            <a:gradFill>
              <a:gsLst>
                <a:gs pos="85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</a:schemeClr>
                </a:gs>
                <a:gs pos="89000">
                  <a:schemeClr val="accent6">
                    <a:lumMod val="75000"/>
                    <a:shade val="67500"/>
                    <a:satMod val="115000"/>
                  </a:schemeClr>
                </a:gs>
                <a:gs pos="59000">
                  <a:schemeClr val="bg1"/>
                </a:gs>
              </a:gsLst>
              <a:path path="circle">
                <a:fillToRect l="100000" b="100000"/>
              </a:path>
            </a:gradFill>
            <a:ln w="28575">
              <a:solidFill>
                <a:schemeClr val="tx1"/>
              </a:solidFill>
            </a:ln>
            <a:effectLst>
              <a:innerShdw blurRad="3556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Elipse 6"/>
            <p:cNvSpPr/>
            <p:nvPr/>
          </p:nvSpPr>
          <p:spPr>
            <a:xfrm rot="5230414">
              <a:off x="5909334" y="2405601"/>
              <a:ext cx="946130" cy="6472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Arco 7"/>
            <p:cNvSpPr/>
            <p:nvPr/>
          </p:nvSpPr>
          <p:spPr>
            <a:xfrm rot="16200000">
              <a:off x="4022336" y="2336091"/>
              <a:ext cx="1756886" cy="912683"/>
            </a:xfrm>
            <a:prstGeom prst="arc">
              <a:avLst>
                <a:gd name="adj1" fmla="val 10198675"/>
                <a:gd name="adj2" fmla="val 10116834"/>
              </a:avLst>
            </a:prstGeom>
            <a:gradFill>
              <a:gsLst>
                <a:gs pos="89000">
                  <a:schemeClr val="accent6">
                    <a:lumMod val="75000"/>
                    <a:shade val="67500"/>
                    <a:satMod val="115000"/>
                  </a:schemeClr>
                </a:gs>
                <a:gs pos="47000">
                  <a:schemeClr val="bg1"/>
                </a:gs>
              </a:gsLst>
              <a:path path="circle">
                <a:fillToRect l="100000" b="100000"/>
              </a:path>
            </a:gradFill>
            <a:ln w="28575">
              <a:solidFill>
                <a:schemeClr val="tx1"/>
              </a:solidFill>
            </a:ln>
            <a:effectLst>
              <a:innerShdw blurRad="4826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/>
            <p:cNvSpPr/>
            <p:nvPr/>
          </p:nvSpPr>
          <p:spPr>
            <a:xfrm rot="5400000">
              <a:off x="4329420" y="2435369"/>
              <a:ext cx="1004856" cy="7141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Acorde 17"/>
            <p:cNvSpPr/>
            <p:nvPr/>
          </p:nvSpPr>
          <p:spPr>
            <a:xfrm rot="5891127">
              <a:off x="4397481" y="1470565"/>
              <a:ext cx="1592312" cy="1456678"/>
            </a:xfrm>
            <a:custGeom>
              <a:avLst/>
              <a:gdLst>
                <a:gd name="connsiteX0" fmla="*/ 1467869 w 1768468"/>
                <a:gd name="connsiteY0" fmla="*/ 1183160 h 1351236"/>
                <a:gd name="connsiteX1" fmla="*/ 574603 w 1768468"/>
                <a:gd name="connsiteY1" fmla="*/ 1308461 h 1351236"/>
                <a:gd name="connsiteX2" fmla="*/ 27938 w 1768468"/>
                <a:gd name="connsiteY2" fmla="*/ 507132 h 1351236"/>
                <a:gd name="connsiteX3" fmla="*/ 839320 w 1768468"/>
                <a:gd name="connsiteY3" fmla="*/ 873 h 1351236"/>
                <a:gd name="connsiteX4" fmla="*/ 1467869 w 1768468"/>
                <a:gd name="connsiteY4" fmla="*/ 1183160 h 1351236"/>
                <a:gd name="connsiteX0" fmla="*/ 1572985 w 1572985"/>
                <a:gd name="connsiteY0" fmla="*/ 1279662 h 1403722"/>
                <a:gd name="connsiteX1" fmla="*/ 566224 w 1572985"/>
                <a:gd name="connsiteY1" fmla="*/ 1307588 h 1403722"/>
                <a:gd name="connsiteX2" fmla="*/ 19559 w 1572985"/>
                <a:gd name="connsiteY2" fmla="*/ 506259 h 1403722"/>
                <a:gd name="connsiteX3" fmla="*/ 830941 w 1572985"/>
                <a:gd name="connsiteY3" fmla="*/ 0 h 1403722"/>
                <a:gd name="connsiteX4" fmla="*/ 1572985 w 1572985"/>
                <a:gd name="connsiteY4" fmla="*/ 1279662 h 1403722"/>
                <a:gd name="connsiteX0" fmla="*/ 1572985 w 1572985"/>
                <a:gd name="connsiteY0" fmla="*/ 1363208 h 1487268"/>
                <a:gd name="connsiteX1" fmla="*/ 566224 w 1572985"/>
                <a:gd name="connsiteY1" fmla="*/ 1391134 h 1487268"/>
                <a:gd name="connsiteX2" fmla="*/ 19559 w 1572985"/>
                <a:gd name="connsiteY2" fmla="*/ 589805 h 1487268"/>
                <a:gd name="connsiteX3" fmla="*/ 818923 w 1572985"/>
                <a:gd name="connsiteY3" fmla="*/ 0 h 1487268"/>
                <a:gd name="connsiteX4" fmla="*/ 1572985 w 1572985"/>
                <a:gd name="connsiteY4" fmla="*/ 1363208 h 1487268"/>
                <a:gd name="connsiteX0" fmla="*/ 1588502 w 1588502"/>
                <a:gd name="connsiteY0" fmla="*/ 1363208 h 1457623"/>
                <a:gd name="connsiteX1" fmla="*/ 581741 w 1588502"/>
                <a:gd name="connsiteY1" fmla="*/ 1391134 h 1457623"/>
                <a:gd name="connsiteX2" fmla="*/ 185958 w 1588502"/>
                <a:gd name="connsiteY2" fmla="*/ 1088287 h 1457623"/>
                <a:gd name="connsiteX3" fmla="*/ 35076 w 1588502"/>
                <a:gd name="connsiteY3" fmla="*/ 589805 h 1457623"/>
                <a:gd name="connsiteX4" fmla="*/ 834440 w 1588502"/>
                <a:gd name="connsiteY4" fmla="*/ 0 h 1457623"/>
                <a:gd name="connsiteX5" fmla="*/ 1588502 w 1588502"/>
                <a:gd name="connsiteY5" fmla="*/ 1363208 h 1457623"/>
                <a:gd name="connsiteX0" fmla="*/ 1592312 w 1592312"/>
                <a:gd name="connsiteY0" fmla="*/ 1363208 h 1456678"/>
                <a:gd name="connsiteX1" fmla="*/ 585551 w 1592312"/>
                <a:gd name="connsiteY1" fmla="*/ 1391134 h 1456678"/>
                <a:gd name="connsiteX2" fmla="*/ 163922 w 1592312"/>
                <a:gd name="connsiteY2" fmla="*/ 1106216 h 1456678"/>
                <a:gd name="connsiteX3" fmla="*/ 38886 w 1592312"/>
                <a:gd name="connsiteY3" fmla="*/ 589805 h 1456678"/>
                <a:gd name="connsiteX4" fmla="*/ 838250 w 1592312"/>
                <a:gd name="connsiteY4" fmla="*/ 0 h 1456678"/>
                <a:gd name="connsiteX5" fmla="*/ 1592312 w 1592312"/>
                <a:gd name="connsiteY5" fmla="*/ 1363208 h 14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2312" h="1456678">
                  <a:moveTo>
                    <a:pt x="1592312" y="1363208"/>
                  </a:moveTo>
                  <a:cubicBezTo>
                    <a:pt x="1347519" y="1527545"/>
                    <a:pt x="823616" y="1433966"/>
                    <a:pt x="585551" y="1391134"/>
                  </a:cubicBezTo>
                  <a:cubicBezTo>
                    <a:pt x="347486" y="1348302"/>
                    <a:pt x="255033" y="1239771"/>
                    <a:pt x="163922" y="1106216"/>
                  </a:cubicBezTo>
                  <a:cubicBezTo>
                    <a:pt x="72811" y="972661"/>
                    <a:pt x="-69194" y="771186"/>
                    <a:pt x="38886" y="589805"/>
                  </a:cubicBezTo>
                  <a:cubicBezTo>
                    <a:pt x="135337" y="303630"/>
                    <a:pt x="451990" y="15011"/>
                    <a:pt x="838250" y="0"/>
                  </a:cubicBezTo>
                  <a:cubicBezTo>
                    <a:pt x="1047766" y="394096"/>
                    <a:pt x="1382796" y="969112"/>
                    <a:pt x="1592312" y="1363208"/>
                  </a:cubicBezTo>
                  <a:close/>
                </a:path>
              </a:pathLst>
            </a:custGeom>
            <a:gradFill>
              <a:gsLst>
                <a:gs pos="89000">
                  <a:schemeClr val="accent6">
                    <a:lumMod val="75000"/>
                    <a:shade val="67500"/>
                    <a:satMod val="115000"/>
                  </a:schemeClr>
                </a:gs>
                <a:gs pos="47000">
                  <a:schemeClr val="bg1"/>
                </a:gs>
              </a:gsLst>
              <a:path path="circle">
                <a:fillToRect l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Acorde 18"/>
            <p:cNvSpPr/>
            <p:nvPr/>
          </p:nvSpPr>
          <p:spPr>
            <a:xfrm rot="5891127">
              <a:off x="6067271" y="1315333"/>
              <a:ext cx="1428511" cy="1511524"/>
            </a:xfrm>
            <a:custGeom>
              <a:avLst/>
              <a:gdLst>
                <a:gd name="connsiteX0" fmla="*/ 1308937 w 1768468"/>
                <a:gd name="connsiteY0" fmla="*/ 1268203 h 1351236"/>
                <a:gd name="connsiteX1" fmla="*/ 467373 w 1768468"/>
                <a:gd name="connsiteY1" fmla="*/ 1271445 h 1351236"/>
                <a:gd name="connsiteX2" fmla="*/ 53612 w 1768468"/>
                <a:gd name="connsiteY2" fmla="*/ 443941 h 1351236"/>
                <a:gd name="connsiteX3" fmla="*/ 839319 w 1768468"/>
                <a:gd name="connsiteY3" fmla="*/ 871 h 1351236"/>
                <a:gd name="connsiteX4" fmla="*/ 1308937 w 1768468"/>
                <a:gd name="connsiteY4" fmla="*/ 1268203 h 1351236"/>
                <a:gd name="connsiteX0" fmla="*/ 1309070 w 1309070"/>
                <a:gd name="connsiteY0" fmla="*/ 1452355 h 1535387"/>
                <a:gd name="connsiteX1" fmla="*/ 467506 w 1309070"/>
                <a:gd name="connsiteY1" fmla="*/ 1455597 h 1535387"/>
                <a:gd name="connsiteX2" fmla="*/ 53745 w 1309070"/>
                <a:gd name="connsiteY2" fmla="*/ 628093 h 1535387"/>
                <a:gd name="connsiteX3" fmla="*/ 841263 w 1309070"/>
                <a:gd name="connsiteY3" fmla="*/ 0 h 1535387"/>
                <a:gd name="connsiteX4" fmla="*/ 1309070 w 1309070"/>
                <a:gd name="connsiteY4" fmla="*/ 1452355 h 1535387"/>
                <a:gd name="connsiteX0" fmla="*/ 1428511 w 1428511"/>
                <a:gd name="connsiteY0" fmla="*/ 1404476 h 1525189"/>
                <a:gd name="connsiteX1" fmla="*/ 451709 w 1428511"/>
                <a:gd name="connsiteY1" fmla="*/ 1455597 h 1525189"/>
                <a:gd name="connsiteX2" fmla="*/ 37948 w 1428511"/>
                <a:gd name="connsiteY2" fmla="*/ 628093 h 1525189"/>
                <a:gd name="connsiteX3" fmla="*/ 825466 w 1428511"/>
                <a:gd name="connsiteY3" fmla="*/ 0 h 1525189"/>
                <a:gd name="connsiteX4" fmla="*/ 1428511 w 1428511"/>
                <a:gd name="connsiteY4" fmla="*/ 1404476 h 1525189"/>
                <a:gd name="connsiteX0" fmla="*/ 1428511 w 1428511"/>
                <a:gd name="connsiteY0" fmla="*/ 1404476 h 1508786"/>
                <a:gd name="connsiteX1" fmla="*/ 451709 w 1428511"/>
                <a:gd name="connsiteY1" fmla="*/ 1455597 h 1508786"/>
                <a:gd name="connsiteX2" fmla="*/ 37948 w 1428511"/>
                <a:gd name="connsiteY2" fmla="*/ 628093 h 1508786"/>
                <a:gd name="connsiteX3" fmla="*/ 825466 w 1428511"/>
                <a:gd name="connsiteY3" fmla="*/ 0 h 1508786"/>
                <a:gd name="connsiteX4" fmla="*/ 1428511 w 1428511"/>
                <a:gd name="connsiteY4" fmla="*/ 1404476 h 1508786"/>
                <a:gd name="connsiteX0" fmla="*/ 1428511 w 1428511"/>
                <a:gd name="connsiteY0" fmla="*/ 1404476 h 1511524"/>
                <a:gd name="connsiteX1" fmla="*/ 451709 w 1428511"/>
                <a:gd name="connsiteY1" fmla="*/ 1455597 h 1511524"/>
                <a:gd name="connsiteX2" fmla="*/ 37948 w 1428511"/>
                <a:gd name="connsiteY2" fmla="*/ 628093 h 1511524"/>
                <a:gd name="connsiteX3" fmla="*/ 825466 w 1428511"/>
                <a:gd name="connsiteY3" fmla="*/ 0 h 1511524"/>
                <a:gd name="connsiteX4" fmla="*/ 1428511 w 1428511"/>
                <a:gd name="connsiteY4" fmla="*/ 1404476 h 151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511" h="1511524">
                  <a:moveTo>
                    <a:pt x="1428511" y="1404476"/>
                  </a:moveTo>
                  <a:cubicBezTo>
                    <a:pt x="1172602" y="1456325"/>
                    <a:pt x="683469" y="1584994"/>
                    <a:pt x="451709" y="1455597"/>
                  </a:cubicBezTo>
                  <a:cubicBezTo>
                    <a:pt x="219949" y="1326200"/>
                    <a:pt x="-113060" y="944168"/>
                    <a:pt x="37948" y="628093"/>
                  </a:cubicBezTo>
                  <a:cubicBezTo>
                    <a:pt x="159689" y="373277"/>
                    <a:pt x="470900" y="13779"/>
                    <a:pt x="825466" y="0"/>
                  </a:cubicBezTo>
                  <a:cubicBezTo>
                    <a:pt x="982005" y="422444"/>
                    <a:pt x="1271972" y="982032"/>
                    <a:pt x="1428511" y="1404476"/>
                  </a:cubicBezTo>
                  <a:close/>
                </a:path>
              </a:pathLst>
            </a:custGeom>
            <a:gradFill>
              <a:gsLst>
                <a:gs pos="89000">
                  <a:schemeClr val="accent6">
                    <a:lumMod val="75000"/>
                    <a:shade val="67500"/>
                    <a:satMod val="115000"/>
                  </a:schemeClr>
                </a:gs>
                <a:gs pos="47000">
                  <a:schemeClr val="bg1"/>
                </a:gs>
              </a:gsLst>
              <a:path path="circle">
                <a:fillToRect l="100000" b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Luna 23"/>
            <p:cNvSpPr/>
            <p:nvPr/>
          </p:nvSpPr>
          <p:spPr>
            <a:xfrm rot="5022341">
              <a:off x="4403136" y="726471"/>
              <a:ext cx="1301799" cy="1534340"/>
            </a:xfrm>
            <a:custGeom>
              <a:avLst/>
              <a:gdLst>
                <a:gd name="connsiteX0" fmla="*/ 984083 w 984083"/>
                <a:gd name="connsiteY0" fmla="*/ 1428951 h 1428951"/>
                <a:gd name="connsiteX1" fmla="*/ 0 w 984083"/>
                <a:gd name="connsiteY1" fmla="*/ 714475 h 1428951"/>
                <a:gd name="connsiteX2" fmla="*/ 984083 w 984083"/>
                <a:gd name="connsiteY2" fmla="*/ -1 h 1428951"/>
                <a:gd name="connsiteX3" fmla="*/ 300391 w 984083"/>
                <a:gd name="connsiteY3" fmla="*/ 714474 h 1428951"/>
                <a:gd name="connsiteX4" fmla="*/ 984083 w 984083"/>
                <a:gd name="connsiteY4" fmla="*/ 1428949 h 1428951"/>
                <a:gd name="connsiteX5" fmla="*/ 984083 w 984083"/>
                <a:gd name="connsiteY5" fmla="*/ 1428951 h 1428951"/>
                <a:gd name="connsiteX0" fmla="*/ 1301799 w 1301799"/>
                <a:gd name="connsiteY0" fmla="*/ 1534340 h 1534340"/>
                <a:gd name="connsiteX1" fmla="*/ 3821 w 1301799"/>
                <a:gd name="connsiteY1" fmla="*/ 714476 h 1534340"/>
                <a:gd name="connsiteX2" fmla="*/ 987904 w 1301799"/>
                <a:gd name="connsiteY2" fmla="*/ 0 h 1534340"/>
                <a:gd name="connsiteX3" fmla="*/ 304212 w 1301799"/>
                <a:gd name="connsiteY3" fmla="*/ 714475 h 1534340"/>
                <a:gd name="connsiteX4" fmla="*/ 987904 w 1301799"/>
                <a:gd name="connsiteY4" fmla="*/ 1428950 h 1534340"/>
                <a:gd name="connsiteX5" fmla="*/ 1301799 w 1301799"/>
                <a:gd name="connsiteY5" fmla="*/ 1534340 h 15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799" h="1534340">
                  <a:moveTo>
                    <a:pt x="1301799" y="1534340"/>
                  </a:moveTo>
                  <a:cubicBezTo>
                    <a:pt x="758305" y="1534340"/>
                    <a:pt x="56137" y="970199"/>
                    <a:pt x="3821" y="714476"/>
                  </a:cubicBezTo>
                  <a:cubicBezTo>
                    <a:pt x="-48495" y="458753"/>
                    <a:pt x="444410" y="0"/>
                    <a:pt x="987904" y="0"/>
                  </a:cubicBezTo>
                  <a:cubicBezTo>
                    <a:pt x="576844" y="111113"/>
                    <a:pt x="304212" y="396020"/>
                    <a:pt x="304212" y="714475"/>
                  </a:cubicBezTo>
                  <a:cubicBezTo>
                    <a:pt x="304212" y="1032931"/>
                    <a:pt x="576843" y="1317838"/>
                    <a:pt x="987904" y="1428950"/>
                  </a:cubicBezTo>
                  <a:cubicBezTo>
                    <a:pt x="987904" y="1428951"/>
                    <a:pt x="1301799" y="1534339"/>
                    <a:pt x="1301799" y="153434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58934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496886" y="5090596"/>
            <a:ext cx="2278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Sleepy</a:t>
            </a:r>
            <a:endParaRPr lang="es-E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949463" y="1696803"/>
            <a:ext cx="4860878" cy="3107232"/>
            <a:chOff x="2949463" y="1696803"/>
            <a:chExt cx="4860878" cy="3107232"/>
          </a:xfrm>
        </p:grpSpPr>
        <p:sp>
          <p:nvSpPr>
            <p:cNvPr id="17" name="Forma libre: forma 25">
              <a:extLst>
                <a:ext uri="{FF2B5EF4-FFF2-40B4-BE49-F238E27FC236}">
                  <a16:creationId xmlns:a16="http://schemas.microsoft.com/office/drawing/2014/main" id="{2E519E7C-B64E-430E-BDF0-D2C15650ADCC}"/>
                </a:ext>
              </a:extLst>
            </p:cNvPr>
            <p:cNvSpPr/>
            <p:nvPr/>
          </p:nvSpPr>
          <p:spPr>
            <a:xfrm rot="18606351" flipH="1">
              <a:off x="3218413" y="2482294"/>
              <a:ext cx="953104" cy="868248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  <a:gd name="connsiteX0" fmla="*/ 0 w 1045028"/>
                <a:gd name="connsiteY0" fmla="*/ 1071168 h 1136482"/>
                <a:gd name="connsiteX1" fmla="*/ 81643 w 1045028"/>
                <a:gd name="connsiteY1" fmla="*/ 1087496 h 1136482"/>
                <a:gd name="connsiteX2" fmla="*/ 506185 w 1045028"/>
                <a:gd name="connsiteY2" fmla="*/ 1054839 h 1136482"/>
                <a:gd name="connsiteX3" fmla="*/ 555171 w 1045028"/>
                <a:gd name="connsiteY3" fmla="*/ 1038511 h 1136482"/>
                <a:gd name="connsiteX4" fmla="*/ 604157 w 1045028"/>
                <a:gd name="connsiteY4" fmla="*/ 989525 h 1136482"/>
                <a:gd name="connsiteX5" fmla="*/ 653143 w 1045028"/>
                <a:gd name="connsiteY5" fmla="*/ 973196 h 1136482"/>
                <a:gd name="connsiteX6" fmla="*/ 685800 w 1045028"/>
                <a:gd name="connsiteY6" fmla="*/ 924211 h 1136482"/>
                <a:gd name="connsiteX7" fmla="*/ 734785 w 1045028"/>
                <a:gd name="connsiteY7" fmla="*/ 891554 h 1136482"/>
                <a:gd name="connsiteX8" fmla="*/ 767443 w 1045028"/>
                <a:gd name="connsiteY8" fmla="*/ 858896 h 1136482"/>
                <a:gd name="connsiteX9" fmla="*/ 800100 w 1045028"/>
                <a:gd name="connsiteY9" fmla="*/ 760925 h 1136482"/>
                <a:gd name="connsiteX10" fmla="*/ 898071 w 1045028"/>
                <a:gd name="connsiteY10" fmla="*/ 597639 h 1136482"/>
                <a:gd name="connsiteX11" fmla="*/ 914400 w 1045028"/>
                <a:gd name="connsiteY11" fmla="*/ 532325 h 1136482"/>
                <a:gd name="connsiteX12" fmla="*/ 947057 w 1045028"/>
                <a:gd name="connsiteY12" fmla="*/ 434354 h 1136482"/>
                <a:gd name="connsiteX13" fmla="*/ 963385 w 1045028"/>
                <a:gd name="connsiteY13" fmla="*/ 369039 h 1136482"/>
                <a:gd name="connsiteX14" fmla="*/ 971867 w 1045028"/>
                <a:gd name="connsiteY14" fmla="*/ 0 h 1136482"/>
                <a:gd name="connsiteX15" fmla="*/ 1028700 w 1045028"/>
                <a:gd name="connsiteY15" fmla="*/ 189425 h 1136482"/>
                <a:gd name="connsiteX16" fmla="*/ 1045028 w 1045028"/>
                <a:gd name="connsiteY16" fmla="*/ 238411 h 1136482"/>
                <a:gd name="connsiteX17" fmla="*/ 1012371 w 1045028"/>
                <a:gd name="connsiteY17" fmla="*/ 679282 h 1136482"/>
                <a:gd name="connsiteX18" fmla="*/ 979714 w 1045028"/>
                <a:gd name="connsiteY18" fmla="*/ 777254 h 1136482"/>
                <a:gd name="connsiteX19" fmla="*/ 963385 w 1045028"/>
                <a:gd name="connsiteY19" fmla="*/ 826239 h 1136482"/>
                <a:gd name="connsiteX20" fmla="*/ 898071 w 1045028"/>
                <a:gd name="connsiteY20" fmla="*/ 940539 h 1136482"/>
                <a:gd name="connsiteX21" fmla="*/ 881743 w 1045028"/>
                <a:gd name="connsiteY21" fmla="*/ 989525 h 1136482"/>
                <a:gd name="connsiteX22" fmla="*/ 751114 w 1045028"/>
                <a:gd name="connsiteY22" fmla="*/ 1103825 h 1136482"/>
                <a:gd name="connsiteX23" fmla="*/ 653143 w 1045028"/>
                <a:gd name="connsiteY23" fmla="*/ 1136482 h 1136482"/>
                <a:gd name="connsiteX0" fmla="*/ 0 w 1045028"/>
                <a:gd name="connsiteY0" fmla="*/ 1071168 h 1136482"/>
                <a:gd name="connsiteX1" fmla="*/ 81643 w 1045028"/>
                <a:gd name="connsiteY1" fmla="*/ 1087496 h 1136482"/>
                <a:gd name="connsiteX2" fmla="*/ 506185 w 1045028"/>
                <a:gd name="connsiteY2" fmla="*/ 1054839 h 1136482"/>
                <a:gd name="connsiteX3" fmla="*/ 555171 w 1045028"/>
                <a:gd name="connsiteY3" fmla="*/ 1038511 h 1136482"/>
                <a:gd name="connsiteX4" fmla="*/ 604157 w 1045028"/>
                <a:gd name="connsiteY4" fmla="*/ 989525 h 1136482"/>
                <a:gd name="connsiteX5" fmla="*/ 653143 w 1045028"/>
                <a:gd name="connsiteY5" fmla="*/ 973196 h 1136482"/>
                <a:gd name="connsiteX6" fmla="*/ 685800 w 1045028"/>
                <a:gd name="connsiteY6" fmla="*/ 924211 h 1136482"/>
                <a:gd name="connsiteX7" fmla="*/ 734785 w 1045028"/>
                <a:gd name="connsiteY7" fmla="*/ 891554 h 1136482"/>
                <a:gd name="connsiteX8" fmla="*/ 767443 w 1045028"/>
                <a:gd name="connsiteY8" fmla="*/ 858896 h 1136482"/>
                <a:gd name="connsiteX9" fmla="*/ 800100 w 1045028"/>
                <a:gd name="connsiteY9" fmla="*/ 760925 h 1136482"/>
                <a:gd name="connsiteX10" fmla="*/ 823814 w 1045028"/>
                <a:gd name="connsiteY10" fmla="*/ 576083 h 1136482"/>
                <a:gd name="connsiteX11" fmla="*/ 914400 w 1045028"/>
                <a:gd name="connsiteY11" fmla="*/ 532325 h 1136482"/>
                <a:gd name="connsiteX12" fmla="*/ 947057 w 1045028"/>
                <a:gd name="connsiteY12" fmla="*/ 434354 h 1136482"/>
                <a:gd name="connsiteX13" fmla="*/ 963385 w 1045028"/>
                <a:gd name="connsiteY13" fmla="*/ 369039 h 1136482"/>
                <a:gd name="connsiteX14" fmla="*/ 971867 w 1045028"/>
                <a:gd name="connsiteY14" fmla="*/ 0 h 1136482"/>
                <a:gd name="connsiteX15" fmla="*/ 1028700 w 1045028"/>
                <a:gd name="connsiteY15" fmla="*/ 189425 h 1136482"/>
                <a:gd name="connsiteX16" fmla="*/ 1045028 w 1045028"/>
                <a:gd name="connsiteY16" fmla="*/ 238411 h 1136482"/>
                <a:gd name="connsiteX17" fmla="*/ 1012371 w 1045028"/>
                <a:gd name="connsiteY17" fmla="*/ 679282 h 1136482"/>
                <a:gd name="connsiteX18" fmla="*/ 979714 w 1045028"/>
                <a:gd name="connsiteY18" fmla="*/ 777254 h 1136482"/>
                <a:gd name="connsiteX19" fmla="*/ 963385 w 1045028"/>
                <a:gd name="connsiteY19" fmla="*/ 826239 h 1136482"/>
                <a:gd name="connsiteX20" fmla="*/ 898071 w 1045028"/>
                <a:gd name="connsiteY20" fmla="*/ 940539 h 1136482"/>
                <a:gd name="connsiteX21" fmla="*/ 881743 w 1045028"/>
                <a:gd name="connsiteY21" fmla="*/ 989525 h 1136482"/>
                <a:gd name="connsiteX22" fmla="*/ 751114 w 1045028"/>
                <a:gd name="connsiteY22" fmla="*/ 1103825 h 1136482"/>
                <a:gd name="connsiteX23" fmla="*/ 653143 w 1045028"/>
                <a:gd name="connsiteY23" fmla="*/ 1136482 h 11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136482">
                  <a:moveTo>
                    <a:pt x="0" y="1071168"/>
                  </a:moveTo>
                  <a:cubicBezTo>
                    <a:pt x="27214" y="1076611"/>
                    <a:pt x="53890" y="1087496"/>
                    <a:pt x="81643" y="1087496"/>
                  </a:cubicBezTo>
                  <a:cubicBezTo>
                    <a:pt x="281356" y="1087496"/>
                    <a:pt x="358645" y="1096993"/>
                    <a:pt x="506185" y="1054839"/>
                  </a:cubicBezTo>
                  <a:cubicBezTo>
                    <a:pt x="522735" y="1050111"/>
                    <a:pt x="538842" y="1043954"/>
                    <a:pt x="555171" y="1038511"/>
                  </a:cubicBezTo>
                  <a:cubicBezTo>
                    <a:pt x="571500" y="1022182"/>
                    <a:pt x="584943" y="1002334"/>
                    <a:pt x="604157" y="989525"/>
                  </a:cubicBezTo>
                  <a:cubicBezTo>
                    <a:pt x="618478" y="979977"/>
                    <a:pt x="639703" y="983948"/>
                    <a:pt x="653143" y="973196"/>
                  </a:cubicBezTo>
                  <a:cubicBezTo>
                    <a:pt x="668467" y="960937"/>
                    <a:pt x="671924" y="938087"/>
                    <a:pt x="685800" y="924211"/>
                  </a:cubicBezTo>
                  <a:cubicBezTo>
                    <a:pt x="699676" y="910335"/>
                    <a:pt x="719461" y="903813"/>
                    <a:pt x="734785" y="891554"/>
                  </a:cubicBezTo>
                  <a:cubicBezTo>
                    <a:pt x="746807" y="881937"/>
                    <a:pt x="756557" y="869782"/>
                    <a:pt x="767443" y="858896"/>
                  </a:cubicBezTo>
                  <a:cubicBezTo>
                    <a:pt x="778329" y="826239"/>
                    <a:pt x="790705" y="808060"/>
                    <a:pt x="800100" y="760925"/>
                  </a:cubicBezTo>
                  <a:cubicBezTo>
                    <a:pt x="809495" y="713790"/>
                    <a:pt x="802294" y="633469"/>
                    <a:pt x="823814" y="576083"/>
                  </a:cubicBezTo>
                  <a:cubicBezTo>
                    <a:pt x="831694" y="555070"/>
                    <a:pt x="893860" y="555947"/>
                    <a:pt x="914400" y="532325"/>
                  </a:cubicBezTo>
                  <a:cubicBezTo>
                    <a:pt x="934941" y="508704"/>
                    <a:pt x="938708" y="467750"/>
                    <a:pt x="947057" y="434354"/>
                  </a:cubicBezTo>
                  <a:cubicBezTo>
                    <a:pt x="952500" y="412582"/>
                    <a:pt x="959250" y="441431"/>
                    <a:pt x="963385" y="369039"/>
                  </a:cubicBezTo>
                  <a:cubicBezTo>
                    <a:pt x="967520" y="296647"/>
                    <a:pt x="965222" y="36550"/>
                    <a:pt x="971867" y="0"/>
                  </a:cubicBezTo>
                  <a:cubicBezTo>
                    <a:pt x="977310" y="27214"/>
                    <a:pt x="1016507" y="149690"/>
                    <a:pt x="1028700" y="189425"/>
                  </a:cubicBezTo>
                  <a:cubicBezTo>
                    <a:pt x="1040893" y="229160"/>
                    <a:pt x="1045028" y="221199"/>
                    <a:pt x="1045028" y="238411"/>
                  </a:cubicBezTo>
                  <a:cubicBezTo>
                    <a:pt x="1045028" y="276034"/>
                    <a:pt x="1033649" y="579985"/>
                    <a:pt x="1012371" y="679282"/>
                  </a:cubicBezTo>
                  <a:cubicBezTo>
                    <a:pt x="1005158" y="712942"/>
                    <a:pt x="990600" y="744597"/>
                    <a:pt x="979714" y="777254"/>
                  </a:cubicBezTo>
                  <a:cubicBezTo>
                    <a:pt x="974271" y="793582"/>
                    <a:pt x="971082" y="810844"/>
                    <a:pt x="963385" y="826239"/>
                  </a:cubicBezTo>
                  <a:cubicBezTo>
                    <a:pt x="921952" y="909107"/>
                    <a:pt x="944230" y="871301"/>
                    <a:pt x="898071" y="940539"/>
                  </a:cubicBezTo>
                  <a:cubicBezTo>
                    <a:pt x="892628" y="956868"/>
                    <a:pt x="889440" y="974130"/>
                    <a:pt x="881743" y="989525"/>
                  </a:cubicBezTo>
                  <a:cubicBezTo>
                    <a:pt x="855073" y="1042864"/>
                    <a:pt x="809895" y="1084231"/>
                    <a:pt x="751114" y="1103825"/>
                  </a:cubicBezTo>
                  <a:lnTo>
                    <a:pt x="653143" y="1136482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Forma libre: forma 25">
              <a:extLst>
                <a:ext uri="{FF2B5EF4-FFF2-40B4-BE49-F238E27FC236}">
                  <a16:creationId xmlns:a16="http://schemas.microsoft.com/office/drawing/2014/main" id="{2E519E7C-B64E-430E-BDF0-D2C15650ADCC}"/>
                </a:ext>
              </a:extLst>
            </p:cNvPr>
            <p:cNvSpPr/>
            <p:nvPr/>
          </p:nvSpPr>
          <p:spPr>
            <a:xfrm rot="20540216" flipH="1">
              <a:off x="2949463" y="2973683"/>
              <a:ext cx="1001166" cy="488964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  <a:gd name="connsiteX0" fmla="*/ 0 w 1045028"/>
                <a:gd name="connsiteY0" fmla="*/ 1071168 h 1136482"/>
                <a:gd name="connsiteX1" fmla="*/ 81643 w 1045028"/>
                <a:gd name="connsiteY1" fmla="*/ 1087496 h 1136482"/>
                <a:gd name="connsiteX2" fmla="*/ 506185 w 1045028"/>
                <a:gd name="connsiteY2" fmla="*/ 1054839 h 1136482"/>
                <a:gd name="connsiteX3" fmla="*/ 555171 w 1045028"/>
                <a:gd name="connsiteY3" fmla="*/ 1038511 h 1136482"/>
                <a:gd name="connsiteX4" fmla="*/ 604157 w 1045028"/>
                <a:gd name="connsiteY4" fmla="*/ 989525 h 1136482"/>
                <a:gd name="connsiteX5" fmla="*/ 653143 w 1045028"/>
                <a:gd name="connsiteY5" fmla="*/ 973196 h 1136482"/>
                <a:gd name="connsiteX6" fmla="*/ 685800 w 1045028"/>
                <a:gd name="connsiteY6" fmla="*/ 924211 h 1136482"/>
                <a:gd name="connsiteX7" fmla="*/ 734785 w 1045028"/>
                <a:gd name="connsiteY7" fmla="*/ 891554 h 1136482"/>
                <a:gd name="connsiteX8" fmla="*/ 767443 w 1045028"/>
                <a:gd name="connsiteY8" fmla="*/ 858896 h 1136482"/>
                <a:gd name="connsiteX9" fmla="*/ 800100 w 1045028"/>
                <a:gd name="connsiteY9" fmla="*/ 760925 h 1136482"/>
                <a:gd name="connsiteX10" fmla="*/ 898071 w 1045028"/>
                <a:gd name="connsiteY10" fmla="*/ 597639 h 1136482"/>
                <a:gd name="connsiteX11" fmla="*/ 914400 w 1045028"/>
                <a:gd name="connsiteY11" fmla="*/ 532325 h 1136482"/>
                <a:gd name="connsiteX12" fmla="*/ 947057 w 1045028"/>
                <a:gd name="connsiteY12" fmla="*/ 434354 h 1136482"/>
                <a:gd name="connsiteX13" fmla="*/ 963385 w 1045028"/>
                <a:gd name="connsiteY13" fmla="*/ 369039 h 1136482"/>
                <a:gd name="connsiteX14" fmla="*/ 971867 w 1045028"/>
                <a:gd name="connsiteY14" fmla="*/ 0 h 1136482"/>
                <a:gd name="connsiteX15" fmla="*/ 1028700 w 1045028"/>
                <a:gd name="connsiteY15" fmla="*/ 189425 h 1136482"/>
                <a:gd name="connsiteX16" fmla="*/ 1045028 w 1045028"/>
                <a:gd name="connsiteY16" fmla="*/ 238411 h 1136482"/>
                <a:gd name="connsiteX17" fmla="*/ 1012371 w 1045028"/>
                <a:gd name="connsiteY17" fmla="*/ 679282 h 1136482"/>
                <a:gd name="connsiteX18" fmla="*/ 979714 w 1045028"/>
                <a:gd name="connsiteY18" fmla="*/ 777254 h 1136482"/>
                <a:gd name="connsiteX19" fmla="*/ 963385 w 1045028"/>
                <a:gd name="connsiteY19" fmla="*/ 826239 h 1136482"/>
                <a:gd name="connsiteX20" fmla="*/ 898071 w 1045028"/>
                <a:gd name="connsiteY20" fmla="*/ 940539 h 1136482"/>
                <a:gd name="connsiteX21" fmla="*/ 881743 w 1045028"/>
                <a:gd name="connsiteY21" fmla="*/ 989525 h 1136482"/>
                <a:gd name="connsiteX22" fmla="*/ 751114 w 1045028"/>
                <a:gd name="connsiteY22" fmla="*/ 1103825 h 1136482"/>
                <a:gd name="connsiteX23" fmla="*/ 653143 w 1045028"/>
                <a:gd name="connsiteY23" fmla="*/ 1136482 h 1136482"/>
                <a:gd name="connsiteX0" fmla="*/ 0 w 1045028"/>
                <a:gd name="connsiteY0" fmla="*/ 1071168 h 1136482"/>
                <a:gd name="connsiteX1" fmla="*/ 81643 w 1045028"/>
                <a:gd name="connsiteY1" fmla="*/ 1087496 h 1136482"/>
                <a:gd name="connsiteX2" fmla="*/ 506185 w 1045028"/>
                <a:gd name="connsiteY2" fmla="*/ 1054839 h 1136482"/>
                <a:gd name="connsiteX3" fmla="*/ 555171 w 1045028"/>
                <a:gd name="connsiteY3" fmla="*/ 1038511 h 1136482"/>
                <a:gd name="connsiteX4" fmla="*/ 604157 w 1045028"/>
                <a:gd name="connsiteY4" fmla="*/ 989525 h 1136482"/>
                <a:gd name="connsiteX5" fmla="*/ 653143 w 1045028"/>
                <a:gd name="connsiteY5" fmla="*/ 973196 h 1136482"/>
                <a:gd name="connsiteX6" fmla="*/ 685800 w 1045028"/>
                <a:gd name="connsiteY6" fmla="*/ 924211 h 1136482"/>
                <a:gd name="connsiteX7" fmla="*/ 734785 w 1045028"/>
                <a:gd name="connsiteY7" fmla="*/ 891554 h 1136482"/>
                <a:gd name="connsiteX8" fmla="*/ 767443 w 1045028"/>
                <a:gd name="connsiteY8" fmla="*/ 858896 h 1136482"/>
                <a:gd name="connsiteX9" fmla="*/ 800100 w 1045028"/>
                <a:gd name="connsiteY9" fmla="*/ 760925 h 1136482"/>
                <a:gd name="connsiteX10" fmla="*/ 823814 w 1045028"/>
                <a:gd name="connsiteY10" fmla="*/ 576083 h 1136482"/>
                <a:gd name="connsiteX11" fmla="*/ 914400 w 1045028"/>
                <a:gd name="connsiteY11" fmla="*/ 532325 h 1136482"/>
                <a:gd name="connsiteX12" fmla="*/ 947057 w 1045028"/>
                <a:gd name="connsiteY12" fmla="*/ 434354 h 1136482"/>
                <a:gd name="connsiteX13" fmla="*/ 963385 w 1045028"/>
                <a:gd name="connsiteY13" fmla="*/ 369039 h 1136482"/>
                <a:gd name="connsiteX14" fmla="*/ 971867 w 1045028"/>
                <a:gd name="connsiteY14" fmla="*/ 0 h 1136482"/>
                <a:gd name="connsiteX15" fmla="*/ 1028700 w 1045028"/>
                <a:gd name="connsiteY15" fmla="*/ 189425 h 1136482"/>
                <a:gd name="connsiteX16" fmla="*/ 1045028 w 1045028"/>
                <a:gd name="connsiteY16" fmla="*/ 238411 h 1136482"/>
                <a:gd name="connsiteX17" fmla="*/ 1012371 w 1045028"/>
                <a:gd name="connsiteY17" fmla="*/ 679282 h 1136482"/>
                <a:gd name="connsiteX18" fmla="*/ 979714 w 1045028"/>
                <a:gd name="connsiteY18" fmla="*/ 777254 h 1136482"/>
                <a:gd name="connsiteX19" fmla="*/ 963385 w 1045028"/>
                <a:gd name="connsiteY19" fmla="*/ 826239 h 1136482"/>
                <a:gd name="connsiteX20" fmla="*/ 898071 w 1045028"/>
                <a:gd name="connsiteY20" fmla="*/ 940539 h 1136482"/>
                <a:gd name="connsiteX21" fmla="*/ 881743 w 1045028"/>
                <a:gd name="connsiteY21" fmla="*/ 989525 h 1136482"/>
                <a:gd name="connsiteX22" fmla="*/ 751114 w 1045028"/>
                <a:gd name="connsiteY22" fmla="*/ 1103825 h 1136482"/>
                <a:gd name="connsiteX23" fmla="*/ 653143 w 1045028"/>
                <a:gd name="connsiteY23" fmla="*/ 1136482 h 11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136482">
                  <a:moveTo>
                    <a:pt x="0" y="1071168"/>
                  </a:moveTo>
                  <a:cubicBezTo>
                    <a:pt x="27214" y="1076611"/>
                    <a:pt x="53890" y="1087496"/>
                    <a:pt x="81643" y="1087496"/>
                  </a:cubicBezTo>
                  <a:cubicBezTo>
                    <a:pt x="281356" y="1087496"/>
                    <a:pt x="358645" y="1096993"/>
                    <a:pt x="506185" y="1054839"/>
                  </a:cubicBezTo>
                  <a:cubicBezTo>
                    <a:pt x="522735" y="1050111"/>
                    <a:pt x="538842" y="1043954"/>
                    <a:pt x="555171" y="1038511"/>
                  </a:cubicBezTo>
                  <a:cubicBezTo>
                    <a:pt x="571500" y="1022182"/>
                    <a:pt x="584943" y="1002334"/>
                    <a:pt x="604157" y="989525"/>
                  </a:cubicBezTo>
                  <a:cubicBezTo>
                    <a:pt x="618478" y="979977"/>
                    <a:pt x="639703" y="983948"/>
                    <a:pt x="653143" y="973196"/>
                  </a:cubicBezTo>
                  <a:cubicBezTo>
                    <a:pt x="668467" y="960937"/>
                    <a:pt x="671924" y="938087"/>
                    <a:pt x="685800" y="924211"/>
                  </a:cubicBezTo>
                  <a:cubicBezTo>
                    <a:pt x="699676" y="910335"/>
                    <a:pt x="719461" y="903813"/>
                    <a:pt x="734785" y="891554"/>
                  </a:cubicBezTo>
                  <a:cubicBezTo>
                    <a:pt x="746807" y="881937"/>
                    <a:pt x="756557" y="869782"/>
                    <a:pt x="767443" y="858896"/>
                  </a:cubicBezTo>
                  <a:cubicBezTo>
                    <a:pt x="778329" y="826239"/>
                    <a:pt x="790705" y="808060"/>
                    <a:pt x="800100" y="760925"/>
                  </a:cubicBezTo>
                  <a:cubicBezTo>
                    <a:pt x="809495" y="713790"/>
                    <a:pt x="802294" y="633469"/>
                    <a:pt x="823814" y="576083"/>
                  </a:cubicBezTo>
                  <a:cubicBezTo>
                    <a:pt x="831694" y="555070"/>
                    <a:pt x="893860" y="555947"/>
                    <a:pt x="914400" y="532325"/>
                  </a:cubicBezTo>
                  <a:cubicBezTo>
                    <a:pt x="934941" y="508704"/>
                    <a:pt x="938708" y="467750"/>
                    <a:pt x="947057" y="434354"/>
                  </a:cubicBezTo>
                  <a:cubicBezTo>
                    <a:pt x="952500" y="412582"/>
                    <a:pt x="959250" y="441431"/>
                    <a:pt x="963385" y="369039"/>
                  </a:cubicBezTo>
                  <a:cubicBezTo>
                    <a:pt x="967520" y="296647"/>
                    <a:pt x="965222" y="36550"/>
                    <a:pt x="971867" y="0"/>
                  </a:cubicBezTo>
                  <a:cubicBezTo>
                    <a:pt x="977310" y="27214"/>
                    <a:pt x="1016507" y="149690"/>
                    <a:pt x="1028700" y="189425"/>
                  </a:cubicBezTo>
                  <a:cubicBezTo>
                    <a:pt x="1040893" y="229160"/>
                    <a:pt x="1045028" y="221199"/>
                    <a:pt x="1045028" y="238411"/>
                  </a:cubicBezTo>
                  <a:cubicBezTo>
                    <a:pt x="1045028" y="276034"/>
                    <a:pt x="1033649" y="579985"/>
                    <a:pt x="1012371" y="679282"/>
                  </a:cubicBezTo>
                  <a:cubicBezTo>
                    <a:pt x="1005158" y="712942"/>
                    <a:pt x="990600" y="744597"/>
                    <a:pt x="979714" y="777254"/>
                  </a:cubicBezTo>
                  <a:cubicBezTo>
                    <a:pt x="974271" y="793582"/>
                    <a:pt x="971082" y="810844"/>
                    <a:pt x="963385" y="826239"/>
                  </a:cubicBezTo>
                  <a:cubicBezTo>
                    <a:pt x="921952" y="909107"/>
                    <a:pt x="944230" y="871301"/>
                    <a:pt x="898071" y="940539"/>
                  </a:cubicBezTo>
                  <a:cubicBezTo>
                    <a:pt x="892628" y="956868"/>
                    <a:pt x="889440" y="974130"/>
                    <a:pt x="881743" y="989525"/>
                  </a:cubicBezTo>
                  <a:cubicBezTo>
                    <a:pt x="855073" y="1042864"/>
                    <a:pt x="809895" y="1084231"/>
                    <a:pt x="751114" y="1103825"/>
                  </a:cubicBezTo>
                  <a:lnTo>
                    <a:pt x="653143" y="1136482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044CAB5D-844D-4F1F-BCB3-5683A6639989}"/>
                </a:ext>
              </a:extLst>
            </p:cNvPr>
            <p:cNvSpPr/>
            <p:nvPr/>
          </p:nvSpPr>
          <p:spPr>
            <a:xfrm rot="20906830">
              <a:off x="3701133" y="2053932"/>
              <a:ext cx="1870016" cy="2747764"/>
            </a:xfrm>
            <a:prstGeom prst="teardrop">
              <a:avLst>
                <a:gd name="adj" fmla="val 93004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Lágrima 21">
              <a:extLst>
                <a:ext uri="{FF2B5EF4-FFF2-40B4-BE49-F238E27FC236}">
                  <a16:creationId xmlns:a16="http://schemas.microsoft.com/office/drawing/2014/main" id="{56EF2E37-A205-4085-9AA5-464D72AD1BEC}"/>
                </a:ext>
              </a:extLst>
            </p:cNvPr>
            <p:cNvSpPr/>
            <p:nvPr/>
          </p:nvSpPr>
          <p:spPr>
            <a:xfrm rot="21271929">
              <a:off x="4592711" y="2940137"/>
              <a:ext cx="843487" cy="1136200"/>
            </a:xfrm>
            <a:prstGeom prst="teardrop">
              <a:avLst>
                <a:gd name="adj" fmla="val 78715"/>
              </a:avLst>
            </a:prstGeom>
            <a:gradFill flip="none" rotWithShape="1">
              <a:gsLst>
                <a:gs pos="54000">
                  <a:schemeClr val="tx1">
                    <a:lumMod val="65000"/>
                    <a:lumOff val="3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Lágrima 19">
              <a:extLst>
                <a:ext uri="{FF2B5EF4-FFF2-40B4-BE49-F238E27FC236}">
                  <a16:creationId xmlns:a16="http://schemas.microsoft.com/office/drawing/2014/main" id="{044CAB5D-844D-4F1F-BCB3-5683A6639989}"/>
                </a:ext>
              </a:extLst>
            </p:cNvPr>
            <p:cNvSpPr/>
            <p:nvPr/>
          </p:nvSpPr>
          <p:spPr>
            <a:xfrm rot="20906830">
              <a:off x="5335329" y="2372818"/>
              <a:ext cx="1814628" cy="2431217"/>
            </a:xfrm>
            <a:prstGeom prst="teardrop">
              <a:avLst>
                <a:gd name="adj" fmla="val 92349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Forma libre: forma 20">
              <a:extLst>
                <a:ext uri="{FF2B5EF4-FFF2-40B4-BE49-F238E27FC236}">
                  <a16:creationId xmlns:a16="http://schemas.microsoft.com/office/drawing/2014/main" id="{62A74D09-8D7D-459A-A663-C605037EFE77}"/>
                </a:ext>
              </a:extLst>
            </p:cNvPr>
            <p:cNvSpPr/>
            <p:nvPr/>
          </p:nvSpPr>
          <p:spPr>
            <a:xfrm rot="2180479">
              <a:off x="6358200" y="2250389"/>
              <a:ext cx="1045028" cy="1028700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028700">
                  <a:moveTo>
                    <a:pt x="0" y="963386"/>
                  </a:moveTo>
                  <a:cubicBezTo>
                    <a:pt x="27214" y="968829"/>
                    <a:pt x="53890" y="979714"/>
                    <a:pt x="81643" y="979714"/>
                  </a:cubicBezTo>
                  <a:cubicBezTo>
                    <a:pt x="281356" y="979714"/>
                    <a:pt x="358645" y="989211"/>
                    <a:pt x="506185" y="947057"/>
                  </a:cubicBezTo>
                  <a:cubicBezTo>
                    <a:pt x="522735" y="942329"/>
                    <a:pt x="538842" y="936172"/>
                    <a:pt x="555171" y="930729"/>
                  </a:cubicBezTo>
                  <a:cubicBezTo>
                    <a:pt x="571500" y="914400"/>
                    <a:pt x="584943" y="894552"/>
                    <a:pt x="604157" y="881743"/>
                  </a:cubicBezTo>
                  <a:cubicBezTo>
                    <a:pt x="618478" y="872195"/>
                    <a:pt x="639703" y="876166"/>
                    <a:pt x="653143" y="865414"/>
                  </a:cubicBezTo>
                  <a:cubicBezTo>
                    <a:pt x="668467" y="853155"/>
                    <a:pt x="671924" y="830305"/>
                    <a:pt x="685800" y="816429"/>
                  </a:cubicBezTo>
                  <a:cubicBezTo>
                    <a:pt x="699676" y="802553"/>
                    <a:pt x="719461" y="796031"/>
                    <a:pt x="734785" y="783772"/>
                  </a:cubicBezTo>
                  <a:cubicBezTo>
                    <a:pt x="746807" y="774155"/>
                    <a:pt x="756557" y="762000"/>
                    <a:pt x="767443" y="751114"/>
                  </a:cubicBezTo>
                  <a:cubicBezTo>
                    <a:pt x="778329" y="718457"/>
                    <a:pt x="781005" y="681785"/>
                    <a:pt x="800100" y="653143"/>
                  </a:cubicBezTo>
                  <a:cubicBezTo>
                    <a:pt x="832656" y="604309"/>
                    <a:pt x="876551" y="547243"/>
                    <a:pt x="898071" y="489857"/>
                  </a:cubicBezTo>
                  <a:cubicBezTo>
                    <a:pt x="905951" y="468844"/>
                    <a:pt x="907951" y="446038"/>
                    <a:pt x="914400" y="424543"/>
                  </a:cubicBezTo>
                  <a:cubicBezTo>
                    <a:pt x="924292" y="391571"/>
                    <a:pt x="938708" y="359968"/>
                    <a:pt x="947057" y="326572"/>
                  </a:cubicBezTo>
                  <a:cubicBezTo>
                    <a:pt x="952500" y="304800"/>
                    <a:pt x="958517" y="283164"/>
                    <a:pt x="963385" y="261257"/>
                  </a:cubicBezTo>
                  <a:cubicBezTo>
                    <a:pt x="977521" y="197644"/>
                    <a:pt x="1005726" y="36550"/>
                    <a:pt x="1012371" y="0"/>
                  </a:cubicBezTo>
                  <a:cubicBezTo>
                    <a:pt x="1017814" y="27214"/>
                    <a:pt x="1021969" y="54718"/>
                    <a:pt x="1028700" y="81643"/>
                  </a:cubicBezTo>
                  <a:cubicBezTo>
                    <a:pt x="1032874" y="98341"/>
                    <a:pt x="1045028" y="113417"/>
                    <a:pt x="1045028" y="130629"/>
                  </a:cubicBezTo>
                  <a:cubicBezTo>
                    <a:pt x="1045028" y="168252"/>
                    <a:pt x="1033649" y="472203"/>
                    <a:pt x="1012371" y="571500"/>
                  </a:cubicBezTo>
                  <a:cubicBezTo>
                    <a:pt x="1005158" y="605160"/>
                    <a:pt x="990600" y="636815"/>
                    <a:pt x="979714" y="669472"/>
                  </a:cubicBezTo>
                  <a:cubicBezTo>
                    <a:pt x="974271" y="685800"/>
                    <a:pt x="971082" y="703062"/>
                    <a:pt x="963385" y="718457"/>
                  </a:cubicBezTo>
                  <a:cubicBezTo>
                    <a:pt x="921952" y="801325"/>
                    <a:pt x="944230" y="763519"/>
                    <a:pt x="898071" y="832757"/>
                  </a:cubicBezTo>
                  <a:cubicBezTo>
                    <a:pt x="892628" y="849086"/>
                    <a:pt x="889440" y="866348"/>
                    <a:pt x="881743" y="881743"/>
                  </a:cubicBezTo>
                  <a:cubicBezTo>
                    <a:pt x="855073" y="935082"/>
                    <a:pt x="809895" y="976449"/>
                    <a:pt x="751114" y="996043"/>
                  </a:cubicBezTo>
                  <a:lnTo>
                    <a:pt x="653143" y="102870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Forma libre 5"/>
            <p:cNvSpPr/>
            <p:nvPr/>
          </p:nvSpPr>
          <p:spPr>
            <a:xfrm rot="935791">
              <a:off x="3805626" y="1696803"/>
              <a:ext cx="1898347" cy="1883852"/>
            </a:xfrm>
            <a:custGeom>
              <a:avLst/>
              <a:gdLst>
                <a:gd name="connsiteX0" fmla="*/ 10451 w 1265603"/>
                <a:gd name="connsiteY0" fmla="*/ 1758487 h 1955522"/>
                <a:gd name="connsiteX1" fmla="*/ 685700 w 1265603"/>
                <a:gd name="connsiteY1" fmla="*/ 25 h 1955522"/>
                <a:gd name="connsiteX2" fmla="*/ 1248408 w 1265603"/>
                <a:gd name="connsiteY2" fmla="*/ 1716284 h 1955522"/>
                <a:gd name="connsiteX3" fmla="*/ 10451 w 1265603"/>
                <a:gd name="connsiteY3" fmla="*/ 1758487 h 1955522"/>
                <a:gd name="connsiteX0" fmla="*/ 9 w 1237977"/>
                <a:gd name="connsiteY0" fmla="*/ 1758487 h 1848117"/>
                <a:gd name="connsiteX1" fmla="*/ 675258 w 1237977"/>
                <a:gd name="connsiteY1" fmla="*/ 25 h 1848117"/>
                <a:gd name="connsiteX2" fmla="*/ 1237966 w 1237977"/>
                <a:gd name="connsiteY2" fmla="*/ 1716284 h 1848117"/>
                <a:gd name="connsiteX3" fmla="*/ 689326 w 1237977"/>
                <a:gd name="connsiteY3" fmla="*/ 1603742 h 1848117"/>
                <a:gd name="connsiteX4" fmla="*/ 9 w 1237977"/>
                <a:gd name="connsiteY4" fmla="*/ 1758487 h 1848117"/>
                <a:gd name="connsiteX0" fmla="*/ 9 w 1322381"/>
                <a:gd name="connsiteY0" fmla="*/ 1758486 h 1932596"/>
                <a:gd name="connsiteX1" fmla="*/ 675258 w 1322381"/>
                <a:gd name="connsiteY1" fmla="*/ 24 h 1932596"/>
                <a:gd name="connsiteX2" fmla="*/ 1322372 w 1322381"/>
                <a:gd name="connsiteY2" fmla="*/ 1856960 h 1932596"/>
                <a:gd name="connsiteX3" fmla="*/ 689326 w 1322381"/>
                <a:gd name="connsiteY3" fmla="*/ 1603741 h 1932596"/>
                <a:gd name="connsiteX4" fmla="*/ 9 w 1322381"/>
                <a:gd name="connsiteY4" fmla="*/ 1758486 h 1932596"/>
                <a:gd name="connsiteX0" fmla="*/ 9 w 1322381"/>
                <a:gd name="connsiteY0" fmla="*/ 1645945 h 1812862"/>
                <a:gd name="connsiteX1" fmla="*/ 703393 w 1322381"/>
                <a:gd name="connsiteY1" fmla="*/ 25 h 1812862"/>
                <a:gd name="connsiteX2" fmla="*/ 1322372 w 1322381"/>
                <a:gd name="connsiteY2" fmla="*/ 1744419 h 1812862"/>
                <a:gd name="connsiteX3" fmla="*/ 689326 w 1322381"/>
                <a:gd name="connsiteY3" fmla="*/ 1491200 h 1812862"/>
                <a:gd name="connsiteX4" fmla="*/ 9 w 1322381"/>
                <a:gd name="connsiteY4" fmla="*/ 1645945 h 1812862"/>
                <a:gd name="connsiteX0" fmla="*/ 9 w 1252044"/>
                <a:gd name="connsiteY0" fmla="*/ 1645953 h 1727775"/>
                <a:gd name="connsiteX1" fmla="*/ 703393 w 1252044"/>
                <a:gd name="connsiteY1" fmla="*/ 33 h 1727775"/>
                <a:gd name="connsiteX2" fmla="*/ 1252033 w 1252044"/>
                <a:gd name="connsiteY2" fmla="*/ 1350532 h 1727775"/>
                <a:gd name="connsiteX3" fmla="*/ 689326 w 1252044"/>
                <a:gd name="connsiteY3" fmla="*/ 1491208 h 1727775"/>
                <a:gd name="connsiteX4" fmla="*/ 9 w 1252044"/>
                <a:gd name="connsiteY4" fmla="*/ 1645953 h 1727775"/>
                <a:gd name="connsiteX0" fmla="*/ 9 w 1181709"/>
                <a:gd name="connsiteY0" fmla="*/ 1645958 h 1727780"/>
                <a:gd name="connsiteX1" fmla="*/ 703393 w 1181709"/>
                <a:gd name="connsiteY1" fmla="*/ 38 h 1727780"/>
                <a:gd name="connsiteX2" fmla="*/ 1181695 w 1181709"/>
                <a:gd name="connsiteY2" fmla="*/ 1209860 h 1727780"/>
                <a:gd name="connsiteX3" fmla="*/ 689326 w 1181709"/>
                <a:gd name="connsiteY3" fmla="*/ 1491213 h 1727780"/>
                <a:gd name="connsiteX4" fmla="*/ 9 w 1181709"/>
                <a:gd name="connsiteY4" fmla="*/ 1645958 h 1727780"/>
                <a:gd name="connsiteX0" fmla="*/ 5368 w 1187068"/>
                <a:gd name="connsiteY0" fmla="*/ 1645958 h 1730157"/>
                <a:gd name="connsiteX1" fmla="*/ 708752 w 1187068"/>
                <a:gd name="connsiteY1" fmla="*/ 38 h 1730157"/>
                <a:gd name="connsiteX2" fmla="*/ 1187054 w 1187068"/>
                <a:gd name="connsiteY2" fmla="*/ 1209860 h 1730157"/>
                <a:gd name="connsiteX3" fmla="*/ 694685 w 1187068"/>
                <a:gd name="connsiteY3" fmla="*/ 1491213 h 1730157"/>
                <a:gd name="connsiteX4" fmla="*/ 400443 w 1187068"/>
                <a:gd name="connsiteY4" fmla="*/ 1490676 h 1730157"/>
                <a:gd name="connsiteX5" fmla="*/ 5368 w 1187068"/>
                <a:gd name="connsiteY5" fmla="*/ 1645958 h 1730157"/>
                <a:gd name="connsiteX0" fmla="*/ 5368 w 1187068"/>
                <a:gd name="connsiteY0" fmla="*/ 1645958 h 1730157"/>
                <a:gd name="connsiteX1" fmla="*/ 708752 w 1187068"/>
                <a:gd name="connsiteY1" fmla="*/ 38 h 1730157"/>
                <a:gd name="connsiteX2" fmla="*/ 1187054 w 1187068"/>
                <a:gd name="connsiteY2" fmla="*/ 1209860 h 1730157"/>
                <a:gd name="connsiteX3" fmla="*/ 681094 w 1187068"/>
                <a:gd name="connsiteY3" fmla="*/ 1375680 h 1730157"/>
                <a:gd name="connsiteX4" fmla="*/ 400443 w 1187068"/>
                <a:gd name="connsiteY4" fmla="*/ 1490676 h 1730157"/>
                <a:gd name="connsiteX5" fmla="*/ 5368 w 1187068"/>
                <a:gd name="connsiteY5" fmla="*/ 1645958 h 1730157"/>
                <a:gd name="connsiteX0" fmla="*/ 11960 w 1193659"/>
                <a:gd name="connsiteY0" fmla="*/ 1648149 h 1670944"/>
                <a:gd name="connsiteX1" fmla="*/ 158288 w 1193659"/>
                <a:gd name="connsiteY1" fmla="*/ 931427 h 1670944"/>
                <a:gd name="connsiteX2" fmla="*/ 715344 w 1193659"/>
                <a:gd name="connsiteY2" fmla="*/ 2229 h 1670944"/>
                <a:gd name="connsiteX3" fmla="*/ 1193646 w 1193659"/>
                <a:gd name="connsiteY3" fmla="*/ 1212051 h 1670944"/>
                <a:gd name="connsiteX4" fmla="*/ 687686 w 1193659"/>
                <a:gd name="connsiteY4" fmla="*/ 1377871 h 1670944"/>
                <a:gd name="connsiteX5" fmla="*/ 407035 w 1193659"/>
                <a:gd name="connsiteY5" fmla="*/ 1492867 h 1670944"/>
                <a:gd name="connsiteX6" fmla="*/ 11960 w 1193659"/>
                <a:gd name="connsiteY6" fmla="*/ 1648149 h 1670944"/>
                <a:gd name="connsiteX0" fmla="*/ 11960 w 1193658"/>
                <a:gd name="connsiteY0" fmla="*/ 1356854 h 1379650"/>
                <a:gd name="connsiteX1" fmla="*/ 158288 w 1193658"/>
                <a:gd name="connsiteY1" fmla="*/ 640132 h 1379650"/>
                <a:gd name="connsiteX2" fmla="*/ 687141 w 1193658"/>
                <a:gd name="connsiteY2" fmla="*/ 3685 h 1379650"/>
                <a:gd name="connsiteX3" fmla="*/ 1193646 w 1193658"/>
                <a:gd name="connsiteY3" fmla="*/ 920756 h 1379650"/>
                <a:gd name="connsiteX4" fmla="*/ 687686 w 1193658"/>
                <a:gd name="connsiteY4" fmla="*/ 1086576 h 1379650"/>
                <a:gd name="connsiteX5" fmla="*/ 407035 w 1193658"/>
                <a:gd name="connsiteY5" fmla="*/ 1201572 h 1379650"/>
                <a:gd name="connsiteX6" fmla="*/ 11960 w 1193658"/>
                <a:gd name="connsiteY6" fmla="*/ 1356854 h 1379650"/>
                <a:gd name="connsiteX0" fmla="*/ 34692 w 1120451"/>
                <a:gd name="connsiteY0" fmla="*/ 1400278 h 1420111"/>
                <a:gd name="connsiteX1" fmla="*/ 85081 w 1120451"/>
                <a:gd name="connsiteY1" fmla="*/ 640132 h 1420111"/>
                <a:gd name="connsiteX2" fmla="*/ 613934 w 1120451"/>
                <a:gd name="connsiteY2" fmla="*/ 3685 h 1420111"/>
                <a:gd name="connsiteX3" fmla="*/ 1120439 w 1120451"/>
                <a:gd name="connsiteY3" fmla="*/ 920756 h 1420111"/>
                <a:gd name="connsiteX4" fmla="*/ 614479 w 1120451"/>
                <a:gd name="connsiteY4" fmla="*/ 1086576 h 1420111"/>
                <a:gd name="connsiteX5" fmla="*/ 333828 w 1120451"/>
                <a:gd name="connsiteY5" fmla="*/ 1201572 h 1420111"/>
                <a:gd name="connsiteX6" fmla="*/ 34692 w 1120451"/>
                <a:gd name="connsiteY6" fmla="*/ 1400278 h 1420111"/>
                <a:gd name="connsiteX0" fmla="*/ 34692 w 1237316"/>
                <a:gd name="connsiteY0" fmla="*/ 1401554 h 1421387"/>
                <a:gd name="connsiteX1" fmla="*/ 85081 w 1237316"/>
                <a:gd name="connsiteY1" fmla="*/ 641408 h 1421387"/>
                <a:gd name="connsiteX2" fmla="*/ 613934 w 1237316"/>
                <a:gd name="connsiteY2" fmla="*/ 4961 h 1421387"/>
                <a:gd name="connsiteX3" fmla="*/ 1237307 w 1237316"/>
                <a:gd name="connsiteY3" fmla="*/ 972428 h 1421387"/>
                <a:gd name="connsiteX4" fmla="*/ 614479 w 1237316"/>
                <a:gd name="connsiteY4" fmla="*/ 1087852 h 1421387"/>
                <a:gd name="connsiteX5" fmla="*/ 333828 w 1237316"/>
                <a:gd name="connsiteY5" fmla="*/ 1202848 h 1421387"/>
                <a:gd name="connsiteX6" fmla="*/ 34692 w 1237316"/>
                <a:gd name="connsiteY6" fmla="*/ 1401554 h 142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7316" h="1421387">
                  <a:moveTo>
                    <a:pt x="34692" y="1401554"/>
                  </a:moveTo>
                  <a:cubicBezTo>
                    <a:pt x="-6766" y="1307981"/>
                    <a:pt x="-32150" y="915728"/>
                    <a:pt x="85081" y="641408"/>
                  </a:cubicBezTo>
                  <a:cubicBezTo>
                    <a:pt x="202312" y="367088"/>
                    <a:pt x="421897" y="-50209"/>
                    <a:pt x="613934" y="4961"/>
                  </a:cubicBezTo>
                  <a:cubicBezTo>
                    <a:pt x="805971" y="60131"/>
                    <a:pt x="1239651" y="723899"/>
                    <a:pt x="1237307" y="972428"/>
                  </a:cubicBezTo>
                  <a:cubicBezTo>
                    <a:pt x="1234963" y="1220957"/>
                    <a:pt x="765059" y="1049449"/>
                    <a:pt x="614479" y="1087852"/>
                  </a:cubicBezTo>
                  <a:cubicBezTo>
                    <a:pt x="463899" y="1126255"/>
                    <a:pt x="448714" y="1177057"/>
                    <a:pt x="333828" y="1202848"/>
                  </a:cubicBezTo>
                  <a:cubicBezTo>
                    <a:pt x="218942" y="1228639"/>
                    <a:pt x="76150" y="1495127"/>
                    <a:pt x="34692" y="14015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Forma libre: forma 20">
              <a:extLst>
                <a:ext uri="{FF2B5EF4-FFF2-40B4-BE49-F238E27FC236}">
                  <a16:creationId xmlns:a16="http://schemas.microsoft.com/office/drawing/2014/main" id="{62A74D09-8D7D-459A-A663-C605037EFE77}"/>
                </a:ext>
              </a:extLst>
            </p:cNvPr>
            <p:cNvSpPr/>
            <p:nvPr/>
          </p:nvSpPr>
          <p:spPr>
            <a:xfrm rot="3091669">
              <a:off x="6773477" y="2364964"/>
              <a:ext cx="1045028" cy="1028700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028700">
                  <a:moveTo>
                    <a:pt x="0" y="963386"/>
                  </a:moveTo>
                  <a:cubicBezTo>
                    <a:pt x="27214" y="968829"/>
                    <a:pt x="53890" y="979714"/>
                    <a:pt x="81643" y="979714"/>
                  </a:cubicBezTo>
                  <a:cubicBezTo>
                    <a:pt x="281356" y="979714"/>
                    <a:pt x="358645" y="989211"/>
                    <a:pt x="506185" y="947057"/>
                  </a:cubicBezTo>
                  <a:cubicBezTo>
                    <a:pt x="522735" y="942329"/>
                    <a:pt x="538842" y="936172"/>
                    <a:pt x="555171" y="930729"/>
                  </a:cubicBezTo>
                  <a:cubicBezTo>
                    <a:pt x="571500" y="914400"/>
                    <a:pt x="584943" y="894552"/>
                    <a:pt x="604157" y="881743"/>
                  </a:cubicBezTo>
                  <a:cubicBezTo>
                    <a:pt x="618478" y="872195"/>
                    <a:pt x="639703" y="876166"/>
                    <a:pt x="653143" y="865414"/>
                  </a:cubicBezTo>
                  <a:cubicBezTo>
                    <a:pt x="668467" y="853155"/>
                    <a:pt x="671924" y="830305"/>
                    <a:pt x="685800" y="816429"/>
                  </a:cubicBezTo>
                  <a:cubicBezTo>
                    <a:pt x="699676" y="802553"/>
                    <a:pt x="719461" y="796031"/>
                    <a:pt x="734785" y="783772"/>
                  </a:cubicBezTo>
                  <a:cubicBezTo>
                    <a:pt x="746807" y="774155"/>
                    <a:pt x="756557" y="762000"/>
                    <a:pt x="767443" y="751114"/>
                  </a:cubicBezTo>
                  <a:cubicBezTo>
                    <a:pt x="778329" y="718457"/>
                    <a:pt x="781005" y="681785"/>
                    <a:pt x="800100" y="653143"/>
                  </a:cubicBezTo>
                  <a:cubicBezTo>
                    <a:pt x="832656" y="604309"/>
                    <a:pt x="876551" y="547243"/>
                    <a:pt x="898071" y="489857"/>
                  </a:cubicBezTo>
                  <a:cubicBezTo>
                    <a:pt x="905951" y="468844"/>
                    <a:pt x="907951" y="446038"/>
                    <a:pt x="914400" y="424543"/>
                  </a:cubicBezTo>
                  <a:cubicBezTo>
                    <a:pt x="924292" y="391571"/>
                    <a:pt x="938708" y="359968"/>
                    <a:pt x="947057" y="326572"/>
                  </a:cubicBezTo>
                  <a:cubicBezTo>
                    <a:pt x="952500" y="304800"/>
                    <a:pt x="958517" y="283164"/>
                    <a:pt x="963385" y="261257"/>
                  </a:cubicBezTo>
                  <a:cubicBezTo>
                    <a:pt x="977521" y="197644"/>
                    <a:pt x="1005726" y="36550"/>
                    <a:pt x="1012371" y="0"/>
                  </a:cubicBezTo>
                  <a:cubicBezTo>
                    <a:pt x="1017814" y="27214"/>
                    <a:pt x="1021969" y="54718"/>
                    <a:pt x="1028700" y="81643"/>
                  </a:cubicBezTo>
                  <a:cubicBezTo>
                    <a:pt x="1032874" y="98341"/>
                    <a:pt x="1045028" y="113417"/>
                    <a:pt x="1045028" y="130629"/>
                  </a:cubicBezTo>
                  <a:cubicBezTo>
                    <a:pt x="1045028" y="168252"/>
                    <a:pt x="1033649" y="472203"/>
                    <a:pt x="1012371" y="571500"/>
                  </a:cubicBezTo>
                  <a:cubicBezTo>
                    <a:pt x="1005158" y="605160"/>
                    <a:pt x="990600" y="636815"/>
                    <a:pt x="979714" y="669472"/>
                  </a:cubicBezTo>
                  <a:cubicBezTo>
                    <a:pt x="974271" y="685800"/>
                    <a:pt x="971082" y="703062"/>
                    <a:pt x="963385" y="718457"/>
                  </a:cubicBezTo>
                  <a:cubicBezTo>
                    <a:pt x="921952" y="801325"/>
                    <a:pt x="944230" y="763519"/>
                    <a:pt x="898071" y="832757"/>
                  </a:cubicBezTo>
                  <a:cubicBezTo>
                    <a:pt x="892628" y="849086"/>
                    <a:pt x="889440" y="866348"/>
                    <a:pt x="881743" y="881743"/>
                  </a:cubicBezTo>
                  <a:cubicBezTo>
                    <a:pt x="855073" y="935082"/>
                    <a:pt x="809895" y="976449"/>
                    <a:pt x="751114" y="996043"/>
                  </a:cubicBezTo>
                  <a:lnTo>
                    <a:pt x="653143" y="102870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Lágrima 25">
              <a:extLst>
                <a:ext uri="{FF2B5EF4-FFF2-40B4-BE49-F238E27FC236}">
                  <a16:creationId xmlns:a16="http://schemas.microsoft.com/office/drawing/2014/main" id="{56EF2E37-A205-4085-9AA5-464D72AD1BEC}"/>
                </a:ext>
              </a:extLst>
            </p:cNvPr>
            <p:cNvSpPr/>
            <p:nvPr/>
          </p:nvSpPr>
          <p:spPr>
            <a:xfrm rot="21271929">
              <a:off x="6298693" y="3057484"/>
              <a:ext cx="843487" cy="1136200"/>
            </a:xfrm>
            <a:prstGeom prst="teardrop">
              <a:avLst>
                <a:gd name="adj" fmla="val 78715"/>
              </a:avLst>
            </a:prstGeom>
            <a:gradFill flip="none" rotWithShape="1">
              <a:gsLst>
                <a:gs pos="54000">
                  <a:schemeClr val="tx1">
                    <a:lumMod val="65000"/>
                    <a:lumOff val="3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Forma libre 20"/>
            <p:cNvSpPr/>
            <p:nvPr/>
          </p:nvSpPr>
          <p:spPr>
            <a:xfrm rot="279268">
              <a:off x="5394180" y="1711464"/>
              <a:ext cx="1736154" cy="1883852"/>
            </a:xfrm>
            <a:custGeom>
              <a:avLst/>
              <a:gdLst>
                <a:gd name="connsiteX0" fmla="*/ 10451 w 1265603"/>
                <a:gd name="connsiteY0" fmla="*/ 1758487 h 1955522"/>
                <a:gd name="connsiteX1" fmla="*/ 685700 w 1265603"/>
                <a:gd name="connsiteY1" fmla="*/ 25 h 1955522"/>
                <a:gd name="connsiteX2" fmla="*/ 1248408 w 1265603"/>
                <a:gd name="connsiteY2" fmla="*/ 1716284 h 1955522"/>
                <a:gd name="connsiteX3" fmla="*/ 10451 w 1265603"/>
                <a:gd name="connsiteY3" fmla="*/ 1758487 h 1955522"/>
                <a:gd name="connsiteX0" fmla="*/ 9 w 1237977"/>
                <a:gd name="connsiteY0" fmla="*/ 1758487 h 1848117"/>
                <a:gd name="connsiteX1" fmla="*/ 675258 w 1237977"/>
                <a:gd name="connsiteY1" fmla="*/ 25 h 1848117"/>
                <a:gd name="connsiteX2" fmla="*/ 1237966 w 1237977"/>
                <a:gd name="connsiteY2" fmla="*/ 1716284 h 1848117"/>
                <a:gd name="connsiteX3" fmla="*/ 689326 w 1237977"/>
                <a:gd name="connsiteY3" fmla="*/ 1603742 h 1848117"/>
                <a:gd name="connsiteX4" fmla="*/ 9 w 1237977"/>
                <a:gd name="connsiteY4" fmla="*/ 1758487 h 1848117"/>
                <a:gd name="connsiteX0" fmla="*/ 9 w 1322381"/>
                <a:gd name="connsiteY0" fmla="*/ 1758486 h 1932596"/>
                <a:gd name="connsiteX1" fmla="*/ 675258 w 1322381"/>
                <a:gd name="connsiteY1" fmla="*/ 24 h 1932596"/>
                <a:gd name="connsiteX2" fmla="*/ 1322372 w 1322381"/>
                <a:gd name="connsiteY2" fmla="*/ 1856960 h 1932596"/>
                <a:gd name="connsiteX3" fmla="*/ 689326 w 1322381"/>
                <a:gd name="connsiteY3" fmla="*/ 1603741 h 1932596"/>
                <a:gd name="connsiteX4" fmla="*/ 9 w 1322381"/>
                <a:gd name="connsiteY4" fmla="*/ 1758486 h 1932596"/>
                <a:gd name="connsiteX0" fmla="*/ 9 w 1322381"/>
                <a:gd name="connsiteY0" fmla="*/ 1645945 h 1812862"/>
                <a:gd name="connsiteX1" fmla="*/ 703393 w 1322381"/>
                <a:gd name="connsiteY1" fmla="*/ 25 h 1812862"/>
                <a:gd name="connsiteX2" fmla="*/ 1322372 w 1322381"/>
                <a:gd name="connsiteY2" fmla="*/ 1744419 h 1812862"/>
                <a:gd name="connsiteX3" fmla="*/ 689326 w 1322381"/>
                <a:gd name="connsiteY3" fmla="*/ 1491200 h 1812862"/>
                <a:gd name="connsiteX4" fmla="*/ 9 w 1322381"/>
                <a:gd name="connsiteY4" fmla="*/ 1645945 h 1812862"/>
                <a:gd name="connsiteX0" fmla="*/ 9 w 1252044"/>
                <a:gd name="connsiteY0" fmla="*/ 1645953 h 1727775"/>
                <a:gd name="connsiteX1" fmla="*/ 703393 w 1252044"/>
                <a:gd name="connsiteY1" fmla="*/ 33 h 1727775"/>
                <a:gd name="connsiteX2" fmla="*/ 1252033 w 1252044"/>
                <a:gd name="connsiteY2" fmla="*/ 1350532 h 1727775"/>
                <a:gd name="connsiteX3" fmla="*/ 689326 w 1252044"/>
                <a:gd name="connsiteY3" fmla="*/ 1491208 h 1727775"/>
                <a:gd name="connsiteX4" fmla="*/ 9 w 1252044"/>
                <a:gd name="connsiteY4" fmla="*/ 1645953 h 1727775"/>
                <a:gd name="connsiteX0" fmla="*/ 9 w 1181709"/>
                <a:gd name="connsiteY0" fmla="*/ 1645958 h 1727780"/>
                <a:gd name="connsiteX1" fmla="*/ 703393 w 1181709"/>
                <a:gd name="connsiteY1" fmla="*/ 38 h 1727780"/>
                <a:gd name="connsiteX2" fmla="*/ 1181695 w 1181709"/>
                <a:gd name="connsiteY2" fmla="*/ 1209860 h 1727780"/>
                <a:gd name="connsiteX3" fmla="*/ 689326 w 1181709"/>
                <a:gd name="connsiteY3" fmla="*/ 1491213 h 1727780"/>
                <a:gd name="connsiteX4" fmla="*/ 9 w 1181709"/>
                <a:gd name="connsiteY4" fmla="*/ 1645958 h 1727780"/>
                <a:gd name="connsiteX0" fmla="*/ 5368 w 1187068"/>
                <a:gd name="connsiteY0" fmla="*/ 1645958 h 1730157"/>
                <a:gd name="connsiteX1" fmla="*/ 708752 w 1187068"/>
                <a:gd name="connsiteY1" fmla="*/ 38 h 1730157"/>
                <a:gd name="connsiteX2" fmla="*/ 1187054 w 1187068"/>
                <a:gd name="connsiteY2" fmla="*/ 1209860 h 1730157"/>
                <a:gd name="connsiteX3" fmla="*/ 694685 w 1187068"/>
                <a:gd name="connsiteY3" fmla="*/ 1491213 h 1730157"/>
                <a:gd name="connsiteX4" fmla="*/ 400443 w 1187068"/>
                <a:gd name="connsiteY4" fmla="*/ 1490676 h 1730157"/>
                <a:gd name="connsiteX5" fmla="*/ 5368 w 1187068"/>
                <a:gd name="connsiteY5" fmla="*/ 1645958 h 1730157"/>
                <a:gd name="connsiteX0" fmla="*/ 5368 w 1187068"/>
                <a:gd name="connsiteY0" fmla="*/ 1645958 h 1730157"/>
                <a:gd name="connsiteX1" fmla="*/ 708752 w 1187068"/>
                <a:gd name="connsiteY1" fmla="*/ 38 h 1730157"/>
                <a:gd name="connsiteX2" fmla="*/ 1187054 w 1187068"/>
                <a:gd name="connsiteY2" fmla="*/ 1209860 h 1730157"/>
                <a:gd name="connsiteX3" fmla="*/ 681094 w 1187068"/>
                <a:gd name="connsiteY3" fmla="*/ 1375680 h 1730157"/>
                <a:gd name="connsiteX4" fmla="*/ 400443 w 1187068"/>
                <a:gd name="connsiteY4" fmla="*/ 1490676 h 1730157"/>
                <a:gd name="connsiteX5" fmla="*/ 5368 w 1187068"/>
                <a:gd name="connsiteY5" fmla="*/ 1645958 h 1730157"/>
                <a:gd name="connsiteX0" fmla="*/ 11960 w 1193659"/>
                <a:gd name="connsiteY0" fmla="*/ 1648149 h 1670944"/>
                <a:gd name="connsiteX1" fmla="*/ 158288 w 1193659"/>
                <a:gd name="connsiteY1" fmla="*/ 931427 h 1670944"/>
                <a:gd name="connsiteX2" fmla="*/ 715344 w 1193659"/>
                <a:gd name="connsiteY2" fmla="*/ 2229 h 1670944"/>
                <a:gd name="connsiteX3" fmla="*/ 1193646 w 1193659"/>
                <a:gd name="connsiteY3" fmla="*/ 1212051 h 1670944"/>
                <a:gd name="connsiteX4" fmla="*/ 687686 w 1193659"/>
                <a:gd name="connsiteY4" fmla="*/ 1377871 h 1670944"/>
                <a:gd name="connsiteX5" fmla="*/ 407035 w 1193659"/>
                <a:gd name="connsiteY5" fmla="*/ 1492867 h 1670944"/>
                <a:gd name="connsiteX6" fmla="*/ 11960 w 1193659"/>
                <a:gd name="connsiteY6" fmla="*/ 1648149 h 1670944"/>
                <a:gd name="connsiteX0" fmla="*/ 11960 w 1193658"/>
                <a:gd name="connsiteY0" fmla="*/ 1356854 h 1379650"/>
                <a:gd name="connsiteX1" fmla="*/ 158288 w 1193658"/>
                <a:gd name="connsiteY1" fmla="*/ 640132 h 1379650"/>
                <a:gd name="connsiteX2" fmla="*/ 687141 w 1193658"/>
                <a:gd name="connsiteY2" fmla="*/ 3685 h 1379650"/>
                <a:gd name="connsiteX3" fmla="*/ 1193646 w 1193658"/>
                <a:gd name="connsiteY3" fmla="*/ 920756 h 1379650"/>
                <a:gd name="connsiteX4" fmla="*/ 687686 w 1193658"/>
                <a:gd name="connsiteY4" fmla="*/ 1086576 h 1379650"/>
                <a:gd name="connsiteX5" fmla="*/ 407035 w 1193658"/>
                <a:gd name="connsiteY5" fmla="*/ 1201572 h 1379650"/>
                <a:gd name="connsiteX6" fmla="*/ 11960 w 1193658"/>
                <a:gd name="connsiteY6" fmla="*/ 1356854 h 1379650"/>
                <a:gd name="connsiteX0" fmla="*/ 34692 w 1120451"/>
                <a:gd name="connsiteY0" fmla="*/ 1400278 h 1420111"/>
                <a:gd name="connsiteX1" fmla="*/ 85081 w 1120451"/>
                <a:gd name="connsiteY1" fmla="*/ 640132 h 1420111"/>
                <a:gd name="connsiteX2" fmla="*/ 613934 w 1120451"/>
                <a:gd name="connsiteY2" fmla="*/ 3685 h 1420111"/>
                <a:gd name="connsiteX3" fmla="*/ 1120439 w 1120451"/>
                <a:gd name="connsiteY3" fmla="*/ 920756 h 1420111"/>
                <a:gd name="connsiteX4" fmla="*/ 614479 w 1120451"/>
                <a:gd name="connsiteY4" fmla="*/ 1086576 h 1420111"/>
                <a:gd name="connsiteX5" fmla="*/ 333828 w 1120451"/>
                <a:gd name="connsiteY5" fmla="*/ 1201572 h 1420111"/>
                <a:gd name="connsiteX6" fmla="*/ 34692 w 1120451"/>
                <a:gd name="connsiteY6" fmla="*/ 1400278 h 1420111"/>
                <a:gd name="connsiteX0" fmla="*/ 34692 w 1237316"/>
                <a:gd name="connsiteY0" fmla="*/ 1401554 h 1421387"/>
                <a:gd name="connsiteX1" fmla="*/ 85081 w 1237316"/>
                <a:gd name="connsiteY1" fmla="*/ 641408 h 1421387"/>
                <a:gd name="connsiteX2" fmla="*/ 613934 w 1237316"/>
                <a:gd name="connsiteY2" fmla="*/ 4961 h 1421387"/>
                <a:gd name="connsiteX3" fmla="*/ 1237307 w 1237316"/>
                <a:gd name="connsiteY3" fmla="*/ 972428 h 1421387"/>
                <a:gd name="connsiteX4" fmla="*/ 614479 w 1237316"/>
                <a:gd name="connsiteY4" fmla="*/ 1087852 h 1421387"/>
                <a:gd name="connsiteX5" fmla="*/ 333828 w 1237316"/>
                <a:gd name="connsiteY5" fmla="*/ 1202848 h 1421387"/>
                <a:gd name="connsiteX6" fmla="*/ 34692 w 1237316"/>
                <a:gd name="connsiteY6" fmla="*/ 1401554 h 142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7316" h="1421387">
                  <a:moveTo>
                    <a:pt x="34692" y="1401554"/>
                  </a:moveTo>
                  <a:cubicBezTo>
                    <a:pt x="-6766" y="1307981"/>
                    <a:pt x="-32150" y="915728"/>
                    <a:pt x="85081" y="641408"/>
                  </a:cubicBezTo>
                  <a:cubicBezTo>
                    <a:pt x="202312" y="367088"/>
                    <a:pt x="421897" y="-50209"/>
                    <a:pt x="613934" y="4961"/>
                  </a:cubicBezTo>
                  <a:cubicBezTo>
                    <a:pt x="805971" y="60131"/>
                    <a:pt x="1239651" y="723899"/>
                    <a:pt x="1237307" y="972428"/>
                  </a:cubicBezTo>
                  <a:cubicBezTo>
                    <a:pt x="1234963" y="1220957"/>
                    <a:pt x="765059" y="1049449"/>
                    <a:pt x="614479" y="1087852"/>
                  </a:cubicBezTo>
                  <a:cubicBezTo>
                    <a:pt x="463899" y="1126255"/>
                    <a:pt x="448714" y="1177057"/>
                    <a:pt x="333828" y="1202848"/>
                  </a:cubicBezTo>
                  <a:cubicBezTo>
                    <a:pt x="218942" y="1228639"/>
                    <a:pt x="76150" y="1495127"/>
                    <a:pt x="34692" y="14015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4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12775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496886" y="5090596"/>
            <a:ext cx="22789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Crazy</a:t>
            </a:r>
            <a:r>
              <a:rPr lang="es-E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</a:t>
            </a:r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love</a:t>
            </a:r>
            <a:endParaRPr lang="es-E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71B7803-74E6-4D8B-8A9C-B4087BB1FFE2}"/>
              </a:ext>
            </a:extLst>
          </p:cNvPr>
          <p:cNvGrpSpPr/>
          <p:nvPr/>
        </p:nvGrpSpPr>
        <p:grpSpPr>
          <a:xfrm>
            <a:off x="3186135" y="1779657"/>
            <a:ext cx="4614394" cy="2834436"/>
            <a:chOff x="3186135" y="1779657"/>
            <a:chExt cx="4614394" cy="2834436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0D048D05-7F79-4273-9BFB-AA34327769D5}"/>
                </a:ext>
              </a:extLst>
            </p:cNvPr>
            <p:cNvSpPr/>
            <p:nvPr/>
          </p:nvSpPr>
          <p:spPr>
            <a:xfrm rot="5730420">
              <a:off x="3151141" y="2002272"/>
              <a:ext cx="2526080" cy="2456091"/>
            </a:xfrm>
            <a:custGeom>
              <a:avLst/>
              <a:gdLst>
                <a:gd name="connsiteX0" fmla="*/ 0 w 2456457"/>
                <a:gd name="connsiteY0" fmla="*/ 1182904 h 2365807"/>
                <a:gd name="connsiteX1" fmla="*/ 1228229 w 2456457"/>
                <a:gd name="connsiteY1" fmla="*/ 0 h 2365807"/>
                <a:gd name="connsiteX2" fmla="*/ 2456457 w 2456457"/>
                <a:gd name="connsiteY2" fmla="*/ 0 h 2365807"/>
                <a:gd name="connsiteX3" fmla="*/ 2456457 w 2456457"/>
                <a:gd name="connsiteY3" fmla="*/ 1182904 h 2365807"/>
                <a:gd name="connsiteX4" fmla="*/ 1228228 w 2456457"/>
                <a:gd name="connsiteY4" fmla="*/ 2365808 h 2365807"/>
                <a:gd name="connsiteX5" fmla="*/ -1 w 2456457"/>
                <a:gd name="connsiteY5" fmla="*/ 1182904 h 2365807"/>
                <a:gd name="connsiteX6" fmla="*/ 0 w 2456457"/>
                <a:gd name="connsiteY6" fmla="*/ 1182904 h 2365807"/>
                <a:gd name="connsiteX0" fmla="*/ 1 w 2456458"/>
                <a:gd name="connsiteY0" fmla="*/ 1182904 h 2392154"/>
                <a:gd name="connsiteX1" fmla="*/ 1228230 w 2456458"/>
                <a:gd name="connsiteY1" fmla="*/ 0 h 2392154"/>
                <a:gd name="connsiteX2" fmla="*/ 2456458 w 2456458"/>
                <a:gd name="connsiteY2" fmla="*/ 0 h 2392154"/>
                <a:gd name="connsiteX3" fmla="*/ 2456458 w 2456458"/>
                <a:gd name="connsiteY3" fmla="*/ 1182904 h 2392154"/>
                <a:gd name="connsiteX4" fmla="*/ 1228229 w 2456458"/>
                <a:gd name="connsiteY4" fmla="*/ 2365808 h 2392154"/>
                <a:gd name="connsiteX5" fmla="*/ 589267 w 2456458"/>
                <a:gd name="connsiteY5" fmla="*/ 1740877 h 2392154"/>
                <a:gd name="connsiteX6" fmla="*/ 0 w 2456458"/>
                <a:gd name="connsiteY6" fmla="*/ 1182904 h 2392154"/>
                <a:gd name="connsiteX7" fmla="*/ 1 w 2456458"/>
                <a:gd name="connsiteY7" fmla="*/ 1182904 h 23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6458" h="2392154">
                  <a:moveTo>
                    <a:pt x="1" y="1182904"/>
                  </a:moveTo>
                  <a:cubicBezTo>
                    <a:pt x="1" y="529604"/>
                    <a:pt x="549898" y="0"/>
                    <a:pt x="1228230" y="0"/>
                  </a:cubicBezTo>
                  <a:lnTo>
                    <a:pt x="2456458" y="0"/>
                  </a:lnTo>
                  <a:lnTo>
                    <a:pt x="2456458" y="1182904"/>
                  </a:lnTo>
                  <a:cubicBezTo>
                    <a:pt x="2456458" y="1836204"/>
                    <a:pt x="1906561" y="2365808"/>
                    <a:pt x="1228229" y="2365808"/>
                  </a:cubicBezTo>
                  <a:cubicBezTo>
                    <a:pt x="901094" y="2522410"/>
                    <a:pt x="793972" y="1938028"/>
                    <a:pt x="589267" y="1740877"/>
                  </a:cubicBezTo>
                  <a:cubicBezTo>
                    <a:pt x="384562" y="1543726"/>
                    <a:pt x="82274" y="1339506"/>
                    <a:pt x="0" y="1182904"/>
                  </a:cubicBezTo>
                  <a:lnTo>
                    <a:pt x="1" y="1182904"/>
                  </a:lnTo>
                  <a:close/>
                </a:path>
              </a:pathLst>
            </a:custGeom>
            <a:gradFill flip="none" rotWithShape="1">
              <a:gsLst>
                <a:gs pos="80531">
                  <a:schemeClr val="bg1"/>
                </a:gs>
                <a:gs pos="59000">
                  <a:srgbClr val="C00000"/>
                </a:gs>
                <a:gs pos="96000">
                  <a:schemeClr val="bg1"/>
                </a:gs>
                <a:gs pos="0">
                  <a:schemeClr val="bg1">
                    <a:lumMod val="95000"/>
                  </a:schemeClr>
                </a:gs>
                <a:gs pos="45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Lágrima 2">
              <a:extLst>
                <a:ext uri="{FF2B5EF4-FFF2-40B4-BE49-F238E27FC236}">
                  <a16:creationId xmlns:a16="http://schemas.microsoft.com/office/drawing/2014/main" id="{044CAB5D-844D-4F1F-BCB3-5683A6639989}"/>
                </a:ext>
              </a:extLst>
            </p:cNvPr>
            <p:cNvSpPr/>
            <p:nvPr/>
          </p:nvSpPr>
          <p:spPr>
            <a:xfrm rot="10800000">
              <a:off x="5546903" y="1779657"/>
              <a:ext cx="2253626" cy="2825724"/>
            </a:xfrm>
            <a:custGeom>
              <a:avLst/>
              <a:gdLst>
                <a:gd name="connsiteX0" fmla="*/ 0 w 2193745"/>
                <a:gd name="connsiteY0" fmla="*/ 1347107 h 2694214"/>
                <a:gd name="connsiteX1" fmla="*/ 1096873 w 2193745"/>
                <a:gd name="connsiteY1" fmla="*/ 0 h 2694214"/>
                <a:gd name="connsiteX2" fmla="*/ 2193745 w 2193745"/>
                <a:gd name="connsiteY2" fmla="*/ 0 h 2694214"/>
                <a:gd name="connsiteX3" fmla="*/ 2193745 w 2193745"/>
                <a:gd name="connsiteY3" fmla="*/ 1347107 h 2694214"/>
                <a:gd name="connsiteX4" fmla="*/ 1096872 w 2193745"/>
                <a:gd name="connsiteY4" fmla="*/ 2694214 h 2694214"/>
                <a:gd name="connsiteX5" fmla="*/ -1 w 2193745"/>
                <a:gd name="connsiteY5" fmla="*/ 1347107 h 2694214"/>
                <a:gd name="connsiteX6" fmla="*/ 0 w 2193745"/>
                <a:gd name="connsiteY6" fmla="*/ 1347107 h 2694214"/>
                <a:gd name="connsiteX0" fmla="*/ 1 w 2193746"/>
                <a:gd name="connsiteY0" fmla="*/ 1347107 h 2720637"/>
                <a:gd name="connsiteX1" fmla="*/ 1096874 w 2193746"/>
                <a:gd name="connsiteY1" fmla="*/ 0 h 2720637"/>
                <a:gd name="connsiteX2" fmla="*/ 2193746 w 2193746"/>
                <a:gd name="connsiteY2" fmla="*/ 0 h 2720637"/>
                <a:gd name="connsiteX3" fmla="*/ 2193746 w 2193746"/>
                <a:gd name="connsiteY3" fmla="*/ 1347107 h 2720637"/>
                <a:gd name="connsiteX4" fmla="*/ 1096873 w 2193746"/>
                <a:gd name="connsiteY4" fmla="*/ 2694214 h 2720637"/>
                <a:gd name="connsiteX5" fmla="*/ 583365 w 2193746"/>
                <a:gd name="connsiteY5" fmla="*/ 2010177 h 2720637"/>
                <a:gd name="connsiteX6" fmla="*/ 0 w 2193746"/>
                <a:gd name="connsiteY6" fmla="*/ 1347107 h 2720637"/>
                <a:gd name="connsiteX7" fmla="*/ 1 w 2193746"/>
                <a:gd name="connsiteY7" fmla="*/ 1347107 h 2720637"/>
                <a:gd name="connsiteX0" fmla="*/ 1 w 2193746"/>
                <a:gd name="connsiteY0" fmla="*/ 1347107 h 2752475"/>
                <a:gd name="connsiteX1" fmla="*/ 1096874 w 2193746"/>
                <a:gd name="connsiteY1" fmla="*/ 0 h 2752475"/>
                <a:gd name="connsiteX2" fmla="*/ 2193746 w 2193746"/>
                <a:gd name="connsiteY2" fmla="*/ 0 h 2752475"/>
                <a:gd name="connsiteX3" fmla="*/ 2193746 w 2193746"/>
                <a:gd name="connsiteY3" fmla="*/ 1347107 h 2752475"/>
                <a:gd name="connsiteX4" fmla="*/ 1179252 w 2193746"/>
                <a:gd name="connsiteY4" fmla="*/ 2727165 h 2752475"/>
                <a:gd name="connsiteX5" fmla="*/ 583365 w 2193746"/>
                <a:gd name="connsiteY5" fmla="*/ 2010177 h 2752475"/>
                <a:gd name="connsiteX6" fmla="*/ 0 w 2193746"/>
                <a:gd name="connsiteY6" fmla="*/ 1347107 h 2752475"/>
                <a:gd name="connsiteX7" fmla="*/ 1 w 2193746"/>
                <a:gd name="connsiteY7" fmla="*/ 1347107 h 2752475"/>
                <a:gd name="connsiteX0" fmla="*/ 0 w 2284361"/>
                <a:gd name="connsiteY0" fmla="*/ 1314156 h 2752475"/>
                <a:gd name="connsiteX1" fmla="*/ 1187489 w 2284361"/>
                <a:gd name="connsiteY1" fmla="*/ 0 h 2752475"/>
                <a:gd name="connsiteX2" fmla="*/ 2284361 w 2284361"/>
                <a:gd name="connsiteY2" fmla="*/ 0 h 2752475"/>
                <a:gd name="connsiteX3" fmla="*/ 2284361 w 2284361"/>
                <a:gd name="connsiteY3" fmla="*/ 1347107 h 2752475"/>
                <a:gd name="connsiteX4" fmla="*/ 1269867 w 2284361"/>
                <a:gd name="connsiteY4" fmla="*/ 2727165 h 2752475"/>
                <a:gd name="connsiteX5" fmla="*/ 673980 w 2284361"/>
                <a:gd name="connsiteY5" fmla="*/ 2010177 h 2752475"/>
                <a:gd name="connsiteX6" fmla="*/ 90615 w 2284361"/>
                <a:gd name="connsiteY6" fmla="*/ 1347107 h 2752475"/>
                <a:gd name="connsiteX7" fmla="*/ 0 w 2284361"/>
                <a:gd name="connsiteY7" fmla="*/ 1314156 h 2752475"/>
                <a:gd name="connsiteX0" fmla="*/ 0 w 2284361"/>
                <a:gd name="connsiteY0" fmla="*/ 1314156 h 2749015"/>
                <a:gd name="connsiteX1" fmla="*/ 1187489 w 2284361"/>
                <a:gd name="connsiteY1" fmla="*/ 0 h 2749015"/>
                <a:gd name="connsiteX2" fmla="*/ 2284361 w 2284361"/>
                <a:gd name="connsiteY2" fmla="*/ 0 h 2749015"/>
                <a:gd name="connsiteX3" fmla="*/ 2284361 w 2284361"/>
                <a:gd name="connsiteY3" fmla="*/ 1347107 h 2749015"/>
                <a:gd name="connsiteX4" fmla="*/ 1269867 w 2284361"/>
                <a:gd name="connsiteY4" fmla="*/ 2727165 h 2749015"/>
                <a:gd name="connsiteX5" fmla="*/ 748121 w 2284361"/>
                <a:gd name="connsiteY5" fmla="*/ 1886609 h 2749015"/>
                <a:gd name="connsiteX6" fmla="*/ 90615 w 2284361"/>
                <a:gd name="connsiteY6" fmla="*/ 1347107 h 2749015"/>
                <a:gd name="connsiteX7" fmla="*/ 0 w 2284361"/>
                <a:gd name="connsiteY7" fmla="*/ 1314156 h 2749015"/>
                <a:gd name="connsiteX0" fmla="*/ 0 w 2284361"/>
                <a:gd name="connsiteY0" fmla="*/ 1314156 h 2757054"/>
                <a:gd name="connsiteX1" fmla="*/ 1187489 w 2284361"/>
                <a:gd name="connsiteY1" fmla="*/ 0 h 2757054"/>
                <a:gd name="connsiteX2" fmla="*/ 2284361 w 2284361"/>
                <a:gd name="connsiteY2" fmla="*/ 0 h 2757054"/>
                <a:gd name="connsiteX3" fmla="*/ 2284361 w 2284361"/>
                <a:gd name="connsiteY3" fmla="*/ 1347107 h 2757054"/>
                <a:gd name="connsiteX4" fmla="*/ 1311056 w 2284361"/>
                <a:gd name="connsiteY4" fmla="*/ 2735402 h 2757054"/>
                <a:gd name="connsiteX5" fmla="*/ 748121 w 2284361"/>
                <a:gd name="connsiteY5" fmla="*/ 1886609 h 2757054"/>
                <a:gd name="connsiteX6" fmla="*/ 90615 w 2284361"/>
                <a:gd name="connsiteY6" fmla="*/ 1347107 h 2757054"/>
                <a:gd name="connsiteX7" fmla="*/ 0 w 2284361"/>
                <a:gd name="connsiteY7" fmla="*/ 1314156 h 27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4361" h="2757054">
                  <a:moveTo>
                    <a:pt x="0" y="1314156"/>
                  </a:moveTo>
                  <a:cubicBezTo>
                    <a:pt x="0" y="570169"/>
                    <a:pt x="581703" y="0"/>
                    <a:pt x="1187489" y="0"/>
                  </a:cubicBezTo>
                  <a:lnTo>
                    <a:pt x="2284361" y="0"/>
                  </a:lnTo>
                  <a:lnTo>
                    <a:pt x="2284361" y="1347107"/>
                  </a:lnTo>
                  <a:cubicBezTo>
                    <a:pt x="2284361" y="2091094"/>
                    <a:pt x="1916842" y="2735402"/>
                    <a:pt x="1311056" y="2735402"/>
                  </a:cubicBezTo>
                  <a:cubicBezTo>
                    <a:pt x="1001470" y="2896714"/>
                    <a:pt x="930933" y="2111127"/>
                    <a:pt x="748121" y="1886609"/>
                  </a:cubicBezTo>
                  <a:cubicBezTo>
                    <a:pt x="565309" y="1662091"/>
                    <a:pt x="146653" y="1508419"/>
                    <a:pt x="90615" y="1347107"/>
                  </a:cubicBezTo>
                  <a:lnTo>
                    <a:pt x="0" y="1314156"/>
                  </a:lnTo>
                  <a:close/>
                </a:path>
              </a:pathLst>
            </a:custGeom>
            <a:gradFill flip="none" rotWithShape="1">
              <a:gsLst>
                <a:gs pos="77000">
                  <a:srgbClr val="C00000"/>
                </a:gs>
                <a:gs pos="9000">
                  <a:srgbClr val="C00000"/>
                </a:gs>
                <a:gs pos="43000">
                  <a:schemeClr val="bg1">
                    <a:lumMod val="95000"/>
                  </a:schemeClr>
                </a:gs>
                <a:gs pos="33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482E95DC-F880-43B9-92ED-F68C89042B5C}"/>
                </a:ext>
              </a:extLst>
            </p:cNvPr>
            <p:cNvSpPr/>
            <p:nvPr/>
          </p:nvSpPr>
          <p:spPr>
            <a:xfrm rot="10800000">
              <a:off x="5570212" y="2955691"/>
              <a:ext cx="1275985" cy="1658402"/>
            </a:xfrm>
            <a:custGeom>
              <a:avLst/>
              <a:gdLst>
                <a:gd name="connsiteX0" fmla="*/ 0 w 1275244"/>
                <a:gd name="connsiteY0" fmla="*/ 828039 h 1656078"/>
                <a:gd name="connsiteX1" fmla="*/ 637622 w 1275244"/>
                <a:gd name="connsiteY1" fmla="*/ 0 h 1656078"/>
                <a:gd name="connsiteX2" fmla="*/ 1275244 w 1275244"/>
                <a:gd name="connsiteY2" fmla="*/ 0 h 1656078"/>
                <a:gd name="connsiteX3" fmla="*/ 1275244 w 1275244"/>
                <a:gd name="connsiteY3" fmla="*/ 828039 h 1656078"/>
                <a:gd name="connsiteX4" fmla="*/ 637622 w 1275244"/>
                <a:gd name="connsiteY4" fmla="*/ 1656078 h 1656078"/>
                <a:gd name="connsiteX5" fmla="*/ 0 w 1275244"/>
                <a:gd name="connsiteY5" fmla="*/ 828039 h 1656078"/>
                <a:gd name="connsiteX0" fmla="*/ 3757 w 1279001"/>
                <a:gd name="connsiteY0" fmla="*/ 828039 h 1669768"/>
                <a:gd name="connsiteX1" fmla="*/ 641379 w 1279001"/>
                <a:gd name="connsiteY1" fmla="*/ 0 h 1669768"/>
                <a:gd name="connsiteX2" fmla="*/ 1279001 w 1279001"/>
                <a:gd name="connsiteY2" fmla="*/ 0 h 1669768"/>
                <a:gd name="connsiteX3" fmla="*/ 1279001 w 1279001"/>
                <a:gd name="connsiteY3" fmla="*/ 828039 h 1669768"/>
                <a:gd name="connsiteX4" fmla="*/ 641379 w 1279001"/>
                <a:gd name="connsiteY4" fmla="*/ 1656078 h 1669768"/>
                <a:gd name="connsiteX5" fmla="*/ 389490 w 1279001"/>
                <a:gd name="connsiteY5" fmla="*/ 1307675 h 1669768"/>
                <a:gd name="connsiteX6" fmla="*/ 3757 w 1279001"/>
                <a:gd name="connsiteY6" fmla="*/ 828039 h 1669768"/>
                <a:gd name="connsiteX0" fmla="*/ 741 w 1275985"/>
                <a:gd name="connsiteY0" fmla="*/ 828039 h 1658402"/>
                <a:gd name="connsiteX1" fmla="*/ 638363 w 1275985"/>
                <a:gd name="connsiteY1" fmla="*/ 0 h 1658402"/>
                <a:gd name="connsiteX2" fmla="*/ 1275985 w 1275985"/>
                <a:gd name="connsiteY2" fmla="*/ 0 h 1658402"/>
                <a:gd name="connsiteX3" fmla="*/ 1275985 w 1275985"/>
                <a:gd name="connsiteY3" fmla="*/ 828039 h 1658402"/>
                <a:gd name="connsiteX4" fmla="*/ 638363 w 1275985"/>
                <a:gd name="connsiteY4" fmla="*/ 1656078 h 1658402"/>
                <a:gd name="connsiteX5" fmla="*/ 513083 w 1275985"/>
                <a:gd name="connsiteY5" fmla="*/ 1068525 h 1658402"/>
                <a:gd name="connsiteX6" fmla="*/ 741 w 1275985"/>
                <a:gd name="connsiteY6" fmla="*/ 828039 h 165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985" h="1658402">
                  <a:moveTo>
                    <a:pt x="741" y="828039"/>
                  </a:moveTo>
                  <a:cubicBezTo>
                    <a:pt x="21621" y="649952"/>
                    <a:pt x="286214" y="0"/>
                    <a:pt x="638363" y="0"/>
                  </a:cubicBezTo>
                  <a:lnTo>
                    <a:pt x="1275985" y="0"/>
                  </a:lnTo>
                  <a:lnTo>
                    <a:pt x="1275985" y="828039"/>
                  </a:lnTo>
                  <a:cubicBezTo>
                    <a:pt x="1275985" y="1285352"/>
                    <a:pt x="765513" y="1615997"/>
                    <a:pt x="638363" y="1656078"/>
                  </a:cubicBezTo>
                  <a:cubicBezTo>
                    <a:pt x="511213" y="1696159"/>
                    <a:pt x="619353" y="1206531"/>
                    <a:pt x="513083" y="1068525"/>
                  </a:cubicBezTo>
                  <a:cubicBezTo>
                    <a:pt x="406813" y="930519"/>
                    <a:pt x="-20139" y="1006127"/>
                    <a:pt x="741" y="828039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lumMod val="95000"/>
                  </a:schemeClr>
                </a:gs>
                <a:gs pos="12000">
                  <a:srgbClr val="FF0000"/>
                </a:gs>
                <a:gs pos="78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Lágrima 5">
              <a:extLst>
                <a:ext uri="{FF2B5EF4-FFF2-40B4-BE49-F238E27FC236}">
                  <a16:creationId xmlns:a16="http://schemas.microsoft.com/office/drawing/2014/main" id="{56EF2E37-A205-4085-9AA5-464D72AD1BEC}"/>
                </a:ext>
              </a:extLst>
            </p:cNvPr>
            <p:cNvSpPr/>
            <p:nvPr/>
          </p:nvSpPr>
          <p:spPr>
            <a:xfrm rot="5730420">
              <a:off x="4130332" y="3060665"/>
              <a:ext cx="1501688" cy="1418662"/>
            </a:xfrm>
            <a:custGeom>
              <a:avLst/>
              <a:gdLst>
                <a:gd name="connsiteX0" fmla="*/ 0 w 1501687"/>
                <a:gd name="connsiteY0" fmla="*/ 703359 h 1406718"/>
                <a:gd name="connsiteX1" fmla="*/ 750844 w 1501687"/>
                <a:gd name="connsiteY1" fmla="*/ 0 h 1406718"/>
                <a:gd name="connsiteX2" fmla="*/ 1496776 w 1501687"/>
                <a:gd name="connsiteY2" fmla="*/ 4600 h 1406718"/>
                <a:gd name="connsiteX3" fmla="*/ 1501687 w 1501687"/>
                <a:gd name="connsiteY3" fmla="*/ 703359 h 1406718"/>
                <a:gd name="connsiteX4" fmla="*/ 750843 w 1501687"/>
                <a:gd name="connsiteY4" fmla="*/ 1406718 h 1406718"/>
                <a:gd name="connsiteX5" fmla="*/ -1 w 1501687"/>
                <a:gd name="connsiteY5" fmla="*/ 703359 h 1406718"/>
                <a:gd name="connsiteX6" fmla="*/ 0 w 1501687"/>
                <a:gd name="connsiteY6" fmla="*/ 703359 h 1406718"/>
                <a:gd name="connsiteX0" fmla="*/ 1 w 1501688"/>
                <a:gd name="connsiteY0" fmla="*/ 703359 h 1418662"/>
                <a:gd name="connsiteX1" fmla="*/ 750845 w 1501688"/>
                <a:gd name="connsiteY1" fmla="*/ 0 h 1418662"/>
                <a:gd name="connsiteX2" fmla="*/ 1496777 w 1501688"/>
                <a:gd name="connsiteY2" fmla="*/ 4600 h 1418662"/>
                <a:gd name="connsiteX3" fmla="*/ 1501688 w 1501688"/>
                <a:gd name="connsiteY3" fmla="*/ 703359 h 1418662"/>
                <a:gd name="connsiteX4" fmla="*/ 750844 w 1501688"/>
                <a:gd name="connsiteY4" fmla="*/ 1406718 h 1418662"/>
                <a:gd name="connsiteX5" fmla="*/ 369179 w 1501688"/>
                <a:gd name="connsiteY5" fmla="*/ 1000205 h 1418662"/>
                <a:gd name="connsiteX6" fmla="*/ 0 w 1501688"/>
                <a:gd name="connsiteY6" fmla="*/ 703359 h 1418662"/>
                <a:gd name="connsiteX7" fmla="*/ 1 w 1501688"/>
                <a:gd name="connsiteY7" fmla="*/ 703359 h 141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1688" h="1418662">
                  <a:moveTo>
                    <a:pt x="1" y="703359"/>
                  </a:moveTo>
                  <a:cubicBezTo>
                    <a:pt x="1" y="314905"/>
                    <a:pt x="336165" y="0"/>
                    <a:pt x="750845" y="0"/>
                  </a:cubicBezTo>
                  <a:lnTo>
                    <a:pt x="1496777" y="4600"/>
                  </a:lnTo>
                  <a:cubicBezTo>
                    <a:pt x="1500051" y="237519"/>
                    <a:pt x="1501688" y="470439"/>
                    <a:pt x="1501688" y="703359"/>
                  </a:cubicBezTo>
                  <a:cubicBezTo>
                    <a:pt x="1501688" y="1091813"/>
                    <a:pt x="1165524" y="1406718"/>
                    <a:pt x="750844" y="1406718"/>
                  </a:cubicBezTo>
                  <a:cubicBezTo>
                    <a:pt x="532345" y="1489682"/>
                    <a:pt x="494320" y="1117432"/>
                    <a:pt x="369179" y="1000205"/>
                  </a:cubicBezTo>
                  <a:cubicBezTo>
                    <a:pt x="244038" y="882978"/>
                    <a:pt x="31782" y="786323"/>
                    <a:pt x="0" y="703359"/>
                  </a:cubicBezTo>
                  <a:lnTo>
                    <a:pt x="1" y="703359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C00000"/>
                </a:gs>
                <a:gs pos="69000">
                  <a:schemeClr val="accent6">
                    <a:lumMod val="75000"/>
                    <a:shade val="67500"/>
                    <a:satMod val="115000"/>
                  </a:schemeClr>
                </a:gs>
                <a:gs pos="47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47360C33-B1B3-4405-9E55-B62E80339D39}"/>
                </a:ext>
              </a:extLst>
            </p:cNvPr>
            <p:cNvSpPr/>
            <p:nvPr/>
          </p:nvSpPr>
          <p:spPr>
            <a:xfrm rot="21266225">
              <a:off x="5564906" y="3633524"/>
              <a:ext cx="881851" cy="956201"/>
            </a:xfrm>
            <a:custGeom>
              <a:avLst/>
              <a:gdLst>
                <a:gd name="connsiteX0" fmla="*/ 0 w 776404"/>
                <a:gd name="connsiteY0" fmla="*/ 564386 h 1128771"/>
                <a:gd name="connsiteX1" fmla="*/ 388202 w 776404"/>
                <a:gd name="connsiteY1" fmla="*/ 0 h 1128771"/>
                <a:gd name="connsiteX2" fmla="*/ 776404 w 776404"/>
                <a:gd name="connsiteY2" fmla="*/ 0 h 1128771"/>
                <a:gd name="connsiteX3" fmla="*/ 776404 w 776404"/>
                <a:gd name="connsiteY3" fmla="*/ 564386 h 1128771"/>
                <a:gd name="connsiteX4" fmla="*/ 388202 w 776404"/>
                <a:gd name="connsiteY4" fmla="*/ 1128772 h 1128771"/>
                <a:gd name="connsiteX5" fmla="*/ 0 w 776404"/>
                <a:gd name="connsiteY5" fmla="*/ 564386 h 1128771"/>
                <a:gd name="connsiteX0" fmla="*/ 0 w 776404"/>
                <a:gd name="connsiteY0" fmla="*/ 564386 h 1128772"/>
                <a:gd name="connsiteX1" fmla="*/ 388202 w 776404"/>
                <a:gd name="connsiteY1" fmla="*/ 0 h 1128772"/>
                <a:gd name="connsiteX2" fmla="*/ 390038 w 776404"/>
                <a:gd name="connsiteY2" fmla="*/ 489397 h 1128772"/>
                <a:gd name="connsiteX3" fmla="*/ 776404 w 776404"/>
                <a:gd name="connsiteY3" fmla="*/ 564386 h 1128772"/>
                <a:gd name="connsiteX4" fmla="*/ 388202 w 776404"/>
                <a:gd name="connsiteY4" fmla="*/ 1128772 h 1128772"/>
                <a:gd name="connsiteX5" fmla="*/ 0 w 776404"/>
                <a:gd name="connsiteY5" fmla="*/ 564386 h 1128772"/>
                <a:gd name="connsiteX0" fmla="*/ 72294 w 848698"/>
                <a:gd name="connsiteY0" fmla="*/ 564386 h 1175960"/>
                <a:gd name="connsiteX1" fmla="*/ 460496 w 848698"/>
                <a:gd name="connsiteY1" fmla="*/ 0 h 1175960"/>
                <a:gd name="connsiteX2" fmla="*/ 462332 w 848698"/>
                <a:gd name="connsiteY2" fmla="*/ 489397 h 1175960"/>
                <a:gd name="connsiteX3" fmla="*/ 848698 w 848698"/>
                <a:gd name="connsiteY3" fmla="*/ 564386 h 1175960"/>
                <a:gd name="connsiteX4" fmla="*/ 460496 w 848698"/>
                <a:gd name="connsiteY4" fmla="*/ 1128772 h 1175960"/>
                <a:gd name="connsiteX5" fmla="*/ 35466 w 848698"/>
                <a:gd name="connsiteY5" fmla="*/ 1080103 h 1175960"/>
                <a:gd name="connsiteX6" fmla="*/ 72294 w 848698"/>
                <a:gd name="connsiteY6" fmla="*/ 564386 h 1175960"/>
                <a:gd name="connsiteX0" fmla="*/ 146959 w 923363"/>
                <a:gd name="connsiteY0" fmla="*/ 564386 h 1285052"/>
                <a:gd name="connsiteX1" fmla="*/ 535161 w 923363"/>
                <a:gd name="connsiteY1" fmla="*/ 0 h 1285052"/>
                <a:gd name="connsiteX2" fmla="*/ 536997 w 923363"/>
                <a:gd name="connsiteY2" fmla="*/ 489397 h 1285052"/>
                <a:gd name="connsiteX3" fmla="*/ 923363 w 923363"/>
                <a:gd name="connsiteY3" fmla="*/ 564386 h 1285052"/>
                <a:gd name="connsiteX4" fmla="*/ 535161 w 923363"/>
                <a:gd name="connsiteY4" fmla="*/ 1128772 h 1285052"/>
                <a:gd name="connsiteX5" fmla="*/ 19978 w 923363"/>
                <a:gd name="connsiteY5" fmla="*/ 1247528 h 1285052"/>
                <a:gd name="connsiteX6" fmla="*/ 146959 w 923363"/>
                <a:gd name="connsiteY6" fmla="*/ 564386 h 128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363" h="1285052">
                  <a:moveTo>
                    <a:pt x="146959" y="564386"/>
                  </a:moveTo>
                  <a:cubicBezTo>
                    <a:pt x="232823" y="356465"/>
                    <a:pt x="320763" y="0"/>
                    <a:pt x="535161" y="0"/>
                  </a:cubicBezTo>
                  <a:lnTo>
                    <a:pt x="536997" y="489397"/>
                  </a:lnTo>
                  <a:cubicBezTo>
                    <a:pt x="536997" y="677526"/>
                    <a:pt x="923363" y="376257"/>
                    <a:pt x="923363" y="564386"/>
                  </a:cubicBezTo>
                  <a:cubicBezTo>
                    <a:pt x="923363" y="876088"/>
                    <a:pt x="685725" y="1014915"/>
                    <a:pt x="535161" y="1128772"/>
                  </a:cubicBezTo>
                  <a:cubicBezTo>
                    <a:pt x="384597" y="1242629"/>
                    <a:pt x="84678" y="1341592"/>
                    <a:pt x="19978" y="1247528"/>
                  </a:cubicBezTo>
                  <a:cubicBezTo>
                    <a:pt x="-44722" y="1153464"/>
                    <a:pt x="61095" y="772307"/>
                    <a:pt x="146959" y="564386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FF0000">
                    <a:shade val="30000"/>
                    <a:satMod val="115000"/>
                  </a:srgbClr>
                </a:gs>
                <a:gs pos="55000">
                  <a:schemeClr val="bg1">
                    <a:lumMod val="95000"/>
                  </a:scheme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F0E66150-77A6-4AB2-9095-901D805781FD}"/>
                </a:ext>
              </a:extLst>
            </p:cNvPr>
            <p:cNvSpPr/>
            <p:nvPr/>
          </p:nvSpPr>
          <p:spPr>
            <a:xfrm rot="15759876">
              <a:off x="4681732" y="3729552"/>
              <a:ext cx="925528" cy="739312"/>
            </a:xfrm>
            <a:custGeom>
              <a:avLst/>
              <a:gdLst>
                <a:gd name="connsiteX0" fmla="*/ 0 w 829900"/>
                <a:gd name="connsiteY0" fmla="*/ 311137 h 622274"/>
                <a:gd name="connsiteX1" fmla="*/ 414950 w 829900"/>
                <a:gd name="connsiteY1" fmla="*/ 0 h 622274"/>
                <a:gd name="connsiteX2" fmla="*/ 829900 w 829900"/>
                <a:gd name="connsiteY2" fmla="*/ 0 h 622274"/>
                <a:gd name="connsiteX3" fmla="*/ 829900 w 829900"/>
                <a:gd name="connsiteY3" fmla="*/ 311137 h 622274"/>
                <a:gd name="connsiteX4" fmla="*/ 414950 w 829900"/>
                <a:gd name="connsiteY4" fmla="*/ 622274 h 622274"/>
                <a:gd name="connsiteX5" fmla="*/ 0 w 829900"/>
                <a:gd name="connsiteY5" fmla="*/ 311137 h 622274"/>
                <a:gd name="connsiteX0" fmla="*/ 0 w 829900"/>
                <a:gd name="connsiteY0" fmla="*/ 311137 h 622274"/>
                <a:gd name="connsiteX1" fmla="*/ 414950 w 829900"/>
                <a:gd name="connsiteY1" fmla="*/ 0 h 622274"/>
                <a:gd name="connsiteX2" fmla="*/ 509799 w 829900"/>
                <a:gd name="connsiteY2" fmla="*/ 166556 h 622274"/>
                <a:gd name="connsiteX3" fmla="*/ 829900 w 829900"/>
                <a:gd name="connsiteY3" fmla="*/ 311137 h 622274"/>
                <a:gd name="connsiteX4" fmla="*/ 414950 w 829900"/>
                <a:gd name="connsiteY4" fmla="*/ 622274 h 622274"/>
                <a:gd name="connsiteX5" fmla="*/ 0 w 829900"/>
                <a:gd name="connsiteY5" fmla="*/ 311137 h 622274"/>
                <a:gd name="connsiteX0" fmla="*/ 59405 w 889305"/>
                <a:gd name="connsiteY0" fmla="*/ 311137 h 627431"/>
                <a:gd name="connsiteX1" fmla="*/ 474355 w 889305"/>
                <a:gd name="connsiteY1" fmla="*/ 0 h 627431"/>
                <a:gd name="connsiteX2" fmla="*/ 569204 w 889305"/>
                <a:gd name="connsiteY2" fmla="*/ 166556 h 627431"/>
                <a:gd name="connsiteX3" fmla="*/ 889305 w 889305"/>
                <a:gd name="connsiteY3" fmla="*/ 311137 h 627431"/>
                <a:gd name="connsiteX4" fmla="*/ 474355 w 889305"/>
                <a:gd name="connsiteY4" fmla="*/ 622274 h 627431"/>
                <a:gd name="connsiteX5" fmla="*/ 46652 w 889305"/>
                <a:gd name="connsiteY5" fmla="*/ 491515 h 627431"/>
                <a:gd name="connsiteX6" fmla="*/ 59405 w 889305"/>
                <a:gd name="connsiteY6" fmla="*/ 311137 h 62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305" h="627431">
                  <a:moveTo>
                    <a:pt x="59405" y="311137"/>
                  </a:moveTo>
                  <a:cubicBezTo>
                    <a:pt x="130689" y="229218"/>
                    <a:pt x="245184" y="0"/>
                    <a:pt x="474355" y="0"/>
                  </a:cubicBezTo>
                  <a:lnTo>
                    <a:pt x="569204" y="166556"/>
                  </a:lnTo>
                  <a:cubicBezTo>
                    <a:pt x="569204" y="270268"/>
                    <a:pt x="889305" y="207425"/>
                    <a:pt x="889305" y="311137"/>
                  </a:cubicBezTo>
                  <a:cubicBezTo>
                    <a:pt x="889305" y="482973"/>
                    <a:pt x="614797" y="592211"/>
                    <a:pt x="474355" y="622274"/>
                  </a:cubicBezTo>
                  <a:cubicBezTo>
                    <a:pt x="333913" y="652337"/>
                    <a:pt x="115810" y="543371"/>
                    <a:pt x="46652" y="491515"/>
                  </a:cubicBezTo>
                  <a:cubicBezTo>
                    <a:pt x="-22506" y="439659"/>
                    <a:pt x="-11879" y="393056"/>
                    <a:pt x="59405" y="311137"/>
                  </a:cubicBez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lumMod val="95000"/>
                  </a:schemeClr>
                </a:gs>
                <a:gs pos="14000">
                  <a:srgbClr val="C00000"/>
                </a:gs>
                <a:gs pos="28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Forma libre 1"/>
            <p:cNvSpPr/>
            <p:nvPr/>
          </p:nvSpPr>
          <p:spPr>
            <a:xfrm>
              <a:off x="6635045" y="3193366"/>
              <a:ext cx="548640" cy="536119"/>
            </a:xfrm>
            <a:custGeom>
              <a:avLst/>
              <a:gdLst>
                <a:gd name="connsiteX0" fmla="*/ 0 w 548640"/>
                <a:gd name="connsiteY0" fmla="*/ 422031 h 536119"/>
                <a:gd name="connsiteX1" fmla="*/ 154744 w 548640"/>
                <a:gd name="connsiteY1" fmla="*/ 365760 h 536119"/>
                <a:gd name="connsiteX2" fmla="*/ 196947 w 548640"/>
                <a:gd name="connsiteY2" fmla="*/ 351692 h 536119"/>
                <a:gd name="connsiteX3" fmla="*/ 239151 w 548640"/>
                <a:gd name="connsiteY3" fmla="*/ 337625 h 536119"/>
                <a:gd name="connsiteX4" fmla="*/ 323557 w 548640"/>
                <a:gd name="connsiteY4" fmla="*/ 267286 h 536119"/>
                <a:gd name="connsiteX5" fmla="*/ 365760 w 548640"/>
                <a:gd name="connsiteY5" fmla="*/ 182880 h 536119"/>
                <a:gd name="connsiteX6" fmla="*/ 407963 w 548640"/>
                <a:gd name="connsiteY6" fmla="*/ 140677 h 536119"/>
                <a:gd name="connsiteX7" fmla="*/ 436098 w 548640"/>
                <a:gd name="connsiteY7" fmla="*/ 84406 h 536119"/>
                <a:gd name="connsiteX8" fmla="*/ 450166 w 548640"/>
                <a:gd name="connsiteY8" fmla="*/ 42203 h 536119"/>
                <a:gd name="connsiteX9" fmla="*/ 478301 w 548640"/>
                <a:gd name="connsiteY9" fmla="*/ 0 h 536119"/>
                <a:gd name="connsiteX10" fmla="*/ 520504 w 548640"/>
                <a:gd name="connsiteY10" fmla="*/ 98474 h 536119"/>
                <a:gd name="connsiteX11" fmla="*/ 548640 w 548640"/>
                <a:gd name="connsiteY11" fmla="*/ 126609 h 536119"/>
                <a:gd name="connsiteX12" fmla="*/ 534572 w 548640"/>
                <a:gd name="connsiteY12" fmla="*/ 323557 h 536119"/>
                <a:gd name="connsiteX13" fmla="*/ 506437 w 548640"/>
                <a:gd name="connsiteY13" fmla="*/ 379828 h 536119"/>
                <a:gd name="connsiteX14" fmla="*/ 379827 w 548640"/>
                <a:gd name="connsiteY14" fmla="*/ 492369 h 536119"/>
                <a:gd name="connsiteX15" fmla="*/ 337624 w 548640"/>
                <a:gd name="connsiteY15" fmla="*/ 506437 h 536119"/>
                <a:gd name="connsiteX16" fmla="*/ 295421 w 548640"/>
                <a:gd name="connsiteY16" fmla="*/ 534572 h 536119"/>
                <a:gd name="connsiteX17" fmla="*/ 154744 w 548640"/>
                <a:gd name="connsiteY17" fmla="*/ 492369 h 5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" h="536119">
                  <a:moveTo>
                    <a:pt x="0" y="422031"/>
                  </a:moveTo>
                  <a:cubicBezTo>
                    <a:pt x="97879" y="382878"/>
                    <a:pt x="46375" y="401883"/>
                    <a:pt x="154744" y="365760"/>
                  </a:cubicBezTo>
                  <a:lnTo>
                    <a:pt x="196947" y="351692"/>
                  </a:lnTo>
                  <a:lnTo>
                    <a:pt x="239151" y="337625"/>
                  </a:lnTo>
                  <a:cubicBezTo>
                    <a:pt x="280647" y="309961"/>
                    <a:pt x="289709" y="307904"/>
                    <a:pt x="323557" y="267286"/>
                  </a:cubicBezTo>
                  <a:cubicBezTo>
                    <a:pt x="434234" y="134473"/>
                    <a:pt x="281165" y="309772"/>
                    <a:pt x="365760" y="182880"/>
                  </a:cubicBezTo>
                  <a:cubicBezTo>
                    <a:pt x="376796" y="166327"/>
                    <a:pt x="393895" y="154745"/>
                    <a:pt x="407963" y="140677"/>
                  </a:cubicBezTo>
                  <a:cubicBezTo>
                    <a:pt x="417341" y="121920"/>
                    <a:pt x="427837" y="103681"/>
                    <a:pt x="436098" y="84406"/>
                  </a:cubicBezTo>
                  <a:cubicBezTo>
                    <a:pt x="441939" y="70776"/>
                    <a:pt x="443534" y="55466"/>
                    <a:pt x="450166" y="42203"/>
                  </a:cubicBezTo>
                  <a:cubicBezTo>
                    <a:pt x="457727" y="27081"/>
                    <a:pt x="468923" y="14068"/>
                    <a:pt x="478301" y="0"/>
                  </a:cubicBezTo>
                  <a:cubicBezTo>
                    <a:pt x="490805" y="37511"/>
                    <a:pt x="497328" y="63710"/>
                    <a:pt x="520504" y="98474"/>
                  </a:cubicBezTo>
                  <a:cubicBezTo>
                    <a:pt x="527861" y="109510"/>
                    <a:pt x="539261" y="117231"/>
                    <a:pt x="548640" y="126609"/>
                  </a:cubicBezTo>
                  <a:cubicBezTo>
                    <a:pt x="543951" y="192258"/>
                    <a:pt x="545392" y="258636"/>
                    <a:pt x="534572" y="323557"/>
                  </a:cubicBezTo>
                  <a:cubicBezTo>
                    <a:pt x="531124" y="344243"/>
                    <a:pt x="519312" y="363275"/>
                    <a:pt x="506437" y="379828"/>
                  </a:cubicBezTo>
                  <a:cubicBezTo>
                    <a:pt x="483560" y="409241"/>
                    <a:pt x="417340" y="470933"/>
                    <a:pt x="379827" y="492369"/>
                  </a:cubicBezTo>
                  <a:cubicBezTo>
                    <a:pt x="366952" y="499726"/>
                    <a:pt x="350887" y="499805"/>
                    <a:pt x="337624" y="506437"/>
                  </a:cubicBezTo>
                  <a:cubicBezTo>
                    <a:pt x="322502" y="513998"/>
                    <a:pt x="309489" y="525194"/>
                    <a:pt x="295421" y="534572"/>
                  </a:cubicBezTo>
                  <a:cubicBezTo>
                    <a:pt x="145412" y="519572"/>
                    <a:pt x="154744" y="567631"/>
                    <a:pt x="154744" y="492369"/>
                  </a:cubicBezTo>
                </a:path>
              </a:pathLst>
            </a:custGeom>
            <a:solidFill>
              <a:schemeClr val="tx1"/>
            </a:soli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Forma libre 17"/>
            <p:cNvSpPr/>
            <p:nvPr/>
          </p:nvSpPr>
          <p:spPr>
            <a:xfrm rot="2509866">
              <a:off x="6838951" y="3549222"/>
              <a:ext cx="528355" cy="506582"/>
            </a:xfrm>
            <a:custGeom>
              <a:avLst/>
              <a:gdLst>
                <a:gd name="connsiteX0" fmla="*/ 0 w 548640"/>
                <a:gd name="connsiteY0" fmla="*/ 422031 h 536119"/>
                <a:gd name="connsiteX1" fmla="*/ 154744 w 548640"/>
                <a:gd name="connsiteY1" fmla="*/ 365760 h 536119"/>
                <a:gd name="connsiteX2" fmla="*/ 196947 w 548640"/>
                <a:gd name="connsiteY2" fmla="*/ 351692 h 536119"/>
                <a:gd name="connsiteX3" fmla="*/ 239151 w 548640"/>
                <a:gd name="connsiteY3" fmla="*/ 337625 h 536119"/>
                <a:gd name="connsiteX4" fmla="*/ 323557 w 548640"/>
                <a:gd name="connsiteY4" fmla="*/ 267286 h 536119"/>
                <a:gd name="connsiteX5" fmla="*/ 365760 w 548640"/>
                <a:gd name="connsiteY5" fmla="*/ 182880 h 536119"/>
                <a:gd name="connsiteX6" fmla="*/ 407963 w 548640"/>
                <a:gd name="connsiteY6" fmla="*/ 140677 h 536119"/>
                <a:gd name="connsiteX7" fmla="*/ 436098 w 548640"/>
                <a:gd name="connsiteY7" fmla="*/ 84406 h 536119"/>
                <a:gd name="connsiteX8" fmla="*/ 450166 w 548640"/>
                <a:gd name="connsiteY8" fmla="*/ 42203 h 536119"/>
                <a:gd name="connsiteX9" fmla="*/ 478301 w 548640"/>
                <a:gd name="connsiteY9" fmla="*/ 0 h 536119"/>
                <a:gd name="connsiteX10" fmla="*/ 520504 w 548640"/>
                <a:gd name="connsiteY10" fmla="*/ 98474 h 536119"/>
                <a:gd name="connsiteX11" fmla="*/ 548640 w 548640"/>
                <a:gd name="connsiteY11" fmla="*/ 126609 h 536119"/>
                <a:gd name="connsiteX12" fmla="*/ 534572 w 548640"/>
                <a:gd name="connsiteY12" fmla="*/ 323557 h 536119"/>
                <a:gd name="connsiteX13" fmla="*/ 506437 w 548640"/>
                <a:gd name="connsiteY13" fmla="*/ 379828 h 536119"/>
                <a:gd name="connsiteX14" fmla="*/ 379827 w 548640"/>
                <a:gd name="connsiteY14" fmla="*/ 492369 h 536119"/>
                <a:gd name="connsiteX15" fmla="*/ 337624 w 548640"/>
                <a:gd name="connsiteY15" fmla="*/ 506437 h 536119"/>
                <a:gd name="connsiteX16" fmla="*/ 295421 w 548640"/>
                <a:gd name="connsiteY16" fmla="*/ 534572 h 536119"/>
                <a:gd name="connsiteX17" fmla="*/ 154744 w 548640"/>
                <a:gd name="connsiteY17" fmla="*/ 492369 h 5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" h="536119">
                  <a:moveTo>
                    <a:pt x="0" y="422031"/>
                  </a:moveTo>
                  <a:cubicBezTo>
                    <a:pt x="97879" y="382878"/>
                    <a:pt x="46375" y="401883"/>
                    <a:pt x="154744" y="365760"/>
                  </a:cubicBezTo>
                  <a:lnTo>
                    <a:pt x="196947" y="351692"/>
                  </a:lnTo>
                  <a:lnTo>
                    <a:pt x="239151" y="337625"/>
                  </a:lnTo>
                  <a:cubicBezTo>
                    <a:pt x="280647" y="309961"/>
                    <a:pt x="289709" y="307904"/>
                    <a:pt x="323557" y="267286"/>
                  </a:cubicBezTo>
                  <a:cubicBezTo>
                    <a:pt x="434234" y="134473"/>
                    <a:pt x="281165" y="309772"/>
                    <a:pt x="365760" y="182880"/>
                  </a:cubicBezTo>
                  <a:cubicBezTo>
                    <a:pt x="376796" y="166327"/>
                    <a:pt x="393895" y="154745"/>
                    <a:pt x="407963" y="140677"/>
                  </a:cubicBezTo>
                  <a:cubicBezTo>
                    <a:pt x="417341" y="121920"/>
                    <a:pt x="427837" y="103681"/>
                    <a:pt x="436098" y="84406"/>
                  </a:cubicBezTo>
                  <a:cubicBezTo>
                    <a:pt x="441939" y="70776"/>
                    <a:pt x="443534" y="55466"/>
                    <a:pt x="450166" y="42203"/>
                  </a:cubicBezTo>
                  <a:cubicBezTo>
                    <a:pt x="457727" y="27081"/>
                    <a:pt x="468923" y="14068"/>
                    <a:pt x="478301" y="0"/>
                  </a:cubicBezTo>
                  <a:cubicBezTo>
                    <a:pt x="490805" y="37511"/>
                    <a:pt x="497328" y="63710"/>
                    <a:pt x="520504" y="98474"/>
                  </a:cubicBezTo>
                  <a:cubicBezTo>
                    <a:pt x="527861" y="109510"/>
                    <a:pt x="539261" y="117231"/>
                    <a:pt x="548640" y="126609"/>
                  </a:cubicBezTo>
                  <a:cubicBezTo>
                    <a:pt x="543951" y="192258"/>
                    <a:pt x="545392" y="258636"/>
                    <a:pt x="534572" y="323557"/>
                  </a:cubicBezTo>
                  <a:cubicBezTo>
                    <a:pt x="531124" y="344243"/>
                    <a:pt x="519312" y="363275"/>
                    <a:pt x="506437" y="379828"/>
                  </a:cubicBezTo>
                  <a:cubicBezTo>
                    <a:pt x="483560" y="409241"/>
                    <a:pt x="417340" y="470933"/>
                    <a:pt x="379827" y="492369"/>
                  </a:cubicBezTo>
                  <a:cubicBezTo>
                    <a:pt x="366952" y="499726"/>
                    <a:pt x="350887" y="499805"/>
                    <a:pt x="337624" y="506437"/>
                  </a:cubicBezTo>
                  <a:cubicBezTo>
                    <a:pt x="322502" y="513998"/>
                    <a:pt x="309489" y="525194"/>
                    <a:pt x="295421" y="534572"/>
                  </a:cubicBezTo>
                  <a:cubicBezTo>
                    <a:pt x="145412" y="519572"/>
                    <a:pt x="154744" y="567631"/>
                    <a:pt x="154744" y="492369"/>
                  </a:cubicBezTo>
                </a:path>
              </a:pathLst>
            </a:custGeom>
            <a:solidFill>
              <a:schemeClr val="tx1"/>
            </a:soli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Forma libre 18"/>
            <p:cNvSpPr/>
            <p:nvPr/>
          </p:nvSpPr>
          <p:spPr>
            <a:xfrm rot="18402223" flipH="1">
              <a:off x="3751837" y="3756277"/>
              <a:ext cx="454427" cy="369832"/>
            </a:xfrm>
            <a:custGeom>
              <a:avLst/>
              <a:gdLst>
                <a:gd name="connsiteX0" fmla="*/ 0 w 548640"/>
                <a:gd name="connsiteY0" fmla="*/ 422031 h 536119"/>
                <a:gd name="connsiteX1" fmla="*/ 154744 w 548640"/>
                <a:gd name="connsiteY1" fmla="*/ 365760 h 536119"/>
                <a:gd name="connsiteX2" fmla="*/ 196947 w 548640"/>
                <a:gd name="connsiteY2" fmla="*/ 351692 h 536119"/>
                <a:gd name="connsiteX3" fmla="*/ 239151 w 548640"/>
                <a:gd name="connsiteY3" fmla="*/ 337625 h 536119"/>
                <a:gd name="connsiteX4" fmla="*/ 323557 w 548640"/>
                <a:gd name="connsiteY4" fmla="*/ 267286 h 536119"/>
                <a:gd name="connsiteX5" fmla="*/ 365760 w 548640"/>
                <a:gd name="connsiteY5" fmla="*/ 182880 h 536119"/>
                <a:gd name="connsiteX6" fmla="*/ 407963 w 548640"/>
                <a:gd name="connsiteY6" fmla="*/ 140677 h 536119"/>
                <a:gd name="connsiteX7" fmla="*/ 436098 w 548640"/>
                <a:gd name="connsiteY7" fmla="*/ 84406 h 536119"/>
                <a:gd name="connsiteX8" fmla="*/ 450166 w 548640"/>
                <a:gd name="connsiteY8" fmla="*/ 42203 h 536119"/>
                <a:gd name="connsiteX9" fmla="*/ 478301 w 548640"/>
                <a:gd name="connsiteY9" fmla="*/ 0 h 536119"/>
                <a:gd name="connsiteX10" fmla="*/ 520504 w 548640"/>
                <a:gd name="connsiteY10" fmla="*/ 98474 h 536119"/>
                <a:gd name="connsiteX11" fmla="*/ 548640 w 548640"/>
                <a:gd name="connsiteY11" fmla="*/ 126609 h 536119"/>
                <a:gd name="connsiteX12" fmla="*/ 534572 w 548640"/>
                <a:gd name="connsiteY12" fmla="*/ 323557 h 536119"/>
                <a:gd name="connsiteX13" fmla="*/ 506437 w 548640"/>
                <a:gd name="connsiteY13" fmla="*/ 379828 h 536119"/>
                <a:gd name="connsiteX14" fmla="*/ 379827 w 548640"/>
                <a:gd name="connsiteY14" fmla="*/ 492369 h 536119"/>
                <a:gd name="connsiteX15" fmla="*/ 337624 w 548640"/>
                <a:gd name="connsiteY15" fmla="*/ 506437 h 536119"/>
                <a:gd name="connsiteX16" fmla="*/ 295421 w 548640"/>
                <a:gd name="connsiteY16" fmla="*/ 534572 h 536119"/>
                <a:gd name="connsiteX17" fmla="*/ 154744 w 548640"/>
                <a:gd name="connsiteY17" fmla="*/ 492369 h 5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" h="536119">
                  <a:moveTo>
                    <a:pt x="0" y="422031"/>
                  </a:moveTo>
                  <a:cubicBezTo>
                    <a:pt x="97879" y="382878"/>
                    <a:pt x="46375" y="401883"/>
                    <a:pt x="154744" y="365760"/>
                  </a:cubicBezTo>
                  <a:lnTo>
                    <a:pt x="196947" y="351692"/>
                  </a:lnTo>
                  <a:lnTo>
                    <a:pt x="239151" y="337625"/>
                  </a:lnTo>
                  <a:cubicBezTo>
                    <a:pt x="280647" y="309961"/>
                    <a:pt x="289709" y="307904"/>
                    <a:pt x="323557" y="267286"/>
                  </a:cubicBezTo>
                  <a:cubicBezTo>
                    <a:pt x="434234" y="134473"/>
                    <a:pt x="281165" y="309772"/>
                    <a:pt x="365760" y="182880"/>
                  </a:cubicBezTo>
                  <a:cubicBezTo>
                    <a:pt x="376796" y="166327"/>
                    <a:pt x="393895" y="154745"/>
                    <a:pt x="407963" y="140677"/>
                  </a:cubicBezTo>
                  <a:cubicBezTo>
                    <a:pt x="417341" y="121920"/>
                    <a:pt x="427837" y="103681"/>
                    <a:pt x="436098" y="84406"/>
                  </a:cubicBezTo>
                  <a:cubicBezTo>
                    <a:pt x="441939" y="70776"/>
                    <a:pt x="443534" y="55466"/>
                    <a:pt x="450166" y="42203"/>
                  </a:cubicBezTo>
                  <a:cubicBezTo>
                    <a:pt x="457727" y="27081"/>
                    <a:pt x="468923" y="14068"/>
                    <a:pt x="478301" y="0"/>
                  </a:cubicBezTo>
                  <a:cubicBezTo>
                    <a:pt x="490805" y="37511"/>
                    <a:pt x="497328" y="63710"/>
                    <a:pt x="520504" y="98474"/>
                  </a:cubicBezTo>
                  <a:cubicBezTo>
                    <a:pt x="527861" y="109510"/>
                    <a:pt x="539261" y="117231"/>
                    <a:pt x="548640" y="126609"/>
                  </a:cubicBezTo>
                  <a:cubicBezTo>
                    <a:pt x="543951" y="192258"/>
                    <a:pt x="545392" y="258636"/>
                    <a:pt x="534572" y="323557"/>
                  </a:cubicBezTo>
                  <a:cubicBezTo>
                    <a:pt x="531124" y="344243"/>
                    <a:pt x="519312" y="363275"/>
                    <a:pt x="506437" y="379828"/>
                  </a:cubicBezTo>
                  <a:cubicBezTo>
                    <a:pt x="483560" y="409241"/>
                    <a:pt x="417340" y="470933"/>
                    <a:pt x="379827" y="492369"/>
                  </a:cubicBezTo>
                  <a:cubicBezTo>
                    <a:pt x="366952" y="499726"/>
                    <a:pt x="350887" y="499805"/>
                    <a:pt x="337624" y="506437"/>
                  </a:cubicBezTo>
                  <a:cubicBezTo>
                    <a:pt x="322502" y="513998"/>
                    <a:pt x="309489" y="525194"/>
                    <a:pt x="295421" y="534572"/>
                  </a:cubicBezTo>
                  <a:cubicBezTo>
                    <a:pt x="145412" y="519572"/>
                    <a:pt x="154744" y="567631"/>
                    <a:pt x="154744" y="492369"/>
                  </a:cubicBezTo>
                </a:path>
              </a:pathLst>
            </a:custGeom>
            <a:solidFill>
              <a:schemeClr val="tx1"/>
            </a:soli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Forma libre 19"/>
            <p:cNvSpPr/>
            <p:nvPr/>
          </p:nvSpPr>
          <p:spPr>
            <a:xfrm rot="19583112" flipH="1">
              <a:off x="3603691" y="3342339"/>
              <a:ext cx="642105" cy="536119"/>
            </a:xfrm>
            <a:custGeom>
              <a:avLst/>
              <a:gdLst>
                <a:gd name="connsiteX0" fmla="*/ 0 w 548640"/>
                <a:gd name="connsiteY0" fmla="*/ 422031 h 536119"/>
                <a:gd name="connsiteX1" fmla="*/ 154744 w 548640"/>
                <a:gd name="connsiteY1" fmla="*/ 365760 h 536119"/>
                <a:gd name="connsiteX2" fmla="*/ 196947 w 548640"/>
                <a:gd name="connsiteY2" fmla="*/ 351692 h 536119"/>
                <a:gd name="connsiteX3" fmla="*/ 239151 w 548640"/>
                <a:gd name="connsiteY3" fmla="*/ 337625 h 536119"/>
                <a:gd name="connsiteX4" fmla="*/ 323557 w 548640"/>
                <a:gd name="connsiteY4" fmla="*/ 267286 h 536119"/>
                <a:gd name="connsiteX5" fmla="*/ 365760 w 548640"/>
                <a:gd name="connsiteY5" fmla="*/ 182880 h 536119"/>
                <a:gd name="connsiteX6" fmla="*/ 407963 w 548640"/>
                <a:gd name="connsiteY6" fmla="*/ 140677 h 536119"/>
                <a:gd name="connsiteX7" fmla="*/ 436098 w 548640"/>
                <a:gd name="connsiteY7" fmla="*/ 84406 h 536119"/>
                <a:gd name="connsiteX8" fmla="*/ 450166 w 548640"/>
                <a:gd name="connsiteY8" fmla="*/ 42203 h 536119"/>
                <a:gd name="connsiteX9" fmla="*/ 478301 w 548640"/>
                <a:gd name="connsiteY9" fmla="*/ 0 h 536119"/>
                <a:gd name="connsiteX10" fmla="*/ 520504 w 548640"/>
                <a:gd name="connsiteY10" fmla="*/ 98474 h 536119"/>
                <a:gd name="connsiteX11" fmla="*/ 548640 w 548640"/>
                <a:gd name="connsiteY11" fmla="*/ 126609 h 536119"/>
                <a:gd name="connsiteX12" fmla="*/ 534572 w 548640"/>
                <a:gd name="connsiteY12" fmla="*/ 323557 h 536119"/>
                <a:gd name="connsiteX13" fmla="*/ 506437 w 548640"/>
                <a:gd name="connsiteY13" fmla="*/ 379828 h 536119"/>
                <a:gd name="connsiteX14" fmla="*/ 379827 w 548640"/>
                <a:gd name="connsiteY14" fmla="*/ 492369 h 536119"/>
                <a:gd name="connsiteX15" fmla="*/ 337624 w 548640"/>
                <a:gd name="connsiteY15" fmla="*/ 506437 h 536119"/>
                <a:gd name="connsiteX16" fmla="*/ 295421 w 548640"/>
                <a:gd name="connsiteY16" fmla="*/ 534572 h 536119"/>
                <a:gd name="connsiteX17" fmla="*/ 154744 w 548640"/>
                <a:gd name="connsiteY17" fmla="*/ 492369 h 5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" h="536119">
                  <a:moveTo>
                    <a:pt x="0" y="422031"/>
                  </a:moveTo>
                  <a:cubicBezTo>
                    <a:pt x="97879" y="382878"/>
                    <a:pt x="46375" y="401883"/>
                    <a:pt x="154744" y="365760"/>
                  </a:cubicBezTo>
                  <a:lnTo>
                    <a:pt x="196947" y="351692"/>
                  </a:lnTo>
                  <a:lnTo>
                    <a:pt x="239151" y="337625"/>
                  </a:lnTo>
                  <a:cubicBezTo>
                    <a:pt x="280647" y="309961"/>
                    <a:pt x="289709" y="307904"/>
                    <a:pt x="323557" y="267286"/>
                  </a:cubicBezTo>
                  <a:cubicBezTo>
                    <a:pt x="434234" y="134473"/>
                    <a:pt x="281165" y="309772"/>
                    <a:pt x="365760" y="182880"/>
                  </a:cubicBezTo>
                  <a:cubicBezTo>
                    <a:pt x="376796" y="166327"/>
                    <a:pt x="393895" y="154745"/>
                    <a:pt x="407963" y="140677"/>
                  </a:cubicBezTo>
                  <a:cubicBezTo>
                    <a:pt x="417341" y="121920"/>
                    <a:pt x="427837" y="103681"/>
                    <a:pt x="436098" y="84406"/>
                  </a:cubicBezTo>
                  <a:cubicBezTo>
                    <a:pt x="441939" y="70776"/>
                    <a:pt x="443534" y="55466"/>
                    <a:pt x="450166" y="42203"/>
                  </a:cubicBezTo>
                  <a:cubicBezTo>
                    <a:pt x="457727" y="27081"/>
                    <a:pt x="468923" y="14068"/>
                    <a:pt x="478301" y="0"/>
                  </a:cubicBezTo>
                  <a:cubicBezTo>
                    <a:pt x="490805" y="37511"/>
                    <a:pt x="497328" y="63710"/>
                    <a:pt x="520504" y="98474"/>
                  </a:cubicBezTo>
                  <a:cubicBezTo>
                    <a:pt x="527861" y="109510"/>
                    <a:pt x="539261" y="117231"/>
                    <a:pt x="548640" y="126609"/>
                  </a:cubicBezTo>
                  <a:cubicBezTo>
                    <a:pt x="543951" y="192258"/>
                    <a:pt x="545392" y="258636"/>
                    <a:pt x="534572" y="323557"/>
                  </a:cubicBezTo>
                  <a:cubicBezTo>
                    <a:pt x="531124" y="344243"/>
                    <a:pt x="519312" y="363275"/>
                    <a:pt x="506437" y="379828"/>
                  </a:cubicBezTo>
                  <a:cubicBezTo>
                    <a:pt x="483560" y="409241"/>
                    <a:pt x="417340" y="470933"/>
                    <a:pt x="379827" y="492369"/>
                  </a:cubicBezTo>
                  <a:cubicBezTo>
                    <a:pt x="366952" y="499726"/>
                    <a:pt x="350887" y="499805"/>
                    <a:pt x="337624" y="506437"/>
                  </a:cubicBezTo>
                  <a:cubicBezTo>
                    <a:pt x="322502" y="513998"/>
                    <a:pt x="309489" y="525194"/>
                    <a:pt x="295421" y="534572"/>
                  </a:cubicBezTo>
                  <a:cubicBezTo>
                    <a:pt x="145412" y="519572"/>
                    <a:pt x="154744" y="567631"/>
                    <a:pt x="154744" y="492369"/>
                  </a:cubicBezTo>
                </a:path>
              </a:pathLst>
            </a:custGeom>
            <a:solidFill>
              <a:schemeClr val="tx1"/>
            </a:soli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Forma libre 20"/>
            <p:cNvSpPr/>
            <p:nvPr/>
          </p:nvSpPr>
          <p:spPr>
            <a:xfrm rot="522432" flipH="1">
              <a:off x="3823547" y="3053933"/>
              <a:ext cx="559029" cy="506582"/>
            </a:xfrm>
            <a:custGeom>
              <a:avLst/>
              <a:gdLst>
                <a:gd name="connsiteX0" fmla="*/ 0 w 548640"/>
                <a:gd name="connsiteY0" fmla="*/ 422031 h 536119"/>
                <a:gd name="connsiteX1" fmla="*/ 154744 w 548640"/>
                <a:gd name="connsiteY1" fmla="*/ 365760 h 536119"/>
                <a:gd name="connsiteX2" fmla="*/ 196947 w 548640"/>
                <a:gd name="connsiteY2" fmla="*/ 351692 h 536119"/>
                <a:gd name="connsiteX3" fmla="*/ 239151 w 548640"/>
                <a:gd name="connsiteY3" fmla="*/ 337625 h 536119"/>
                <a:gd name="connsiteX4" fmla="*/ 323557 w 548640"/>
                <a:gd name="connsiteY4" fmla="*/ 267286 h 536119"/>
                <a:gd name="connsiteX5" fmla="*/ 365760 w 548640"/>
                <a:gd name="connsiteY5" fmla="*/ 182880 h 536119"/>
                <a:gd name="connsiteX6" fmla="*/ 407963 w 548640"/>
                <a:gd name="connsiteY6" fmla="*/ 140677 h 536119"/>
                <a:gd name="connsiteX7" fmla="*/ 436098 w 548640"/>
                <a:gd name="connsiteY7" fmla="*/ 84406 h 536119"/>
                <a:gd name="connsiteX8" fmla="*/ 450166 w 548640"/>
                <a:gd name="connsiteY8" fmla="*/ 42203 h 536119"/>
                <a:gd name="connsiteX9" fmla="*/ 478301 w 548640"/>
                <a:gd name="connsiteY9" fmla="*/ 0 h 536119"/>
                <a:gd name="connsiteX10" fmla="*/ 520504 w 548640"/>
                <a:gd name="connsiteY10" fmla="*/ 98474 h 536119"/>
                <a:gd name="connsiteX11" fmla="*/ 548640 w 548640"/>
                <a:gd name="connsiteY11" fmla="*/ 126609 h 536119"/>
                <a:gd name="connsiteX12" fmla="*/ 534572 w 548640"/>
                <a:gd name="connsiteY12" fmla="*/ 323557 h 536119"/>
                <a:gd name="connsiteX13" fmla="*/ 506437 w 548640"/>
                <a:gd name="connsiteY13" fmla="*/ 379828 h 536119"/>
                <a:gd name="connsiteX14" fmla="*/ 379827 w 548640"/>
                <a:gd name="connsiteY14" fmla="*/ 492369 h 536119"/>
                <a:gd name="connsiteX15" fmla="*/ 337624 w 548640"/>
                <a:gd name="connsiteY15" fmla="*/ 506437 h 536119"/>
                <a:gd name="connsiteX16" fmla="*/ 295421 w 548640"/>
                <a:gd name="connsiteY16" fmla="*/ 534572 h 536119"/>
                <a:gd name="connsiteX17" fmla="*/ 154744 w 548640"/>
                <a:gd name="connsiteY17" fmla="*/ 492369 h 5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" h="536119">
                  <a:moveTo>
                    <a:pt x="0" y="422031"/>
                  </a:moveTo>
                  <a:cubicBezTo>
                    <a:pt x="97879" y="382878"/>
                    <a:pt x="46375" y="401883"/>
                    <a:pt x="154744" y="365760"/>
                  </a:cubicBezTo>
                  <a:lnTo>
                    <a:pt x="196947" y="351692"/>
                  </a:lnTo>
                  <a:lnTo>
                    <a:pt x="239151" y="337625"/>
                  </a:lnTo>
                  <a:cubicBezTo>
                    <a:pt x="280647" y="309961"/>
                    <a:pt x="289709" y="307904"/>
                    <a:pt x="323557" y="267286"/>
                  </a:cubicBezTo>
                  <a:cubicBezTo>
                    <a:pt x="434234" y="134473"/>
                    <a:pt x="281165" y="309772"/>
                    <a:pt x="365760" y="182880"/>
                  </a:cubicBezTo>
                  <a:cubicBezTo>
                    <a:pt x="376796" y="166327"/>
                    <a:pt x="393895" y="154745"/>
                    <a:pt x="407963" y="140677"/>
                  </a:cubicBezTo>
                  <a:cubicBezTo>
                    <a:pt x="417341" y="121920"/>
                    <a:pt x="427837" y="103681"/>
                    <a:pt x="436098" y="84406"/>
                  </a:cubicBezTo>
                  <a:cubicBezTo>
                    <a:pt x="441939" y="70776"/>
                    <a:pt x="443534" y="55466"/>
                    <a:pt x="450166" y="42203"/>
                  </a:cubicBezTo>
                  <a:cubicBezTo>
                    <a:pt x="457727" y="27081"/>
                    <a:pt x="468923" y="14068"/>
                    <a:pt x="478301" y="0"/>
                  </a:cubicBezTo>
                  <a:cubicBezTo>
                    <a:pt x="490805" y="37511"/>
                    <a:pt x="497328" y="63710"/>
                    <a:pt x="520504" y="98474"/>
                  </a:cubicBezTo>
                  <a:cubicBezTo>
                    <a:pt x="527861" y="109510"/>
                    <a:pt x="539261" y="117231"/>
                    <a:pt x="548640" y="126609"/>
                  </a:cubicBezTo>
                  <a:cubicBezTo>
                    <a:pt x="543951" y="192258"/>
                    <a:pt x="545392" y="258636"/>
                    <a:pt x="534572" y="323557"/>
                  </a:cubicBezTo>
                  <a:cubicBezTo>
                    <a:pt x="531124" y="344243"/>
                    <a:pt x="519312" y="363275"/>
                    <a:pt x="506437" y="379828"/>
                  </a:cubicBezTo>
                  <a:cubicBezTo>
                    <a:pt x="483560" y="409241"/>
                    <a:pt x="417340" y="470933"/>
                    <a:pt x="379827" y="492369"/>
                  </a:cubicBezTo>
                  <a:cubicBezTo>
                    <a:pt x="366952" y="499726"/>
                    <a:pt x="350887" y="499805"/>
                    <a:pt x="337624" y="506437"/>
                  </a:cubicBezTo>
                  <a:cubicBezTo>
                    <a:pt x="322502" y="513998"/>
                    <a:pt x="309489" y="525194"/>
                    <a:pt x="295421" y="534572"/>
                  </a:cubicBezTo>
                  <a:cubicBezTo>
                    <a:pt x="145412" y="519572"/>
                    <a:pt x="154744" y="567631"/>
                    <a:pt x="154744" y="492369"/>
                  </a:cubicBezTo>
                </a:path>
              </a:pathLst>
            </a:custGeom>
            <a:solidFill>
              <a:schemeClr val="tx1"/>
            </a:soli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Forma libre 22"/>
            <p:cNvSpPr/>
            <p:nvPr/>
          </p:nvSpPr>
          <p:spPr>
            <a:xfrm rot="3401068">
              <a:off x="6752693" y="3879402"/>
              <a:ext cx="453291" cy="464445"/>
            </a:xfrm>
            <a:custGeom>
              <a:avLst/>
              <a:gdLst>
                <a:gd name="connsiteX0" fmla="*/ 0 w 548640"/>
                <a:gd name="connsiteY0" fmla="*/ 422031 h 536119"/>
                <a:gd name="connsiteX1" fmla="*/ 154744 w 548640"/>
                <a:gd name="connsiteY1" fmla="*/ 365760 h 536119"/>
                <a:gd name="connsiteX2" fmla="*/ 196947 w 548640"/>
                <a:gd name="connsiteY2" fmla="*/ 351692 h 536119"/>
                <a:gd name="connsiteX3" fmla="*/ 239151 w 548640"/>
                <a:gd name="connsiteY3" fmla="*/ 337625 h 536119"/>
                <a:gd name="connsiteX4" fmla="*/ 323557 w 548640"/>
                <a:gd name="connsiteY4" fmla="*/ 267286 h 536119"/>
                <a:gd name="connsiteX5" fmla="*/ 365760 w 548640"/>
                <a:gd name="connsiteY5" fmla="*/ 182880 h 536119"/>
                <a:gd name="connsiteX6" fmla="*/ 407963 w 548640"/>
                <a:gd name="connsiteY6" fmla="*/ 140677 h 536119"/>
                <a:gd name="connsiteX7" fmla="*/ 436098 w 548640"/>
                <a:gd name="connsiteY7" fmla="*/ 84406 h 536119"/>
                <a:gd name="connsiteX8" fmla="*/ 450166 w 548640"/>
                <a:gd name="connsiteY8" fmla="*/ 42203 h 536119"/>
                <a:gd name="connsiteX9" fmla="*/ 478301 w 548640"/>
                <a:gd name="connsiteY9" fmla="*/ 0 h 536119"/>
                <a:gd name="connsiteX10" fmla="*/ 520504 w 548640"/>
                <a:gd name="connsiteY10" fmla="*/ 98474 h 536119"/>
                <a:gd name="connsiteX11" fmla="*/ 548640 w 548640"/>
                <a:gd name="connsiteY11" fmla="*/ 126609 h 536119"/>
                <a:gd name="connsiteX12" fmla="*/ 534572 w 548640"/>
                <a:gd name="connsiteY12" fmla="*/ 323557 h 536119"/>
                <a:gd name="connsiteX13" fmla="*/ 506437 w 548640"/>
                <a:gd name="connsiteY13" fmla="*/ 379828 h 536119"/>
                <a:gd name="connsiteX14" fmla="*/ 379827 w 548640"/>
                <a:gd name="connsiteY14" fmla="*/ 492369 h 536119"/>
                <a:gd name="connsiteX15" fmla="*/ 337624 w 548640"/>
                <a:gd name="connsiteY15" fmla="*/ 506437 h 536119"/>
                <a:gd name="connsiteX16" fmla="*/ 295421 w 548640"/>
                <a:gd name="connsiteY16" fmla="*/ 534572 h 536119"/>
                <a:gd name="connsiteX17" fmla="*/ 154744 w 548640"/>
                <a:gd name="connsiteY17" fmla="*/ 492369 h 5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" h="536119">
                  <a:moveTo>
                    <a:pt x="0" y="422031"/>
                  </a:moveTo>
                  <a:cubicBezTo>
                    <a:pt x="97879" y="382878"/>
                    <a:pt x="46375" y="401883"/>
                    <a:pt x="154744" y="365760"/>
                  </a:cubicBezTo>
                  <a:lnTo>
                    <a:pt x="196947" y="351692"/>
                  </a:lnTo>
                  <a:lnTo>
                    <a:pt x="239151" y="337625"/>
                  </a:lnTo>
                  <a:cubicBezTo>
                    <a:pt x="280647" y="309961"/>
                    <a:pt x="289709" y="307904"/>
                    <a:pt x="323557" y="267286"/>
                  </a:cubicBezTo>
                  <a:cubicBezTo>
                    <a:pt x="434234" y="134473"/>
                    <a:pt x="281165" y="309772"/>
                    <a:pt x="365760" y="182880"/>
                  </a:cubicBezTo>
                  <a:cubicBezTo>
                    <a:pt x="376796" y="166327"/>
                    <a:pt x="393895" y="154745"/>
                    <a:pt x="407963" y="140677"/>
                  </a:cubicBezTo>
                  <a:cubicBezTo>
                    <a:pt x="417341" y="121920"/>
                    <a:pt x="427837" y="103681"/>
                    <a:pt x="436098" y="84406"/>
                  </a:cubicBezTo>
                  <a:cubicBezTo>
                    <a:pt x="441939" y="70776"/>
                    <a:pt x="443534" y="55466"/>
                    <a:pt x="450166" y="42203"/>
                  </a:cubicBezTo>
                  <a:cubicBezTo>
                    <a:pt x="457727" y="27081"/>
                    <a:pt x="468923" y="14068"/>
                    <a:pt x="478301" y="0"/>
                  </a:cubicBezTo>
                  <a:cubicBezTo>
                    <a:pt x="490805" y="37511"/>
                    <a:pt x="497328" y="63710"/>
                    <a:pt x="520504" y="98474"/>
                  </a:cubicBezTo>
                  <a:cubicBezTo>
                    <a:pt x="527861" y="109510"/>
                    <a:pt x="539261" y="117231"/>
                    <a:pt x="548640" y="126609"/>
                  </a:cubicBezTo>
                  <a:cubicBezTo>
                    <a:pt x="543951" y="192258"/>
                    <a:pt x="545392" y="258636"/>
                    <a:pt x="534572" y="323557"/>
                  </a:cubicBezTo>
                  <a:cubicBezTo>
                    <a:pt x="531124" y="344243"/>
                    <a:pt x="519312" y="363275"/>
                    <a:pt x="506437" y="379828"/>
                  </a:cubicBezTo>
                  <a:cubicBezTo>
                    <a:pt x="483560" y="409241"/>
                    <a:pt x="417340" y="470933"/>
                    <a:pt x="379827" y="492369"/>
                  </a:cubicBezTo>
                  <a:cubicBezTo>
                    <a:pt x="366952" y="499726"/>
                    <a:pt x="350887" y="499805"/>
                    <a:pt x="337624" y="506437"/>
                  </a:cubicBezTo>
                  <a:cubicBezTo>
                    <a:pt x="322502" y="513998"/>
                    <a:pt x="309489" y="525194"/>
                    <a:pt x="295421" y="534572"/>
                  </a:cubicBezTo>
                  <a:cubicBezTo>
                    <a:pt x="145412" y="519572"/>
                    <a:pt x="154744" y="567631"/>
                    <a:pt x="154744" y="492369"/>
                  </a:cubicBezTo>
                </a:path>
              </a:pathLst>
            </a:custGeom>
            <a:solidFill>
              <a:schemeClr val="tx1"/>
            </a:solidFill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13671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4" y="451930"/>
            <a:ext cx="2822715" cy="37218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57" y="2189790"/>
            <a:ext cx="2531829" cy="359664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8321156" y="451930"/>
            <a:ext cx="2781837" cy="3741893"/>
            <a:chOff x="705673" y="-560811"/>
            <a:chExt cx="4790826" cy="6891055"/>
          </a:xfrm>
        </p:grpSpPr>
        <p:sp>
          <p:nvSpPr>
            <p:cNvPr id="5" name="Hexágono 4"/>
            <p:cNvSpPr/>
            <p:nvPr/>
          </p:nvSpPr>
          <p:spPr>
            <a:xfrm rot="773980">
              <a:off x="1487262" y="584016"/>
              <a:ext cx="3718881" cy="2944433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74EBA86A-3B45-453E-9CC6-FC8358091B6C}"/>
                </a:ext>
              </a:extLst>
            </p:cNvPr>
            <p:cNvGrpSpPr/>
            <p:nvPr/>
          </p:nvGrpSpPr>
          <p:grpSpPr>
            <a:xfrm>
              <a:off x="1723856" y="-75999"/>
              <a:ext cx="3087543" cy="3361820"/>
              <a:chOff x="2784009" y="282937"/>
              <a:chExt cx="5643544" cy="4169022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84B04A4D-B96D-48F9-866D-6FA69287D863}"/>
                  </a:ext>
                </a:extLst>
              </p:cNvPr>
              <p:cNvGrpSpPr/>
              <p:nvPr/>
            </p:nvGrpSpPr>
            <p:grpSpPr>
              <a:xfrm>
                <a:off x="2933342" y="1823164"/>
                <a:ext cx="4588693" cy="2628795"/>
                <a:chOff x="734343" y="856445"/>
                <a:chExt cx="3654923" cy="1736597"/>
              </a:xfrm>
            </p:grpSpPr>
            <p:sp>
              <p:nvSpPr>
                <p:cNvPr id="18" name="Lágrima 17">
                  <a:extLst>
                    <a:ext uri="{FF2B5EF4-FFF2-40B4-BE49-F238E27FC236}">
                      <a16:creationId xmlns:a16="http://schemas.microsoft.com/office/drawing/2014/main" id="{C8A19B0C-26B0-4194-97DB-29073D7E87AD}"/>
                    </a:ext>
                  </a:extLst>
                </p:cNvPr>
                <p:cNvSpPr/>
                <p:nvPr/>
              </p:nvSpPr>
              <p:spPr>
                <a:xfrm>
                  <a:off x="734343" y="881742"/>
                  <a:ext cx="1633299" cy="1711300"/>
                </a:xfrm>
                <a:prstGeom prst="teardrop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Lágrima 18">
                  <a:extLst>
                    <a:ext uri="{FF2B5EF4-FFF2-40B4-BE49-F238E27FC236}">
                      <a16:creationId xmlns:a16="http://schemas.microsoft.com/office/drawing/2014/main" id="{5FC3B255-9D76-489F-A5F2-4F9C788E0353}"/>
                    </a:ext>
                  </a:extLst>
                </p:cNvPr>
                <p:cNvSpPr/>
                <p:nvPr/>
              </p:nvSpPr>
              <p:spPr>
                <a:xfrm rot="16530420">
                  <a:off x="2699985" y="699979"/>
                  <a:ext cx="1420586" cy="1957977"/>
                </a:xfrm>
                <a:prstGeom prst="teardrop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Lágrima 19">
                  <a:extLst>
                    <a:ext uri="{FF2B5EF4-FFF2-40B4-BE49-F238E27FC236}">
                      <a16:creationId xmlns:a16="http://schemas.microsoft.com/office/drawing/2014/main" id="{CF928818-F3AF-4352-8F70-1CD5910E6C88}"/>
                    </a:ext>
                  </a:extLst>
                </p:cNvPr>
                <p:cNvSpPr/>
                <p:nvPr/>
              </p:nvSpPr>
              <p:spPr>
                <a:xfrm>
                  <a:off x="1351903" y="881741"/>
                  <a:ext cx="1015740" cy="1094016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Lágrima 20">
                  <a:extLst>
                    <a:ext uri="{FF2B5EF4-FFF2-40B4-BE49-F238E27FC236}">
                      <a16:creationId xmlns:a16="http://schemas.microsoft.com/office/drawing/2014/main" id="{E0893E89-1DDD-41DB-BD5F-090CEC838816}"/>
                    </a:ext>
                  </a:extLst>
                </p:cNvPr>
                <p:cNvSpPr/>
                <p:nvPr/>
              </p:nvSpPr>
              <p:spPr>
                <a:xfrm rot="16530420">
                  <a:off x="2457213" y="922845"/>
                  <a:ext cx="992023" cy="1020449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Lágrima 21">
                  <a:extLst>
                    <a:ext uri="{FF2B5EF4-FFF2-40B4-BE49-F238E27FC236}">
                      <a16:creationId xmlns:a16="http://schemas.microsoft.com/office/drawing/2014/main" id="{A5E2F308-2050-4D9B-B88E-8A82912D19B0}"/>
                    </a:ext>
                  </a:extLst>
                </p:cNvPr>
                <p:cNvSpPr/>
                <p:nvPr/>
              </p:nvSpPr>
              <p:spPr>
                <a:xfrm rot="869228">
                  <a:off x="1703025" y="856445"/>
                  <a:ext cx="649337" cy="745673"/>
                </a:xfrm>
                <a:prstGeom prst="teardrop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3" name="Lágrima 22">
                  <a:extLst>
                    <a:ext uri="{FF2B5EF4-FFF2-40B4-BE49-F238E27FC236}">
                      <a16:creationId xmlns:a16="http://schemas.microsoft.com/office/drawing/2014/main" id="{0F2F15D3-C5B0-4A15-B643-925998ED754D}"/>
                    </a:ext>
                  </a:extLst>
                </p:cNvPr>
                <p:cNvSpPr/>
                <p:nvPr/>
              </p:nvSpPr>
              <p:spPr>
                <a:xfrm rot="16747563">
                  <a:off x="2395945" y="985515"/>
                  <a:ext cx="548237" cy="495646"/>
                </a:xfrm>
                <a:prstGeom prst="teardrop">
                  <a:avLst>
                    <a:gd name="adj" fmla="val 100482"/>
                  </a:avLst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sp>
            <p:nvSpPr>
              <p:cNvPr id="16" name="Rayo 15">
                <a:extLst>
                  <a:ext uri="{FF2B5EF4-FFF2-40B4-BE49-F238E27FC236}">
                    <a16:creationId xmlns:a16="http://schemas.microsoft.com/office/drawing/2014/main" id="{8941E3B4-072F-4B67-B73E-4DB4F733C221}"/>
                  </a:ext>
                </a:extLst>
              </p:cNvPr>
              <p:cNvSpPr/>
              <p:nvPr/>
            </p:nvSpPr>
            <p:spPr>
              <a:xfrm rot="19539347">
                <a:off x="4658740" y="983321"/>
                <a:ext cx="3768813" cy="1813321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" name="Rayo 16">
                <a:extLst>
                  <a:ext uri="{FF2B5EF4-FFF2-40B4-BE49-F238E27FC236}">
                    <a16:creationId xmlns:a16="http://schemas.microsoft.com/office/drawing/2014/main" id="{B00D8A6F-8FFE-4BF1-9DAC-15B355A5FD4F}"/>
                  </a:ext>
                </a:extLst>
              </p:cNvPr>
              <p:cNvSpPr/>
              <p:nvPr/>
            </p:nvSpPr>
            <p:spPr>
              <a:xfrm rot="6945274">
                <a:off x="2036505" y="1030441"/>
                <a:ext cx="3445860" cy="1950851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" name="Entrada manual 6"/>
            <p:cNvSpPr/>
            <p:nvPr/>
          </p:nvSpPr>
          <p:spPr>
            <a:xfrm rot="18740246" flipH="1" flipV="1">
              <a:off x="1080120" y="4279510"/>
              <a:ext cx="1949296" cy="827099"/>
            </a:xfrm>
            <a:prstGeom prst="flowChartManualInput">
              <a:avLst/>
            </a:prstGeom>
            <a:gradFill>
              <a:gsLst>
                <a:gs pos="61000">
                  <a:schemeClr val="accent6">
                    <a:lumMod val="75000"/>
                  </a:schemeClr>
                </a:gs>
                <a:gs pos="0">
                  <a:schemeClr val="bg2">
                    <a:lumMod val="1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Entrada manual 7"/>
            <p:cNvSpPr/>
            <p:nvPr/>
          </p:nvSpPr>
          <p:spPr>
            <a:xfrm rot="3019684">
              <a:off x="4308112" y="2897435"/>
              <a:ext cx="773723" cy="1401310"/>
            </a:xfrm>
            <a:prstGeom prst="flowChartManualInput">
              <a:avLst/>
            </a:prstGeom>
            <a:gradFill>
              <a:gsLst>
                <a:gs pos="61000">
                  <a:schemeClr val="accent6">
                    <a:lumMod val="75000"/>
                  </a:schemeClr>
                </a:gs>
                <a:gs pos="0">
                  <a:schemeClr val="bg2">
                    <a:lumMod val="1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Luna 8"/>
            <p:cNvSpPr/>
            <p:nvPr/>
          </p:nvSpPr>
          <p:spPr>
            <a:xfrm rot="14929407">
              <a:off x="2719158" y="2630490"/>
              <a:ext cx="822155" cy="1150561"/>
            </a:xfrm>
            <a:prstGeom prst="moon">
              <a:avLst>
                <a:gd name="adj" fmla="val 4055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Operación manual 9"/>
            <p:cNvSpPr/>
            <p:nvPr/>
          </p:nvSpPr>
          <p:spPr>
            <a:xfrm rot="10501818">
              <a:off x="1894423" y="3558545"/>
              <a:ext cx="3174224" cy="2771699"/>
            </a:xfrm>
            <a:prstGeom prst="flowChartManualOperation">
              <a:avLst/>
            </a:prstGeom>
            <a:gradFill flip="none" rotWithShape="1">
              <a:gsLst>
                <a:gs pos="61000">
                  <a:schemeClr val="accent6">
                    <a:lumMod val="75000"/>
                  </a:schemeClr>
                </a:gs>
                <a:gs pos="0">
                  <a:schemeClr val="bg2">
                    <a:lumMod val="1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Nube 10"/>
            <p:cNvSpPr/>
            <p:nvPr/>
          </p:nvSpPr>
          <p:spPr>
            <a:xfrm rot="13938906">
              <a:off x="4682327" y="2884988"/>
              <a:ext cx="1013395" cy="614948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Preparación 11"/>
            <p:cNvSpPr/>
            <p:nvPr/>
          </p:nvSpPr>
          <p:spPr>
            <a:xfrm rot="5400000">
              <a:off x="2522002" y="1962727"/>
              <a:ext cx="856764" cy="497032"/>
            </a:xfrm>
            <a:prstGeom prst="flowChartPrepa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Nube 12"/>
            <p:cNvSpPr/>
            <p:nvPr/>
          </p:nvSpPr>
          <p:spPr>
            <a:xfrm rot="2545218">
              <a:off x="774693" y="5233169"/>
              <a:ext cx="1013395" cy="614948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Explosión 2 13"/>
            <p:cNvSpPr/>
            <p:nvPr/>
          </p:nvSpPr>
          <p:spPr>
            <a:xfrm rot="349437">
              <a:off x="705673" y="-560811"/>
              <a:ext cx="4781319" cy="3414130"/>
            </a:xfrm>
            <a:prstGeom prst="irregularSeal2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a:blip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00585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EF7CA9D-E338-43FC-9FF1-8F4A33052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20" y="213334"/>
            <a:ext cx="4371975" cy="58197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20B0ABF-90A2-4D81-8CA5-E9D05426355C}"/>
              </a:ext>
            </a:extLst>
          </p:cNvPr>
          <p:cNvSpPr txBox="1"/>
          <p:nvPr/>
        </p:nvSpPr>
        <p:spPr>
          <a:xfrm>
            <a:off x="3048000" y="60677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“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Feed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your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brain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by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building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yourself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”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o 81">
            <a:extLst>
              <a:ext uri="{FF2B5EF4-FFF2-40B4-BE49-F238E27FC236}">
                <a16:creationId xmlns:a16="http://schemas.microsoft.com/office/drawing/2014/main" id="{E3DBDE4E-FB19-4679-8FE6-FF5DBD616607}"/>
              </a:ext>
            </a:extLst>
          </p:cNvPr>
          <p:cNvGrpSpPr/>
          <p:nvPr/>
        </p:nvGrpSpPr>
        <p:grpSpPr>
          <a:xfrm>
            <a:off x="583071" y="1391192"/>
            <a:ext cx="3133539" cy="3402015"/>
            <a:chOff x="319109" y="92627"/>
            <a:chExt cx="3514009" cy="4397209"/>
          </a:xfrm>
        </p:grpSpPr>
        <p:sp>
          <p:nvSpPr>
            <p:cNvPr id="21" name="Luna 20">
              <a:extLst>
                <a:ext uri="{FF2B5EF4-FFF2-40B4-BE49-F238E27FC236}">
                  <a16:creationId xmlns:a16="http://schemas.microsoft.com/office/drawing/2014/main" id="{0D79DD92-EF61-493C-AAE5-6EEF8F7EF3B5}"/>
                </a:ext>
              </a:extLst>
            </p:cNvPr>
            <p:cNvSpPr/>
            <p:nvPr/>
          </p:nvSpPr>
          <p:spPr>
            <a:xfrm rot="6761951">
              <a:off x="1997287" y="3245813"/>
              <a:ext cx="511212" cy="1976833"/>
            </a:xfrm>
            <a:prstGeom prst="moon">
              <a:avLst>
                <a:gd name="adj" fmla="val 87500"/>
              </a:avLst>
            </a:prstGeom>
            <a:pattFill prst="wdUpDiag">
              <a:fgClr>
                <a:srgbClr val="CC0000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bevel/>
            </a:ln>
            <a:effectLst>
              <a:glow rad="228600">
                <a:srgbClr val="CC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485D7DC7-ADEF-4BAA-B35F-0687D6EFE56A}"/>
                </a:ext>
              </a:extLst>
            </p:cNvPr>
            <p:cNvGrpSpPr/>
            <p:nvPr/>
          </p:nvGrpSpPr>
          <p:grpSpPr>
            <a:xfrm>
              <a:off x="319109" y="92627"/>
              <a:ext cx="3514009" cy="3350586"/>
              <a:chOff x="2421708" y="260131"/>
              <a:chExt cx="3514009" cy="3350586"/>
            </a:xfrm>
          </p:grpSpPr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7E481722-F41B-4019-9E36-1910308E3EEF}"/>
                  </a:ext>
                </a:extLst>
              </p:cNvPr>
              <p:cNvSpPr/>
              <p:nvPr/>
            </p:nvSpPr>
            <p:spPr>
              <a:xfrm>
                <a:off x="3139094" y="1632452"/>
                <a:ext cx="1138326" cy="1978265"/>
              </a:xfrm>
              <a:prstGeom prst="ellipse">
                <a:avLst/>
              </a:prstGeom>
              <a:ln w="76200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65E48F69-D294-4AC8-88DD-3B180E04D9C6}"/>
                  </a:ext>
                </a:extLst>
              </p:cNvPr>
              <p:cNvGrpSpPr/>
              <p:nvPr/>
            </p:nvGrpSpPr>
            <p:grpSpPr>
              <a:xfrm>
                <a:off x="2421708" y="260131"/>
                <a:ext cx="3514009" cy="3255632"/>
                <a:chOff x="2469005" y="706983"/>
                <a:chExt cx="5697770" cy="5211166"/>
              </a:xfrm>
            </p:grpSpPr>
            <p:sp>
              <p:nvSpPr>
                <p:cNvPr id="5" name="Forma libre 13">
                  <a:extLst>
                    <a:ext uri="{FF2B5EF4-FFF2-40B4-BE49-F238E27FC236}">
                      <a16:creationId xmlns:a16="http://schemas.microsoft.com/office/drawing/2014/main" id="{90796AA4-FACF-4C9F-97ED-5CFD2071E2B6}"/>
                    </a:ext>
                  </a:extLst>
                </p:cNvPr>
                <p:cNvSpPr/>
                <p:nvPr/>
              </p:nvSpPr>
              <p:spPr>
                <a:xfrm rot="404260">
                  <a:off x="3286027" y="1902782"/>
                  <a:ext cx="2136234" cy="2234701"/>
                </a:xfrm>
                <a:custGeom>
                  <a:avLst/>
                  <a:gdLst>
                    <a:gd name="connsiteX0" fmla="*/ 10451 w 1265603"/>
                    <a:gd name="connsiteY0" fmla="*/ 1758487 h 1955522"/>
                    <a:gd name="connsiteX1" fmla="*/ 685700 w 1265603"/>
                    <a:gd name="connsiteY1" fmla="*/ 25 h 1955522"/>
                    <a:gd name="connsiteX2" fmla="*/ 1248408 w 1265603"/>
                    <a:gd name="connsiteY2" fmla="*/ 1716284 h 1955522"/>
                    <a:gd name="connsiteX3" fmla="*/ 10451 w 1265603"/>
                    <a:gd name="connsiteY3" fmla="*/ 1758487 h 1955522"/>
                    <a:gd name="connsiteX0" fmla="*/ 9 w 1237977"/>
                    <a:gd name="connsiteY0" fmla="*/ 1758487 h 1848117"/>
                    <a:gd name="connsiteX1" fmla="*/ 675258 w 1237977"/>
                    <a:gd name="connsiteY1" fmla="*/ 25 h 1848117"/>
                    <a:gd name="connsiteX2" fmla="*/ 1237966 w 1237977"/>
                    <a:gd name="connsiteY2" fmla="*/ 1716284 h 1848117"/>
                    <a:gd name="connsiteX3" fmla="*/ 689326 w 1237977"/>
                    <a:gd name="connsiteY3" fmla="*/ 1603742 h 1848117"/>
                    <a:gd name="connsiteX4" fmla="*/ 9 w 1237977"/>
                    <a:gd name="connsiteY4" fmla="*/ 1758487 h 1848117"/>
                    <a:gd name="connsiteX0" fmla="*/ 9 w 1322381"/>
                    <a:gd name="connsiteY0" fmla="*/ 1758486 h 1932596"/>
                    <a:gd name="connsiteX1" fmla="*/ 675258 w 1322381"/>
                    <a:gd name="connsiteY1" fmla="*/ 24 h 1932596"/>
                    <a:gd name="connsiteX2" fmla="*/ 1322372 w 1322381"/>
                    <a:gd name="connsiteY2" fmla="*/ 1856960 h 1932596"/>
                    <a:gd name="connsiteX3" fmla="*/ 689326 w 1322381"/>
                    <a:gd name="connsiteY3" fmla="*/ 1603741 h 1932596"/>
                    <a:gd name="connsiteX4" fmla="*/ 9 w 1322381"/>
                    <a:gd name="connsiteY4" fmla="*/ 1758486 h 1932596"/>
                    <a:gd name="connsiteX0" fmla="*/ 9 w 1322381"/>
                    <a:gd name="connsiteY0" fmla="*/ 1645945 h 1812862"/>
                    <a:gd name="connsiteX1" fmla="*/ 703393 w 1322381"/>
                    <a:gd name="connsiteY1" fmla="*/ 25 h 1812862"/>
                    <a:gd name="connsiteX2" fmla="*/ 1322372 w 1322381"/>
                    <a:gd name="connsiteY2" fmla="*/ 1744419 h 1812862"/>
                    <a:gd name="connsiteX3" fmla="*/ 689326 w 1322381"/>
                    <a:gd name="connsiteY3" fmla="*/ 1491200 h 1812862"/>
                    <a:gd name="connsiteX4" fmla="*/ 9 w 1322381"/>
                    <a:gd name="connsiteY4" fmla="*/ 1645945 h 1812862"/>
                    <a:gd name="connsiteX0" fmla="*/ 9 w 1252044"/>
                    <a:gd name="connsiteY0" fmla="*/ 1645953 h 1727775"/>
                    <a:gd name="connsiteX1" fmla="*/ 703393 w 1252044"/>
                    <a:gd name="connsiteY1" fmla="*/ 33 h 1727775"/>
                    <a:gd name="connsiteX2" fmla="*/ 1252033 w 1252044"/>
                    <a:gd name="connsiteY2" fmla="*/ 1350532 h 1727775"/>
                    <a:gd name="connsiteX3" fmla="*/ 689326 w 1252044"/>
                    <a:gd name="connsiteY3" fmla="*/ 1491208 h 1727775"/>
                    <a:gd name="connsiteX4" fmla="*/ 9 w 1252044"/>
                    <a:gd name="connsiteY4" fmla="*/ 1645953 h 1727775"/>
                    <a:gd name="connsiteX0" fmla="*/ 9 w 1181709"/>
                    <a:gd name="connsiteY0" fmla="*/ 1645958 h 1727780"/>
                    <a:gd name="connsiteX1" fmla="*/ 703393 w 1181709"/>
                    <a:gd name="connsiteY1" fmla="*/ 38 h 1727780"/>
                    <a:gd name="connsiteX2" fmla="*/ 1181695 w 1181709"/>
                    <a:gd name="connsiteY2" fmla="*/ 1209860 h 1727780"/>
                    <a:gd name="connsiteX3" fmla="*/ 689326 w 1181709"/>
                    <a:gd name="connsiteY3" fmla="*/ 1491213 h 1727780"/>
                    <a:gd name="connsiteX4" fmla="*/ 9 w 1181709"/>
                    <a:gd name="connsiteY4" fmla="*/ 1645958 h 1727780"/>
                    <a:gd name="connsiteX0" fmla="*/ 29 w 1181729"/>
                    <a:gd name="connsiteY0" fmla="*/ 1645958 h 1691128"/>
                    <a:gd name="connsiteX1" fmla="*/ 703413 w 1181729"/>
                    <a:gd name="connsiteY1" fmla="*/ 38 h 1691128"/>
                    <a:gd name="connsiteX2" fmla="*/ 1181715 w 1181729"/>
                    <a:gd name="connsiteY2" fmla="*/ 1209860 h 1691128"/>
                    <a:gd name="connsiteX3" fmla="*/ 730285 w 1181729"/>
                    <a:gd name="connsiteY3" fmla="*/ 1259462 h 1691128"/>
                    <a:gd name="connsiteX4" fmla="*/ 29 w 1181729"/>
                    <a:gd name="connsiteY4" fmla="*/ 1645958 h 1691128"/>
                    <a:gd name="connsiteX0" fmla="*/ 33 w 1116628"/>
                    <a:gd name="connsiteY0" fmla="*/ 1830175 h 1870566"/>
                    <a:gd name="connsiteX1" fmla="*/ 638313 w 1116628"/>
                    <a:gd name="connsiteY1" fmla="*/ 6902 h 1870566"/>
                    <a:gd name="connsiteX2" fmla="*/ 1116615 w 1116628"/>
                    <a:gd name="connsiteY2" fmla="*/ 1216724 h 1870566"/>
                    <a:gd name="connsiteX3" fmla="*/ 665185 w 1116628"/>
                    <a:gd name="connsiteY3" fmla="*/ 1266326 h 1870566"/>
                    <a:gd name="connsiteX4" fmla="*/ 33 w 1116628"/>
                    <a:gd name="connsiteY4" fmla="*/ 1830175 h 1870566"/>
                    <a:gd name="connsiteX0" fmla="*/ 33 w 1155007"/>
                    <a:gd name="connsiteY0" fmla="*/ 1825638 h 1864321"/>
                    <a:gd name="connsiteX1" fmla="*/ 638313 w 1155007"/>
                    <a:gd name="connsiteY1" fmla="*/ 2365 h 1864321"/>
                    <a:gd name="connsiteX2" fmla="*/ 1154995 w 1155007"/>
                    <a:gd name="connsiteY2" fmla="*/ 1441568 h 1864321"/>
                    <a:gd name="connsiteX3" fmla="*/ 665185 w 1155007"/>
                    <a:gd name="connsiteY3" fmla="*/ 1261789 h 1864321"/>
                    <a:gd name="connsiteX4" fmla="*/ 33 w 1155007"/>
                    <a:gd name="connsiteY4" fmla="*/ 1825638 h 1864321"/>
                    <a:gd name="connsiteX0" fmla="*/ 42 w 1042405"/>
                    <a:gd name="connsiteY0" fmla="*/ 1506639 h 1562748"/>
                    <a:gd name="connsiteX1" fmla="*/ 525712 w 1042405"/>
                    <a:gd name="connsiteY1" fmla="*/ 79 h 1562748"/>
                    <a:gd name="connsiteX2" fmla="*/ 1042394 w 1042405"/>
                    <a:gd name="connsiteY2" fmla="*/ 1439282 h 1562748"/>
                    <a:gd name="connsiteX3" fmla="*/ 552584 w 1042405"/>
                    <a:gd name="connsiteY3" fmla="*/ 1259503 h 1562748"/>
                    <a:gd name="connsiteX4" fmla="*/ 42 w 1042405"/>
                    <a:gd name="connsiteY4" fmla="*/ 1506639 h 1562748"/>
                    <a:gd name="connsiteX0" fmla="*/ 42 w 1042405"/>
                    <a:gd name="connsiteY0" fmla="*/ 1548992 h 1601915"/>
                    <a:gd name="connsiteX1" fmla="*/ 525712 w 1042405"/>
                    <a:gd name="connsiteY1" fmla="*/ 204 h 1601915"/>
                    <a:gd name="connsiteX2" fmla="*/ 1042394 w 1042405"/>
                    <a:gd name="connsiteY2" fmla="*/ 1439407 h 1601915"/>
                    <a:gd name="connsiteX3" fmla="*/ 552584 w 1042405"/>
                    <a:gd name="connsiteY3" fmla="*/ 1259628 h 1601915"/>
                    <a:gd name="connsiteX4" fmla="*/ 42 w 1042405"/>
                    <a:gd name="connsiteY4" fmla="*/ 1548992 h 1601915"/>
                    <a:gd name="connsiteX0" fmla="*/ 44 w 1023639"/>
                    <a:gd name="connsiteY0" fmla="*/ 1548992 h 1601915"/>
                    <a:gd name="connsiteX1" fmla="*/ 506946 w 1023639"/>
                    <a:gd name="connsiteY1" fmla="*/ 204 h 1601915"/>
                    <a:gd name="connsiteX2" fmla="*/ 1023628 w 1023639"/>
                    <a:gd name="connsiteY2" fmla="*/ 1439407 h 1601915"/>
                    <a:gd name="connsiteX3" fmla="*/ 533818 w 1023639"/>
                    <a:gd name="connsiteY3" fmla="*/ 1259628 h 1601915"/>
                    <a:gd name="connsiteX4" fmla="*/ 44 w 1023639"/>
                    <a:gd name="connsiteY4" fmla="*/ 1548992 h 1601915"/>
                    <a:gd name="connsiteX0" fmla="*/ 4 w 1023600"/>
                    <a:gd name="connsiteY0" fmla="*/ 789217 h 801854"/>
                    <a:gd name="connsiteX1" fmla="*/ 525674 w 1023600"/>
                    <a:gd name="connsiteY1" fmla="*/ 541 h 801854"/>
                    <a:gd name="connsiteX2" fmla="*/ 1023588 w 1023600"/>
                    <a:gd name="connsiteY2" fmla="*/ 679632 h 801854"/>
                    <a:gd name="connsiteX3" fmla="*/ 533778 w 1023600"/>
                    <a:gd name="connsiteY3" fmla="*/ 499853 h 801854"/>
                    <a:gd name="connsiteX4" fmla="*/ 4 w 1023600"/>
                    <a:gd name="connsiteY4" fmla="*/ 789217 h 801854"/>
                    <a:gd name="connsiteX0" fmla="*/ 2 w 1192514"/>
                    <a:gd name="connsiteY0" fmla="*/ 982313 h 991428"/>
                    <a:gd name="connsiteX1" fmla="*/ 694587 w 1192514"/>
                    <a:gd name="connsiteY1" fmla="*/ 3609 h 991428"/>
                    <a:gd name="connsiteX2" fmla="*/ 1192501 w 1192514"/>
                    <a:gd name="connsiteY2" fmla="*/ 682700 h 991428"/>
                    <a:gd name="connsiteX3" fmla="*/ 702691 w 1192514"/>
                    <a:gd name="connsiteY3" fmla="*/ 502921 h 991428"/>
                    <a:gd name="connsiteX4" fmla="*/ 2 w 1192514"/>
                    <a:gd name="connsiteY4" fmla="*/ 982313 h 991428"/>
                    <a:gd name="connsiteX0" fmla="*/ 12933 w 1205443"/>
                    <a:gd name="connsiteY0" fmla="*/ 992108 h 994053"/>
                    <a:gd name="connsiteX1" fmla="*/ 293056 w 1205443"/>
                    <a:gd name="connsiteY1" fmla="*/ 298909 h 994053"/>
                    <a:gd name="connsiteX2" fmla="*/ 707518 w 1205443"/>
                    <a:gd name="connsiteY2" fmla="*/ 13404 h 994053"/>
                    <a:gd name="connsiteX3" fmla="*/ 1205432 w 1205443"/>
                    <a:gd name="connsiteY3" fmla="*/ 692495 h 994053"/>
                    <a:gd name="connsiteX4" fmla="*/ 715622 w 1205443"/>
                    <a:gd name="connsiteY4" fmla="*/ 512716 h 994053"/>
                    <a:gd name="connsiteX5" fmla="*/ 12933 w 1205443"/>
                    <a:gd name="connsiteY5" fmla="*/ 992108 h 994053"/>
                    <a:gd name="connsiteX0" fmla="*/ 12933 w 1411890"/>
                    <a:gd name="connsiteY0" fmla="*/ 1001435 h 1003275"/>
                    <a:gd name="connsiteX1" fmla="*/ 293056 w 1411890"/>
                    <a:gd name="connsiteY1" fmla="*/ 308236 h 1003275"/>
                    <a:gd name="connsiteX2" fmla="*/ 707518 w 1411890"/>
                    <a:gd name="connsiteY2" fmla="*/ 22731 h 1003275"/>
                    <a:gd name="connsiteX3" fmla="*/ 1411883 w 1411890"/>
                    <a:gd name="connsiteY3" fmla="*/ 870735 h 1003275"/>
                    <a:gd name="connsiteX4" fmla="*/ 715622 w 1411890"/>
                    <a:gd name="connsiteY4" fmla="*/ 522043 h 1003275"/>
                    <a:gd name="connsiteX5" fmla="*/ 12933 w 1411890"/>
                    <a:gd name="connsiteY5" fmla="*/ 1001435 h 1003275"/>
                    <a:gd name="connsiteX0" fmla="*/ 12933 w 1524499"/>
                    <a:gd name="connsiteY0" fmla="*/ 1016898 h 1185955"/>
                    <a:gd name="connsiteX1" fmla="*/ 293056 w 1524499"/>
                    <a:gd name="connsiteY1" fmla="*/ 323699 h 1185955"/>
                    <a:gd name="connsiteX2" fmla="*/ 707518 w 1524499"/>
                    <a:gd name="connsiteY2" fmla="*/ 38194 h 1185955"/>
                    <a:gd name="connsiteX3" fmla="*/ 1524493 w 1524499"/>
                    <a:gd name="connsiteY3" fmla="*/ 1139569 h 1185955"/>
                    <a:gd name="connsiteX4" fmla="*/ 715622 w 1524499"/>
                    <a:gd name="connsiteY4" fmla="*/ 537506 h 1185955"/>
                    <a:gd name="connsiteX5" fmla="*/ 12933 w 1524499"/>
                    <a:gd name="connsiteY5" fmla="*/ 1016898 h 1185955"/>
                    <a:gd name="connsiteX0" fmla="*/ 12933 w 1524499"/>
                    <a:gd name="connsiteY0" fmla="*/ 1143584 h 1185041"/>
                    <a:gd name="connsiteX1" fmla="*/ 293056 w 1524499"/>
                    <a:gd name="connsiteY1" fmla="*/ 323699 h 1185041"/>
                    <a:gd name="connsiteX2" fmla="*/ 707518 w 1524499"/>
                    <a:gd name="connsiteY2" fmla="*/ 38194 h 1185041"/>
                    <a:gd name="connsiteX3" fmla="*/ 1524493 w 1524499"/>
                    <a:gd name="connsiteY3" fmla="*/ 1139569 h 1185041"/>
                    <a:gd name="connsiteX4" fmla="*/ 715622 w 1524499"/>
                    <a:gd name="connsiteY4" fmla="*/ 537506 h 1185041"/>
                    <a:gd name="connsiteX5" fmla="*/ 12933 w 1524499"/>
                    <a:gd name="connsiteY5" fmla="*/ 1143584 h 1185041"/>
                    <a:gd name="connsiteX0" fmla="*/ 8641 w 1520207"/>
                    <a:gd name="connsiteY0" fmla="*/ 1143584 h 1178583"/>
                    <a:gd name="connsiteX1" fmla="*/ 288764 w 1520207"/>
                    <a:gd name="connsiteY1" fmla="*/ 323699 h 1178583"/>
                    <a:gd name="connsiteX2" fmla="*/ 703226 w 1520207"/>
                    <a:gd name="connsiteY2" fmla="*/ 38194 h 1178583"/>
                    <a:gd name="connsiteX3" fmla="*/ 1520201 w 1520207"/>
                    <a:gd name="connsiteY3" fmla="*/ 1139569 h 1178583"/>
                    <a:gd name="connsiteX4" fmla="*/ 617488 w 1520207"/>
                    <a:gd name="connsiteY4" fmla="*/ 368593 h 1178583"/>
                    <a:gd name="connsiteX5" fmla="*/ 8641 w 1520207"/>
                    <a:gd name="connsiteY5" fmla="*/ 1143584 h 1178583"/>
                    <a:gd name="connsiteX0" fmla="*/ 8641 w 1526541"/>
                    <a:gd name="connsiteY0" fmla="*/ 1143584 h 1154900"/>
                    <a:gd name="connsiteX1" fmla="*/ 288764 w 1526541"/>
                    <a:gd name="connsiteY1" fmla="*/ 323699 h 1154900"/>
                    <a:gd name="connsiteX2" fmla="*/ 703226 w 1526541"/>
                    <a:gd name="connsiteY2" fmla="*/ 38194 h 1154900"/>
                    <a:gd name="connsiteX3" fmla="*/ 1520201 w 1526541"/>
                    <a:gd name="connsiteY3" fmla="*/ 1139569 h 1154900"/>
                    <a:gd name="connsiteX4" fmla="*/ 1058265 w 1526541"/>
                    <a:gd name="connsiteY4" fmla="*/ 661527 h 1154900"/>
                    <a:gd name="connsiteX5" fmla="*/ 617488 w 1526541"/>
                    <a:gd name="connsiteY5" fmla="*/ 368593 h 1154900"/>
                    <a:gd name="connsiteX6" fmla="*/ 8641 w 1526541"/>
                    <a:gd name="connsiteY6" fmla="*/ 1143584 h 1154900"/>
                    <a:gd name="connsiteX0" fmla="*/ 8641 w 1527164"/>
                    <a:gd name="connsiteY0" fmla="*/ 1143584 h 1153272"/>
                    <a:gd name="connsiteX1" fmla="*/ 288764 w 1527164"/>
                    <a:gd name="connsiteY1" fmla="*/ 323699 h 1153272"/>
                    <a:gd name="connsiteX2" fmla="*/ 703226 w 1527164"/>
                    <a:gd name="connsiteY2" fmla="*/ 38194 h 1153272"/>
                    <a:gd name="connsiteX3" fmla="*/ 1520201 w 1527164"/>
                    <a:gd name="connsiteY3" fmla="*/ 1139569 h 1153272"/>
                    <a:gd name="connsiteX4" fmla="*/ 1095801 w 1527164"/>
                    <a:gd name="connsiteY4" fmla="*/ 598185 h 1153272"/>
                    <a:gd name="connsiteX5" fmla="*/ 617488 w 1527164"/>
                    <a:gd name="connsiteY5" fmla="*/ 368593 h 1153272"/>
                    <a:gd name="connsiteX6" fmla="*/ 8641 w 1527164"/>
                    <a:gd name="connsiteY6" fmla="*/ 1143584 h 1153272"/>
                    <a:gd name="connsiteX0" fmla="*/ 8641 w 1526018"/>
                    <a:gd name="connsiteY0" fmla="*/ 1143584 h 1156216"/>
                    <a:gd name="connsiteX1" fmla="*/ 288764 w 1526018"/>
                    <a:gd name="connsiteY1" fmla="*/ 323699 h 1156216"/>
                    <a:gd name="connsiteX2" fmla="*/ 703226 w 1526018"/>
                    <a:gd name="connsiteY2" fmla="*/ 38194 h 1156216"/>
                    <a:gd name="connsiteX3" fmla="*/ 1520201 w 1526018"/>
                    <a:gd name="connsiteY3" fmla="*/ 1139569 h 1156216"/>
                    <a:gd name="connsiteX4" fmla="*/ 1020728 w 1526018"/>
                    <a:gd name="connsiteY4" fmla="*/ 703756 h 1156216"/>
                    <a:gd name="connsiteX5" fmla="*/ 617488 w 1526018"/>
                    <a:gd name="connsiteY5" fmla="*/ 368593 h 1156216"/>
                    <a:gd name="connsiteX6" fmla="*/ 8641 w 1526018"/>
                    <a:gd name="connsiteY6" fmla="*/ 1143584 h 1156216"/>
                    <a:gd name="connsiteX0" fmla="*/ 7126 w 1580808"/>
                    <a:gd name="connsiteY0" fmla="*/ 1291383 h 1291433"/>
                    <a:gd name="connsiteX1" fmla="*/ 343554 w 1580808"/>
                    <a:gd name="connsiteY1" fmla="*/ 323699 h 1291433"/>
                    <a:gd name="connsiteX2" fmla="*/ 758016 w 1580808"/>
                    <a:gd name="connsiteY2" fmla="*/ 38194 h 1291433"/>
                    <a:gd name="connsiteX3" fmla="*/ 1574991 w 1580808"/>
                    <a:gd name="connsiteY3" fmla="*/ 1139569 h 1291433"/>
                    <a:gd name="connsiteX4" fmla="*/ 1075518 w 1580808"/>
                    <a:gd name="connsiteY4" fmla="*/ 703756 h 1291433"/>
                    <a:gd name="connsiteX5" fmla="*/ 672278 w 1580808"/>
                    <a:gd name="connsiteY5" fmla="*/ 368593 h 1291433"/>
                    <a:gd name="connsiteX6" fmla="*/ 7126 w 1580808"/>
                    <a:gd name="connsiteY6" fmla="*/ 1291383 h 1291433"/>
                    <a:gd name="connsiteX0" fmla="*/ 7126 w 1579984"/>
                    <a:gd name="connsiteY0" fmla="*/ 1291383 h 1291432"/>
                    <a:gd name="connsiteX1" fmla="*/ 343554 w 1579984"/>
                    <a:gd name="connsiteY1" fmla="*/ 323699 h 1291432"/>
                    <a:gd name="connsiteX2" fmla="*/ 758016 w 1579984"/>
                    <a:gd name="connsiteY2" fmla="*/ 38194 h 1291432"/>
                    <a:gd name="connsiteX3" fmla="*/ 1574991 w 1579984"/>
                    <a:gd name="connsiteY3" fmla="*/ 1139569 h 1291432"/>
                    <a:gd name="connsiteX4" fmla="*/ 1000445 w 1579984"/>
                    <a:gd name="connsiteY4" fmla="*/ 745984 h 1291432"/>
                    <a:gd name="connsiteX5" fmla="*/ 672278 w 1579984"/>
                    <a:gd name="connsiteY5" fmla="*/ 368593 h 1291432"/>
                    <a:gd name="connsiteX6" fmla="*/ 7126 w 1579984"/>
                    <a:gd name="connsiteY6" fmla="*/ 1291383 h 1291432"/>
                    <a:gd name="connsiteX0" fmla="*/ 6446 w 1579304"/>
                    <a:gd name="connsiteY0" fmla="*/ 1291383 h 1292196"/>
                    <a:gd name="connsiteX1" fmla="*/ 342874 w 1579304"/>
                    <a:gd name="connsiteY1" fmla="*/ 323699 h 1292196"/>
                    <a:gd name="connsiteX2" fmla="*/ 757336 w 1579304"/>
                    <a:gd name="connsiteY2" fmla="*/ 38194 h 1292196"/>
                    <a:gd name="connsiteX3" fmla="*/ 1574311 w 1579304"/>
                    <a:gd name="connsiteY3" fmla="*/ 1139569 h 1292196"/>
                    <a:gd name="connsiteX4" fmla="*/ 999765 w 1579304"/>
                    <a:gd name="connsiteY4" fmla="*/ 745984 h 1292196"/>
                    <a:gd name="connsiteX5" fmla="*/ 652830 w 1579304"/>
                    <a:gd name="connsiteY5" fmla="*/ 495278 h 1292196"/>
                    <a:gd name="connsiteX6" fmla="*/ 6446 w 1579304"/>
                    <a:gd name="connsiteY6" fmla="*/ 1291383 h 1292196"/>
                    <a:gd name="connsiteX0" fmla="*/ 6446 w 1579304"/>
                    <a:gd name="connsiteY0" fmla="*/ 1291383 h 1292080"/>
                    <a:gd name="connsiteX1" fmla="*/ 342874 w 1579304"/>
                    <a:gd name="connsiteY1" fmla="*/ 323699 h 1292080"/>
                    <a:gd name="connsiteX2" fmla="*/ 757336 w 1579304"/>
                    <a:gd name="connsiteY2" fmla="*/ 38194 h 1292080"/>
                    <a:gd name="connsiteX3" fmla="*/ 1574311 w 1579304"/>
                    <a:gd name="connsiteY3" fmla="*/ 1139569 h 1292080"/>
                    <a:gd name="connsiteX4" fmla="*/ 999765 w 1579304"/>
                    <a:gd name="connsiteY4" fmla="*/ 745984 h 1292080"/>
                    <a:gd name="connsiteX5" fmla="*/ 652830 w 1579304"/>
                    <a:gd name="connsiteY5" fmla="*/ 495278 h 1292080"/>
                    <a:gd name="connsiteX6" fmla="*/ 6446 w 1579304"/>
                    <a:gd name="connsiteY6" fmla="*/ 1291383 h 1292080"/>
                    <a:gd name="connsiteX0" fmla="*/ 6446 w 1523593"/>
                    <a:gd name="connsiteY0" fmla="*/ 1294073 h 1294770"/>
                    <a:gd name="connsiteX1" fmla="*/ 342874 w 1523593"/>
                    <a:gd name="connsiteY1" fmla="*/ 326389 h 1294770"/>
                    <a:gd name="connsiteX2" fmla="*/ 757336 w 1523593"/>
                    <a:gd name="connsiteY2" fmla="*/ 40884 h 1294770"/>
                    <a:gd name="connsiteX3" fmla="*/ 1518006 w 1523593"/>
                    <a:gd name="connsiteY3" fmla="*/ 1184487 h 1294770"/>
                    <a:gd name="connsiteX4" fmla="*/ 999765 w 1523593"/>
                    <a:gd name="connsiteY4" fmla="*/ 748674 h 1294770"/>
                    <a:gd name="connsiteX5" fmla="*/ 652830 w 1523593"/>
                    <a:gd name="connsiteY5" fmla="*/ 497968 h 1294770"/>
                    <a:gd name="connsiteX6" fmla="*/ 6446 w 1523593"/>
                    <a:gd name="connsiteY6" fmla="*/ 1294073 h 1294770"/>
                    <a:gd name="connsiteX0" fmla="*/ 28110 w 1545257"/>
                    <a:gd name="connsiteY0" fmla="*/ 1306238 h 1307519"/>
                    <a:gd name="connsiteX1" fmla="*/ 176855 w 1545257"/>
                    <a:gd name="connsiteY1" fmla="*/ 275211 h 1307519"/>
                    <a:gd name="connsiteX2" fmla="*/ 779000 w 1545257"/>
                    <a:gd name="connsiteY2" fmla="*/ 53049 h 1307519"/>
                    <a:gd name="connsiteX3" fmla="*/ 1539670 w 1545257"/>
                    <a:gd name="connsiteY3" fmla="*/ 1196652 h 1307519"/>
                    <a:gd name="connsiteX4" fmla="*/ 1021429 w 1545257"/>
                    <a:gd name="connsiteY4" fmla="*/ 760839 h 1307519"/>
                    <a:gd name="connsiteX5" fmla="*/ 674494 w 1545257"/>
                    <a:gd name="connsiteY5" fmla="*/ 510133 h 1307519"/>
                    <a:gd name="connsiteX6" fmla="*/ 28110 w 1545257"/>
                    <a:gd name="connsiteY6" fmla="*/ 1306238 h 1307519"/>
                    <a:gd name="connsiteX0" fmla="*/ 18917 w 1629905"/>
                    <a:gd name="connsiteY0" fmla="*/ 1601837 h 1602966"/>
                    <a:gd name="connsiteX1" fmla="*/ 261503 w 1629905"/>
                    <a:gd name="connsiteY1" fmla="*/ 275211 h 1602966"/>
                    <a:gd name="connsiteX2" fmla="*/ 863648 w 1629905"/>
                    <a:gd name="connsiteY2" fmla="*/ 53049 h 1602966"/>
                    <a:gd name="connsiteX3" fmla="*/ 1624318 w 1629905"/>
                    <a:gd name="connsiteY3" fmla="*/ 1196652 h 1602966"/>
                    <a:gd name="connsiteX4" fmla="*/ 1106077 w 1629905"/>
                    <a:gd name="connsiteY4" fmla="*/ 760839 h 1602966"/>
                    <a:gd name="connsiteX5" fmla="*/ 759142 w 1629905"/>
                    <a:gd name="connsiteY5" fmla="*/ 510133 h 1602966"/>
                    <a:gd name="connsiteX6" fmla="*/ 18917 w 1629905"/>
                    <a:gd name="connsiteY6" fmla="*/ 1601837 h 1602966"/>
                    <a:gd name="connsiteX0" fmla="*/ 9667 w 1620655"/>
                    <a:gd name="connsiteY0" fmla="*/ 1601837 h 1602367"/>
                    <a:gd name="connsiteX1" fmla="*/ 252253 w 1620655"/>
                    <a:gd name="connsiteY1" fmla="*/ 275211 h 1602367"/>
                    <a:gd name="connsiteX2" fmla="*/ 854398 w 1620655"/>
                    <a:gd name="connsiteY2" fmla="*/ 53049 h 1602367"/>
                    <a:gd name="connsiteX3" fmla="*/ 1615068 w 1620655"/>
                    <a:gd name="connsiteY3" fmla="*/ 1196652 h 1602367"/>
                    <a:gd name="connsiteX4" fmla="*/ 1096827 w 1620655"/>
                    <a:gd name="connsiteY4" fmla="*/ 760839 h 1602367"/>
                    <a:gd name="connsiteX5" fmla="*/ 572848 w 1620655"/>
                    <a:gd name="connsiteY5" fmla="*/ 440050 h 1602367"/>
                    <a:gd name="connsiteX6" fmla="*/ 9667 w 1620655"/>
                    <a:gd name="connsiteY6" fmla="*/ 1601837 h 1602367"/>
                    <a:gd name="connsiteX0" fmla="*/ 76319 w 1687307"/>
                    <a:gd name="connsiteY0" fmla="*/ 1589844 h 1590053"/>
                    <a:gd name="connsiteX1" fmla="*/ 80551 w 1687307"/>
                    <a:gd name="connsiteY1" fmla="*/ 325549 h 1590053"/>
                    <a:gd name="connsiteX2" fmla="*/ 921050 w 1687307"/>
                    <a:gd name="connsiteY2" fmla="*/ 41056 h 1590053"/>
                    <a:gd name="connsiteX3" fmla="*/ 1681720 w 1687307"/>
                    <a:gd name="connsiteY3" fmla="*/ 1184659 h 1590053"/>
                    <a:gd name="connsiteX4" fmla="*/ 1163479 w 1687307"/>
                    <a:gd name="connsiteY4" fmla="*/ 748846 h 1590053"/>
                    <a:gd name="connsiteX5" fmla="*/ 639500 w 1687307"/>
                    <a:gd name="connsiteY5" fmla="*/ 428057 h 1590053"/>
                    <a:gd name="connsiteX6" fmla="*/ 76319 w 1687307"/>
                    <a:gd name="connsiteY6" fmla="*/ 1589844 h 1590053"/>
                    <a:gd name="connsiteX0" fmla="*/ 65702 w 1698529"/>
                    <a:gd name="connsiteY0" fmla="*/ 1863226 h 1863397"/>
                    <a:gd name="connsiteX1" fmla="*/ 91773 w 1698529"/>
                    <a:gd name="connsiteY1" fmla="*/ 325549 h 1863397"/>
                    <a:gd name="connsiteX2" fmla="*/ 932272 w 1698529"/>
                    <a:gd name="connsiteY2" fmla="*/ 41056 h 1863397"/>
                    <a:gd name="connsiteX3" fmla="*/ 1692942 w 1698529"/>
                    <a:gd name="connsiteY3" fmla="*/ 1184659 h 1863397"/>
                    <a:gd name="connsiteX4" fmla="*/ 1174701 w 1698529"/>
                    <a:gd name="connsiteY4" fmla="*/ 748846 h 1863397"/>
                    <a:gd name="connsiteX5" fmla="*/ 650722 w 1698529"/>
                    <a:gd name="connsiteY5" fmla="*/ 428057 h 1863397"/>
                    <a:gd name="connsiteX6" fmla="*/ 65702 w 1698529"/>
                    <a:gd name="connsiteY6" fmla="*/ 1863226 h 1863397"/>
                    <a:gd name="connsiteX0" fmla="*/ 49790 w 1682617"/>
                    <a:gd name="connsiteY0" fmla="*/ 1863226 h 1863482"/>
                    <a:gd name="connsiteX1" fmla="*/ 75861 w 1682617"/>
                    <a:gd name="connsiteY1" fmla="*/ 325549 h 1863482"/>
                    <a:gd name="connsiteX2" fmla="*/ 916360 w 1682617"/>
                    <a:gd name="connsiteY2" fmla="*/ 41056 h 1863482"/>
                    <a:gd name="connsiteX3" fmla="*/ 1677030 w 1682617"/>
                    <a:gd name="connsiteY3" fmla="*/ 1184659 h 1863482"/>
                    <a:gd name="connsiteX4" fmla="*/ 1158789 w 1682617"/>
                    <a:gd name="connsiteY4" fmla="*/ 748846 h 1863482"/>
                    <a:gd name="connsiteX5" fmla="*/ 385177 w 1682617"/>
                    <a:gd name="connsiteY5" fmla="*/ 450110 h 1863482"/>
                    <a:gd name="connsiteX6" fmla="*/ 49790 w 1682617"/>
                    <a:gd name="connsiteY6" fmla="*/ 1863226 h 1863482"/>
                    <a:gd name="connsiteX0" fmla="*/ 55831 w 1688658"/>
                    <a:gd name="connsiteY0" fmla="*/ 1863226 h 1865306"/>
                    <a:gd name="connsiteX1" fmla="*/ 81902 w 1688658"/>
                    <a:gd name="connsiteY1" fmla="*/ 325549 h 1865306"/>
                    <a:gd name="connsiteX2" fmla="*/ 922401 w 1688658"/>
                    <a:gd name="connsiteY2" fmla="*/ 41056 h 1865306"/>
                    <a:gd name="connsiteX3" fmla="*/ 1683071 w 1688658"/>
                    <a:gd name="connsiteY3" fmla="*/ 1184659 h 1865306"/>
                    <a:gd name="connsiteX4" fmla="*/ 1164830 w 1688658"/>
                    <a:gd name="connsiteY4" fmla="*/ 748846 h 1865306"/>
                    <a:gd name="connsiteX5" fmla="*/ 489049 w 1688658"/>
                    <a:gd name="connsiteY5" fmla="*/ 658948 h 1865306"/>
                    <a:gd name="connsiteX6" fmla="*/ 55831 w 1688658"/>
                    <a:gd name="connsiteY6" fmla="*/ 1863226 h 1865306"/>
                    <a:gd name="connsiteX0" fmla="*/ 83856 w 1668618"/>
                    <a:gd name="connsiteY0" fmla="*/ 1824056 h 1826199"/>
                    <a:gd name="connsiteX1" fmla="*/ 61862 w 1668618"/>
                    <a:gd name="connsiteY1" fmla="*/ 325549 h 1826199"/>
                    <a:gd name="connsiteX2" fmla="*/ 902361 w 1668618"/>
                    <a:gd name="connsiteY2" fmla="*/ 41056 h 1826199"/>
                    <a:gd name="connsiteX3" fmla="*/ 1663031 w 1668618"/>
                    <a:gd name="connsiteY3" fmla="*/ 1184659 h 1826199"/>
                    <a:gd name="connsiteX4" fmla="*/ 1144790 w 1668618"/>
                    <a:gd name="connsiteY4" fmla="*/ 748846 h 1826199"/>
                    <a:gd name="connsiteX5" fmla="*/ 469009 w 1668618"/>
                    <a:gd name="connsiteY5" fmla="*/ 658948 h 1826199"/>
                    <a:gd name="connsiteX6" fmla="*/ 83856 w 1668618"/>
                    <a:gd name="connsiteY6" fmla="*/ 1824056 h 1826199"/>
                    <a:gd name="connsiteX0" fmla="*/ 81236 w 1665998"/>
                    <a:gd name="connsiteY0" fmla="*/ 1824056 h 1825357"/>
                    <a:gd name="connsiteX1" fmla="*/ 59242 w 1665998"/>
                    <a:gd name="connsiteY1" fmla="*/ 325549 h 1825357"/>
                    <a:gd name="connsiteX2" fmla="*/ 899741 w 1665998"/>
                    <a:gd name="connsiteY2" fmla="*/ 41056 h 1825357"/>
                    <a:gd name="connsiteX3" fmla="*/ 1660411 w 1665998"/>
                    <a:gd name="connsiteY3" fmla="*/ 1184659 h 1825357"/>
                    <a:gd name="connsiteX4" fmla="*/ 1142170 w 1665998"/>
                    <a:gd name="connsiteY4" fmla="*/ 748846 h 1825357"/>
                    <a:gd name="connsiteX5" fmla="*/ 408031 w 1665998"/>
                    <a:gd name="connsiteY5" fmla="*/ 591081 h 1825357"/>
                    <a:gd name="connsiteX6" fmla="*/ 81236 w 1665998"/>
                    <a:gd name="connsiteY6" fmla="*/ 1824056 h 1825357"/>
                    <a:gd name="connsiteX0" fmla="*/ 81439 w 1666201"/>
                    <a:gd name="connsiteY0" fmla="*/ 1824056 h 1826482"/>
                    <a:gd name="connsiteX1" fmla="*/ 59445 w 1666201"/>
                    <a:gd name="connsiteY1" fmla="*/ 325549 h 1826482"/>
                    <a:gd name="connsiteX2" fmla="*/ 899944 w 1666201"/>
                    <a:gd name="connsiteY2" fmla="*/ 41056 h 1826482"/>
                    <a:gd name="connsiteX3" fmla="*/ 1660614 w 1666201"/>
                    <a:gd name="connsiteY3" fmla="*/ 1184659 h 1826482"/>
                    <a:gd name="connsiteX4" fmla="*/ 1142373 w 1666201"/>
                    <a:gd name="connsiteY4" fmla="*/ 748846 h 1826482"/>
                    <a:gd name="connsiteX5" fmla="*/ 412890 w 1666201"/>
                    <a:gd name="connsiteY5" fmla="*/ 677979 h 1826482"/>
                    <a:gd name="connsiteX6" fmla="*/ 81439 w 1666201"/>
                    <a:gd name="connsiteY6" fmla="*/ 1824056 h 1826482"/>
                    <a:gd name="connsiteX0" fmla="*/ 154179 w 1738941"/>
                    <a:gd name="connsiteY0" fmla="*/ 1810311 h 1811604"/>
                    <a:gd name="connsiteX1" fmla="*/ 41695 w 1738941"/>
                    <a:gd name="connsiteY1" fmla="*/ 410283 h 1811604"/>
                    <a:gd name="connsiteX2" fmla="*/ 972684 w 1738941"/>
                    <a:gd name="connsiteY2" fmla="*/ 27311 h 1811604"/>
                    <a:gd name="connsiteX3" fmla="*/ 1733354 w 1738941"/>
                    <a:gd name="connsiteY3" fmla="*/ 1170914 h 1811604"/>
                    <a:gd name="connsiteX4" fmla="*/ 1215113 w 1738941"/>
                    <a:gd name="connsiteY4" fmla="*/ 735101 h 1811604"/>
                    <a:gd name="connsiteX5" fmla="*/ 485630 w 1738941"/>
                    <a:gd name="connsiteY5" fmla="*/ 664234 h 1811604"/>
                    <a:gd name="connsiteX6" fmla="*/ 154179 w 1738941"/>
                    <a:gd name="connsiteY6" fmla="*/ 1810311 h 1811604"/>
                    <a:gd name="connsiteX0" fmla="*/ 161213 w 1745975"/>
                    <a:gd name="connsiteY0" fmla="*/ 1810311 h 1816112"/>
                    <a:gd name="connsiteX1" fmla="*/ 48729 w 1745975"/>
                    <a:gd name="connsiteY1" fmla="*/ 410283 h 1816112"/>
                    <a:gd name="connsiteX2" fmla="*/ 979718 w 1745975"/>
                    <a:gd name="connsiteY2" fmla="*/ 27311 h 1816112"/>
                    <a:gd name="connsiteX3" fmla="*/ 1740388 w 1745975"/>
                    <a:gd name="connsiteY3" fmla="*/ 1170914 h 1816112"/>
                    <a:gd name="connsiteX4" fmla="*/ 1222147 w 1745975"/>
                    <a:gd name="connsiteY4" fmla="*/ 735101 h 1816112"/>
                    <a:gd name="connsiteX5" fmla="*/ 746215 w 1745975"/>
                    <a:gd name="connsiteY5" fmla="*/ 902144 h 1816112"/>
                    <a:gd name="connsiteX6" fmla="*/ 161213 w 1745975"/>
                    <a:gd name="connsiteY6" fmla="*/ 1810311 h 1816112"/>
                    <a:gd name="connsiteX0" fmla="*/ 15686 w 1600448"/>
                    <a:gd name="connsiteY0" fmla="*/ 1797623 h 1800666"/>
                    <a:gd name="connsiteX1" fmla="*/ 214323 w 1600448"/>
                    <a:gd name="connsiteY1" fmla="*/ 541721 h 1800666"/>
                    <a:gd name="connsiteX2" fmla="*/ 834191 w 1600448"/>
                    <a:gd name="connsiteY2" fmla="*/ 14623 h 1800666"/>
                    <a:gd name="connsiteX3" fmla="*/ 1594861 w 1600448"/>
                    <a:gd name="connsiteY3" fmla="*/ 1158226 h 1800666"/>
                    <a:gd name="connsiteX4" fmla="*/ 1076620 w 1600448"/>
                    <a:gd name="connsiteY4" fmla="*/ 722413 h 1800666"/>
                    <a:gd name="connsiteX5" fmla="*/ 600688 w 1600448"/>
                    <a:gd name="connsiteY5" fmla="*/ 889456 h 1800666"/>
                    <a:gd name="connsiteX6" fmla="*/ 15686 w 1600448"/>
                    <a:gd name="connsiteY6" fmla="*/ 1797623 h 1800666"/>
                    <a:gd name="connsiteX0" fmla="*/ 15686 w 1600448"/>
                    <a:gd name="connsiteY0" fmla="*/ 1734217 h 1737260"/>
                    <a:gd name="connsiteX1" fmla="*/ 214323 w 1600448"/>
                    <a:gd name="connsiteY1" fmla="*/ 478315 h 1737260"/>
                    <a:gd name="connsiteX2" fmla="*/ 823655 w 1600448"/>
                    <a:gd name="connsiteY2" fmla="*/ 16599 h 1737260"/>
                    <a:gd name="connsiteX3" fmla="*/ 1594861 w 1600448"/>
                    <a:gd name="connsiteY3" fmla="*/ 1094820 h 1737260"/>
                    <a:gd name="connsiteX4" fmla="*/ 1076620 w 1600448"/>
                    <a:gd name="connsiteY4" fmla="*/ 659007 h 1737260"/>
                    <a:gd name="connsiteX5" fmla="*/ 600688 w 1600448"/>
                    <a:gd name="connsiteY5" fmla="*/ 826050 h 1737260"/>
                    <a:gd name="connsiteX6" fmla="*/ 15686 w 1600448"/>
                    <a:gd name="connsiteY6" fmla="*/ 1734217 h 1737260"/>
                    <a:gd name="connsiteX0" fmla="*/ 14335 w 1599097"/>
                    <a:gd name="connsiteY0" fmla="*/ 1740054 h 1744254"/>
                    <a:gd name="connsiteX1" fmla="*/ 223509 w 1599097"/>
                    <a:gd name="connsiteY1" fmla="*/ 418769 h 1744254"/>
                    <a:gd name="connsiteX2" fmla="*/ 822304 w 1599097"/>
                    <a:gd name="connsiteY2" fmla="*/ 22436 h 1744254"/>
                    <a:gd name="connsiteX3" fmla="*/ 1593510 w 1599097"/>
                    <a:gd name="connsiteY3" fmla="*/ 1100657 h 1744254"/>
                    <a:gd name="connsiteX4" fmla="*/ 1075269 w 1599097"/>
                    <a:gd name="connsiteY4" fmla="*/ 664844 h 1744254"/>
                    <a:gd name="connsiteX5" fmla="*/ 599337 w 1599097"/>
                    <a:gd name="connsiteY5" fmla="*/ 831887 h 1744254"/>
                    <a:gd name="connsiteX6" fmla="*/ 14335 w 1599097"/>
                    <a:gd name="connsiteY6" fmla="*/ 1740054 h 1744254"/>
                    <a:gd name="connsiteX0" fmla="*/ 14335 w 1507290"/>
                    <a:gd name="connsiteY0" fmla="*/ 1734487 h 1738687"/>
                    <a:gd name="connsiteX1" fmla="*/ 223509 w 1507290"/>
                    <a:gd name="connsiteY1" fmla="*/ 413202 h 1738687"/>
                    <a:gd name="connsiteX2" fmla="*/ 822304 w 1507290"/>
                    <a:gd name="connsiteY2" fmla="*/ 16869 h 1738687"/>
                    <a:gd name="connsiteX3" fmla="*/ 1500339 w 1507290"/>
                    <a:gd name="connsiteY3" fmla="*/ 981665 h 1738687"/>
                    <a:gd name="connsiteX4" fmla="*/ 1075269 w 1507290"/>
                    <a:gd name="connsiteY4" fmla="*/ 659277 h 1738687"/>
                    <a:gd name="connsiteX5" fmla="*/ 599337 w 1507290"/>
                    <a:gd name="connsiteY5" fmla="*/ 826320 h 1738687"/>
                    <a:gd name="connsiteX6" fmla="*/ 14335 w 1507290"/>
                    <a:gd name="connsiteY6" fmla="*/ 1734487 h 1738687"/>
                    <a:gd name="connsiteX0" fmla="*/ 14335 w 1506327"/>
                    <a:gd name="connsiteY0" fmla="*/ 1734487 h 1738646"/>
                    <a:gd name="connsiteX1" fmla="*/ 223509 w 1506327"/>
                    <a:gd name="connsiteY1" fmla="*/ 413202 h 1738646"/>
                    <a:gd name="connsiteX2" fmla="*/ 822304 w 1506327"/>
                    <a:gd name="connsiteY2" fmla="*/ 16869 h 1738646"/>
                    <a:gd name="connsiteX3" fmla="*/ 1500339 w 1506327"/>
                    <a:gd name="connsiteY3" fmla="*/ 981665 h 1738646"/>
                    <a:gd name="connsiteX4" fmla="*/ 1013844 w 1506327"/>
                    <a:gd name="connsiteY4" fmla="*/ 711122 h 1738646"/>
                    <a:gd name="connsiteX5" fmla="*/ 599337 w 1506327"/>
                    <a:gd name="connsiteY5" fmla="*/ 826320 h 1738646"/>
                    <a:gd name="connsiteX6" fmla="*/ 14335 w 1506327"/>
                    <a:gd name="connsiteY6" fmla="*/ 1734487 h 1738646"/>
                    <a:gd name="connsiteX0" fmla="*/ 13377 w 1505369"/>
                    <a:gd name="connsiteY0" fmla="*/ 1734487 h 1744253"/>
                    <a:gd name="connsiteX1" fmla="*/ 222551 w 1505369"/>
                    <a:gd name="connsiteY1" fmla="*/ 413202 h 1744253"/>
                    <a:gd name="connsiteX2" fmla="*/ 821346 w 1505369"/>
                    <a:gd name="connsiteY2" fmla="*/ 16869 h 1744253"/>
                    <a:gd name="connsiteX3" fmla="*/ 1499381 w 1505369"/>
                    <a:gd name="connsiteY3" fmla="*/ 981665 h 1744253"/>
                    <a:gd name="connsiteX4" fmla="*/ 1012886 w 1505369"/>
                    <a:gd name="connsiteY4" fmla="*/ 711122 h 1744253"/>
                    <a:gd name="connsiteX5" fmla="*/ 581162 w 1505369"/>
                    <a:gd name="connsiteY5" fmla="*/ 999022 h 1744253"/>
                    <a:gd name="connsiteX6" fmla="*/ 13377 w 1505369"/>
                    <a:gd name="connsiteY6" fmla="*/ 1734487 h 1744253"/>
                    <a:gd name="connsiteX0" fmla="*/ 5669 w 1497661"/>
                    <a:gd name="connsiteY0" fmla="*/ 1727806 h 1734991"/>
                    <a:gd name="connsiteX1" fmla="*/ 306086 w 1497661"/>
                    <a:gd name="connsiteY1" fmla="*/ 498977 h 1734991"/>
                    <a:gd name="connsiteX2" fmla="*/ 813638 w 1497661"/>
                    <a:gd name="connsiteY2" fmla="*/ 10188 h 1734991"/>
                    <a:gd name="connsiteX3" fmla="*/ 1491673 w 1497661"/>
                    <a:gd name="connsiteY3" fmla="*/ 974984 h 1734991"/>
                    <a:gd name="connsiteX4" fmla="*/ 1005178 w 1497661"/>
                    <a:gd name="connsiteY4" fmla="*/ 704441 h 1734991"/>
                    <a:gd name="connsiteX5" fmla="*/ 573454 w 1497661"/>
                    <a:gd name="connsiteY5" fmla="*/ 992341 h 1734991"/>
                    <a:gd name="connsiteX6" fmla="*/ 5669 w 1497661"/>
                    <a:gd name="connsiteY6" fmla="*/ 1727806 h 1734991"/>
                    <a:gd name="connsiteX0" fmla="*/ 5669 w 1497661"/>
                    <a:gd name="connsiteY0" fmla="*/ 1605701 h 1612886"/>
                    <a:gd name="connsiteX1" fmla="*/ 306086 w 1497661"/>
                    <a:gd name="connsiteY1" fmla="*/ 376872 h 1612886"/>
                    <a:gd name="connsiteX2" fmla="*/ 825206 w 1497661"/>
                    <a:gd name="connsiteY2" fmla="*/ 13893 h 1612886"/>
                    <a:gd name="connsiteX3" fmla="*/ 1491673 w 1497661"/>
                    <a:gd name="connsiteY3" fmla="*/ 852879 h 1612886"/>
                    <a:gd name="connsiteX4" fmla="*/ 1005178 w 1497661"/>
                    <a:gd name="connsiteY4" fmla="*/ 582336 h 1612886"/>
                    <a:gd name="connsiteX5" fmla="*/ 573454 w 1497661"/>
                    <a:gd name="connsiteY5" fmla="*/ 870236 h 1612886"/>
                    <a:gd name="connsiteX6" fmla="*/ 5669 w 1497661"/>
                    <a:gd name="connsiteY6" fmla="*/ 1605701 h 1612886"/>
                    <a:gd name="connsiteX0" fmla="*/ 5669 w 1497661"/>
                    <a:gd name="connsiteY0" fmla="*/ 1807996 h 1815181"/>
                    <a:gd name="connsiteX1" fmla="*/ 306086 w 1497661"/>
                    <a:gd name="connsiteY1" fmla="*/ 579167 h 1815181"/>
                    <a:gd name="connsiteX2" fmla="*/ 666071 w 1497661"/>
                    <a:gd name="connsiteY2" fmla="*/ 19469 h 1815181"/>
                    <a:gd name="connsiteX3" fmla="*/ 825206 w 1497661"/>
                    <a:gd name="connsiteY3" fmla="*/ 216188 h 1815181"/>
                    <a:gd name="connsiteX4" fmla="*/ 1491673 w 1497661"/>
                    <a:gd name="connsiteY4" fmla="*/ 1055174 h 1815181"/>
                    <a:gd name="connsiteX5" fmla="*/ 1005178 w 1497661"/>
                    <a:gd name="connsiteY5" fmla="*/ 784631 h 1815181"/>
                    <a:gd name="connsiteX6" fmla="*/ 573454 w 1497661"/>
                    <a:gd name="connsiteY6" fmla="*/ 1072531 h 1815181"/>
                    <a:gd name="connsiteX7" fmla="*/ 5669 w 1497661"/>
                    <a:gd name="connsiteY7" fmla="*/ 1807996 h 1815181"/>
                    <a:gd name="connsiteX0" fmla="*/ 5669 w 1497661"/>
                    <a:gd name="connsiteY0" fmla="*/ 1801807 h 1808992"/>
                    <a:gd name="connsiteX1" fmla="*/ 306086 w 1497661"/>
                    <a:gd name="connsiteY1" fmla="*/ 572978 h 1808992"/>
                    <a:gd name="connsiteX2" fmla="*/ 666071 w 1497661"/>
                    <a:gd name="connsiteY2" fmla="*/ 13280 h 1808992"/>
                    <a:gd name="connsiteX3" fmla="*/ 914521 w 1497661"/>
                    <a:gd name="connsiteY3" fmla="*/ 281486 h 1808992"/>
                    <a:gd name="connsiteX4" fmla="*/ 1491673 w 1497661"/>
                    <a:gd name="connsiteY4" fmla="*/ 1048985 h 1808992"/>
                    <a:gd name="connsiteX5" fmla="*/ 1005178 w 1497661"/>
                    <a:gd name="connsiteY5" fmla="*/ 778442 h 1808992"/>
                    <a:gd name="connsiteX6" fmla="*/ 573454 w 1497661"/>
                    <a:gd name="connsiteY6" fmla="*/ 1066342 h 1808992"/>
                    <a:gd name="connsiteX7" fmla="*/ 5669 w 1497661"/>
                    <a:gd name="connsiteY7" fmla="*/ 1801807 h 1808992"/>
                    <a:gd name="connsiteX0" fmla="*/ 5669 w 1497661"/>
                    <a:gd name="connsiteY0" fmla="*/ 1805253 h 1812438"/>
                    <a:gd name="connsiteX1" fmla="*/ 306086 w 1497661"/>
                    <a:gd name="connsiteY1" fmla="*/ 576424 h 1812438"/>
                    <a:gd name="connsiteX2" fmla="*/ 666071 w 1497661"/>
                    <a:gd name="connsiteY2" fmla="*/ 16726 h 1812438"/>
                    <a:gd name="connsiteX3" fmla="*/ 1075798 w 1497661"/>
                    <a:gd name="connsiteY3" fmla="*/ 239191 h 1812438"/>
                    <a:gd name="connsiteX4" fmla="*/ 1491673 w 1497661"/>
                    <a:gd name="connsiteY4" fmla="*/ 1052431 h 1812438"/>
                    <a:gd name="connsiteX5" fmla="*/ 1005178 w 1497661"/>
                    <a:gd name="connsiteY5" fmla="*/ 781888 h 1812438"/>
                    <a:gd name="connsiteX6" fmla="*/ 573454 w 1497661"/>
                    <a:gd name="connsiteY6" fmla="*/ 1069788 h 1812438"/>
                    <a:gd name="connsiteX7" fmla="*/ 5669 w 1497661"/>
                    <a:gd name="connsiteY7" fmla="*/ 1805253 h 1812438"/>
                    <a:gd name="connsiteX0" fmla="*/ 10189 w 1382154"/>
                    <a:gd name="connsiteY0" fmla="*/ 1850818 h 1857636"/>
                    <a:gd name="connsiteX1" fmla="*/ 190579 w 1382154"/>
                    <a:gd name="connsiteY1" fmla="*/ 576424 h 1857636"/>
                    <a:gd name="connsiteX2" fmla="*/ 550564 w 1382154"/>
                    <a:gd name="connsiteY2" fmla="*/ 16726 h 1857636"/>
                    <a:gd name="connsiteX3" fmla="*/ 960291 w 1382154"/>
                    <a:gd name="connsiteY3" fmla="*/ 239191 h 1857636"/>
                    <a:gd name="connsiteX4" fmla="*/ 1376166 w 1382154"/>
                    <a:gd name="connsiteY4" fmla="*/ 1052431 h 1857636"/>
                    <a:gd name="connsiteX5" fmla="*/ 889671 w 1382154"/>
                    <a:gd name="connsiteY5" fmla="*/ 781888 h 1857636"/>
                    <a:gd name="connsiteX6" fmla="*/ 457947 w 1382154"/>
                    <a:gd name="connsiteY6" fmla="*/ 1069788 h 1857636"/>
                    <a:gd name="connsiteX7" fmla="*/ 10189 w 1382154"/>
                    <a:gd name="connsiteY7" fmla="*/ 1850818 h 185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2154" h="1857636">
                      <a:moveTo>
                        <a:pt x="10189" y="1850818"/>
                      </a:moveTo>
                      <a:cubicBezTo>
                        <a:pt x="-34372" y="1768591"/>
                        <a:pt x="74815" y="739541"/>
                        <a:pt x="190579" y="576424"/>
                      </a:cubicBezTo>
                      <a:cubicBezTo>
                        <a:pt x="271861" y="325227"/>
                        <a:pt x="464044" y="77222"/>
                        <a:pt x="550564" y="16726"/>
                      </a:cubicBezTo>
                      <a:cubicBezTo>
                        <a:pt x="637084" y="-43770"/>
                        <a:pt x="822691" y="66573"/>
                        <a:pt x="960291" y="239191"/>
                      </a:cubicBezTo>
                      <a:cubicBezTo>
                        <a:pt x="1097891" y="411809"/>
                        <a:pt x="1316993" y="948542"/>
                        <a:pt x="1376166" y="1052431"/>
                      </a:cubicBezTo>
                      <a:cubicBezTo>
                        <a:pt x="1435339" y="1156320"/>
                        <a:pt x="1040123" y="910384"/>
                        <a:pt x="889671" y="781888"/>
                      </a:cubicBezTo>
                      <a:cubicBezTo>
                        <a:pt x="739219" y="653392"/>
                        <a:pt x="604527" y="891633"/>
                        <a:pt x="457947" y="1069788"/>
                      </a:cubicBezTo>
                      <a:cubicBezTo>
                        <a:pt x="311367" y="1247943"/>
                        <a:pt x="54750" y="1933045"/>
                        <a:pt x="10189" y="18508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95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6" name="Forma libre 13">
                  <a:extLst>
                    <a:ext uri="{FF2B5EF4-FFF2-40B4-BE49-F238E27FC236}">
                      <a16:creationId xmlns:a16="http://schemas.microsoft.com/office/drawing/2014/main" id="{D4BECFB0-D4CB-451A-A1EF-2B8926EF4AF9}"/>
                    </a:ext>
                  </a:extLst>
                </p:cNvPr>
                <p:cNvSpPr/>
                <p:nvPr/>
              </p:nvSpPr>
              <p:spPr>
                <a:xfrm rot="20550926" flipH="1">
                  <a:off x="5053135" y="1804375"/>
                  <a:ext cx="2353388" cy="2350071"/>
                </a:xfrm>
                <a:custGeom>
                  <a:avLst/>
                  <a:gdLst>
                    <a:gd name="connsiteX0" fmla="*/ 10451 w 1265603"/>
                    <a:gd name="connsiteY0" fmla="*/ 1758487 h 1955522"/>
                    <a:gd name="connsiteX1" fmla="*/ 685700 w 1265603"/>
                    <a:gd name="connsiteY1" fmla="*/ 25 h 1955522"/>
                    <a:gd name="connsiteX2" fmla="*/ 1248408 w 1265603"/>
                    <a:gd name="connsiteY2" fmla="*/ 1716284 h 1955522"/>
                    <a:gd name="connsiteX3" fmla="*/ 10451 w 1265603"/>
                    <a:gd name="connsiteY3" fmla="*/ 1758487 h 1955522"/>
                    <a:gd name="connsiteX0" fmla="*/ 9 w 1237977"/>
                    <a:gd name="connsiteY0" fmla="*/ 1758487 h 1848117"/>
                    <a:gd name="connsiteX1" fmla="*/ 675258 w 1237977"/>
                    <a:gd name="connsiteY1" fmla="*/ 25 h 1848117"/>
                    <a:gd name="connsiteX2" fmla="*/ 1237966 w 1237977"/>
                    <a:gd name="connsiteY2" fmla="*/ 1716284 h 1848117"/>
                    <a:gd name="connsiteX3" fmla="*/ 689326 w 1237977"/>
                    <a:gd name="connsiteY3" fmla="*/ 1603742 h 1848117"/>
                    <a:gd name="connsiteX4" fmla="*/ 9 w 1237977"/>
                    <a:gd name="connsiteY4" fmla="*/ 1758487 h 1848117"/>
                    <a:gd name="connsiteX0" fmla="*/ 9 w 1322381"/>
                    <a:gd name="connsiteY0" fmla="*/ 1758486 h 1932596"/>
                    <a:gd name="connsiteX1" fmla="*/ 675258 w 1322381"/>
                    <a:gd name="connsiteY1" fmla="*/ 24 h 1932596"/>
                    <a:gd name="connsiteX2" fmla="*/ 1322372 w 1322381"/>
                    <a:gd name="connsiteY2" fmla="*/ 1856960 h 1932596"/>
                    <a:gd name="connsiteX3" fmla="*/ 689326 w 1322381"/>
                    <a:gd name="connsiteY3" fmla="*/ 1603741 h 1932596"/>
                    <a:gd name="connsiteX4" fmla="*/ 9 w 1322381"/>
                    <a:gd name="connsiteY4" fmla="*/ 1758486 h 1932596"/>
                    <a:gd name="connsiteX0" fmla="*/ 9 w 1322381"/>
                    <a:gd name="connsiteY0" fmla="*/ 1645945 h 1812862"/>
                    <a:gd name="connsiteX1" fmla="*/ 703393 w 1322381"/>
                    <a:gd name="connsiteY1" fmla="*/ 25 h 1812862"/>
                    <a:gd name="connsiteX2" fmla="*/ 1322372 w 1322381"/>
                    <a:gd name="connsiteY2" fmla="*/ 1744419 h 1812862"/>
                    <a:gd name="connsiteX3" fmla="*/ 689326 w 1322381"/>
                    <a:gd name="connsiteY3" fmla="*/ 1491200 h 1812862"/>
                    <a:gd name="connsiteX4" fmla="*/ 9 w 1322381"/>
                    <a:gd name="connsiteY4" fmla="*/ 1645945 h 1812862"/>
                    <a:gd name="connsiteX0" fmla="*/ 9 w 1252044"/>
                    <a:gd name="connsiteY0" fmla="*/ 1645953 h 1727775"/>
                    <a:gd name="connsiteX1" fmla="*/ 703393 w 1252044"/>
                    <a:gd name="connsiteY1" fmla="*/ 33 h 1727775"/>
                    <a:gd name="connsiteX2" fmla="*/ 1252033 w 1252044"/>
                    <a:gd name="connsiteY2" fmla="*/ 1350532 h 1727775"/>
                    <a:gd name="connsiteX3" fmla="*/ 689326 w 1252044"/>
                    <a:gd name="connsiteY3" fmla="*/ 1491208 h 1727775"/>
                    <a:gd name="connsiteX4" fmla="*/ 9 w 1252044"/>
                    <a:gd name="connsiteY4" fmla="*/ 1645953 h 1727775"/>
                    <a:gd name="connsiteX0" fmla="*/ 9 w 1181709"/>
                    <a:gd name="connsiteY0" fmla="*/ 1645958 h 1727780"/>
                    <a:gd name="connsiteX1" fmla="*/ 703393 w 1181709"/>
                    <a:gd name="connsiteY1" fmla="*/ 38 h 1727780"/>
                    <a:gd name="connsiteX2" fmla="*/ 1181695 w 1181709"/>
                    <a:gd name="connsiteY2" fmla="*/ 1209860 h 1727780"/>
                    <a:gd name="connsiteX3" fmla="*/ 689326 w 1181709"/>
                    <a:gd name="connsiteY3" fmla="*/ 1491213 h 1727780"/>
                    <a:gd name="connsiteX4" fmla="*/ 9 w 1181709"/>
                    <a:gd name="connsiteY4" fmla="*/ 1645958 h 1727780"/>
                    <a:gd name="connsiteX0" fmla="*/ 29 w 1181729"/>
                    <a:gd name="connsiteY0" fmla="*/ 1645958 h 1691128"/>
                    <a:gd name="connsiteX1" fmla="*/ 703413 w 1181729"/>
                    <a:gd name="connsiteY1" fmla="*/ 38 h 1691128"/>
                    <a:gd name="connsiteX2" fmla="*/ 1181715 w 1181729"/>
                    <a:gd name="connsiteY2" fmla="*/ 1209860 h 1691128"/>
                    <a:gd name="connsiteX3" fmla="*/ 730285 w 1181729"/>
                    <a:gd name="connsiteY3" fmla="*/ 1259462 h 1691128"/>
                    <a:gd name="connsiteX4" fmla="*/ 29 w 1181729"/>
                    <a:gd name="connsiteY4" fmla="*/ 1645958 h 1691128"/>
                    <a:gd name="connsiteX0" fmla="*/ 33 w 1116628"/>
                    <a:gd name="connsiteY0" fmla="*/ 1830175 h 1870566"/>
                    <a:gd name="connsiteX1" fmla="*/ 638313 w 1116628"/>
                    <a:gd name="connsiteY1" fmla="*/ 6902 h 1870566"/>
                    <a:gd name="connsiteX2" fmla="*/ 1116615 w 1116628"/>
                    <a:gd name="connsiteY2" fmla="*/ 1216724 h 1870566"/>
                    <a:gd name="connsiteX3" fmla="*/ 665185 w 1116628"/>
                    <a:gd name="connsiteY3" fmla="*/ 1266326 h 1870566"/>
                    <a:gd name="connsiteX4" fmla="*/ 33 w 1116628"/>
                    <a:gd name="connsiteY4" fmla="*/ 1830175 h 1870566"/>
                    <a:gd name="connsiteX0" fmla="*/ 33 w 1155007"/>
                    <a:gd name="connsiteY0" fmla="*/ 1825638 h 1864321"/>
                    <a:gd name="connsiteX1" fmla="*/ 638313 w 1155007"/>
                    <a:gd name="connsiteY1" fmla="*/ 2365 h 1864321"/>
                    <a:gd name="connsiteX2" fmla="*/ 1154995 w 1155007"/>
                    <a:gd name="connsiteY2" fmla="*/ 1441568 h 1864321"/>
                    <a:gd name="connsiteX3" fmla="*/ 665185 w 1155007"/>
                    <a:gd name="connsiteY3" fmla="*/ 1261789 h 1864321"/>
                    <a:gd name="connsiteX4" fmla="*/ 33 w 1155007"/>
                    <a:gd name="connsiteY4" fmla="*/ 1825638 h 1864321"/>
                    <a:gd name="connsiteX0" fmla="*/ 42 w 1042405"/>
                    <a:gd name="connsiteY0" fmla="*/ 1506639 h 1562748"/>
                    <a:gd name="connsiteX1" fmla="*/ 525712 w 1042405"/>
                    <a:gd name="connsiteY1" fmla="*/ 79 h 1562748"/>
                    <a:gd name="connsiteX2" fmla="*/ 1042394 w 1042405"/>
                    <a:gd name="connsiteY2" fmla="*/ 1439282 h 1562748"/>
                    <a:gd name="connsiteX3" fmla="*/ 552584 w 1042405"/>
                    <a:gd name="connsiteY3" fmla="*/ 1259503 h 1562748"/>
                    <a:gd name="connsiteX4" fmla="*/ 42 w 1042405"/>
                    <a:gd name="connsiteY4" fmla="*/ 1506639 h 1562748"/>
                    <a:gd name="connsiteX0" fmla="*/ 42 w 1042405"/>
                    <a:gd name="connsiteY0" fmla="*/ 1548992 h 1601915"/>
                    <a:gd name="connsiteX1" fmla="*/ 525712 w 1042405"/>
                    <a:gd name="connsiteY1" fmla="*/ 204 h 1601915"/>
                    <a:gd name="connsiteX2" fmla="*/ 1042394 w 1042405"/>
                    <a:gd name="connsiteY2" fmla="*/ 1439407 h 1601915"/>
                    <a:gd name="connsiteX3" fmla="*/ 552584 w 1042405"/>
                    <a:gd name="connsiteY3" fmla="*/ 1259628 h 1601915"/>
                    <a:gd name="connsiteX4" fmla="*/ 42 w 1042405"/>
                    <a:gd name="connsiteY4" fmla="*/ 1548992 h 1601915"/>
                    <a:gd name="connsiteX0" fmla="*/ 44 w 1023639"/>
                    <a:gd name="connsiteY0" fmla="*/ 1548992 h 1601915"/>
                    <a:gd name="connsiteX1" fmla="*/ 506946 w 1023639"/>
                    <a:gd name="connsiteY1" fmla="*/ 204 h 1601915"/>
                    <a:gd name="connsiteX2" fmla="*/ 1023628 w 1023639"/>
                    <a:gd name="connsiteY2" fmla="*/ 1439407 h 1601915"/>
                    <a:gd name="connsiteX3" fmla="*/ 533818 w 1023639"/>
                    <a:gd name="connsiteY3" fmla="*/ 1259628 h 1601915"/>
                    <a:gd name="connsiteX4" fmla="*/ 44 w 1023639"/>
                    <a:gd name="connsiteY4" fmla="*/ 1548992 h 1601915"/>
                    <a:gd name="connsiteX0" fmla="*/ 4 w 1023600"/>
                    <a:gd name="connsiteY0" fmla="*/ 789217 h 801854"/>
                    <a:gd name="connsiteX1" fmla="*/ 525674 w 1023600"/>
                    <a:gd name="connsiteY1" fmla="*/ 541 h 801854"/>
                    <a:gd name="connsiteX2" fmla="*/ 1023588 w 1023600"/>
                    <a:gd name="connsiteY2" fmla="*/ 679632 h 801854"/>
                    <a:gd name="connsiteX3" fmla="*/ 533778 w 1023600"/>
                    <a:gd name="connsiteY3" fmla="*/ 499853 h 801854"/>
                    <a:gd name="connsiteX4" fmla="*/ 4 w 1023600"/>
                    <a:gd name="connsiteY4" fmla="*/ 789217 h 801854"/>
                    <a:gd name="connsiteX0" fmla="*/ 2 w 1192514"/>
                    <a:gd name="connsiteY0" fmla="*/ 982313 h 991428"/>
                    <a:gd name="connsiteX1" fmla="*/ 694587 w 1192514"/>
                    <a:gd name="connsiteY1" fmla="*/ 3609 h 991428"/>
                    <a:gd name="connsiteX2" fmla="*/ 1192501 w 1192514"/>
                    <a:gd name="connsiteY2" fmla="*/ 682700 h 991428"/>
                    <a:gd name="connsiteX3" fmla="*/ 702691 w 1192514"/>
                    <a:gd name="connsiteY3" fmla="*/ 502921 h 991428"/>
                    <a:gd name="connsiteX4" fmla="*/ 2 w 1192514"/>
                    <a:gd name="connsiteY4" fmla="*/ 982313 h 991428"/>
                    <a:gd name="connsiteX0" fmla="*/ 12933 w 1205443"/>
                    <a:gd name="connsiteY0" fmla="*/ 992108 h 994053"/>
                    <a:gd name="connsiteX1" fmla="*/ 293056 w 1205443"/>
                    <a:gd name="connsiteY1" fmla="*/ 298909 h 994053"/>
                    <a:gd name="connsiteX2" fmla="*/ 707518 w 1205443"/>
                    <a:gd name="connsiteY2" fmla="*/ 13404 h 994053"/>
                    <a:gd name="connsiteX3" fmla="*/ 1205432 w 1205443"/>
                    <a:gd name="connsiteY3" fmla="*/ 692495 h 994053"/>
                    <a:gd name="connsiteX4" fmla="*/ 715622 w 1205443"/>
                    <a:gd name="connsiteY4" fmla="*/ 512716 h 994053"/>
                    <a:gd name="connsiteX5" fmla="*/ 12933 w 1205443"/>
                    <a:gd name="connsiteY5" fmla="*/ 992108 h 994053"/>
                    <a:gd name="connsiteX0" fmla="*/ 12933 w 1411890"/>
                    <a:gd name="connsiteY0" fmla="*/ 1001435 h 1003275"/>
                    <a:gd name="connsiteX1" fmla="*/ 293056 w 1411890"/>
                    <a:gd name="connsiteY1" fmla="*/ 308236 h 1003275"/>
                    <a:gd name="connsiteX2" fmla="*/ 707518 w 1411890"/>
                    <a:gd name="connsiteY2" fmla="*/ 22731 h 1003275"/>
                    <a:gd name="connsiteX3" fmla="*/ 1411883 w 1411890"/>
                    <a:gd name="connsiteY3" fmla="*/ 870735 h 1003275"/>
                    <a:gd name="connsiteX4" fmla="*/ 715622 w 1411890"/>
                    <a:gd name="connsiteY4" fmla="*/ 522043 h 1003275"/>
                    <a:gd name="connsiteX5" fmla="*/ 12933 w 1411890"/>
                    <a:gd name="connsiteY5" fmla="*/ 1001435 h 1003275"/>
                    <a:gd name="connsiteX0" fmla="*/ 12933 w 1524499"/>
                    <a:gd name="connsiteY0" fmla="*/ 1016898 h 1185955"/>
                    <a:gd name="connsiteX1" fmla="*/ 293056 w 1524499"/>
                    <a:gd name="connsiteY1" fmla="*/ 323699 h 1185955"/>
                    <a:gd name="connsiteX2" fmla="*/ 707518 w 1524499"/>
                    <a:gd name="connsiteY2" fmla="*/ 38194 h 1185955"/>
                    <a:gd name="connsiteX3" fmla="*/ 1524493 w 1524499"/>
                    <a:gd name="connsiteY3" fmla="*/ 1139569 h 1185955"/>
                    <a:gd name="connsiteX4" fmla="*/ 715622 w 1524499"/>
                    <a:gd name="connsiteY4" fmla="*/ 537506 h 1185955"/>
                    <a:gd name="connsiteX5" fmla="*/ 12933 w 1524499"/>
                    <a:gd name="connsiteY5" fmla="*/ 1016898 h 1185955"/>
                    <a:gd name="connsiteX0" fmla="*/ 12933 w 1524499"/>
                    <a:gd name="connsiteY0" fmla="*/ 1143584 h 1185041"/>
                    <a:gd name="connsiteX1" fmla="*/ 293056 w 1524499"/>
                    <a:gd name="connsiteY1" fmla="*/ 323699 h 1185041"/>
                    <a:gd name="connsiteX2" fmla="*/ 707518 w 1524499"/>
                    <a:gd name="connsiteY2" fmla="*/ 38194 h 1185041"/>
                    <a:gd name="connsiteX3" fmla="*/ 1524493 w 1524499"/>
                    <a:gd name="connsiteY3" fmla="*/ 1139569 h 1185041"/>
                    <a:gd name="connsiteX4" fmla="*/ 715622 w 1524499"/>
                    <a:gd name="connsiteY4" fmla="*/ 537506 h 1185041"/>
                    <a:gd name="connsiteX5" fmla="*/ 12933 w 1524499"/>
                    <a:gd name="connsiteY5" fmla="*/ 1143584 h 1185041"/>
                    <a:gd name="connsiteX0" fmla="*/ 8641 w 1520207"/>
                    <a:gd name="connsiteY0" fmla="*/ 1143584 h 1178583"/>
                    <a:gd name="connsiteX1" fmla="*/ 288764 w 1520207"/>
                    <a:gd name="connsiteY1" fmla="*/ 323699 h 1178583"/>
                    <a:gd name="connsiteX2" fmla="*/ 703226 w 1520207"/>
                    <a:gd name="connsiteY2" fmla="*/ 38194 h 1178583"/>
                    <a:gd name="connsiteX3" fmla="*/ 1520201 w 1520207"/>
                    <a:gd name="connsiteY3" fmla="*/ 1139569 h 1178583"/>
                    <a:gd name="connsiteX4" fmla="*/ 617488 w 1520207"/>
                    <a:gd name="connsiteY4" fmla="*/ 368593 h 1178583"/>
                    <a:gd name="connsiteX5" fmla="*/ 8641 w 1520207"/>
                    <a:gd name="connsiteY5" fmla="*/ 1143584 h 1178583"/>
                    <a:gd name="connsiteX0" fmla="*/ 8641 w 1526541"/>
                    <a:gd name="connsiteY0" fmla="*/ 1143584 h 1154900"/>
                    <a:gd name="connsiteX1" fmla="*/ 288764 w 1526541"/>
                    <a:gd name="connsiteY1" fmla="*/ 323699 h 1154900"/>
                    <a:gd name="connsiteX2" fmla="*/ 703226 w 1526541"/>
                    <a:gd name="connsiteY2" fmla="*/ 38194 h 1154900"/>
                    <a:gd name="connsiteX3" fmla="*/ 1520201 w 1526541"/>
                    <a:gd name="connsiteY3" fmla="*/ 1139569 h 1154900"/>
                    <a:gd name="connsiteX4" fmla="*/ 1058265 w 1526541"/>
                    <a:gd name="connsiteY4" fmla="*/ 661527 h 1154900"/>
                    <a:gd name="connsiteX5" fmla="*/ 617488 w 1526541"/>
                    <a:gd name="connsiteY5" fmla="*/ 368593 h 1154900"/>
                    <a:gd name="connsiteX6" fmla="*/ 8641 w 1526541"/>
                    <a:gd name="connsiteY6" fmla="*/ 1143584 h 1154900"/>
                    <a:gd name="connsiteX0" fmla="*/ 8641 w 1527164"/>
                    <a:gd name="connsiteY0" fmla="*/ 1143584 h 1153272"/>
                    <a:gd name="connsiteX1" fmla="*/ 288764 w 1527164"/>
                    <a:gd name="connsiteY1" fmla="*/ 323699 h 1153272"/>
                    <a:gd name="connsiteX2" fmla="*/ 703226 w 1527164"/>
                    <a:gd name="connsiteY2" fmla="*/ 38194 h 1153272"/>
                    <a:gd name="connsiteX3" fmla="*/ 1520201 w 1527164"/>
                    <a:gd name="connsiteY3" fmla="*/ 1139569 h 1153272"/>
                    <a:gd name="connsiteX4" fmla="*/ 1095801 w 1527164"/>
                    <a:gd name="connsiteY4" fmla="*/ 598185 h 1153272"/>
                    <a:gd name="connsiteX5" fmla="*/ 617488 w 1527164"/>
                    <a:gd name="connsiteY5" fmla="*/ 368593 h 1153272"/>
                    <a:gd name="connsiteX6" fmla="*/ 8641 w 1527164"/>
                    <a:gd name="connsiteY6" fmla="*/ 1143584 h 1153272"/>
                    <a:gd name="connsiteX0" fmla="*/ 8641 w 1526018"/>
                    <a:gd name="connsiteY0" fmla="*/ 1143584 h 1156216"/>
                    <a:gd name="connsiteX1" fmla="*/ 288764 w 1526018"/>
                    <a:gd name="connsiteY1" fmla="*/ 323699 h 1156216"/>
                    <a:gd name="connsiteX2" fmla="*/ 703226 w 1526018"/>
                    <a:gd name="connsiteY2" fmla="*/ 38194 h 1156216"/>
                    <a:gd name="connsiteX3" fmla="*/ 1520201 w 1526018"/>
                    <a:gd name="connsiteY3" fmla="*/ 1139569 h 1156216"/>
                    <a:gd name="connsiteX4" fmla="*/ 1020728 w 1526018"/>
                    <a:gd name="connsiteY4" fmla="*/ 703756 h 1156216"/>
                    <a:gd name="connsiteX5" fmla="*/ 617488 w 1526018"/>
                    <a:gd name="connsiteY5" fmla="*/ 368593 h 1156216"/>
                    <a:gd name="connsiteX6" fmla="*/ 8641 w 1526018"/>
                    <a:gd name="connsiteY6" fmla="*/ 1143584 h 1156216"/>
                    <a:gd name="connsiteX0" fmla="*/ 7126 w 1580808"/>
                    <a:gd name="connsiteY0" fmla="*/ 1291383 h 1291433"/>
                    <a:gd name="connsiteX1" fmla="*/ 343554 w 1580808"/>
                    <a:gd name="connsiteY1" fmla="*/ 323699 h 1291433"/>
                    <a:gd name="connsiteX2" fmla="*/ 758016 w 1580808"/>
                    <a:gd name="connsiteY2" fmla="*/ 38194 h 1291433"/>
                    <a:gd name="connsiteX3" fmla="*/ 1574991 w 1580808"/>
                    <a:gd name="connsiteY3" fmla="*/ 1139569 h 1291433"/>
                    <a:gd name="connsiteX4" fmla="*/ 1075518 w 1580808"/>
                    <a:gd name="connsiteY4" fmla="*/ 703756 h 1291433"/>
                    <a:gd name="connsiteX5" fmla="*/ 672278 w 1580808"/>
                    <a:gd name="connsiteY5" fmla="*/ 368593 h 1291433"/>
                    <a:gd name="connsiteX6" fmla="*/ 7126 w 1580808"/>
                    <a:gd name="connsiteY6" fmla="*/ 1291383 h 1291433"/>
                    <a:gd name="connsiteX0" fmla="*/ 7126 w 1579984"/>
                    <a:gd name="connsiteY0" fmla="*/ 1291383 h 1291432"/>
                    <a:gd name="connsiteX1" fmla="*/ 343554 w 1579984"/>
                    <a:gd name="connsiteY1" fmla="*/ 323699 h 1291432"/>
                    <a:gd name="connsiteX2" fmla="*/ 758016 w 1579984"/>
                    <a:gd name="connsiteY2" fmla="*/ 38194 h 1291432"/>
                    <a:gd name="connsiteX3" fmla="*/ 1574991 w 1579984"/>
                    <a:gd name="connsiteY3" fmla="*/ 1139569 h 1291432"/>
                    <a:gd name="connsiteX4" fmla="*/ 1000445 w 1579984"/>
                    <a:gd name="connsiteY4" fmla="*/ 745984 h 1291432"/>
                    <a:gd name="connsiteX5" fmla="*/ 672278 w 1579984"/>
                    <a:gd name="connsiteY5" fmla="*/ 368593 h 1291432"/>
                    <a:gd name="connsiteX6" fmla="*/ 7126 w 1579984"/>
                    <a:gd name="connsiteY6" fmla="*/ 1291383 h 1291432"/>
                    <a:gd name="connsiteX0" fmla="*/ 6446 w 1579304"/>
                    <a:gd name="connsiteY0" fmla="*/ 1291383 h 1292196"/>
                    <a:gd name="connsiteX1" fmla="*/ 342874 w 1579304"/>
                    <a:gd name="connsiteY1" fmla="*/ 323699 h 1292196"/>
                    <a:gd name="connsiteX2" fmla="*/ 757336 w 1579304"/>
                    <a:gd name="connsiteY2" fmla="*/ 38194 h 1292196"/>
                    <a:gd name="connsiteX3" fmla="*/ 1574311 w 1579304"/>
                    <a:gd name="connsiteY3" fmla="*/ 1139569 h 1292196"/>
                    <a:gd name="connsiteX4" fmla="*/ 999765 w 1579304"/>
                    <a:gd name="connsiteY4" fmla="*/ 745984 h 1292196"/>
                    <a:gd name="connsiteX5" fmla="*/ 652830 w 1579304"/>
                    <a:gd name="connsiteY5" fmla="*/ 495278 h 1292196"/>
                    <a:gd name="connsiteX6" fmla="*/ 6446 w 1579304"/>
                    <a:gd name="connsiteY6" fmla="*/ 1291383 h 1292196"/>
                    <a:gd name="connsiteX0" fmla="*/ 6446 w 1579304"/>
                    <a:gd name="connsiteY0" fmla="*/ 1291383 h 1292080"/>
                    <a:gd name="connsiteX1" fmla="*/ 342874 w 1579304"/>
                    <a:gd name="connsiteY1" fmla="*/ 323699 h 1292080"/>
                    <a:gd name="connsiteX2" fmla="*/ 757336 w 1579304"/>
                    <a:gd name="connsiteY2" fmla="*/ 38194 h 1292080"/>
                    <a:gd name="connsiteX3" fmla="*/ 1574311 w 1579304"/>
                    <a:gd name="connsiteY3" fmla="*/ 1139569 h 1292080"/>
                    <a:gd name="connsiteX4" fmla="*/ 999765 w 1579304"/>
                    <a:gd name="connsiteY4" fmla="*/ 745984 h 1292080"/>
                    <a:gd name="connsiteX5" fmla="*/ 652830 w 1579304"/>
                    <a:gd name="connsiteY5" fmla="*/ 495278 h 1292080"/>
                    <a:gd name="connsiteX6" fmla="*/ 6446 w 1579304"/>
                    <a:gd name="connsiteY6" fmla="*/ 1291383 h 1292080"/>
                    <a:gd name="connsiteX0" fmla="*/ 6446 w 1523593"/>
                    <a:gd name="connsiteY0" fmla="*/ 1294073 h 1294770"/>
                    <a:gd name="connsiteX1" fmla="*/ 342874 w 1523593"/>
                    <a:gd name="connsiteY1" fmla="*/ 326389 h 1294770"/>
                    <a:gd name="connsiteX2" fmla="*/ 757336 w 1523593"/>
                    <a:gd name="connsiteY2" fmla="*/ 40884 h 1294770"/>
                    <a:gd name="connsiteX3" fmla="*/ 1518006 w 1523593"/>
                    <a:gd name="connsiteY3" fmla="*/ 1184487 h 1294770"/>
                    <a:gd name="connsiteX4" fmla="*/ 999765 w 1523593"/>
                    <a:gd name="connsiteY4" fmla="*/ 748674 h 1294770"/>
                    <a:gd name="connsiteX5" fmla="*/ 652830 w 1523593"/>
                    <a:gd name="connsiteY5" fmla="*/ 497968 h 1294770"/>
                    <a:gd name="connsiteX6" fmla="*/ 6446 w 1523593"/>
                    <a:gd name="connsiteY6" fmla="*/ 1294073 h 1294770"/>
                    <a:gd name="connsiteX0" fmla="*/ 28110 w 1545257"/>
                    <a:gd name="connsiteY0" fmla="*/ 1306238 h 1307519"/>
                    <a:gd name="connsiteX1" fmla="*/ 176855 w 1545257"/>
                    <a:gd name="connsiteY1" fmla="*/ 275211 h 1307519"/>
                    <a:gd name="connsiteX2" fmla="*/ 779000 w 1545257"/>
                    <a:gd name="connsiteY2" fmla="*/ 53049 h 1307519"/>
                    <a:gd name="connsiteX3" fmla="*/ 1539670 w 1545257"/>
                    <a:gd name="connsiteY3" fmla="*/ 1196652 h 1307519"/>
                    <a:gd name="connsiteX4" fmla="*/ 1021429 w 1545257"/>
                    <a:gd name="connsiteY4" fmla="*/ 760839 h 1307519"/>
                    <a:gd name="connsiteX5" fmla="*/ 674494 w 1545257"/>
                    <a:gd name="connsiteY5" fmla="*/ 510133 h 1307519"/>
                    <a:gd name="connsiteX6" fmla="*/ 28110 w 1545257"/>
                    <a:gd name="connsiteY6" fmla="*/ 1306238 h 1307519"/>
                    <a:gd name="connsiteX0" fmla="*/ 18917 w 1629905"/>
                    <a:gd name="connsiteY0" fmla="*/ 1601837 h 1602966"/>
                    <a:gd name="connsiteX1" fmla="*/ 261503 w 1629905"/>
                    <a:gd name="connsiteY1" fmla="*/ 275211 h 1602966"/>
                    <a:gd name="connsiteX2" fmla="*/ 863648 w 1629905"/>
                    <a:gd name="connsiteY2" fmla="*/ 53049 h 1602966"/>
                    <a:gd name="connsiteX3" fmla="*/ 1624318 w 1629905"/>
                    <a:gd name="connsiteY3" fmla="*/ 1196652 h 1602966"/>
                    <a:gd name="connsiteX4" fmla="*/ 1106077 w 1629905"/>
                    <a:gd name="connsiteY4" fmla="*/ 760839 h 1602966"/>
                    <a:gd name="connsiteX5" fmla="*/ 759142 w 1629905"/>
                    <a:gd name="connsiteY5" fmla="*/ 510133 h 1602966"/>
                    <a:gd name="connsiteX6" fmla="*/ 18917 w 1629905"/>
                    <a:gd name="connsiteY6" fmla="*/ 1601837 h 1602966"/>
                    <a:gd name="connsiteX0" fmla="*/ 9667 w 1620655"/>
                    <a:gd name="connsiteY0" fmla="*/ 1601837 h 1602367"/>
                    <a:gd name="connsiteX1" fmla="*/ 252253 w 1620655"/>
                    <a:gd name="connsiteY1" fmla="*/ 275211 h 1602367"/>
                    <a:gd name="connsiteX2" fmla="*/ 854398 w 1620655"/>
                    <a:gd name="connsiteY2" fmla="*/ 53049 h 1602367"/>
                    <a:gd name="connsiteX3" fmla="*/ 1615068 w 1620655"/>
                    <a:gd name="connsiteY3" fmla="*/ 1196652 h 1602367"/>
                    <a:gd name="connsiteX4" fmla="*/ 1096827 w 1620655"/>
                    <a:gd name="connsiteY4" fmla="*/ 760839 h 1602367"/>
                    <a:gd name="connsiteX5" fmla="*/ 572848 w 1620655"/>
                    <a:gd name="connsiteY5" fmla="*/ 440050 h 1602367"/>
                    <a:gd name="connsiteX6" fmla="*/ 9667 w 1620655"/>
                    <a:gd name="connsiteY6" fmla="*/ 1601837 h 1602367"/>
                    <a:gd name="connsiteX0" fmla="*/ 76319 w 1687307"/>
                    <a:gd name="connsiteY0" fmla="*/ 1589844 h 1590053"/>
                    <a:gd name="connsiteX1" fmla="*/ 80551 w 1687307"/>
                    <a:gd name="connsiteY1" fmla="*/ 325549 h 1590053"/>
                    <a:gd name="connsiteX2" fmla="*/ 921050 w 1687307"/>
                    <a:gd name="connsiteY2" fmla="*/ 41056 h 1590053"/>
                    <a:gd name="connsiteX3" fmla="*/ 1681720 w 1687307"/>
                    <a:gd name="connsiteY3" fmla="*/ 1184659 h 1590053"/>
                    <a:gd name="connsiteX4" fmla="*/ 1163479 w 1687307"/>
                    <a:gd name="connsiteY4" fmla="*/ 748846 h 1590053"/>
                    <a:gd name="connsiteX5" fmla="*/ 639500 w 1687307"/>
                    <a:gd name="connsiteY5" fmla="*/ 428057 h 1590053"/>
                    <a:gd name="connsiteX6" fmla="*/ 76319 w 1687307"/>
                    <a:gd name="connsiteY6" fmla="*/ 1589844 h 1590053"/>
                    <a:gd name="connsiteX0" fmla="*/ 65702 w 1698529"/>
                    <a:gd name="connsiteY0" fmla="*/ 1863226 h 1863397"/>
                    <a:gd name="connsiteX1" fmla="*/ 91773 w 1698529"/>
                    <a:gd name="connsiteY1" fmla="*/ 325549 h 1863397"/>
                    <a:gd name="connsiteX2" fmla="*/ 932272 w 1698529"/>
                    <a:gd name="connsiteY2" fmla="*/ 41056 h 1863397"/>
                    <a:gd name="connsiteX3" fmla="*/ 1692942 w 1698529"/>
                    <a:gd name="connsiteY3" fmla="*/ 1184659 h 1863397"/>
                    <a:gd name="connsiteX4" fmla="*/ 1174701 w 1698529"/>
                    <a:gd name="connsiteY4" fmla="*/ 748846 h 1863397"/>
                    <a:gd name="connsiteX5" fmla="*/ 650722 w 1698529"/>
                    <a:gd name="connsiteY5" fmla="*/ 428057 h 1863397"/>
                    <a:gd name="connsiteX6" fmla="*/ 65702 w 1698529"/>
                    <a:gd name="connsiteY6" fmla="*/ 1863226 h 1863397"/>
                    <a:gd name="connsiteX0" fmla="*/ 49790 w 1682617"/>
                    <a:gd name="connsiteY0" fmla="*/ 1863226 h 1863482"/>
                    <a:gd name="connsiteX1" fmla="*/ 75861 w 1682617"/>
                    <a:gd name="connsiteY1" fmla="*/ 325549 h 1863482"/>
                    <a:gd name="connsiteX2" fmla="*/ 916360 w 1682617"/>
                    <a:gd name="connsiteY2" fmla="*/ 41056 h 1863482"/>
                    <a:gd name="connsiteX3" fmla="*/ 1677030 w 1682617"/>
                    <a:gd name="connsiteY3" fmla="*/ 1184659 h 1863482"/>
                    <a:gd name="connsiteX4" fmla="*/ 1158789 w 1682617"/>
                    <a:gd name="connsiteY4" fmla="*/ 748846 h 1863482"/>
                    <a:gd name="connsiteX5" fmla="*/ 385177 w 1682617"/>
                    <a:gd name="connsiteY5" fmla="*/ 450110 h 1863482"/>
                    <a:gd name="connsiteX6" fmla="*/ 49790 w 1682617"/>
                    <a:gd name="connsiteY6" fmla="*/ 1863226 h 1863482"/>
                    <a:gd name="connsiteX0" fmla="*/ 55831 w 1688658"/>
                    <a:gd name="connsiteY0" fmla="*/ 1863226 h 1865306"/>
                    <a:gd name="connsiteX1" fmla="*/ 81902 w 1688658"/>
                    <a:gd name="connsiteY1" fmla="*/ 325549 h 1865306"/>
                    <a:gd name="connsiteX2" fmla="*/ 922401 w 1688658"/>
                    <a:gd name="connsiteY2" fmla="*/ 41056 h 1865306"/>
                    <a:gd name="connsiteX3" fmla="*/ 1683071 w 1688658"/>
                    <a:gd name="connsiteY3" fmla="*/ 1184659 h 1865306"/>
                    <a:gd name="connsiteX4" fmla="*/ 1164830 w 1688658"/>
                    <a:gd name="connsiteY4" fmla="*/ 748846 h 1865306"/>
                    <a:gd name="connsiteX5" fmla="*/ 489049 w 1688658"/>
                    <a:gd name="connsiteY5" fmla="*/ 658948 h 1865306"/>
                    <a:gd name="connsiteX6" fmla="*/ 55831 w 1688658"/>
                    <a:gd name="connsiteY6" fmla="*/ 1863226 h 1865306"/>
                    <a:gd name="connsiteX0" fmla="*/ 83856 w 1668618"/>
                    <a:gd name="connsiteY0" fmla="*/ 1824056 h 1826199"/>
                    <a:gd name="connsiteX1" fmla="*/ 61862 w 1668618"/>
                    <a:gd name="connsiteY1" fmla="*/ 325549 h 1826199"/>
                    <a:gd name="connsiteX2" fmla="*/ 902361 w 1668618"/>
                    <a:gd name="connsiteY2" fmla="*/ 41056 h 1826199"/>
                    <a:gd name="connsiteX3" fmla="*/ 1663031 w 1668618"/>
                    <a:gd name="connsiteY3" fmla="*/ 1184659 h 1826199"/>
                    <a:gd name="connsiteX4" fmla="*/ 1144790 w 1668618"/>
                    <a:gd name="connsiteY4" fmla="*/ 748846 h 1826199"/>
                    <a:gd name="connsiteX5" fmla="*/ 469009 w 1668618"/>
                    <a:gd name="connsiteY5" fmla="*/ 658948 h 1826199"/>
                    <a:gd name="connsiteX6" fmla="*/ 83856 w 1668618"/>
                    <a:gd name="connsiteY6" fmla="*/ 1824056 h 1826199"/>
                    <a:gd name="connsiteX0" fmla="*/ 81236 w 1665998"/>
                    <a:gd name="connsiteY0" fmla="*/ 1824056 h 1825357"/>
                    <a:gd name="connsiteX1" fmla="*/ 59242 w 1665998"/>
                    <a:gd name="connsiteY1" fmla="*/ 325549 h 1825357"/>
                    <a:gd name="connsiteX2" fmla="*/ 899741 w 1665998"/>
                    <a:gd name="connsiteY2" fmla="*/ 41056 h 1825357"/>
                    <a:gd name="connsiteX3" fmla="*/ 1660411 w 1665998"/>
                    <a:gd name="connsiteY3" fmla="*/ 1184659 h 1825357"/>
                    <a:gd name="connsiteX4" fmla="*/ 1142170 w 1665998"/>
                    <a:gd name="connsiteY4" fmla="*/ 748846 h 1825357"/>
                    <a:gd name="connsiteX5" fmla="*/ 408031 w 1665998"/>
                    <a:gd name="connsiteY5" fmla="*/ 591081 h 1825357"/>
                    <a:gd name="connsiteX6" fmla="*/ 81236 w 1665998"/>
                    <a:gd name="connsiteY6" fmla="*/ 1824056 h 1825357"/>
                    <a:gd name="connsiteX0" fmla="*/ 81439 w 1666201"/>
                    <a:gd name="connsiteY0" fmla="*/ 1824056 h 1826482"/>
                    <a:gd name="connsiteX1" fmla="*/ 59445 w 1666201"/>
                    <a:gd name="connsiteY1" fmla="*/ 325549 h 1826482"/>
                    <a:gd name="connsiteX2" fmla="*/ 899944 w 1666201"/>
                    <a:gd name="connsiteY2" fmla="*/ 41056 h 1826482"/>
                    <a:gd name="connsiteX3" fmla="*/ 1660614 w 1666201"/>
                    <a:gd name="connsiteY3" fmla="*/ 1184659 h 1826482"/>
                    <a:gd name="connsiteX4" fmla="*/ 1142373 w 1666201"/>
                    <a:gd name="connsiteY4" fmla="*/ 748846 h 1826482"/>
                    <a:gd name="connsiteX5" fmla="*/ 412890 w 1666201"/>
                    <a:gd name="connsiteY5" fmla="*/ 677979 h 1826482"/>
                    <a:gd name="connsiteX6" fmla="*/ 81439 w 1666201"/>
                    <a:gd name="connsiteY6" fmla="*/ 1824056 h 1826482"/>
                    <a:gd name="connsiteX0" fmla="*/ 154179 w 1738941"/>
                    <a:gd name="connsiteY0" fmla="*/ 1810311 h 1811604"/>
                    <a:gd name="connsiteX1" fmla="*/ 41695 w 1738941"/>
                    <a:gd name="connsiteY1" fmla="*/ 410283 h 1811604"/>
                    <a:gd name="connsiteX2" fmla="*/ 972684 w 1738941"/>
                    <a:gd name="connsiteY2" fmla="*/ 27311 h 1811604"/>
                    <a:gd name="connsiteX3" fmla="*/ 1733354 w 1738941"/>
                    <a:gd name="connsiteY3" fmla="*/ 1170914 h 1811604"/>
                    <a:gd name="connsiteX4" fmla="*/ 1215113 w 1738941"/>
                    <a:gd name="connsiteY4" fmla="*/ 735101 h 1811604"/>
                    <a:gd name="connsiteX5" fmla="*/ 485630 w 1738941"/>
                    <a:gd name="connsiteY5" fmla="*/ 664234 h 1811604"/>
                    <a:gd name="connsiteX6" fmla="*/ 154179 w 1738941"/>
                    <a:gd name="connsiteY6" fmla="*/ 1810311 h 1811604"/>
                    <a:gd name="connsiteX0" fmla="*/ 154179 w 1738941"/>
                    <a:gd name="connsiteY0" fmla="*/ 1952247 h 1953540"/>
                    <a:gd name="connsiteX1" fmla="*/ 41695 w 1738941"/>
                    <a:gd name="connsiteY1" fmla="*/ 552219 h 1953540"/>
                    <a:gd name="connsiteX2" fmla="*/ 357932 w 1738941"/>
                    <a:gd name="connsiteY2" fmla="*/ 44563 h 1953540"/>
                    <a:gd name="connsiteX3" fmla="*/ 972684 w 1738941"/>
                    <a:gd name="connsiteY3" fmla="*/ 169247 h 1953540"/>
                    <a:gd name="connsiteX4" fmla="*/ 1733354 w 1738941"/>
                    <a:gd name="connsiteY4" fmla="*/ 1312850 h 1953540"/>
                    <a:gd name="connsiteX5" fmla="*/ 1215113 w 1738941"/>
                    <a:gd name="connsiteY5" fmla="*/ 877037 h 1953540"/>
                    <a:gd name="connsiteX6" fmla="*/ 485630 w 1738941"/>
                    <a:gd name="connsiteY6" fmla="*/ 806170 h 1953540"/>
                    <a:gd name="connsiteX7" fmla="*/ 154179 w 1738941"/>
                    <a:gd name="connsiteY7" fmla="*/ 1952247 h 1953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38941" h="1953540">
                      <a:moveTo>
                        <a:pt x="154179" y="1952247"/>
                      </a:moveTo>
                      <a:cubicBezTo>
                        <a:pt x="80190" y="1909922"/>
                        <a:pt x="-74069" y="715336"/>
                        <a:pt x="41695" y="552219"/>
                      </a:cubicBezTo>
                      <a:cubicBezTo>
                        <a:pt x="91959" y="269078"/>
                        <a:pt x="202767" y="108392"/>
                        <a:pt x="357932" y="44563"/>
                      </a:cubicBezTo>
                      <a:cubicBezTo>
                        <a:pt x="513097" y="-19266"/>
                        <a:pt x="743447" y="-42134"/>
                        <a:pt x="972684" y="169247"/>
                      </a:cubicBezTo>
                      <a:cubicBezTo>
                        <a:pt x="1201921" y="380628"/>
                        <a:pt x="1674181" y="1208961"/>
                        <a:pt x="1733354" y="1312850"/>
                      </a:cubicBezTo>
                      <a:cubicBezTo>
                        <a:pt x="1792527" y="1416739"/>
                        <a:pt x="1365565" y="1005533"/>
                        <a:pt x="1215113" y="877037"/>
                      </a:cubicBezTo>
                      <a:cubicBezTo>
                        <a:pt x="1064661" y="748541"/>
                        <a:pt x="662452" y="626968"/>
                        <a:pt x="485630" y="806170"/>
                      </a:cubicBezTo>
                      <a:cubicBezTo>
                        <a:pt x="308808" y="985372"/>
                        <a:pt x="228168" y="1994572"/>
                        <a:pt x="154179" y="195224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95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7" name="Elipse 6">
                  <a:extLst>
                    <a:ext uri="{FF2B5EF4-FFF2-40B4-BE49-F238E27FC236}">
                      <a16:creationId xmlns:a16="http://schemas.microsoft.com/office/drawing/2014/main" id="{D75F8E76-63BA-444A-85BF-F3F547C8AA1B}"/>
                    </a:ext>
                  </a:extLst>
                </p:cNvPr>
                <p:cNvSpPr/>
                <p:nvPr/>
              </p:nvSpPr>
              <p:spPr>
                <a:xfrm>
                  <a:off x="5415885" y="2751616"/>
                  <a:ext cx="1845733" cy="3166533"/>
                </a:xfrm>
                <a:prstGeom prst="ellipse">
                  <a:avLst/>
                </a:prstGeom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" name="Elipse 7">
                  <a:extLst>
                    <a:ext uri="{FF2B5EF4-FFF2-40B4-BE49-F238E27FC236}">
                      <a16:creationId xmlns:a16="http://schemas.microsoft.com/office/drawing/2014/main" id="{8E888805-DB08-42FD-8F60-64ADC234991F}"/>
                    </a:ext>
                  </a:extLst>
                </p:cNvPr>
                <p:cNvSpPr/>
                <p:nvPr/>
              </p:nvSpPr>
              <p:spPr>
                <a:xfrm>
                  <a:off x="4409747" y="3631737"/>
                  <a:ext cx="999066" cy="17102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/>
                <a:effectLst>
                  <a:outerShdw blurRad="584200" dist="50800" dir="5400000" sx="166000" sy="166000" algn="ctr" rotWithShape="0">
                    <a:srgbClr val="FD6D55"/>
                  </a:outerShdw>
                </a:effectLst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" name="Elipse 8">
                  <a:extLst>
                    <a:ext uri="{FF2B5EF4-FFF2-40B4-BE49-F238E27FC236}">
                      <a16:creationId xmlns:a16="http://schemas.microsoft.com/office/drawing/2014/main" id="{69687C19-987D-4A53-A930-D6B472ACC75C}"/>
                    </a:ext>
                  </a:extLst>
                </p:cNvPr>
                <p:cNvSpPr/>
                <p:nvPr/>
              </p:nvSpPr>
              <p:spPr>
                <a:xfrm>
                  <a:off x="4954073" y="4061899"/>
                  <a:ext cx="313268" cy="40639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5FFCC126-ED0F-4296-A066-19EA1E4D8FAF}"/>
                    </a:ext>
                  </a:extLst>
                </p:cNvPr>
                <p:cNvSpPr/>
                <p:nvPr/>
              </p:nvSpPr>
              <p:spPr>
                <a:xfrm>
                  <a:off x="5450714" y="3479748"/>
                  <a:ext cx="999066" cy="17102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/>
                <a:effectLst>
                  <a:outerShdw blurRad="406400" dist="50800" dir="5400000" sx="150000" sy="150000" algn="ctr" rotWithShape="0">
                    <a:srgbClr val="FD6D55"/>
                  </a:outerShdw>
                </a:effectLst>
                <a:scene3d>
                  <a:camera prst="perspectiveHeroicExtremeLeftFacing"/>
                  <a:lightRig rig="threePt" dir="t"/>
                </a:scene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" name="Elipse 10">
                  <a:extLst>
                    <a:ext uri="{FF2B5EF4-FFF2-40B4-BE49-F238E27FC236}">
                      <a16:creationId xmlns:a16="http://schemas.microsoft.com/office/drawing/2014/main" id="{BD203A15-1554-4A12-BD20-CABF4C1D5963}"/>
                    </a:ext>
                  </a:extLst>
                </p:cNvPr>
                <p:cNvSpPr/>
                <p:nvPr/>
              </p:nvSpPr>
              <p:spPr>
                <a:xfrm>
                  <a:off x="5905501" y="3871496"/>
                  <a:ext cx="380998" cy="321731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" name="Forma libre: forma 11">
                  <a:extLst>
                    <a:ext uri="{FF2B5EF4-FFF2-40B4-BE49-F238E27FC236}">
                      <a16:creationId xmlns:a16="http://schemas.microsoft.com/office/drawing/2014/main" id="{4B5FA9B1-3888-44F3-A464-55E5B8B3C6FC}"/>
                    </a:ext>
                  </a:extLst>
                </p:cNvPr>
                <p:cNvSpPr/>
                <p:nvPr/>
              </p:nvSpPr>
              <p:spPr>
                <a:xfrm>
                  <a:off x="5405720" y="2604549"/>
                  <a:ext cx="1837266" cy="1198752"/>
                </a:xfrm>
                <a:custGeom>
                  <a:avLst/>
                  <a:gdLst>
                    <a:gd name="connsiteX0" fmla="*/ 0 w 1202266"/>
                    <a:gd name="connsiteY0" fmla="*/ 389922 h 457655"/>
                    <a:gd name="connsiteX1" fmla="*/ 626533 w 1202266"/>
                    <a:gd name="connsiteY1" fmla="*/ 455 h 457655"/>
                    <a:gd name="connsiteX2" fmla="*/ 1202266 w 1202266"/>
                    <a:gd name="connsiteY2" fmla="*/ 457655 h 457655"/>
                    <a:gd name="connsiteX3" fmla="*/ 1202266 w 1202266"/>
                    <a:gd name="connsiteY3" fmla="*/ 457655 h 457655"/>
                    <a:gd name="connsiteX4" fmla="*/ 1202266 w 1202266"/>
                    <a:gd name="connsiteY4" fmla="*/ 457655 h 457655"/>
                    <a:gd name="connsiteX0" fmla="*/ 0 w 1405466"/>
                    <a:gd name="connsiteY0" fmla="*/ 389922 h 686255"/>
                    <a:gd name="connsiteX1" fmla="*/ 626533 w 1405466"/>
                    <a:gd name="connsiteY1" fmla="*/ 455 h 686255"/>
                    <a:gd name="connsiteX2" fmla="*/ 1202266 w 1405466"/>
                    <a:gd name="connsiteY2" fmla="*/ 457655 h 686255"/>
                    <a:gd name="connsiteX3" fmla="*/ 1202266 w 1405466"/>
                    <a:gd name="connsiteY3" fmla="*/ 457655 h 686255"/>
                    <a:gd name="connsiteX4" fmla="*/ 1405466 w 1405466"/>
                    <a:gd name="connsiteY4" fmla="*/ 686255 h 686255"/>
                    <a:gd name="connsiteX0" fmla="*/ 0 w 1456266"/>
                    <a:gd name="connsiteY0" fmla="*/ 389922 h 1016455"/>
                    <a:gd name="connsiteX1" fmla="*/ 626533 w 1456266"/>
                    <a:gd name="connsiteY1" fmla="*/ 455 h 1016455"/>
                    <a:gd name="connsiteX2" fmla="*/ 1202266 w 1456266"/>
                    <a:gd name="connsiteY2" fmla="*/ 457655 h 1016455"/>
                    <a:gd name="connsiteX3" fmla="*/ 1456266 w 1456266"/>
                    <a:gd name="connsiteY3" fmla="*/ 1016455 h 1016455"/>
                    <a:gd name="connsiteX4" fmla="*/ 1405466 w 1456266"/>
                    <a:gd name="connsiteY4" fmla="*/ 686255 h 1016455"/>
                    <a:gd name="connsiteX0" fmla="*/ 0 w 1456266"/>
                    <a:gd name="connsiteY0" fmla="*/ 313977 h 940510"/>
                    <a:gd name="connsiteX1" fmla="*/ 626533 w 1456266"/>
                    <a:gd name="connsiteY1" fmla="*/ 710 h 940510"/>
                    <a:gd name="connsiteX2" fmla="*/ 1202266 w 1456266"/>
                    <a:gd name="connsiteY2" fmla="*/ 381710 h 940510"/>
                    <a:gd name="connsiteX3" fmla="*/ 1456266 w 1456266"/>
                    <a:gd name="connsiteY3" fmla="*/ 940510 h 940510"/>
                    <a:gd name="connsiteX4" fmla="*/ 1405466 w 1456266"/>
                    <a:gd name="connsiteY4" fmla="*/ 610310 h 940510"/>
                    <a:gd name="connsiteX0" fmla="*/ 0 w 1456266"/>
                    <a:gd name="connsiteY0" fmla="*/ 440452 h 939985"/>
                    <a:gd name="connsiteX1" fmla="*/ 626533 w 1456266"/>
                    <a:gd name="connsiteY1" fmla="*/ 185 h 939985"/>
                    <a:gd name="connsiteX2" fmla="*/ 1202266 w 1456266"/>
                    <a:gd name="connsiteY2" fmla="*/ 381185 h 939985"/>
                    <a:gd name="connsiteX3" fmla="*/ 1456266 w 1456266"/>
                    <a:gd name="connsiteY3" fmla="*/ 939985 h 939985"/>
                    <a:gd name="connsiteX4" fmla="*/ 1405466 w 1456266"/>
                    <a:gd name="connsiteY4" fmla="*/ 609785 h 939985"/>
                    <a:gd name="connsiteX0" fmla="*/ 0 w 1888066"/>
                    <a:gd name="connsiteY0" fmla="*/ 855512 h 948645"/>
                    <a:gd name="connsiteX1" fmla="*/ 1058333 w 1888066"/>
                    <a:gd name="connsiteY1" fmla="*/ 8845 h 948645"/>
                    <a:gd name="connsiteX2" fmla="*/ 1634066 w 1888066"/>
                    <a:gd name="connsiteY2" fmla="*/ 389845 h 948645"/>
                    <a:gd name="connsiteX3" fmla="*/ 1888066 w 1888066"/>
                    <a:gd name="connsiteY3" fmla="*/ 948645 h 948645"/>
                    <a:gd name="connsiteX4" fmla="*/ 1837266 w 1888066"/>
                    <a:gd name="connsiteY4" fmla="*/ 618445 h 948645"/>
                    <a:gd name="connsiteX0" fmla="*/ 0 w 1888066"/>
                    <a:gd name="connsiteY0" fmla="*/ 855512 h 948645"/>
                    <a:gd name="connsiteX1" fmla="*/ 1058333 w 1888066"/>
                    <a:gd name="connsiteY1" fmla="*/ 8845 h 948645"/>
                    <a:gd name="connsiteX2" fmla="*/ 1634066 w 1888066"/>
                    <a:gd name="connsiteY2" fmla="*/ 389845 h 948645"/>
                    <a:gd name="connsiteX3" fmla="*/ 1888066 w 1888066"/>
                    <a:gd name="connsiteY3" fmla="*/ 948645 h 948645"/>
                    <a:gd name="connsiteX4" fmla="*/ 1837266 w 1888066"/>
                    <a:gd name="connsiteY4" fmla="*/ 618445 h 948645"/>
                    <a:gd name="connsiteX0" fmla="*/ 0 w 1964266"/>
                    <a:gd name="connsiteY0" fmla="*/ 1092744 h 1092744"/>
                    <a:gd name="connsiteX1" fmla="*/ 1134533 w 1964266"/>
                    <a:gd name="connsiteY1" fmla="*/ 17477 h 1092744"/>
                    <a:gd name="connsiteX2" fmla="*/ 1710266 w 1964266"/>
                    <a:gd name="connsiteY2" fmla="*/ 398477 h 1092744"/>
                    <a:gd name="connsiteX3" fmla="*/ 1964266 w 1964266"/>
                    <a:gd name="connsiteY3" fmla="*/ 957277 h 1092744"/>
                    <a:gd name="connsiteX4" fmla="*/ 1913466 w 1964266"/>
                    <a:gd name="connsiteY4" fmla="*/ 627077 h 1092744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7266" h="1198752">
                      <a:moveTo>
                        <a:pt x="0" y="1198752"/>
                      </a:moveTo>
                      <a:cubicBezTo>
                        <a:pt x="213077" y="261774"/>
                        <a:pt x="743655" y="154529"/>
                        <a:pt x="1007533" y="21885"/>
                      </a:cubicBezTo>
                      <a:cubicBezTo>
                        <a:pt x="1271411" y="-110759"/>
                        <a:pt x="1583266" y="402885"/>
                        <a:pt x="1583266" y="402885"/>
                      </a:cubicBezTo>
                      <a:lnTo>
                        <a:pt x="1837266" y="961685"/>
                      </a:lnTo>
                      <a:lnTo>
                        <a:pt x="1786466" y="631485"/>
                      </a:lnTo>
                    </a:path>
                  </a:pathLst>
                </a:custGeom>
                <a:noFill/>
                <a:ln w="2540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" name="Forma libre: forma 12">
                  <a:extLst>
                    <a:ext uri="{FF2B5EF4-FFF2-40B4-BE49-F238E27FC236}">
                      <a16:creationId xmlns:a16="http://schemas.microsoft.com/office/drawing/2014/main" id="{8ED463DF-6C76-4EF5-B8AE-496B2586ECC4}"/>
                    </a:ext>
                  </a:extLst>
                </p:cNvPr>
                <p:cNvSpPr/>
                <p:nvPr/>
              </p:nvSpPr>
              <p:spPr>
                <a:xfrm>
                  <a:off x="3145472" y="2843981"/>
                  <a:ext cx="2286610" cy="1436528"/>
                </a:xfrm>
                <a:custGeom>
                  <a:avLst/>
                  <a:gdLst>
                    <a:gd name="connsiteX0" fmla="*/ 0 w 1202266"/>
                    <a:gd name="connsiteY0" fmla="*/ 389922 h 457655"/>
                    <a:gd name="connsiteX1" fmla="*/ 626533 w 1202266"/>
                    <a:gd name="connsiteY1" fmla="*/ 455 h 457655"/>
                    <a:gd name="connsiteX2" fmla="*/ 1202266 w 1202266"/>
                    <a:gd name="connsiteY2" fmla="*/ 457655 h 457655"/>
                    <a:gd name="connsiteX3" fmla="*/ 1202266 w 1202266"/>
                    <a:gd name="connsiteY3" fmla="*/ 457655 h 457655"/>
                    <a:gd name="connsiteX4" fmla="*/ 1202266 w 1202266"/>
                    <a:gd name="connsiteY4" fmla="*/ 457655 h 457655"/>
                    <a:gd name="connsiteX0" fmla="*/ 0 w 1684866"/>
                    <a:gd name="connsiteY0" fmla="*/ 1061626 h 1061626"/>
                    <a:gd name="connsiteX1" fmla="*/ 1109133 w 1684866"/>
                    <a:gd name="connsiteY1" fmla="*/ 11759 h 1061626"/>
                    <a:gd name="connsiteX2" fmla="*/ 1684866 w 1684866"/>
                    <a:gd name="connsiteY2" fmla="*/ 468959 h 1061626"/>
                    <a:gd name="connsiteX3" fmla="*/ 1684866 w 1684866"/>
                    <a:gd name="connsiteY3" fmla="*/ 468959 h 1061626"/>
                    <a:gd name="connsiteX4" fmla="*/ 1684866 w 1684866"/>
                    <a:gd name="connsiteY4" fmla="*/ 468959 h 1061626"/>
                    <a:gd name="connsiteX0" fmla="*/ 14197 w 1699063"/>
                    <a:gd name="connsiteY0" fmla="*/ 1061626 h 1061626"/>
                    <a:gd name="connsiteX1" fmla="*/ 1123330 w 1699063"/>
                    <a:gd name="connsiteY1" fmla="*/ 11759 h 1061626"/>
                    <a:gd name="connsiteX2" fmla="*/ 1699063 w 1699063"/>
                    <a:gd name="connsiteY2" fmla="*/ 468959 h 1061626"/>
                    <a:gd name="connsiteX3" fmla="*/ 1699063 w 1699063"/>
                    <a:gd name="connsiteY3" fmla="*/ 468959 h 1061626"/>
                    <a:gd name="connsiteX4" fmla="*/ 1699063 w 1699063"/>
                    <a:gd name="connsiteY4" fmla="*/ 468959 h 1061626"/>
                    <a:gd name="connsiteX0" fmla="*/ 14197 w 1902263"/>
                    <a:gd name="connsiteY0" fmla="*/ 1061626 h 1061626"/>
                    <a:gd name="connsiteX1" fmla="*/ 1123330 w 1902263"/>
                    <a:gd name="connsiteY1" fmla="*/ 11759 h 1061626"/>
                    <a:gd name="connsiteX2" fmla="*/ 1699063 w 1902263"/>
                    <a:gd name="connsiteY2" fmla="*/ 468959 h 1061626"/>
                    <a:gd name="connsiteX3" fmla="*/ 1699063 w 1902263"/>
                    <a:gd name="connsiteY3" fmla="*/ 468959 h 1061626"/>
                    <a:gd name="connsiteX4" fmla="*/ 1902263 w 1902263"/>
                    <a:gd name="connsiteY4" fmla="*/ 748359 h 1061626"/>
                    <a:gd name="connsiteX0" fmla="*/ 14197 w 2003863"/>
                    <a:gd name="connsiteY0" fmla="*/ 1061626 h 1061626"/>
                    <a:gd name="connsiteX1" fmla="*/ 1123330 w 2003863"/>
                    <a:gd name="connsiteY1" fmla="*/ 11759 h 1061626"/>
                    <a:gd name="connsiteX2" fmla="*/ 1699063 w 2003863"/>
                    <a:gd name="connsiteY2" fmla="*/ 468959 h 1061626"/>
                    <a:gd name="connsiteX3" fmla="*/ 1699063 w 2003863"/>
                    <a:gd name="connsiteY3" fmla="*/ 468959 h 1061626"/>
                    <a:gd name="connsiteX4" fmla="*/ 2003863 w 2003863"/>
                    <a:gd name="connsiteY4" fmla="*/ 849959 h 1061626"/>
                    <a:gd name="connsiteX0" fmla="*/ 14197 w 2003863"/>
                    <a:gd name="connsiteY0" fmla="*/ 1061626 h 1061626"/>
                    <a:gd name="connsiteX1" fmla="*/ 1123330 w 2003863"/>
                    <a:gd name="connsiteY1" fmla="*/ 11759 h 1061626"/>
                    <a:gd name="connsiteX2" fmla="*/ 1699063 w 2003863"/>
                    <a:gd name="connsiteY2" fmla="*/ 468959 h 1061626"/>
                    <a:gd name="connsiteX3" fmla="*/ 1851463 w 2003863"/>
                    <a:gd name="connsiteY3" fmla="*/ 341959 h 1061626"/>
                    <a:gd name="connsiteX4" fmla="*/ 2003863 w 2003863"/>
                    <a:gd name="connsiteY4" fmla="*/ 849959 h 1061626"/>
                    <a:gd name="connsiteX0" fmla="*/ 13923 w 2028989"/>
                    <a:gd name="connsiteY0" fmla="*/ 852255 h 852255"/>
                    <a:gd name="connsiteX1" fmla="*/ 1148456 w 2028989"/>
                    <a:gd name="connsiteY1" fmla="*/ 5588 h 852255"/>
                    <a:gd name="connsiteX2" fmla="*/ 1724189 w 2028989"/>
                    <a:gd name="connsiteY2" fmla="*/ 462788 h 852255"/>
                    <a:gd name="connsiteX3" fmla="*/ 1876589 w 2028989"/>
                    <a:gd name="connsiteY3" fmla="*/ 335788 h 852255"/>
                    <a:gd name="connsiteX4" fmla="*/ 2028989 w 2028989"/>
                    <a:gd name="connsiteY4" fmla="*/ 843788 h 852255"/>
                    <a:gd name="connsiteX0" fmla="*/ 16465 w 1828331"/>
                    <a:gd name="connsiteY0" fmla="*/ 1035364 h 1035364"/>
                    <a:gd name="connsiteX1" fmla="*/ 947798 w 1828331"/>
                    <a:gd name="connsiteY1" fmla="*/ 10897 h 1035364"/>
                    <a:gd name="connsiteX2" fmla="*/ 1523531 w 1828331"/>
                    <a:gd name="connsiteY2" fmla="*/ 468097 h 1035364"/>
                    <a:gd name="connsiteX3" fmla="*/ 1675931 w 1828331"/>
                    <a:gd name="connsiteY3" fmla="*/ 341097 h 1035364"/>
                    <a:gd name="connsiteX4" fmla="*/ 1828331 w 1828331"/>
                    <a:gd name="connsiteY4" fmla="*/ 849097 h 1035364"/>
                    <a:gd name="connsiteX0" fmla="*/ 35755 w 1847621"/>
                    <a:gd name="connsiteY0" fmla="*/ 1024572 h 1024572"/>
                    <a:gd name="connsiteX1" fmla="*/ 65284 w 1847621"/>
                    <a:gd name="connsiteY1" fmla="*/ 505928 h 1024572"/>
                    <a:gd name="connsiteX2" fmla="*/ 967088 w 1847621"/>
                    <a:gd name="connsiteY2" fmla="*/ 105 h 1024572"/>
                    <a:gd name="connsiteX3" fmla="*/ 1542821 w 1847621"/>
                    <a:gd name="connsiteY3" fmla="*/ 457305 h 1024572"/>
                    <a:gd name="connsiteX4" fmla="*/ 1695221 w 1847621"/>
                    <a:gd name="connsiteY4" fmla="*/ 330305 h 1024572"/>
                    <a:gd name="connsiteX5" fmla="*/ 1847621 w 1847621"/>
                    <a:gd name="connsiteY5" fmla="*/ 838305 h 1024572"/>
                    <a:gd name="connsiteX0" fmla="*/ 0 w 1811866"/>
                    <a:gd name="connsiteY0" fmla="*/ 1027463 h 1027463"/>
                    <a:gd name="connsiteX1" fmla="*/ 156529 w 1811866"/>
                    <a:gd name="connsiteY1" fmla="*/ 737419 h 1027463"/>
                    <a:gd name="connsiteX2" fmla="*/ 931333 w 1811866"/>
                    <a:gd name="connsiteY2" fmla="*/ 2996 h 1027463"/>
                    <a:gd name="connsiteX3" fmla="*/ 1507066 w 1811866"/>
                    <a:gd name="connsiteY3" fmla="*/ 460196 h 1027463"/>
                    <a:gd name="connsiteX4" fmla="*/ 1659466 w 1811866"/>
                    <a:gd name="connsiteY4" fmla="*/ 333196 h 1027463"/>
                    <a:gd name="connsiteX5" fmla="*/ 1811866 w 1811866"/>
                    <a:gd name="connsiteY5" fmla="*/ 841196 h 1027463"/>
                    <a:gd name="connsiteX0" fmla="*/ 0 w 2116666"/>
                    <a:gd name="connsiteY0" fmla="*/ 1052863 h 1052863"/>
                    <a:gd name="connsiteX1" fmla="*/ 461329 w 2116666"/>
                    <a:gd name="connsiteY1" fmla="*/ 737419 h 1052863"/>
                    <a:gd name="connsiteX2" fmla="*/ 1236133 w 2116666"/>
                    <a:gd name="connsiteY2" fmla="*/ 2996 h 1052863"/>
                    <a:gd name="connsiteX3" fmla="*/ 1811866 w 2116666"/>
                    <a:gd name="connsiteY3" fmla="*/ 460196 h 1052863"/>
                    <a:gd name="connsiteX4" fmla="*/ 1964266 w 2116666"/>
                    <a:gd name="connsiteY4" fmla="*/ 333196 h 1052863"/>
                    <a:gd name="connsiteX5" fmla="*/ 2116666 w 2116666"/>
                    <a:gd name="connsiteY5" fmla="*/ 841196 h 1052863"/>
                    <a:gd name="connsiteX0" fmla="*/ 0 w 1780016"/>
                    <a:gd name="connsiteY0" fmla="*/ 1205263 h 1205263"/>
                    <a:gd name="connsiteX1" fmla="*/ 124679 w 1780016"/>
                    <a:gd name="connsiteY1" fmla="*/ 737419 h 1205263"/>
                    <a:gd name="connsiteX2" fmla="*/ 899483 w 1780016"/>
                    <a:gd name="connsiteY2" fmla="*/ 2996 h 1205263"/>
                    <a:gd name="connsiteX3" fmla="*/ 1475216 w 1780016"/>
                    <a:gd name="connsiteY3" fmla="*/ 460196 h 1205263"/>
                    <a:gd name="connsiteX4" fmla="*/ 1627616 w 1780016"/>
                    <a:gd name="connsiteY4" fmla="*/ 333196 h 1205263"/>
                    <a:gd name="connsiteX5" fmla="*/ 1780016 w 1780016"/>
                    <a:gd name="connsiteY5" fmla="*/ 841196 h 1205263"/>
                    <a:gd name="connsiteX0" fmla="*/ 0 w 2020481"/>
                    <a:gd name="connsiteY0" fmla="*/ 1306863 h 1306863"/>
                    <a:gd name="connsiteX1" fmla="*/ 365144 w 2020481"/>
                    <a:gd name="connsiteY1" fmla="*/ 737419 h 1306863"/>
                    <a:gd name="connsiteX2" fmla="*/ 1139948 w 2020481"/>
                    <a:gd name="connsiteY2" fmla="*/ 2996 h 1306863"/>
                    <a:gd name="connsiteX3" fmla="*/ 1715681 w 2020481"/>
                    <a:gd name="connsiteY3" fmla="*/ 460196 h 1306863"/>
                    <a:gd name="connsiteX4" fmla="*/ 1868081 w 2020481"/>
                    <a:gd name="connsiteY4" fmla="*/ 333196 h 1306863"/>
                    <a:gd name="connsiteX5" fmla="*/ 2020481 w 2020481"/>
                    <a:gd name="connsiteY5" fmla="*/ 841196 h 1306863"/>
                    <a:gd name="connsiteX0" fmla="*/ 0 w 2020481"/>
                    <a:gd name="connsiteY0" fmla="*/ 1306863 h 1306863"/>
                    <a:gd name="connsiteX1" fmla="*/ 340559 w 2020481"/>
                    <a:gd name="connsiteY1" fmla="*/ 11946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124140 w 2020481"/>
                    <a:gd name="connsiteY1" fmla="*/ 11184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244373 w 2020481"/>
                    <a:gd name="connsiteY1" fmla="*/ 12454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124140 w 2020481"/>
                    <a:gd name="connsiteY1" fmla="*/ 11692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44527"/>
                    <a:gd name="connsiteY0" fmla="*/ 1560863 h 1560863"/>
                    <a:gd name="connsiteX1" fmla="*/ 148186 w 2044527"/>
                    <a:gd name="connsiteY1" fmla="*/ 1169220 h 1560863"/>
                    <a:gd name="connsiteX2" fmla="*/ 389190 w 2044527"/>
                    <a:gd name="connsiteY2" fmla="*/ 737419 h 1560863"/>
                    <a:gd name="connsiteX3" fmla="*/ 1163994 w 2044527"/>
                    <a:gd name="connsiteY3" fmla="*/ 2996 h 1560863"/>
                    <a:gd name="connsiteX4" fmla="*/ 1739727 w 2044527"/>
                    <a:gd name="connsiteY4" fmla="*/ 460196 h 1560863"/>
                    <a:gd name="connsiteX5" fmla="*/ 1892127 w 2044527"/>
                    <a:gd name="connsiteY5" fmla="*/ 333196 h 1560863"/>
                    <a:gd name="connsiteX6" fmla="*/ 2044527 w 2044527"/>
                    <a:gd name="connsiteY6" fmla="*/ 841196 h 1560863"/>
                    <a:gd name="connsiteX0" fmla="*/ 0 w 2164759"/>
                    <a:gd name="connsiteY0" fmla="*/ 1433863 h 1433863"/>
                    <a:gd name="connsiteX1" fmla="*/ 268418 w 2164759"/>
                    <a:gd name="connsiteY1" fmla="*/ 1169220 h 1433863"/>
                    <a:gd name="connsiteX2" fmla="*/ 509422 w 2164759"/>
                    <a:gd name="connsiteY2" fmla="*/ 737419 h 1433863"/>
                    <a:gd name="connsiteX3" fmla="*/ 1284226 w 2164759"/>
                    <a:gd name="connsiteY3" fmla="*/ 2996 h 1433863"/>
                    <a:gd name="connsiteX4" fmla="*/ 1859959 w 2164759"/>
                    <a:gd name="connsiteY4" fmla="*/ 460196 h 1433863"/>
                    <a:gd name="connsiteX5" fmla="*/ 2012359 w 2164759"/>
                    <a:gd name="connsiteY5" fmla="*/ 333196 h 1433863"/>
                    <a:gd name="connsiteX6" fmla="*/ 2164759 w 2164759"/>
                    <a:gd name="connsiteY6" fmla="*/ 841196 h 1433863"/>
                    <a:gd name="connsiteX0" fmla="*/ 0 w 2164759"/>
                    <a:gd name="connsiteY0" fmla="*/ 1433863 h 1465842"/>
                    <a:gd name="connsiteX1" fmla="*/ 268418 w 2164759"/>
                    <a:gd name="connsiteY1" fmla="*/ 1169220 h 1465842"/>
                    <a:gd name="connsiteX2" fmla="*/ 509422 w 2164759"/>
                    <a:gd name="connsiteY2" fmla="*/ 737419 h 1465842"/>
                    <a:gd name="connsiteX3" fmla="*/ 1284226 w 2164759"/>
                    <a:gd name="connsiteY3" fmla="*/ 2996 h 1465842"/>
                    <a:gd name="connsiteX4" fmla="*/ 1859959 w 2164759"/>
                    <a:gd name="connsiteY4" fmla="*/ 460196 h 1465842"/>
                    <a:gd name="connsiteX5" fmla="*/ 2012359 w 2164759"/>
                    <a:gd name="connsiteY5" fmla="*/ 333196 h 1465842"/>
                    <a:gd name="connsiteX6" fmla="*/ 2164759 w 2164759"/>
                    <a:gd name="connsiteY6" fmla="*/ 841196 h 1465842"/>
                    <a:gd name="connsiteX0" fmla="*/ 0 w 2164759"/>
                    <a:gd name="connsiteY0" fmla="*/ 1433863 h 1436528"/>
                    <a:gd name="connsiteX1" fmla="*/ 268418 w 2164759"/>
                    <a:gd name="connsiteY1" fmla="*/ 1169220 h 1436528"/>
                    <a:gd name="connsiteX2" fmla="*/ 509422 w 2164759"/>
                    <a:gd name="connsiteY2" fmla="*/ 737419 h 1436528"/>
                    <a:gd name="connsiteX3" fmla="*/ 1284226 w 2164759"/>
                    <a:gd name="connsiteY3" fmla="*/ 2996 h 1436528"/>
                    <a:gd name="connsiteX4" fmla="*/ 1859959 w 2164759"/>
                    <a:gd name="connsiteY4" fmla="*/ 460196 h 1436528"/>
                    <a:gd name="connsiteX5" fmla="*/ 2012359 w 2164759"/>
                    <a:gd name="connsiteY5" fmla="*/ 333196 h 1436528"/>
                    <a:gd name="connsiteX6" fmla="*/ 2164759 w 2164759"/>
                    <a:gd name="connsiteY6" fmla="*/ 841196 h 1436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4759" h="1436528">
                      <a:moveTo>
                        <a:pt x="0" y="1433863"/>
                      </a:moveTo>
                      <a:cubicBezTo>
                        <a:pt x="96837" y="1461723"/>
                        <a:pt x="207561" y="1264127"/>
                        <a:pt x="268418" y="1169220"/>
                      </a:cubicBezTo>
                      <a:cubicBezTo>
                        <a:pt x="329275" y="1074313"/>
                        <a:pt x="344129" y="906390"/>
                        <a:pt x="509422" y="737419"/>
                      </a:cubicBezTo>
                      <a:cubicBezTo>
                        <a:pt x="674715" y="568448"/>
                        <a:pt x="1059137" y="49200"/>
                        <a:pt x="1284226" y="2996"/>
                      </a:cubicBezTo>
                      <a:cubicBezTo>
                        <a:pt x="1509315" y="-43208"/>
                        <a:pt x="1859959" y="460196"/>
                        <a:pt x="1859959" y="460196"/>
                      </a:cubicBezTo>
                      <a:lnTo>
                        <a:pt x="2012359" y="333196"/>
                      </a:lnTo>
                      <a:lnTo>
                        <a:pt x="2164759" y="841196"/>
                      </a:lnTo>
                    </a:path>
                  </a:pathLst>
                </a:custGeom>
                <a:noFill/>
                <a:ln w="2540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14" name="Forma libre: forma 13">
                  <a:extLst>
                    <a:ext uri="{FF2B5EF4-FFF2-40B4-BE49-F238E27FC236}">
                      <a16:creationId xmlns:a16="http://schemas.microsoft.com/office/drawing/2014/main" id="{D2F1C441-A700-454E-9460-7DDD0ABEE764}"/>
                    </a:ext>
                  </a:extLst>
                </p:cNvPr>
                <p:cNvSpPr/>
                <p:nvPr/>
              </p:nvSpPr>
              <p:spPr>
                <a:xfrm>
                  <a:off x="5267341" y="706983"/>
                  <a:ext cx="2899434" cy="2590921"/>
                </a:xfrm>
                <a:custGeom>
                  <a:avLst/>
                  <a:gdLst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260600 w 3505200"/>
                    <a:gd name="connsiteY21" fmla="*/ 8129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505200" h="2590921">
                      <a:moveTo>
                        <a:pt x="0" y="2362321"/>
                      </a:moveTo>
                      <a:cubicBezTo>
                        <a:pt x="42333" y="2336921"/>
                        <a:pt x="94871" y="2323605"/>
                        <a:pt x="127000" y="2286121"/>
                      </a:cubicBezTo>
                      <a:cubicBezTo>
                        <a:pt x="149718" y="2259616"/>
                        <a:pt x="142369" y="2217958"/>
                        <a:pt x="152400" y="2184521"/>
                      </a:cubicBezTo>
                      <a:lnTo>
                        <a:pt x="228600" y="1955921"/>
                      </a:lnTo>
                      <a:cubicBezTo>
                        <a:pt x="237067" y="1930521"/>
                        <a:pt x="239148" y="1901998"/>
                        <a:pt x="254000" y="1879721"/>
                      </a:cubicBezTo>
                      <a:cubicBezTo>
                        <a:pt x="270933" y="1854321"/>
                        <a:pt x="291148" y="1830825"/>
                        <a:pt x="304800" y="1803521"/>
                      </a:cubicBezTo>
                      <a:cubicBezTo>
                        <a:pt x="335628" y="1741865"/>
                        <a:pt x="338210" y="1664083"/>
                        <a:pt x="355600" y="1600321"/>
                      </a:cubicBezTo>
                      <a:cubicBezTo>
                        <a:pt x="369689" y="1548660"/>
                        <a:pt x="389467" y="1498721"/>
                        <a:pt x="406400" y="1447921"/>
                      </a:cubicBezTo>
                      <a:cubicBezTo>
                        <a:pt x="414867" y="1422521"/>
                        <a:pt x="425306" y="1397696"/>
                        <a:pt x="431800" y="1371721"/>
                      </a:cubicBezTo>
                      <a:cubicBezTo>
                        <a:pt x="440267" y="1337854"/>
                        <a:pt x="444943" y="1302807"/>
                        <a:pt x="457200" y="1270121"/>
                      </a:cubicBezTo>
                      <a:cubicBezTo>
                        <a:pt x="523996" y="1091999"/>
                        <a:pt x="485107" y="1239706"/>
                        <a:pt x="558800" y="1092321"/>
                      </a:cubicBezTo>
                      <a:cubicBezTo>
                        <a:pt x="570774" y="1068374"/>
                        <a:pt x="571197" y="1039526"/>
                        <a:pt x="584200" y="1016121"/>
                      </a:cubicBezTo>
                      <a:cubicBezTo>
                        <a:pt x="613850" y="962750"/>
                        <a:pt x="651933" y="914521"/>
                        <a:pt x="685800" y="863721"/>
                      </a:cubicBezTo>
                      <a:cubicBezTo>
                        <a:pt x="730956" y="795988"/>
                        <a:pt x="745102" y="763975"/>
                        <a:pt x="812800" y="711321"/>
                      </a:cubicBezTo>
                      <a:cubicBezTo>
                        <a:pt x="860993" y="673837"/>
                        <a:pt x="905969" y="624529"/>
                        <a:pt x="965200" y="609721"/>
                      </a:cubicBezTo>
                      <a:cubicBezTo>
                        <a:pt x="999067" y="601254"/>
                        <a:pt x="1033234" y="593911"/>
                        <a:pt x="1066800" y="584321"/>
                      </a:cubicBezTo>
                      <a:cubicBezTo>
                        <a:pt x="1092544" y="576966"/>
                        <a:pt x="1116746" y="564172"/>
                        <a:pt x="1143000" y="558921"/>
                      </a:cubicBezTo>
                      <a:cubicBezTo>
                        <a:pt x="1201706" y="547180"/>
                        <a:pt x="1261533" y="541988"/>
                        <a:pt x="1320800" y="533521"/>
                      </a:cubicBezTo>
                      <a:cubicBezTo>
                        <a:pt x="1557867" y="541988"/>
                        <a:pt x="1795885" y="536071"/>
                        <a:pt x="2032000" y="558921"/>
                      </a:cubicBezTo>
                      <a:cubicBezTo>
                        <a:pt x="2062385" y="561861"/>
                        <a:pt x="2089130" y="585883"/>
                        <a:pt x="2108200" y="609721"/>
                      </a:cubicBezTo>
                      <a:cubicBezTo>
                        <a:pt x="2248414" y="784988"/>
                        <a:pt x="1991421" y="591135"/>
                        <a:pt x="2209800" y="736721"/>
                      </a:cubicBezTo>
                      <a:cubicBezTo>
                        <a:pt x="2226733" y="762121"/>
                        <a:pt x="2246948" y="785617"/>
                        <a:pt x="2260600" y="812921"/>
                      </a:cubicBezTo>
                      <a:cubicBezTo>
                        <a:pt x="2310028" y="911777"/>
                        <a:pt x="2262571" y="876786"/>
                        <a:pt x="2311400" y="990721"/>
                      </a:cubicBezTo>
                      <a:cubicBezTo>
                        <a:pt x="2323425" y="1018780"/>
                        <a:pt x="2349802" y="1039025"/>
                        <a:pt x="2362200" y="1066921"/>
                      </a:cubicBezTo>
                      <a:cubicBezTo>
                        <a:pt x="2383948" y="1115854"/>
                        <a:pt x="2396067" y="1168521"/>
                        <a:pt x="2413000" y="1219321"/>
                      </a:cubicBezTo>
                      <a:cubicBezTo>
                        <a:pt x="2421467" y="1244721"/>
                        <a:pt x="2423548" y="1273244"/>
                        <a:pt x="2438400" y="1295521"/>
                      </a:cubicBezTo>
                      <a:cubicBezTo>
                        <a:pt x="2455333" y="1320921"/>
                        <a:pt x="2476802" y="1343825"/>
                        <a:pt x="2489200" y="1371721"/>
                      </a:cubicBezTo>
                      <a:cubicBezTo>
                        <a:pt x="2510948" y="1420654"/>
                        <a:pt x="2523067" y="1473321"/>
                        <a:pt x="2540000" y="1524121"/>
                      </a:cubicBezTo>
                      <a:lnTo>
                        <a:pt x="2565400" y="1600321"/>
                      </a:lnTo>
                      <a:cubicBezTo>
                        <a:pt x="2573867" y="1625721"/>
                        <a:pt x="2578826" y="1652574"/>
                        <a:pt x="2590800" y="1676521"/>
                      </a:cubicBezTo>
                      <a:cubicBezTo>
                        <a:pt x="2607733" y="1710388"/>
                        <a:pt x="2622119" y="1745653"/>
                        <a:pt x="2641600" y="1778121"/>
                      </a:cubicBezTo>
                      <a:cubicBezTo>
                        <a:pt x="2673012" y="1830474"/>
                        <a:pt x="2723893" y="1872600"/>
                        <a:pt x="2743200" y="1930521"/>
                      </a:cubicBezTo>
                      <a:cubicBezTo>
                        <a:pt x="2751667" y="1955921"/>
                        <a:pt x="2755597" y="1983316"/>
                        <a:pt x="2768600" y="2006721"/>
                      </a:cubicBezTo>
                      <a:cubicBezTo>
                        <a:pt x="2798250" y="2060092"/>
                        <a:pt x="2850893" y="2101200"/>
                        <a:pt x="2870200" y="2159121"/>
                      </a:cubicBezTo>
                      <a:cubicBezTo>
                        <a:pt x="2906959" y="2269399"/>
                        <a:pt x="2876668" y="2216389"/>
                        <a:pt x="2971800" y="2311521"/>
                      </a:cubicBezTo>
                      <a:cubicBezTo>
                        <a:pt x="2998430" y="2391410"/>
                        <a:pt x="2991858" y="2409560"/>
                        <a:pt x="3073400" y="2463921"/>
                      </a:cubicBezTo>
                      <a:cubicBezTo>
                        <a:pt x="3095677" y="2478773"/>
                        <a:pt x="3125653" y="2477347"/>
                        <a:pt x="3149600" y="2489321"/>
                      </a:cubicBezTo>
                      <a:cubicBezTo>
                        <a:pt x="3176904" y="2502973"/>
                        <a:pt x="3197111" y="2529689"/>
                        <a:pt x="3225800" y="2540121"/>
                      </a:cubicBezTo>
                      <a:cubicBezTo>
                        <a:pt x="3291414" y="2563981"/>
                        <a:pt x="3429000" y="2590921"/>
                        <a:pt x="3429000" y="2590921"/>
                      </a:cubicBezTo>
                      <a:cubicBezTo>
                        <a:pt x="3420533" y="2565521"/>
                        <a:pt x="3409408" y="2540857"/>
                        <a:pt x="3403600" y="2514721"/>
                      </a:cubicBezTo>
                      <a:cubicBezTo>
                        <a:pt x="3392428" y="2464447"/>
                        <a:pt x="3403752" y="2407036"/>
                        <a:pt x="3378200" y="2362321"/>
                      </a:cubicBezTo>
                      <a:cubicBezTo>
                        <a:pt x="3364916" y="2339075"/>
                        <a:pt x="3327400" y="2345388"/>
                        <a:pt x="3302000" y="2336921"/>
                      </a:cubicBezTo>
                      <a:cubicBezTo>
                        <a:pt x="3276600" y="2311521"/>
                        <a:pt x="3253395" y="2283717"/>
                        <a:pt x="3225800" y="2260721"/>
                      </a:cubicBezTo>
                      <a:cubicBezTo>
                        <a:pt x="3202349" y="2241178"/>
                        <a:pt x="3169702" y="2232895"/>
                        <a:pt x="3149600" y="2209921"/>
                      </a:cubicBezTo>
                      <a:cubicBezTo>
                        <a:pt x="3109396" y="2163973"/>
                        <a:pt x="3081867" y="2108321"/>
                        <a:pt x="3048000" y="2057521"/>
                      </a:cubicBezTo>
                      <a:cubicBezTo>
                        <a:pt x="3031067" y="2032121"/>
                        <a:pt x="3018786" y="2002907"/>
                        <a:pt x="2997200" y="1981321"/>
                      </a:cubicBezTo>
                      <a:lnTo>
                        <a:pt x="2921000" y="1905121"/>
                      </a:lnTo>
                      <a:cubicBezTo>
                        <a:pt x="2946400" y="1888188"/>
                        <a:pt x="2969896" y="1867973"/>
                        <a:pt x="2997200" y="1854321"/>
                      </a:cubicBezTo>
                      <a:cubicBezTo>
                        <a:pt x="3129723" y="1788060"/>
                        <a:pt x="3479964" y="1805005"/>
                        <a:pt x="3505200" y="1803521"/>
                      </a:cubicBezTo>
                      <a:cubicBezTo>
                        <a:pt x="3286821" y="1657935"/>
                        <a:pt x="3563121" y="1832481"/>
                        <a:pt x="3352800" y="1727321"/>
                      </a:cubicBezTo>
                      <a:cubicBezTo>
                        <a:pt x="3325496" y="1713669"/>
                        <a:pt x="3305840" y="1685293"/>
                        <a:pt x="3276600" y="1676521"/>
                      </a:cubicBezTo>
                      <a:cubicBezTo>
                        <a:pt x="3219256" y="1659318"/>
                        <a:pt x="3157854" y="1660963"/>
                        <a:pt x="3098800" y="1651121"/>
                      </a:cubicBezTo>
                      <a:cubicBezTo>
                        <a:pt x="3056216" y="1644024"/>
                        <a:pt x="3013450" y="1637080"/>
                        <a:pt x="2971800" y="1625721"/>
                      </a:cubicBezTo>
                      <a:cubicBezTo>
                        <a:pt x="2869314" y="1597770"/>
                        <a:pt x="2789788" y="1563076"/>
                        <a:pt x="2692400" y="1524121"/>
                      </a:cubicBezTo>
                      <a:cubicBezTo>
                        <a:pt x="2700867" y="1473321"/>
                        <a:pt x="2696884" y="1418783"/>
                        <a:pt x="2717800" y="1371721"/>
                      </a:cubicBezTo>
                      <a:cubicBezTo>
                        <a:pt x="2732389" y="1338896"/>
                        <a:pt x="2766405" y="1318517"/>
                        <a:pt x="2794000" y="1295521"/>
                      </a:cubicBezTo>
                      <a:cubicBezTo>
                        <a:pt x="2817451" y="1275978"/>
                        <a:pt x="2842896" y="1258373"/>
                        <a:pt x="2870200" y="1244721"/>
                      </a:cubicBezTo>
                      <a:cubicBezTo>
                        <a:pt x="2916278" y="1221682"/>
                        <a:pt x="3034756" y="1198751"/>
                        <a:pt x="3073400" y="1193921"/>
                      </a:cubicBezTo>
                      <a:cubicBezTo>
                        <a:pt x="3166195" y="1182322"/>
                        <a:pt x="3259667" y="1176988"/>
                        <a:pt x="3352800" y="1168521"/>
                      </a:cubicBezTo>
                      <a:cubicBezTo>
                        <a:pt x="3302000" y="1151588"/>
                        <a:pt x="3244955" y="1147424"/>
                        <a:pt x="3200400" y="1117721"/>
                      </a:cubicBezTo>
                      <a:cubicBezTo>
                        <a:pt x="3175000" y="1100788"/>
                        <a:pt x="3153160" y="1076574"/>
                        <a:pt x="3124200" y="1066921"/>
                      </a:cubicBezTo>
                      <a:cubicBezTo>
                        <a:pt x="3026157" y="1034240"/>
                        <a:pt x="2627268" y="1016912"/>
                        <a:pt x="2616200" y="1016121"/>
                      </a:cubicBezTo>
                      <a:cubicBezTo>
                        <a:pt x="2536795" y="698503"/>
                        <a:pt x="2638278" y="1093395"/>
                        <a:pt x="2565400" y="838321"/>
                      </a:cubicBezTo>
                      <a:cubicBezTo>
                        <a:pt x="2555810" y="804755"/>
                        <a:pt x="2548467" y="770588"/>
                        <a:pt x="2540000" y="736721"/>
                      </a:cubicBezTo>
                      <a:cubicBezTo>
                        <a:pt x="2548467" y="609721"/>
                        <a:pt x="2536247" y="479619"/>
                        <a:pt x="2565400" y="355721"/>
                      </a:cubicBezTo>
                      <a:cubicBezTo>
                        <a:pt x="2572392" y="326005"/>
                        <a:pt x="2618149" y="324464"/>
                        <a:pt x="2641600" y="304921"/>
                      </a:cubicBezTo>
                      <a:cubicBezTo>
                        <a:pt x="2669195" y="281925"/>
                        <a:pt x="2692400" y="254121"/>
                        <a:pt x="2717800" y="228721"/>
                      </a:cubicBezTo>
                      <a:cubicBezTo>
                        <a:pt x="2426038" y="196303"/>
                        <a:pt x="2415030" y="182074"/>
                        <a:pt x="2057400" y="228721"/>
                      </a:cubicBezTo>
                      <a:cubicBezTo>
                        <a:pt x="2004302" y="235647"/>
                        <a:pt x="1905000" y="279521"/>
                        <a:pt x="1905000" y="279521"/>
                      </a:cubicBezTo>
                      <a:cubicBezTo>
                        <a:pt x="1888067" y="254121"/>
                        <a:pt x="1859219" y="233433"/>
                        <a:pt x="1854200" y="203321"/>
                      </a:cubicBezTo>
                      <a:cubicBezTo>
                        <a:pt x="1849239" y="173553"/>
                        <a:pt x="1910372" y="63438"/>
                        <a:pt x="1930400" y="50921"/>
                      </a:cubicBezTo>
                      <a:cubicBezTo>
                        <a:pt x="1975809" y="22541"/>
                        <a:pt x="2136308" y="-1937"/>
                        <a:pt x="2082800" y="121"/>
                      </a:cubicBezTo>
                      <a:lnTo>
                        <a:pt x="1422400" y="25521"/>
                      </a:lnTo>
                      <a:cubicBezTo>
                        <a:pt x="1354667" y="33988"/>
                        <a:pt x="1286359" y="38710"/>
                        <a:pt x="1219200" y="50921"/>
                      </a:cubicBezTo>
                      <a:cubicBezTo>
                        <a:pt x="1192858" y="55710"/>
                        <a:pt x="1169136" y="70513"/>
                        <a:pt x="1143000" y="76321"/>
                      </a:cubicBezTo>
                      <a:cubicBezTo>
                        <a:pt x="918461" y="126219"/>
                        <a:pt x="1066121" y="76515"/>
                        <a:pt x="889000" y="127121"/>
                      </a:cubicBezTo>
                      <a:cubicBezTo>
                        <a:pt x="740032" y="169683"/>
                        <a:pt x="885026" y="129108"/>
                        <a:pt x="736600" y="203321"/>
                      </a:cubicBezTo>
                      <a:cubicBezTo>
                        <a:pt x="712653" y="215295"/>
                        <a:pt x="685800" y="220254"/>
                        <a:pt x="660400" y="228721"/>
                      </a:cubicBezTo>
                      <a:cubicBezTo>
                        <a:pt x="643467" y="254121"/>
                        <a:pt x="629143" y="281470"/>
                        <a:pt x="609600" y="304921"/>
                      </a:cubicBezTo>
                      <a:cubicBezTo>
                        <a:pt x="586604" y="332516"/>
                        <a:pt x="553325" y="351233"/>
                        <a:pt x="533400" y="381121"/>
                      </a:cubicBezTo>
                      <a:cubicBezTo>
                        <a:pt x="518548" y="403398"/>
                        <a:pt x="519974" y="433374"/>
                        <a:pt x="508000" y="457321"/>
                      </a:cubicBezTo>
                      <a:cubicBezTo>
                        <a:pt x="494348" y="484625"/>
                        <a:pt x="469598" y="505625"/>
                        <a:pt x="457200" y="533521"/>
                      </a:cubicBezTo>
                      <a:cubicBezTo>
                        <a:pt x="435452" y="582454"/>
                        <a:pt x="423333" y="635121"/>
                        <a:pt x="406400" y="685921"/>
                      </a:cubicBezTo>
                      <a:cubicBezTo>
                        <a:pt x="397933" y="711321"/>
                        <a:pt x="395852" y="739844"/>
                        <a:pt x="381000" y="762121"/>
                      </a:cubicBezTo>
                      <a:cubicBezTo>
                        <a:pt x="364067" y="787521"/>
                        <a:pt x="345346" y="811816"/>
                        <a:pt x="330200" y="838321"/>
                      </a:cubicBezTo>
                      <a:cubicBezTo>
                        <a:pt x="297892" y="894860"/>
                        <a:pt x="269831" y="952796"/>
                        <a:pt x="254000" y="1016121"/>
                      </a:cubicBezTo>
                      <a:cubicBezTo>
                        <a:pt x="243529" y="1058004"/>
                        <a:pt x="239071" y="1101238"/>
                        <a:pt x="228600" y="1143121"/>
                      </a:cubicBezTo>
                      <a:cubicBezTo>
                        <a:pt x="222106" y="1169096"/>
                        <a:pt x="209220" y="1193233"/>
                        <a:pt x="203200" y="1219321"/>
                      </a:cubicBezTo>
                      <a:cubicBezTo>
                        <a:pt x="183785" y="1303453"/>
                        <a:pt x="152400" y="1473321"/>
                        <a:pt x="152400" y="1473321"/>
                      </a:cubicBezTo>
                      <a:cubicBezTo>
                        <a:pt x="143933" y="1617254"/>
                        <a:pt x="145648" y="1762150"/>
                        <a:pt x="127000" y="1905121"/>
                      </a:cubicBezTo>
                      <a:cubicBezTo>
                        <a:pt x="120074" y="1958219"/>
                        <a:pt x="76200" y="2003973"/>
                        <a:pt x="76200" y="2057521"/>
                      </a:cubicBezTo>
                      <a:lnTo>
                        <a:pt x="76200" y="2311521"/>
                      </a:ln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" name="Forma libre: forma 14">
                  <a:extLst>
                    <a:ext uri="{FF2B5EF4-FFF2-40B4-BE49-F238E27FC236}">
                      <a16:creationId xmlns:a16="http://schemas.microsoft.com/office/drawing/2014/main" id="{42F978D9-22A3-44AF-A6F1-09472AE475DD}"/>
                    </a:ext>
                  </a:extLst>
                </p:cNvPr>
                <p:cNvSpPr/>
                <p:nvPr/>
              </p:nvSpPr>
              <p:spPr>
                <a:xfrm flipH="1">
                  <a:off x="2469005" y="859383"/>
                  <a:ext cx="2950735" cy="2590921"/>
                </a:xfrm>
                <a:custGeom>
                  <a:avLst/>
                  <a:gdLst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260600 w 3505200"/>
                    <a:gd name="connsiteY21" fmla="*/ 8129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1792277 w 3505200"/>
                    <a:gd name="connsiteY19" fmla="*/ 7875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218586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218586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449383 w 3505200"/>
                    <a:gd name="connsiteY53" fmla="*/ 1651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505200" h="2590921">
                      <a:moveTo>
                        <a:pt x="0" y="2362321"/>
                      </a:moveTo>
                      <a:cubicBezTo>
                        <a:pt x="42333" y="2336921"/>
                        <a:pt x="94871" y="2323605"/>
                        <a:pt x="127000" y="2286121"/>
                      </a:cubicBezTo>
                      <a:cubicBezTo>
                        <a:pt x="149718" y="2259616"/>
                        <a:pt x="142369" y="2217958"/>
                        <a:pt x="152400" y="2184521"/>
                      </a:cubicBezTo>
                      <a:lnTo>
                        <a:pt x="228600" y="1955921"/>
                      </a:lnTo>
                      <a:cubicBezTo>
                        <a:pt x="237067" y="1930521"/>
                        <a:pt x="239148" y="1901998"/>
                        <a:pt x="254000" y="1879721"/>
                      </a:cubicBezTo>
                      <a:cubicBezTo>
                        <a:pt x="270933" y="1854321"/>
                        <a:pt x="291148" y="1830825"/>
                        <a:pt x="304800" y="1803521"/>
                      </a:cubicBezTo>
                      <a:cubicBezTo>
                        <a:pt x="335628" y="1741865"/>
                        <a:pt x="338210" y="1664083"/>
                        <a:pt x="355600" y="1600321"/>
                      </a:cubicBezTo>
                      <a:cubicBezTo>
                        <a:pt x="369689" y="1548660"/>
                        <a:pt x="389467" y="1498721"/>
                        <a:pt x="406400" y="1447921"/>
                      </a:cubicBezTo>
                      <a:cubicBezTo>
                        <a:pt x="414867" y="1422521"/>
                        <a:pt x="425306" y="1397696"/>
                        <a:pt x="431800" y="1371721"/>
                      </a:cubicBezTo>
                      <a:cubicBezTo>
                        <a:pt x="440267" y="1337854"/>
                        <a:pt x="444943" y="1302807"/>
                        <a:pt x="457200" y="1270121"/>
                      </a:cubicBezTo>
                      <a:cubicBezTo>
                        <a:pt x="523996" y="1091999"/>
                        <a:pt x="485107" y="1239706"/>
                        <a:pt x="558800" y="1092321"/>
                      </a:cubicBezTo>
                      <a:cubicBezTo>
                        <a:pt x="570774" y="1068374"/>
                        <a:pt x="571197" y="1039526"/>
                        <a:pt x="584200" y="1016121"/>
                      </a:cubicBezTo>
                      <a:cubicBezTo>
                        <a:pt x="613850" y="962750"/>
                        <a:pt x="651933" y="914521"/>
                        <a:pt x="685800" y="863721"/>
                      </a:cubicBezTo>
                      <a:cubicBezTo>
                        <a:pt x="730956" y="795988"/>
                        <a:pt x="745102" y="763975"/>
                        <a:pt x="812800" y="711321"/>
                      </a:cubicBezTo>
                      <a:cubicBezTo>
                        <a:pt x="860993" y="673837"/>
                        <a:pt x="905969" y="624529"/>
                        <a:pt x="965200" y="609721"/>
                      </a:cubicBezTo>
                      <a:cubicBezTo>
                        <a:pt x="999067" y="601254"/>
                        <a:pt x="1033234" y="593911"/>
                        <a:pt x="1066800" y="584321"/>
                      </a:cubicBezTo>
                      <a:cubicBezTo>
                        <a:pt x="1092544" y="576966"/>
                        <a:pt x="1116746" y="564172"/>
                        <a:pt x="1143000" y="558921"/>
                      </a:cubicBezTo>
                      <a:cubicBezTo>
                        <a:pt x="1201706" y="547180"/>
                        <a:pt x="1261533" y="541988"/>
                        <a:pt x="1320800" y="533521"/>
                      </a:cubicBezTo>
                      <a:lnTo>
                        <a:pt x="1788983" y="711321"/>
                      </a:lnTo>
                      <a:cubicBezTo>
                        <a:pt x="1867562" y="753654"/>
                        <a:pt x="1746443" y="745188"/>
                        <a:pt x="1792277" y="787521"/>
                      </a:cubicBezTo>
                      <a:cubicBezTo>
                        <a:pt x="1838112" y="829854"/>
                        <a:pt x="1845611" y="819735"/>
                        <a:pt x="2063990" y="965321"/>
                      </a:cubicBezTo>
                      <a:cubicBezTo>
                        <a:pt x="2080923" y="990721"/>
                        <a:pt x="2012801" y="994954"/>
                        <a:pt x="2017583" y="1016121"/>
                      </a:cubicBezTo>
                      <a:cubicBezTo>
                        <a:pt x="2022366" y="1037288"/>
                        <a:pt x="2071702" y="1066921"/>
                        <a:pt x="2092685" y="1092321"/>
                      </a:cubicBezTo>
                      <a:cubicBezTo>
                        <a:pt x="2113668" y="1117721"/>
                        <a:pt x="2122500" y="1147354"/>
                        <a:pt x="2143484" y="1168521"/>
                      </a:cubicBezTo>
                      <a:cubicBezTo>
                        <a:pt x="2164468" y="1189688"/>
                        <a:pt x="2201836" y="1193921"/>
                        <a:pt x="2218586" y="1219321"/>
                      </a:cubicBezTo>
                      <a:cubicBezTo>
                        <a:pt x="2235336" y="1244721"/>
                        <a:pt x="2235336" y="1278588"/>
                        <a:pt x="2243986" y="1320921"/>
                      </a:cubicBezTo>
                      <a:cubicBezTo>
                        <a:pt x="2252636" y="1363254"/>
                        <a:pt x="2221149" y="1439454"/>
                        <a:pt x="2270485" y="1473321"/>
                      </a:cubicBezTo>
                      <a:cubicBezTo>
                        <a:pt x="2319821" y="1507188"/>
                        <a:pt x="2523067" y="1473321"/>
                        <a:pt x="2540000" y="1524121"/>
                      </a:cubicBezTo>
                      <a:lnTo>
                        <a:pt x="2565400" y="1600321"/>
                      </a:lnTo>
                      <a:cubicBezTo>
                        <a:pt x="2573867" y="1625721"/>
                        <a:pt x="2578826" y="1652574"/>
                        <a:pt x="2590800" y="1676521"/>
                      </a:cubicBezTo>
                      <a:cubicBezTo>
                        <a:pt x="2607733" y="1710388"/>
                        <a:pt x="2622119" y="1745653"/>
                        <a:pt x="2641600" y="1778121"/>
                      </a:cubicBezTo>
                      <a:cubicBezTo>
                        <a:pt x="2673012" y="1830474"/>
                        <a:pt x="2723893" y="1872600"/>
                        <a:pt x="2743200" y="1930521"/>
                      </a:cubicBezTo>
                      <a:cubicBezTo>
                        <a:pt x="2751667" y="1955921"/>
                        <a:pt x="2755597" y="1983316"/>
                        <a:pt x="2768600" y="2006721"/>
                      </a:cubicBezTo>
                      <a:cubicBezTo>
                        <a:pt x="2798250" y="2060092"/>
                        <a:pt x="2850893" y="2101200"/>
                        <a:pt x="2870200" y="2159121"/>
                      </a:cubicBezTo>
                      <a:cubicBezTo>
                        <a:pt x="2906959" y="2269399"/>
                        <a:pt x="2876668" y="2216389"/>
                        <a:pt x="2971800" y="2311521"/>
                      </a:cubicBezTo>
                      <a:cubicBezTo>
                        <a:pt x="2998430" y="2391410"/>
                        <a:pt x="2991858" y="2409560"/>
                        <a:pt x="3073400" y="2463921"/>
                      </a:cubicBezTo>
                      <a:cubicBezTo>
                        <a:pt x="3095677" y="2478773"/>
                        <a:pt x="3125653" y="2477347"/>
                        <a:pt x="3149600" y="2489321"/>
                      </a:cubicBezTo>
                      <a:cubicBezTo>
                        <a:pt x="3176904" y="2502973"/>
                        <a:pt x="3197111" y="2529689"/>
                        <a:pt x="3225800" y="2540121"/>
                      </a:cubicBezTo>
                      <a:cubicBezTo>
                        <a:pt x="3291414" y="2563981"/>
                        <a:pt x="3429000" y="2590921"/>
                        <a:pt x="3429000" y="2590921"/>
                      </a:cubicBezTo>
                      <a:cubicBezTo>
                        <a:pt x="3420533" y="2565521"/>
                        <a:pt x="3409408" y="2540857"/>
                        <a:pt x="3403600" y="2514721"/>
                      </a:cubicBezTo>
                      <a:cubicBezTo>
                        <a:pt x="3392428" y="2464447"/>
                        <a:pt x="3403752" y="2407036"/>
                        <a:pt x="3378200" y="2362321"/>
                      </a:cubicBezTo>
                      <a:cubicBezTo>
                        <a:pt x="3364916" y="2339075"/>
                        <a:pt x="3327400" y="2345388"/>
                        <a:pt x="3302000" y="2336921"/>
                      </a:cubicBezTo>
                      <a:cubicBezTo>
                        <a:pt x="3276600" y="2311521"/>
                        <a:pt x="3253395" y="2283717"/>
                        <a:pt x="3225800" y="2260721"/>
                      </a:cubicBezTo>
                      <a:cubicBezTo>
                        <a:pt x="3202349" y="2241178"/>
                        <a:pt x="3169702" y="2232895"/>
                        <a:pt x="3149600" y="2209921"/>
                      </a:cubicBezTo>
                      <a:cubicBezTo>
                        <a:pt x="3109396" y="2163973"/>
                        <a:pt x="3081867" y="2108321"/>
                        <a:pt x="3048000" y="2057521"/>
                      </a:cubicBezTo>
                      <a:cubicBezTo>
                        <a:pt x="3031067" y="2032121"/>
                        <a:pt x="3018786" y="2002907"/>
                        <a:pt x="2997200" y="1981321"/>
                      </a:cubicBezTo>
                      <a:lnTo>
                        <a:pt x="2921000" y="1905121"/>
                      </a:lnTo>
                      <a:cubicBezTo>
                        <a:pt x="2946400" y="1888188"/>
                        <a:pt x="2969896" y="1867973"/>
                        <a:pt x="2997200" y="1854321"/>
                      </a:cubicBezTo>
                      <a:cubicBezTo>
                        <a:pt x="3129723" y="1788060"/>
                        <a:pt x="3479964" y="1805005"/>
                        <a:pt x="3505200" y="1803521"/>
                      </a:cubicBezTo>
                      <a:cubicBezTo>
                        <a:pt x="3286821" y="1657935"/>
                        <a:pt x="3563121" y="1832481"/>
                        <a:pt x="3352800" y="1727321"/>
                      </a:cubicBezTo>
                      <a:cubicBezTo>
                        <a:pt x="3325496" y="1713669"/>
                        <a:pt x="3305840" y="1685293"/>
                        <a:pt x="3276600" y="1676521"/>
                      </a:cubicBezTo>
                      <a:cubicBezTo>
                        <a:pt x="3219256" y="1659318"/>
                        <a:pt x="3157854" y="1660963"/>
                        <a:pt x="3098800" y="1651121"/>
                      </a:cubicBezTo>
                      <a:cubicBezTo>
                        <a:pt x="3056216" y="1644024"/>
                        <a:pt x="3080036" y="1625721"/>
                        <a:pt x="2971800" y="1625721"/>
                      </a:cubicBezTo>
                      <a:cubicBezTo>
                        <a:pt x="2863564" y="1625721"/>
                        <a:pt x="2546771" y="1690076"/>
                        <a:pt x="2449383" y="1651121"/>
                      </a:cubicBezTo>
                      <a:cubicBezTo>
                        <a:pt x="2457850" y="1600321"/>
                        <a:pt x="2660364" y="1430988"/>
                        <a:pt x="2717800" y="1371721"/>
                      </a:cubicBezTo>
                      <a:cubicBezTo>
                        <a:pt x="2775236" y="1312454"/>
                        <a:pt x="2766405" y="1318517"/>
                        <a:pt x="2794000" y="1295521"/>
                      </a:cubicBezTo>
                      <a:cubicBezTo>
                        <a:pt x="2817451" y="1275978"/>
                        <a:pt x="2842896" y="1258373"/>
                        <a:pt x="2870200" y="1244721"/>
                      </a:cubicBezTo>
                      <a:cubicBezTo>
                        <a:pt x="2916278" y="1221682"/>
                        <a:pt x="3034756" y="1198751"/>
                        <a:pt x="3073400" y="1193921"/>
                      </a:cubicBezTo>
                      <a:cubicBezTo>
                        <a:pt x="3166195" y="1182322"/>
                        <a:pt x="3259667" y="1176988"/>
                        <a:pt x="3352800" y="1168521"/>
                      </a:cubicBezTo>
                      <a:cubicBezTo>
                        <a:pt x="3302000" y="1151588"/>
                        <a:pt x="3244955" y="1147424"/>
                        <a:pt x="3200400" y="1117721"/>
                      </a:cubicBezTo>
                      <a:cubicBezTo>
                        <a:pt x="3175000" y="1100788"/>
                        <a:pt x="3153160" y="1076574"/>
                        <a:pt x="3124200" y="1066921"/>
                      </a:cubicBezTo>
                      <a:cubicBezTo>
                        <a:pt x="3026157" y="1034240"/>
                        <a:pt x="2627268" y="1016912"/>
                        <a:pt x="2616200" y="1016121"/>
                      </a:cubicBezTo>
                      <a:cubicBezTo>
                        <a:pt x="2536795" y="698503"/>
                        <a:pt x="2638278" y="1093395"/>
                        <a:pt x="2565400" y="838321"/>
                      </a:cubicBezTo>
                      <a:cubicBezTo>
                        <a:pt x="2555810" y="804755"/>
                        <a:pt x="2548467" y="770588"/>
                        <a:pt x="2540000" y="736721"/>
                      </a:cubicBezTo>
                      <a:cubicBezTo>
                        <a:pt x="2548467" y="609721"/>
                        <a:pt x="2536247" y="479619"/>
                        <a:pt x="2565400" y="355721"/>
                      </a:cubicBezTo>
                      <a:cubicBezTo>
                        <a:pt x="2572392" y="326005"/>
                        <a:pt x="2618149" y="324464"/>
                        <a:pt x="2641600" y="304921"/>
                      </a:cubicBezTo>
                      <a:cubicBezTo>
                        <a:pt x="2669195" y="281925"/>
                        <a:pt x="2692400" y="254121"/>
                        <a:pt x="2717800" y="228721"/>
                      </a:cubicBezTo>
                      <a:cubicBezTo>
                        <a:pt x="2426038" y="196303"/>
                        <a:pt x="2415030" y="182074"/>
                        <a:pt x="2057400" y="228721"/>
                      </a:cubicBezTo>
                      <a:cubicBezTo>
                        <a:pt x="2004302" y="235647"/>
                        <a:pt x="1905000" y="279521"/>
                        <a:pt x="1905000" y="279521"/>
                      </a:cubicBezTo>
                      <a:cubicBezTo>
                        <a:pt x="1888067" y="254121"/>
                        <a:pt x="1859219" y="233433"/>
                        <a:pt x="1854200" y="203321"/>
                      </a:cubicBezTo>
                      <a:cubicBezTo>
                        <a:pt x="1849239" y="173553"/>
                        <a:pt x="1910372" y="63438"/>
                        <a:pt x="1930400" y="50921"/>
                      </a:cubicBezTo>
                      <a:cubicBezTo>
                        <a:pt x="1975809" y="22541"/>
                        <a:pt x="2136308" y="-1937"/>
                        <a:pt x="2082800" y="121"/>
                      </a:cubicBezTo>
                      <a:lnTo>
                        <a:pt x="1422400" y="25521"/>
                      </a:lnTo>
                      <a:cubicBezTo>
                        <a:pt x="1354667" y="33988"/>
                        <a:pt x="1286359" y="38710"/>
                        <a:pt x="1219200" y="50921"/>
                      </a:cubicBezTo>
                      <a:cubicBezTo>
                        <a:pt x="1192858" y="55710"/>
                        <a:pt x="1169136" y="70513"/>
                        <a:pt x="1143000" y="76321"/>
                      </a:cubicBezTo>
                      <a:cubicBezTo>
                        <a:pt x="918461" y="126219"/>
                        <a:pt x="1066121" y="76515"/>
                        <a:pt x="889000" y="127121"/>
                      </a:cubicBezTo>
                      <a:cubicBezTo>
                        <a:pt x="740032" y="169683"/>
                        <a:pt x="885026" y="129108"/>
                        <a:pt x="736600" y="203321"/>
                      </a:cubicBezTo>
                      <a:cubicBezTo>
                        <a:pt x="712653" y="215295"/>
                        <a:pt x="685800" y="220254"/>
                        <a:pt x="660400" y="228721"/>
                      </a:cubicBezTo>
                      <a:cubicBezTo>
                        <a:pt x="643467" y="254121"/>
                        <a:pt x="629143" y="281470"/>
                        <a:pt x="609600" y="304921"/>
                      </a:cubicBezTo>
                      <a:cubicBezTo>
                        <a:pt x="586604" y="332516"/>
                        <a:pt x="553325" y="351233"/>
                        <a:pt x="533400" y="381121"/>
                      </a:cubicBezTo>
                      <a:cubicBezTo>
                        <a:pt x="518548" y="403398"/>
                        <a:pt x="519974" y="433374"/>
                        <a:pt x="508000" y="457321"/>
                      </a:cubicBezTo>
                      <a:cubicBezTo>
                        <a:pt x="494348" y="484625"/>
                        <a:pt x="469598" y="505625"/>
                        <a:pt x="457200" y="533521"/>
                      </a:cubicBezTo>
                      <a:cubicBezTo>
                        <a:pt x="435452" y="582454"/>
                        <a:pt x="423333" y="635121"/>
                        <a:pt x="406400" y="685921"/>
                      </a:cubicBezTo>
                      <a:cubicBezTo>
                        <a:pt x="397933" y="711321"/>
                        <a:pt x="395852" y="739844"/>
                        <a:pt x="381000" y="762121"/>
                      </a:cubicBezTo>
                      <a:cubicBezTo>
                        <a:pt x="364067" y="787521"/>
                        <a:pt x="345346" y="811816"/>
                        <a:pt x="330200" y="838321"/>
                      </a:cubicBezTo>
                      <a:cubicBezTo>
                        <a:pt x="297892" y="894860"/>
                        <a:pt x="269831" y="952796"/>
                        <a:pt x="254000" y="1016121"/>
                      </a:cubicBezTo>
                      <a:cubicBezTo>
                        <a:pt x="243529" y="1058004"/>
                        <a:pt x="239071" y="1101238"/>
                        <a:pt x="228600" y="1143121"/>
                      </a:cubicBezTo>
                      <a:cubicBezTo>
                        <a:pt x="222106" y="1169096"/>
                        <a:pt x="209220" y="1193233"/>
                        <a:pt x="203200" y="1219321"/>
                      </a:cubicBezTo>
                      <a:cubicBezTo>
                        <a:pt x="183785" y="1303453"/>
                        <a:pt x="152400" y="1473321"/>
                        <a:pt x="152400" y="1473321"/>
                      </a:cubicBezTo>
                      <a:cubicBezTo>
                        <a:pt x="143933" y="1617254"/>
                        <a:pt x="145648" y="1762150"/>
                        <a:pt x="127000" y="1905121"/>
                      </a:cubicBezTo>
                      <a:cubicBezTo>
                        <a:pt x="120074" y="1958219"/>
                        <a:pt x="76200" y="2003973"/>
                        <a:pt x="76200" y="2057521"/>
                      </a:cubicBezTo>
                      <a:lnTo>
                        <a:pt x="76200" y="2311521"/>
                      </a:ln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3031DC1A-7545-4910-8B6D-61892D11105E}"/>
                </a:ext>
              </a:extLst>
            </p:cNvPr>
            <p:cNvSpPr/>
            <p:nvPr/>
          </p:nvSpPr>
          <p:spPr>
            <a:xfrm>
              <a:off x="1622518" y="2819158"/>
              <a:ext cx="1398939" cy="1234463"/>
            </a:xfrm>
            <a:custGeom>
              <a:avLst/>
              <a:gdLst>
                <a:gd name="connsiteX0" fmla="*/ 515124 w 2800410"/>
                <a:gd name="connsiteY0" fmla="*/ 908302 h 1986606"/>
                <a:gd name="connsiteX1" fmla="*/ 939997 w 2800410"/>
                <a:gd name="connsiteY1" fmla="*/ 3138 h 1986606"/>
                <a:gd name="connsiteX2" fmla="*/ 1872870 w 2800410"/>
                <a:gd name="connsiteY2" fmla="*/ 631211 h 1986606"/>
                <a:gd name="connsiteX3" fmla="*/ 2196142 w 2800410"/>
                <a:gd name="connsiteY3" fmla="*/ 1194629 h 1986606"/>
                <a:gd name="connsiteX4" fmla="*/ 2436288 w 2800410"/>
                <a:gd name="connsiteY4" fmla="*/ 612738 h 1986606"/>
                <a:gd name="connsiteX5" fmla="*/ 2796506 w 2800410"/>
                <a:gd name="connsiteY5" fmla="*/ 1453248 h 1986606"/>
                <a:gd name="connsiteX6" fmla="*/ 2186906 w 2800410"/>
                <a:gd name="connsiteY6" fmla="*/ 1665684 h 1986606"/>
                <a:gd name="connsiteX7" fmla="*/ 1974470 w 2800410"/>
                <a:gd name="connsiteY7" fmla="*/ 1286993 h 1986606"/>
                <a:gd name="connsiteX8" fmla="*/ 1789742 w 2800410"/>
                <a:gd name="connsiteY8" fmla="*/ 1647211 h 1986606"/>
                <a:gd name="connsiteX9" fmla="*/ 1198615 w 2800410"/>
                <a:gd name="connsiteY9" fmla="*/ 1794993 h 1986606"/>
                <a:gd name="connsiteX10" fmla="*/ 1143197 w 2800410"/>
                <a:gd name="connsiteY10" fmla="*/ 1388593 h 1986606"/>
                <a:gd name="connsiteX11" fmla="*/ 893815 w 2800410"/>
                <a:gd name="connsiteY11" fmla="*/ 1748811 h 1986606"/>
                <a:gd name="connsiteX12" fmla="*/ 71779 w 2800410"/>
                <a:gd name="connsiteY12" fmla="*/ 1970484 h 1986606"/>
                <a:gd name="connsiteX13" fmla="*/ 90251 w 2800410"/>
                <a:gd name="connsiteY13" fmla="*/ 1305466 h 1986606"/>
                <a:gd name="connsiteX14" fmla="*/ 496651 w 2800410"/>
                <a:gd name="connsiteY14" fmla="*/ 1434775 h 1986606"/>
                <a:gd name="connsiteX15" fmla="*/ 515124 w 2800410"/>
                <a:gd name="connsiteY15" fmla="*/ 908302 h 1986606"/>
                <a:gd name="connsiteX0" fmla="*/ 517134 w 2802420"/>
                <a:gd name="connsiteY0" fmla="*/ 908302 h 1986606"/>
                <a:gd name="connsiteX1" fmla="*/ 942007 w 2802420"/>
                <a:gd name="connsiteY1" fmla="*/ 3138 h 1986606"/>
                <a:gd name="connsiteX2" fmla="*/ 1874880 w 2802420"/>
                <a:gd name="connsiteY2" fmla="*/ 631211 h 1986606"/>
                <a:gd name="connsiteX3" fmla="*/ 2198152 w 2802420"/>
                <a:gd name="connsiteY3" fmla="*/ 1194629 h 1986606"/>
                <a:gd name="connsiteX4" fmla="*/ 2438298 w 2802420"/>
                <a:gd name="connsiteY4" fmla="*/ 612738 h 1986606"/>
                <a:gd name="connsiteX5" fmla="*/ 2798516 w 2802420"/>
                <a:gd name="connsiteY5" fmla="*/ 1453248 h 1986606"/>
                <a:gd name="connsiteX6" fmla="*/ 2188916 w 2802420"/>
                <a:gd name="connsiteY6" fmla="*/ 1665684 h 1986606"/>
                <a:gd name="connsiteX7" fmla="*/ 1976480 w 2802420"/>
                <a:gd name="connsiteY7" fmla="*/ 1286993 h 1986606"/>
                <a:gd name="connsiteX8" fmla="*/ 1791752 w 2802420"/>
                <a:gd name="connsiteY8" fmla="*/ 1647211 h 1986606"/>
                <a:gd name="connsiteX9" fmla="*/ 1200625 w 2802420"/>
                <a:gd name="connsiteY9" fmla="*/ 1794993 h 1986606"/>
                <a:gd name="connsiteX10" fmla="*/ 1145207 w 2802420"/>
                <a:gd name="connsiteY10" fmla="*/ 1388593 h 1986606"/>
                <a:gd name="connsiteX11" fmla="*/ 923534 w 2802420"/>
                <a:gd name="connsiteY11" fmla="*/ 1748811 h 1986606"/>
                <a:gd name="connsiteX12" fmla="*/ 73789 w 2802420"/>
                <a:gd name="connsiteY12" fmla="*/ 1970484 h 1986606"/>
                <a:gd name="connsiteX13" fmla="*/ 92261 w 2802420"/>
                <a:gd name="connsiteY13" fmla="*/ 1305466 h 1986606"/>
                <a:gd name="connsiteX14" fmla="*/ 498661 w 2802420"/>
                <a:gd name="connsiteY14" fmla="*/ 1434775 h 1986606"/>
                <a:gd name="connsiteX15" fmla="*/ 517134 w 2802420"/>
                <a:gd name="connsiteY15" fmla="*/ 908302 h 1986606"/>
                <a:gd name="connsiteX0" fmla="*/ 517134 w 2802420"/>
                <a:gd name="connsiteY0" fmla="*/ 908302 h 1986428"/>
                <a:gd name="connsiteX1" fmla="*/ 942007 w 2802420"/>
                <a:gd name="connsiteY1" fmla="*/ 3138 h 1986428"/>
                <a:gd name="connsiteX2" fmla="*/ 1874880 w 2802420"/>
                <a:gd name="connsiteY2" fmla="*/ 631211 h 1986428"/>
                <a:gd name="connsiteX3" fmla="*/ 2198152 w 2802420"/>
                <a:gd name="connsiteY3" fmla="*/ 1194629 h 1986428"/>
                <a:gd name="connsiteX4" fmla="*/ 2438298 w 2802420"/>
                <a:gd name="connsiteY4" fmla="*/ 612738 h 1986428"/>
                <a:gd name="connsiteX5" fmla="*/ 2798516 w 2802420"/>
                <a:gd name="connsiteY5" fmla="*/ 1453248 h 1986428"/>
                <a:gd name="connsiteX6" fmla="*/ 2188916 w 2802420"/>
                <a:gd name="connsiteY6" fmla="*/ 1665684 h 1986428"/>
                <a:gd name="connsiteX7" fmla="*/ 1976480 w 2802420"/>
                <a:gd name="connsiteY7" fmla="*/ 1286993 h 1986428"/>
                <a:gd name="connsiteX8" fmla="*/ 1791752 w 2802420"/>
                <a:gd name="connsiteY8" fmla="*/ 1647211 h 1986428"/>
                <a:gd name="connsiteX9" fmla="*/ 1200625 w 2802420"/>
                <a:gd name="connsiteY9" fmla="*/ 1794993 h 1986428"/>
                <a:gd name="connsiteX10" fmla="*/ 1034370 w 2802420"/>
                <a:gd name="connsiteY10" fmla="*/ 1407066 h 1986428"/>
                <a:gd name="connsiteX11" fmla="*/ 923534 w 2802420"/>
                <a:gd name="connsiteY11" fmla="*/ 1748811 h 1986428"/>
                <a:gd name="connsiteX12" fmla="*/ 73789 w 2802420"/>
                <a:gd name="connsiteY12" fmla="*/ 1970484 h 1986428"/>
                <a:gd name="connsiteX13" fmla="*/ 92261 w 2802420"/>
                <a:gd name="connsiteY13" fmla="*/ 1305466 h 1986428"/>
                <a:gd name="connsiteX14" fmla="*/ 498661 w 2802420"/>
                <a:gd name="connsiteY14" fmla="*/ 1434775 h 1986428"/>
                <a:gd name="connsiteX15" fmla="*/ 517134 w 2802420"/>
                <a:gd name="connsiteY15" fmla="*/ 908302 h 1986428"/>
                <a:gd name="connsiteX0" fmla="*/ 519148 w 2804434"/>
                <a:gd name="connsiteY0" fmla="*/ 908302 h 1985402"/>
                <a:gd name="connsiteX1" fmla="*/ 944021 w 2804434"/>
                <a:gd name="connsiteY1" fmla="*/ 3138 h 1985402"/>
                <a:gd name="connsiteX2" fmla="*/ 1876894 w 2804434"/>
                <a:gd name="connsiteY2" fmla="*/ 631211 h 1985402"/>
                <a:gd name="connsiteX3" fmla="*/ 2200166 w 2804434"/>
                <a:gd name="connsiteY3" fmla="*/ 1194629 h 1985402"/>
                <a:gd name="connsiteX4" fmla="*/ 2440312 w 2804434"/>
                <a:gd name="connsiteY4" fmla="*/ 612738 h 1985402"/>
                <a:gd name="connsiteX5" fmla="*/ 2800530 w 2804434"/>
                <a:gd name="connsiteY5" fmla="*/ 1453248 h 1985402"/>
                <a:gd name="connsiteX6" fmla="*/ 2190930 w 2804434"/>
                <a:gd name="connsiteY6" fmla="*/ 1665684 h 1985402"/>
                <a:gd name="connsiteX7" fmla="*/ 1978494 w 2804434"/>
                <a:gd name="connsiteY7" fmla="*/ 1286993 h 1985402"/>
                <a:gd name="connsiteX8" fmla="*/ 1793766 w 2804434"/>
                <a:gd name="connsiteY8" fmla="*/ 1647211 h 1985402"/>
                <a:gd name="connsiteX9" fmla="*/ 1202639 w 2804434"/>
                <a:gd name="connsiteY9" fmla="*/ 1794993 h 1985402"/>
                <a:gd name="connsiteX10" fmla="*/ 1036384 w 2804434"/>
                <a:gd name="connsiteY10" fmla="*/ 1407066 h 1985402"/>
                <a:gd name="connsiteX11" fmla="*/ 953257 w 2804434"/>
                <a:gd name="connsiteY11" fmla="*/ 1739575 h 1985402"/>
                <a:gd name="connsiteX12" fmla="*/ 75803 w 2804434"/>
                <a:gd name="connsiteY12" fmla="*/ 1970484 h 1985402"/>
                <a:gd name="connsiteX13" fmla="*/ 94275 w 2804434"/>
                <a:gd name="connsiteY13" fmla="*/ 1305466 h 1985402"/>
                <a:gd name="connsiteX14" fmla="*/ 500675 w 2804434"/>
                <a:gd name="connsiteY14" fmla="*/ 1434775 h 1985402"/>
                <a:gd name="connsiteX15" fmla="*/ 519148 w 2804434"/>
                <a:gd name="connsiteY15" fmla="*/ 908302 h 1985402"/>
                <a:gd name="connsiteX0" fmla="*/ 519148 w 2804434"/>
                <a:gd name="connsiteY0" fmla="*/ 908302 h 1984932"/>
                <a:gd name="connsiteX1" fmla="*/ 944021 w 2804434"/>
                <a:gd name="connsiteY1" fmla="*/ 3138 h 1984932"/>
                <a:gd name="connsiteX2" fmla="*/ 1876894 w 2804434"/>
                <a:gd name="connsiteY2" fmla="*/ 631211 h 1984932"/>
                <a:gd name="connsiteX3" fmla="*/ 2200166 w 2804434"/>
                <a:gd name="connsiteY3" fmla="*/ 1194629 h 1984932"/>
                <a:gd name="connsiteX4" fmla="*/ 2440312 w 2804434"/>
                <a:gd name="connsiteY4" fmla="*/ 612738 h 1984932"/>
                <a:gd name="connsiteX5" fmla="*/ 2800530 w 2804434"/>
                <a:gd name="connsiteY5" fmla="*/ 1453248 h 1984932"/>
                <a:gd name="connsiteX6" fmla="*/ 2190930 w 2804434"/>
                <a:gd name="connsiteY6" fmla="*/ 1665684 h 1984932"/>
                <a:gd name="connsiteX7" fmla="*/ 1978494 w 2804434"/>
                <a:gd name="connsiteY7" fmla="*/ 1286993 h 1984932"/>
                <a:gd name="connsiteX8" fmla="*/ 1793766 w 2804434"/>
                <a:gd name="connsiteY8" fmla="*/ 1647211 h 1984932"/>
                <a:gd name="connsiteX9" fmla="*/ 1202639 w 2804434"/>
                <a:gd name="connsiteY9" fmla="*/ 1794993 h 1984932"/>
                <a:gd name="connsiteX10" fmla="*/ 1036384 w 2804434"/>
                <a:gd name="connsiteY10" fmla="*/ 1407066 h 1984932"/>
                <a:gd name="connsiteX11" fmla="*/ 953257 w 2804434"/>
                <a:gd name="connsiteY11" fmla="*/ 1739575 h 1984932"/>
                <a:gd name="connsiteX12" fmla="*/ 75803 w 2804434"/>
                <a:gd name="connsiteY12" fmla="*/ 1970484 h 1984932"/>
                <a:gd name="connsiteX13" fmla="*/ 94275 w 2804434"/>
                <a:gd name="connsiteY13" fmla="*/ 1305466 h 1984932"/>
                <a:gd name="connsiteX14" fmla="*/ 500675 w 2804434"/>
                <a:gd name="connsiteY14" fmla="*/ 1434775 h 1984932"/>
                <a:gd name="connsiteX15" fmla="*/ 519148 w 2804434"/>
                <a:gd name="connsiteY15" fmla="*/ 908302 h 1984932"/>
                <a:gd name="connsiteX0" fmla="*/ 519148 w 2804434"/>
                <a:gd name="connsiteY0" fmla="*/ 908302 h 1984932"/>
                <a:gd name="connsiteX1" fmla="*/ 944021 w 2804434"/>
                <a:gd name="connsiteY1" fmla="*/ 3138 h 1984932"/>
                <a:gd name="connsiteX2" fmla="*/ 1876894 w 2804434"/>
                <a:gd name="connsiteY2" fmla="*/ 631211 h 1984932"/>
                <a:gd name="connsiteX3" fmla="*/ 2200166 w 2804434"/>
                <a:gd name="connsiteY3" fmla="*/ 1194629 h 1984932"/>
                <a:gd name="connsiteX4" fmla="*/ 2440312 w 2804434"/>
                <a:gd name="connsiteY4" fmla="*/ 612738 h 1984932"/>
                <a:gd name="connsiteX5" fmla="*/ 2800530 w 2804434"/>
                <a:gd name="connsiteY5" fmla="*/ 1453248 h 1984932"/>
                <a:gd name="connsiteX6" fmla="*/ 2190930 w 2804434"/>
                <a:gd name="connsiteY6" fmla="*/ 1665684 h 1984932"/>
                <a:gd name="connsiteX7" fmla="*/ 1978494 w 2804434"/>
                <a:gd name="connsiteY7" fmla="*/ 1286993 h 1984932"/>
                <a:gd name="connsiteX8" fmla="*/ 1793766 w 2804434"/>
                <a:gd name="connsiteY8" fmla="*/ 1647211 h 1984932"/>
                <a:gd name="connsiteX9" fmla="*/ 1276530 w 2804434"/>
                <a:gd name="connsiteY9" fmla="*/ 1739575 h 1984932"/>
                <a:gd name="connsiteX10" fmla="*/ 1036384 w 2804434"/>
                <a:gd name="connsiteY10" fmla="*/ 1407066 h 1984932"/>
                <a:gd name="connsiteX11" fmla="*/ 953257 w 2804434"/>
                <a:gd name="connsiteY11" fmla="*/ 1739575 h 1984932"/>
                <a:gd name="connsiteX12" fmla="*/ 75803 w 2804434"/>
                <a:gd name="connsiteY12" fmla="*/ 1970484 h 1984932"/>
                <a:gd name="connsiteX13" fmla="*/ 94275 w 2804434"/>
                <a:gd name="connsiteY13" fmla="*/ 1305466 h 1984932"/>
                <a:gd name="connsiteX14" fmla="*/ 500675 w 2804434"/>
                <a:gd name="connsiteY14" fmla="*/ 1434775 h 1984932"/>
                <a:gd name="connsiteX15" fmla="*/ 519148 w 2804434"/>
                <a:gd name="connsiteY15" fmla="*/ 908302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4434" h="1984932">
                  <a:moveTo>
                    <a:pt x="519148" y="908302"/>
                  </a:moveTo>
                  <a:cubicBezTo>
                    <a:pt x="593039" y="669696"/>
                    <a:pt x="717730" y="49320"/>
                    <a:pt x="944021" y="3138"/>
                  </a:cubicBezTo>
                  <a:cubicBezTo>
                    <a:pt x="1170312" y="-43044"/>
                    <a:pt x="1667537" y="432629"/>
                    <a:pt x="1876894" y="631211"/>
                  </a:cubicBezTo>
                  <a:cubicBezTo>
                    <a:pt x="2086251" y="829793"/>
                    <a:pt x="2106263" y="1197708"/>
                    <a:pt x="2200166" y="1194629"/>
                  </a:cubicBezTo>
                  <a:cubicBezTo>
                    <a:pt x="2294069" y="1191550"/>
                    <a:pt x="2340251" y="569635"/>
                    <a:pt x="2440312" y="612738"/>
                  </a:cubicBezTo>
                  <a:cubicBezTo>
                    <a:pt x="2540373" y="655841"/>
                    <a:pt x="2842094" y="1277757"/>
                    <a:pt x="2800530" y="1453248"/>
                  </a:cubicBezTo>
                  <a:cubicBezTo>
                    <a:pt x="2758966" y="1628739"/>
                    <a:pt x="2327936" y="1693393"/>
                    <a:pt x="2190930" y="1665684"/>
                  </a:cubicBezTo>
                  <a:cubicBezTo>
                    <a:pt x="2053924" y="1637975"/>
                    <a:pt x="2044688" y="1290072"/>
                    <a:pt x="1978494" y="1286993"/>
                  </a:cubicBezTo>
                  <a:cubicBezTo>
                    <a:pt x="1912300" y="1283914"/>
                    <a:pt x="1910760" y="1571781"/>
                    <a:pt x="1793766" y="1647211"/>
                  </a:cubicBezTo>
                  <a:cubicBezTo>
                    <a:pt x="1676772" y="1722641"/>
                    <a:pt x="1402760" y="1779599"/>
                    <a:pt x="1276530" y="1739575"/>
                  </a:cubicBezTo>
                  <a:cubicBezTo>
                    <a:pt x="1150300" y="1699551"/>
                    <a:pt x="1090263" y="1407066"/>
                    <a:pt x="1036384" y="1407066"/>
                  </a:cubicBezTo>
                  <a:cubicBezTo>
                    <a:pt x="982505" y="1407066"/>
                    <a:pt x="882445" y="1654909"/>
                    <a:pt x="953257" y="1739575"/>
                  </a:cubicBezTo>
                  <a:cubicBezTo>
                    <a:pt x="1024069" y="1824241"/>
                    <a:pt x="218967" y="2042836"/>
                    <a:pt x="75803" y="1970484"/>
                  </a:cubicBezTo>
                  <a:cubicBezTo>
                    <a:pt x="-67361" y="1898133"/>
                    <a:pt x="23463" y="1394751"/>
                    <a:pt x="94275" y="1305466"/>
                  </a:cubicBezTo>
                  <a:cubicBezTo>
                    <a:pt x="165087" y="1216181"/>
                    <a:pt x="425245" y="1500969"/>
                    <a:pt x="500675" y="1434775"/>
                  </a:cubicBezTo>
                  <a:cubicBezTo>
                    <a:pt x="576105" y="1368581"/>
                    <a:pt x="445257" y="1146908"/>
                    <a:pt x="519148" y="90830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76200" dist="203200" dir="4680000" algn="ctr" rotWithShape="0">
                <a:schemeClr val="tx1">
                  <a:lumMod val="65000"/>
                  <a:lumOff val="35000"/>
                </a:schemeClr>
              </a:outerShdw>
              <a:reflection endPos="0" dist="508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E46E4C58-EB94-4CFD-9CB2-FF209FA437BB}"/>
              </a:ext>
            </a:extLst>
          </p:cNvPr>
          <p:cNvGrpSpPr/>
          <p:nvPr/>
        </p:nvGrpSpPr>
        <p:grpSpPr>
          <a:xfrm>
            <a:off x="4467232" y="1174324"/>
            <a:ext cx="2873672" cy="3487120"/>
            <a:chOff x="5665365" y="-20548"/>
            <a:chExt cx="4218122" cy="4898563"/>
          </a:xfrm>
        </p:grpSpPr>
        <p:sp>
          <p:nvSpPr>
            <p:cNvPr id="62" name="Luna 61">
              <a:extLst>
                <a:ext uri="{FF2B5EF4-FFF2-40B4-BE49-F238E27FC236}">
                  <a16:creationId xmlns:a16="http://schemas.microsoft.com/office/drawing/2014/main" id="{B101019F-F0B7-42FB-A48A-16EB5D08C532}"/>
                </a:ext>
              </a:extLst>
            </p:cNvPr>
            <p:cNvSpPr/>
            <p:nvPr/>
          </p:nvSpPr>
          <p:spPr>
            <a:xfrm rot="3839000">
              <a:off x="7691719" y="3757720"/>
              <a:ext cx="870247" cy="1370344"/>
            </a:xfrm>
            <a:prstGeom prst="moon">
              <a:avLst>
                <a:gd name="adj" fmla="val 63911"/>
              </a:avLst>
            </a:prstGeom>
            <a:pattFill prst="wdUpDiag">
              <a:fgClr>
                <a:srgbClr val="CC0000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bevel/>
            </a:ln>
            <a:effectLst>
              <a:glow rad="228600">
                <a:srgbClr val="CC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3F9B4230-F4D6-48F3-9249-675BD4898BB4}"/>
                </a:ext>
              </a:extLst>
            </p:cNvPr>
            <p:cNvGrpSpPr/>
            <p:nvPr/>
          </p:nvGrpSpPr>
          <p:grpSpPr>
            <a:xfrm>
              <a:off x="5665365" y="-20548"/>
              <a:ext cx="4218122" cy="3982792"/>
              <a:chOff x="5665365" y="-20548"/>
              <a:chExt cx="4218122" cy="3982792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95E699AF-6F19-46D3-9212-69C6A90F894E}"/>
                  </a:ext>
                </a:extLst>
              </p:cNvPr>
              <p:cNvSpPr/>
              <p:nvPr/>
            </p:nvSpPr>
            <p:spPr>
              <a:xfrm>
                <a:off x="6526496" y="1610710"/>
                <a:ext cx="1366417" cy="2351534"/>
              </a:xfrm>
              <a:prstGeom prst="ellipse">
                <a:avLst/>
              </a:prstGeom>
              <a:ln w="76200">
                <a:noFill/>
              </a:ln>
              <a:effectLst>
                <a:outerShdw blurRad="149987" dist="250190" dir="8460000" algn="ctr">
                  <a:srgbClr val="000000">
                    <a:alpha val="5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C073ED69-8572-4072-ADA3-004F0E028219}"/>
                  </a:ext>
                </a:extLst>
              </p:cNvPr>
              <p:cNvGrpSpPr/>
              <p:nvPr/>
            </p:nvGrpSpPr>
            <p:grpSpPr>
              <a:xfrm>
                <a:off x="5665365" y="-20548"/>
                <a:ext cx="4218122" cy="3869922"/>
                <a:chOff x="2469005" y="706983"/>
                <a:chExt cx="5697770" cy="5211166"/>
              </a:xfrm>
            </p:grpSpPr>
            <p:sp>
              <p:nvSpPr>
                <p:cNvPr id="26" name="Forma libre 13">
                  <a:extLst>
                    <a:ext uri="{FF2B5EF4-FFF2-40B4-BE49-F238E27FC236}">
                      <a16:creationId xmlns:a16="http://schemas.microsoft.com/office/drawing/2014/main" id="{5D6E4C53-F5EF-47DC-A7BE-51C9F2E4A824}"/>
                    </a:ext>
                  </a:extLst>
                </p:cNvPr>
                <p:cNvSpPr/>
                <p:nvPr/>
              </p:nvSpPr>
              <p:spPr>
                <a:xfrm rot="404260">
                  <a:off x="3286027" y="1902782"/>
                  <a:ext cx="2136234" cy="2234701"/>
                </a:xfrm>
                <a:custGeom>
                  <a:avLst/>
                  <a:gdLst>
                    <a:gd name="connsiteX0" fmla="*/ 10451 w 1265603"/>
                    <a:gd name="connsiteY0" fmla="*/ 1758487 h 1955522"/>
                    <a:gd name="connsiteX1" fmla="*/ 685700 w 1265603"/>
                    <a:gd name="connsiteY1" fmla="*/ 25 h 1955522"/>
                    <a:gd name="connsiteX2" fmla="*/ 1248408 w 1265603"/>
                    <a:gd name="connsiteY2" fmla="*/ 1716284 h 1955522"/>
                    <a:gd name="connsiteX3" fmla="*/ 10451 w 1265603"/>
                    <a:gd name="connsiteY3" fmla="*/ 1758487 h 1955522"/>
                    <a:gd name="connsiteX0" fmla="*/ 9 w 1237977"/>
                    <a:gd name="connsiteY0" fmla="*/ 1758487 h 1848117"/>
                    <a:gd name="connsiteX1" fmla="*/ 675258 w 1237977"/>
                    <a:gd name="connsiteY1" fmla="*/ 25 h 1848117"/>
                    <a:gd name="connsiteX2" fmla="*/ 1237966 w 1237977"/>
                    <a:gd name="connsiteY2" fmla="*/ 1716284 h 1848117"/>
                    <a:gd name="connsiteX3" fmla="*/ 689326 w 1237977"/>
                    <a:gd name="connsiteY3" fmla="*/ 1603742 h 1848117"/>
                    <a:gd name="connsiteX4" fmla="*/ 9 w 1237977"/>
                    <a:gd name="connsiteY4" fmla="*/ 1758487 h 1848117"/>
                    <a:gd name="connsiteX0" fmla="*/ 9 w 1322381"/>
                    <a:gd name="connsiteY0" fmla="*/ 1758486 h 1932596"/>
                    <a:gd name="connsiteX1" fmla="*/ 675258 w 1322381"/>
                    <a:gd name="connsiteY1" fmla="*/ 24 h 1932596"/>
                    <a:gd name="connsiteX2" fmla="*/ 1322372 w 1322381"/>
                    <a:gd name="connsiteY2" fmla="*/ 1856960 h 1932596"/>
                    <a:gd name="connsiteX3" fmla="*/ 689326 w 1322381"/>
                    <a:gd name="connsiteY3" fmla="*/ 1603741 h 1932596"/>
                    <a:gd name="connsiteX4" fmla="*/ 9 w 1322381"/>
                    <a:gd name="connsiteY4" fmla="*/ 1758486 h 1932596"/>
                    <a:gd name="connsiteX0" fmla="*/ 9 w 1322381"/>
                    <a:gd name="connsiteY0" fmla="*/ 1645945 h 1812862"/>
                    <a:gd name="connsiteX1" fmla="*/ 703393 w 1322381"/>
                    <a:gd name="connsiteY1" fmla="*/ 25 h 1812862"/>
                    <a:gd name="connsiteX2" fmla="*/ 1322372 w 1322381"/>
                    <a:gd name="connsiteY2" fmla="*/ 1744419 h 1812862"/>
                    <a:gd name="connsiteX3" fmla="*/ 689326 w 1322381"/>
                    <a:gd name="connsiteY3" fmla="*/ 1491200 h 1812862"/>
                    <a:gd name="connsiteX4" fmla="*/ 9 w 1322381"/>
                    <a:gd name="connsiteY4" fmla="*/ 1645945 h 1812862"/>
                    <a:gd name="connsiteX0" fmla="*/ 9 w 1252044"/>
                    <a:gd name="connsiteY0" fmla="*/ 1645953 h 1727775"/>
                    <a:gd name="connsiteX1" fmla="*/ 703393 w 1252044"/>
                    <a:gd name="connsiteY1" fmla="*/ 33 h 1727775"/>
                    <a:gd name="connsiteX2" fmla="*/ 1252033 w 1252044"/>
                    <a:gd name="connsiteY2" fmla="*/ 1350532 h 1727775"/>
                    <a:gd name="connsiteX3" fmla="*/ 689326 w 1252044"/>
                    <a:gd name="connsiteY3" fmla="*/ 1491208 h 1727775"/>
                    <a:gd name="connsiteX4" fmla="*/ 9 w 1252044"/>
                    <a:gd name="connsiteY4" fmla="*/ 1645953 h 1727775"/>
                    <a:gd name="connsiteX0" fmla="*/ 9 w 1181709"/>
                    <a:gd name="connsiteY0" fmla="*/ 1645958 h 1727780"/>
                    <a:gd name="connsiteX1" fmla="*/ 703393 w 1181709"/>
                    <a:gd name="connsiteY1" fmla="*/ 38 h 1727780"/>
                    <a:gd name="connsiteX2" fmla="*/ 1181695 w 1181709"/>
                    <a:gd name="connsiteY2" fmla="*/ 1209860 h 1727780"/>
                    <a:gd name="connsiteX3" fmla="*/ 689326 w 1181709"/>
                    <a:gd name="connsiteY3" fmla="*/ 1491213 h 1727780"/>
                    <a:gd name="connsiteX4" fmla="*/ 9 w 1181709"/>
                    <a:gd name="connsiteY4" fmla="*/ 1645958 h 1727780"/>
                    <a:gd name="connsiteX0" fmla="*/ 29 w 1181729"/>
                    <a:gd name="connsiteY0" fmla="*/ 1645958 h 1691128"/>
                    <a:gd name="connsiteX1" fmla="*/ 703413 w 1181729"/>
                    <a:gd name="connsiteY1" fmla="*/ 38 h 1691128"/>
                    <a:gd name="connsiteX2" fmla="*/ 1181715 w 1181729"/>
                    <a:gd name="connsiteY2" fmla="*/ 1209860 h 1691128"/>
                    <a:gd name="connsiteX3" fmla="*/ 730285 w 1181729"/>
                    <a:gd name="connsiteY3" fmla="*/ 1259462 h 1691128"/>
                    <a:gd name="connsiteX4" fmla="*/ 29 w 1181729"/>
                    <a:gd name="connsiteY4" fmla="*/ 1645958 h 1691128"/>
                    <a:gd name="connsiteX0" fmla="*/ 33 w 1116628"/>
                    <a:gd name="connsiteY0" fmla="*/ 1830175 h 1870566"/>
                    <a:gd name="connsiteX1" fmla="*/ 638313 w 1116628"/>
                    <a:gd name="connsiteY1" fmla="*/ 6902 h 1870566"/>
                    <a:gd name="connsiteX2" fmla="*/ 1116615 w 1116628"/>
                    <a:gd name="connsiteY2" fmla="*/ 1216724 h 1870566"/>
                    <a:gd name="connsiteX3" fmla="*/ 665185 w 1116628"/>
                    <a:gd name="connsiteY3" fmla="*/ 1266326 h 1870566"/>
                    <a:gd name="connsiteX4" fmla="*/ 33 w 1116628"/>
                    <a:gd name="connsiteY4" fmla="*/ 1830175 h 1870566"/>
                    <a:gd name="connsiteX0" fmla="*/ 33 w 1155007"/>
                    <a:gd name="connsiteY0" fmla="*/ 1825638 h 1864321"/>
                    <a:gd name="connsiteX1" fmla="*/ 638313 w 1155007"/>
                    <a:gd name="connsiteY1" fmla="*/ 2365 h 1864321"/>
                    <a:gd name="connsiteX2" fmla="*/ 1154995 w 1155007"/>
                    <a:gd name="connsiteY2" fmla="*/ 1441568 h 1864321"/>
                    <a:gd name="connsiteX3" fmla="*/ 665185 w 1155007"/>
                    <a:gd name="connsiteY3" fmla="*/ 1261789 h 1864321"/>
                    <a:gd name="connsiteX4" fmla="*/ 33 w 1155007"/>
                    <a:gd name="connsiteY4" fmla="*/ 1825638 h 1864321"/>
                    <a:gd name="connsiteX0" fmla="*/ 42 w 1042405"/>
                    <a:gd name="connsiteY0" fmla="*/ 1506639 h 1562748"/>
                    <a:gd name="connsiteX1" fmla="*/ 525712 w 1042405"/>
                    <a:gd name="connsiteY1" fmla="*/ 79 h 1562748"/>
                    <a:gd name="connsiteX2" fmla="*/ 1042394 w 1042405"/>
                    <a:gd name="connsiteY2" fmla="*/ 1439282 h 1562748"/>
                    <a:gd name="connsiteX3" fmla="*/ 552584 w 1042405"/>
                    <a:gd name="connsiteY3" fmla="*/ 1259503 h 1562748"/>
                    <a:gd name="connsiteX4" fmla="*/ 42 w 1042405"/>
                    <a:gd name="connsiteY4" fmla="*/ 1506639 h 1562748"/>
                    <a:gd name="connsiteX0" fmla="*/ 42 w 1042405"/>
                    <a:gd name="connsiteY0" fmla="*/ 1548992 h 1601915"/>
                    <a:gd name="connsiteX1" fmla="*/ 525712 w 1042405"/>
                    <a:gd name="connsiteY1" fmla="*/ 204 h 1601915"/>
                    <a:gd name="connsiteX2" fmla="*/ 1042394 w 1042405"/>
                    <a:gd name="connsiteY2" fmla="*/ 1439407 h 1601915"/>
                    <a:gd name="connsiteX3" fmla="*/ 552584 w 1042405"/>
                    <a:gd name="connsiteY3" fmla="*/ 1259628 h 1601915"/>
                    <a:gd name="connsiteX4" fmla="*/ 42 w 1042405"/>
                    <a:gd name="connsiteY4" fmla="*/ 1548992 h 1601915"/>
                    <a:gd name="connsiteX0" fmla="*/ 44 w 1023639"/>
                    <a:gd name="connsiteY0" fmla="*/ 1548992 h 1601915"/>
                    <a:gd name="connsiteX1" fmla="*/ 506946 w 1023639"/>
                    <a:gd name="connsiteY1" fmla="*/ 204 h 1601915"/>
                    <a:gd name="connsiteX2" fmla="*/ 1023628 w 1023639"/>
                    <a:gd name="connsiteY2" fmla="*/ 1439407 h 1601915"/>
                    <a:gd name="connsiteX3" fmla="*/ 533818 w 1023639"/>
                    <a:gd name="connsiteY3" fmla="*/ 1259628 h 1601915"/>
                    <a:gd name="connsiteX4" fmla="*/ 44 w 1023639"/>
                    <a:gd name="connsiteY4" fmla="*/ 1548992 h 1601915"/>
                    <a:gd name="connsiteX0" fmla="*/ 4 w 1023600"/>
                    <a:gd name="connsiteY0" fmla="*/ 789217 h 801854"/>
                    <a:gd name="connsiteX1" fmla="*/ 525674 w 1023600"/>
                    <a:gd name="connsiteY1" fmla="*/ 541 h 801854"/>
                    <a:gd name="connsiteX2" fmla="*/ 1023588 w 1023600"/>
                    <a:gd name="connsiteY2" fmla="*/ 679632 h 801854"/>
                    <a:gd name="connsiteX3" fmla="*/ 533778 w 1023600"/>
                    <a:gd name="connsiteY3" fmla="*/ 499853 h 801854"/>
                    <a:gd name="connsiteX4" fmla="*/ 4 w 1023600"/>
                    <a:gd name="connsiteY4" fmla="*/ 789217 h 801854"/>
                    <a:gd name="connsiteX0" fmla="*/ 2 w 1192514"/>
                    <a:gd name="connsiteY0" fmla="*/ 982313 h 991428"/>
                    <a:gd name="connsiteX1" fmla="*/ 694587 w 1192514"/>
                    <a:gd name="connsiteY1" fmla="*/ 3609 h 991428"/>
                    <a:gd name="connsiteX2" fmla="*/ 1192501 w 1192514"/>
                    <a:gd name="connsiteY2" fmla="*/ 682700 h 991428"/>
                    <a:gd name="connsiteX3" fmla="*/ 702691 w 1192514"/>
                    <a:gd name="connsiteY3" fmla="*/ 502921 h 991428"/>
                    <a:gd name="connsiteX4" fmla="*/ 2 w 1192514"/>
                    <a:gd name="connsiteY4" fmla="*/ 982313 h 991428"/>
                    <a:gd name="connsiteX0" fmla="*/ 12933 w 1205443"/>
                    <a:gd name="connsiteY0" fmla="*/ 992108 h 994053"/>
                    <a:gd name="connsiteX1" fmla="*/ 293056 w 1205443"/>
                    <a:gd name="connsiteY1" fmla="*/ 298909 h 994053"/>
                    <a:gd name="connsiteX2" fmla="*/ 707518 w 1205443"/>
                    <a:gd name="connsiteY2" fmla="*/ 13404 h 994053"/>
                    <a:gd name="connsiteX3" fmla="*/ 1205432 w 1205443"/>
                    <a:gd name="connsiteY3" fmla="*/ 692495 h 994053"/>
                    <a:gd name="connsiteX4" fmla="*/ 715622 w 1205443"/>
                    <a:gd name="connsiteY4" fmla="*/ 512716 h 994053"/>
                    <a:gd name="connsiteX5" fmla="*/ 12933 w 1205443"/>
                    <a:gd name="connsiteY5" fmla="*/ 992108 h 994053"/>
                    <a:gd name="connsiteX0" fmla="*/ 12933 w 1411890"/>
                    <a:gd name="connsiteY0" fmla="*/ 1001435 h 1003275"/>
                    <a:gd name="connsiteX1" fmla="*/ 293056 w 1411890"/>
                    <a:gd name="connsiteY1" fmla="*/ 308236 h 1003275"/>
                    <a:gd name="connsiteX2" fmla="*/ 707518 w 1411890"/>
                    <a:gd name="connsiteY2" fmla="*/ 22731 h 1003275"/>
                    <a:gd name="connsiteX3" fmla="*/ 1411883 w 1411890"/>
                    <a:gd name="connsiteY3" fmla="*/ 870735 h 1003275"/>
                    <a:gd name="connsiteX4" fmla="*/ 715622 w 1411890"/>
                    <a:gd name="connsiteY4" fmla="*/ 522043 h 1003275"/>
                    <a:gd name="connsiteX5" fmla="*/ 12933 w 1411890"/>
                    <a:gd name="connsiteY5" fmla="*/ 1001435 h 1003275"/>
                    <a:gd name="connsiteX0" fmla="*/ 12933 w 1524499"/>
                    <a:gd name="connsiteY0" fmla="*/ 1016898 h 1185955"/>
                    <a:gd name="connsiteX1" fmla="*/ 293056 w 1524499"/>
                    <a:gd name="connsiteY1" fmla="*/ 323699 h 1185955"/>
                    <a:gd name="connsiteX2" fmla="*/ 707518 w 1524499"/>
                    <a:gd name="connsiteY2" fmla="*/ 38194 h 1185955"/>
                    <a:gd name="connsiteX3" fmla="*/ 1524493 w 1524499"/>
                    <a:gd name="connsiteY3" fmla="*/ 1139569 h 1185955"/>
                    <a:gd name="connsiteX4" fmla="*/ 715622 w 1524499"/>
                    <a:gd name="connsiteY4" fmla="*/ 537506 h 1185955"/>
                    <a:gd name="connsiteX5" fmla="*/ 12933 w 1524499"/>
                    <a:gd name="connsiteY5" fmla="*/ 1016898 h 1185955"/>
                    <a:gd name="connsiteX0" fmla="*/ 12933 w 1524499"/>
                    <a:gd name="connsiteY0" fmla="*/ 1143584 h 1185041"/>
                    <a:gd name="connsiteX1" fmla="*/ 293056 w 1524499"/>
                    <a:gd name="connsiteY1" fmla="*/ 323699 h 1185041"/>
                    <a:gd name="connsiteX2" fmla="*/ 707518 w 1524499"/>
                    <a:gd name="connsiteY2" fmla="*/ 38194 h 1185041"/>
                    <a:gd name="connsiteX3" fmla="*/ 1524493 w 1524499"/>
                    <a:gd name="connsiteY3" fmla="*/ 1139569 h 1185041"/>
                    <a:gd name="connsiteX4" fmla="*/ 715622 w 1524499"/>
                    <a:gd name="connsiteY4" fmla="*/ 537506 h 1185041"/>
                    <a:gd name="connsiteX5" fmla="*/ 12933 w 1524499"/>
                    <a:gd name="connsiteY5" fmla="*/ 1143584 h 1185041"/>
                    <a:gd name="connsiteX0" fmla="*/ 8641 w 1520207"/>
                    <a:gd name="connsiteY0" fmla="*/ 1143584 h 1178583"/>
                    <a:gd name="connsiteX1" fmla="*/ 288764 w 1520207"/>
                    <a:gd name="connsiteY1" fmla="*/ 323699 h 1178583"/>
                    <a:gd name="connsiteX2" fmla="*/ 703226 w 1520207"/>
                    <a:gd name="connsiteY2" fmla="*/ 38194 h 1178583"/>
                    <a:gd name="connsiteX3" fmla="*/ 1520201 w 1520207"/>
                    <a:gd name="connsiteY3" fmla="*/ 1139569 h 1178583"/>
                    <a:gd name="connsiteX4" fmla="*/ 617488 w 1520207"/>
                    <a:gd name="connsiteY4" fmla="*/ 368593 h 1178583"/>
                    <a:gd name="connsiteX5" fmla="*/ 8641 w 1520207"/>
                    <a:gd name="connsiteY5" fmla="*/ 1143584 h 1178583"/>
                    <a:gd name="connsiteX0" fmla="*/ 8641 w 1526541"/>
                    <a:gd name="connsiteY0" fmla="*/ 1143584 h 1154900"/>
                    <a:gd name="connsiteX1" fmla="*/ 288764 w 1526541"/>
                    <a:gd name="connsiteY1" fmla="*/ 323699 h 1154900"/>
                    <a:gd name="connsiteX2" fmla="*/ 703226 w 1526541"/>
                    <a:gd name="connsiteY2" fmla="*/ 38194 h 1154900"/>
                    <a:gd name="connsiteX3" fmla="*/ 1520201 w 1526541"/>
                    <a:gd name="connsiteY3" fmla="*/ 1139569 h 1154900"/>
                    <a:gd name="connsiteX4" fmla="*/ 1058265 w 1526541"/>
                    <a:gd name="connsiteY4" fmla="*/ 661527 h 1154900"/>
                    <a:gd name="connsiteX5" fmla="*/ 617488 w 1526541"/>
                    <a:gd name="connsiteY5" fmla="*/ 368593 h 1154900"/>
                    <a:gd name="connsiteX6" fmla="*/ 8641 w 1526541"/>
                    <a:gd name="connsiteY6" fmla="*/ 1143584 h 1154900"/>
                    <a:gd name="connsiteX0" fmla="*/ 8641 w 1527164"/>
                    <a:gd name="connsiteY0" fmla="*/ 1143584 h 1153272"/>
                    <a:gd name="connsiteX1" fmla="*/ 288764 w 1527164"/>
                    <a:gd name="connsiteY1" fmla="*/ 323699 h 1153272"/>
                    <a:gd name="connsiteX2" fmla="*/ 703226 w 1527164"/>
                    <a:gd name="connsiteY2" fmla="*/ 38194 h 1153272"/>
                    <a:gd name="connsiteX3" fmla="*/ 1520201 w 1527164"/>
                    <a:gd name="connsiteY3" fmla="*/ 1139569 h 1153272"/>
                    <a:gd name="connsiteX4" fmla="*/ 1095801 w 1527164"/>
                    <a:gd name="connsiteY4" fmla="*/ 598185 h 1153272"/>
                    <a:gd name="connsiteX5" fmla="*/ 617488 w 1527164"/>
                    <a:gd name="connsiteY5" fmla="*/ 368593 h 1153272"/>
                    <a:gd name="connsiteX6" fmla="*/ 8641 w 1527164"/>
                    <a:gd name="connsiteY6" fmla="*/ 1143584 h 1153272"/>
                    <a:gd name="connsiteX0" fmla="*/ 8641 w 1526018"/>
                    <a:gd name="connsiteY0" fmla="*/ 1143584 h 1156216"/>
                    <a:gd name="connsiteX1" fmla="*/ 288764 w 1526018"/>
                    <a:gd name="connsiteY1" fmla="*/ 323699 h 1156216"/>
                    <a:gd name="connsiteX2" fmla="*/ 703226 w 1526018"/>
                    <a:gd name="connsiteY2" fmla="*/ 38194 h 1156216"/>
                    <a:gd name="connsiteX3" fmla="*/ 1520201 w 1526018"/>
                    <a:gd name="connsiteY3" fmla="*/ 1139569 h 1156216"/>
                    <a:gd name="connsiteX4" fmla="*/ 1020728 w 1526018"/>
                    <a:gd name="connsiteY4" fmla="*/ 703756 h 1156216"/>
                    <a:gd name="connsiteX5" fmla="*/ 617488 w 1526018"/>
                    <a:gd name="connsiteY5" fmla="*/ 368593 h 1156216"/>
                    <a:gd name="connsiteX6" fmla="*/ 8641 w 1526018"/>
                    <a:gd name="connsiteY6" fmla="*/ 1143584 h 1156216"/>
                    <a:gd name="connsiteX0" fmla="*/ 7126 w 1580808"/>
                    <a:gd name="connsiteY0" fmla="*/ 1291383 h 1291433"/>
                    <a:gd name="connsiteX1" fmla="*/ 343554 w 1580808"/>
                    <a:gd name="connsiteY1" fmla="*/ 323699 h 1291433"/>
                    <a:gd name="connsiteX2" fmla="*/ 758016 w 1580808"/>
                    <a:gd name="connsiteY2" fmla="*/ 38194 h 1291433"/>
                    <a:gd name="connsiteX3" fmla="*/ 1574991 w 1580808"/>
                    <a:gd name="connsiteY3" fmla="*/ 1139569 h 1291433"/>
                    <a:gd name="connsiteX4" fmla="*/ 1075518 w 1580808"/>
                    <a:gd name="connsiteY4" fmla="*/ 703756 h 1291433"/>
                    <a:gd name="connsiteX5" fmla="*/ 672278 w 1580808"/>
                    <a:gd name="connsiteY5" fmla="*/ 368593 h 1291433"/>
                    <a:gd name="connsiteX6" fmla="*/ 7126 w 1580808"/>
                    <a:gd name="connsiteY6" fmla="*/ 1291383 h 1291433"/>
                    <a:gd name="connsiteX0" fmla="*/ 7126 w 1579984"/>
                    <a:gd name="connsiteY0" fmla="*/ 1291383 h 1291432"/>
                    <a:gd name="connsiteX1" fmla="*/ 343554 w 1579984"/>
                    <a:gd name="connsiteY1" fmla="*/ 323699 h 1291432"/>
                    <a:gd name="connsiteX2" fmla="*/ 758016 w 1579984"/>
                    <a:gd name="connsiteY2" fmla="*/ 38194 h 1291432"/>
                    <a:gd name="connsiteX3" fmla="*/ 1574991 w 1579984"/>
                    <a:gd name="connsiteY3" fmla="*/ 1139569 h 1291432"/>
                    <a:gd name="connsiteX4" fmla="*/ 1000445 w 1579984"/>
                    <a:gd name="connsiteY4" fmla="*/ 745984 h 1291432"/>
                    <a:gd name="connsiteX5" fmla="*/ 672278 w 1579984"/>
                    <a:gd name="connsiteY5" fmla="*/ 368593 h 1291432"/>
                    <a:gd name="connsiteX6" fmla="*/ 7126 w 1579984"/>
                    <a:gd name="connsiteY6" fmla="*/ 1291383 h 1291432"/>
                    <a:gd name="connsiteX0" fmla="*/ 6446 w 1579304"/>
                    <a:gd name="connsiteY0" fmla="*/ 1291383 h 1292196"/>
                    <a:gd name="connsiteX1" fmla="*/ 342874 w 1579304"/>
                    <a:gd name="connsiteY1" fmla="*/ 323699 h 1292196"/>
                    <a:gd name="connsiteX2" fmla="*/ 757336 w 1579304"/>
                    <a:gd name="connsiteY2" fmla="*/ 38194 h 1292196"/>
                    <a:gd name="connsiteX3" fmla="*/ 1574311 w 1579304"/>
                    <a:gd name="connsiteY3" fmla="*/ 1139569 h 1292196"/>
                    <a:gd name="connsiteX4" fmla="*/ 999765 w 1579304"/>
                    <a:gd name="connsiteY4" fmla="*/ 745984 h 1292196"/>
                    <a:gd name="connsiteX5" fmla="*/ 652830 w 1579304"/>
                    <a:gd name="connsiteY5" fmla="*/ 495278 h 1292196"/>
                    <a:gd name="connsiteX6" fmla="*/ 6446 w 1579304"/>
                    <a:gd name="connsiteY6" fmla="*/ 1291383 h 1292196"/>
                    <a:gd name="connsiteX0" fmla="*/ 6446 w 1579304"/>
                    <a:gd name="connsiteY0" fmla="*/ 1291383 h 1292080"/>
                    <a:gd name="connsiteX1" fmla="*/ 342874 w 1579304"/>
                    <a:gd name="connsiteY1" fmla="*/ 323699 h 1292080"/>
                    <a:gd name="connsiteX2" fmla="*/ 757336 w 1579304"/>
                    <a:gd name="connsiteY2" fmla="*/ 38194 h 1292080"/>
                    <a:gd name="connsiteX3" fmla="*/ 1574311 w 1579304"/>
                    <a:gd name="connsiteY3" fmla="*/ 1139569 h 1292080"/>
                    <a:gd name="connsiteX4" fmla="*/ 999765 w 1579304"/>
                    <a:gd name="connsiteY4" fmla="*/ 745984 h 1292080"/>
                    <a:gd name="connsiteX5" fmla="*/ 652830 w 1579304"/>
                    <a:gd name="connsiteY5" fmla="*/ 495278 h 1292080"/>
                    <a:gd name="connsiteX6" fmla="*/ 6446 w 1579304"/>
                    <a:gd name="connsiteY6" fmla="*/ 1291383 h 1292080"/>
                    <a:gd name="connsiteX0" fmla="*/ 6446 w 1523593"/>
                    <a:gd name="connsiteY0" fmla="*/ 1294073 h 1294770"/>
                    <a:gd name="connsiteX1" fmla="*/ 342874 w 1523593"/>
                    <a:gd name="connsiteY1" fmla="*/ 326389 h 1294770"/>
                    <a:gd name="connsiteX2" fmla="*/ 757336 w 1523593"/>
                    <a:gd name="connsiteY2" fmla="*/ 40884 h 1294770"/>
                    <a:gd name="connsiteX3" fmla="*/ 1518006 w 1523593"/>
                    <a:gd name="connsiteY3" fmla="*/ 1184487 h 1294770"/>
                    <a:gd name="connsiteX4" fmla="*/ 999765 w 1523593"/>
                    <a:gd name="connsiteY4" fmla="*/ 748674 h 1294770"/>
                    <a:gd name="connsiteX5" fmla="*/ 652830 w 1523593"/>
                    <a:gd name="connsiteY5" fmla="*/ 497968 h 1294770"/>
                    <a:gd name="connsiteX6" fmla="*/ 6446 w 1523593"/>
                    <a:gd name="connsiteY6" fmla="*/ 1294073 h 1294770"/>
                    <a:gd name="connsiteX0" fmla="*/ 28110 w 1545257"/>
                    <a:gd name="connsiteY0" fmla="*/ 1306238 h 1307519"/>
                    <a:gd name="connsiteX1" fmla="*/ 176855 w 1545257"/>
                    <a:gd name="connsiteY1" fmla="*/ 275211 h 1307519"/>
                    <a:gd name="connsiteX2" fmla="*/ 779000 w 1545257"/>
                    <a:gd name="connsiteY2" fmla="*/ 53049 h 1307519"/>
                    <a:gd name="connsiteX3" fmla="*/ 1539670 w 1545257"/>
                    <a:gd name="connsiteY3" fmla="*/ 1196652 h 1307519"/>
                    <a:gd name="connsiteX4" fmla="*/ 1021429 w 1545257"/>
                    <a:gd name="connsiteY4" fmla="*/ 760839 h 1307519"/>
                    <a:gd name="connsiteX5" fmla="*/ 674494 w 1545257"/>
                    <a:gd name="connsiteY5" fmla="*/ 510133 h 1307519"/>
                    <a:gd name="connsiteX6" fmla="*/ 28110 w 1545257"/>
                    <a:gd name="connsiteY6" fmla="*/ 1306238 h 1307519"/>
                    <a:gd name="connsiteX0" fmla="*/ 18917 w 1629905"/>
                    <a:gd name="connsiteY0" fmla="*/ 1601837 h 1602966"/>
                    <a:gd name="connsiteX1" fmla="*/ 261503 w 1629905"/>
                    <a:gd name="connsiteY1" fmla="*/ 275211 h 1602966"/>
                    <a:gd name="connsiteX2" fmla="*/ 863648 w 1629905"/>
                    <a:gd name="connsiteY2" fmla="*/ 53049 h 1602966"/>
                    <a:gd name="connsiteX3" fmla="*/ 1624318 w 1629905"/>
                    <a:gd name="connsiteY3" fmla="*/ 1196652 h 1602966"/>
                    <a:gd name="connsiteX4" fmla="*/ 1106077 w 1629905"/>
                    <a:gd name="connsiteY4" fmla="*/ 760839 h 1602966"/>
                    <a:gd name="connsiteX5" fmla="*/ 759142 w 1629905"/>
                    <a:gd name="connsiteY5" fmla="*/ 510133 h 1602966"/>
                    <a:gd name="connsiteX6" fmla="*/ 18917 w 1629905"/>
                    <a:gd name="connsiteY6" fmla="*/ 1601837 h 1602966"/>
                    <a:gd name="connsiteX0" fmla="*/ 9667 w 1620655"/>
                    <a:gd name="connsiteY0" fmla="*/ 1601837 h 1602367"/>
                    <a:gd name="connsiteX1" fmla="*/ 252253 w 1620655"/>
                    <a:gd name="connsiteY1" fmla="*/ 275211 h 1602367"/>
                    <a:gd name="connsiteX2" fmla="*/ 854398 w 1620655"/>
                    <a:gd name="connsiteY2" fmla="*/ 53049 h 1602367"/>
                    <a:gd name="connsiteX3" fmla="*/ 1615068 w 1620655"/>
                    <a:gd name="connsiteY3" fmla="*/ 1196652 h 1602367"/>
                    <a:gd name="connsiteX4" fmla="*/ 1096827 w 1620655"/>
                    <a:gd name="connsiteY4" fmla="*/ 760839 h 1602367"/>
                    <a:gd name="connsiteX5" fmla="*/ 572848 w 1620655"/>
                    <a:gd name="connsiteY5" fmla="*/ 440050 h 1602367"/>
                    <a:gd name="connsiteX6" fmla="*/ 9667 w 1620655"/>
                    <a:gd name="connsiteY6" fmla="*/ 1601837 h 1602367"/>
                    <a:gd name="connsiteX0" fmla="*/ 76319 w 1687307"/>
                    <a:gd name="connsiteY0" fmla="*/ 1589844 h 1590053"/>
                    <a:gd name="connsiteX1" fmla="*/ 80551 w 1687307"/>
                    <a:gd name="connsiteY1" fmla="*/ 325549 h 1590053"/>
                    <a:gd name="connsiteX2" fmla="*/ 921050 w 1687307"/>
                    <a:gd name="connsiteY2" fmla="*/ 41056 h 1590053"/>
                    <a:gd name="connsiteX3" fmla="*/ 1681720 w 1687307"/>
                    <a:gd name="connsiteY3" fmla="*/ 1184659 h 1590053"/>
                    <a:gd name="connsiteX4" fmla="*/ 1163479 w 1687307"/>
                    <a:gd name="connsiteY4" fmla="*/ 748846 h 1590053"/>
                    <a:gd name="connsiteX5" fmla="*/ 639500 w 1687307"/>
                    <a:gd name="connsiteY5" fmla="*/ 428057 h 1590053"/>
                    <a:gd name="connsiteX6" fmla="*/ 76319 w 1687307"/>
                    <a:gd name="connsiteY6" fmla="*/ 1589844 h 1590053"/>
                    <a:gd name="connsiteX0" fmla="*/ 65702 w 1698529"/>
                    <a:gd name="connsiteY0" fmla="*/ 1863226 h 1863397"/>
                    <a:gd name="connsiteX1" fmla="*/ 91773 w 1698529"/>
                    <a:gd name="connsiteY1" fmla="*/ 325549 h 1863397"/>
                    <a:gd name="connsiteX2" fmla="*/ 932272 w 1698529"/>
                    <a:gd name="connsiteY2" fmla="*/ 41056 h 1863397"/>
                    <a:gd name="connsiteX3" fmla="*/ 1692942 w 1698529"/>
                    <a:gd name="connsiteY3" fmla="*/ 1184659 h 1863397"/>
                    <a:gd name="connsiteX4" fmla="*/ 1174701 w 1698529"/>
                    <a:gd name="connsiteY4" fmla="*/ 748846 h 1863397"/>
                    <a:gd name="connsiteX5" fmla="*/ 650722 w 1698529"/>
                    <a:gd name="connsiteY5" fmla="*/ 428057 h 1863397"/>
                    <a:gd name="connsiteX6" fmla="*/ 65702 w 1698529"/>
                    <a:gd name="connsiteY6" fmla="*/ 1863226 h 1863397"/>
                    <a:gd name="connsiteX0" fmla="*/ 49790 w 1682617"/>
                    <a:gd name="connsiteY0" fmla="*/ 1863226 h 1863482"/>
                    <a:gd name="connsiteX1" fmla="*/ 75861 w 1682617"/>
                    <a:gd name="connsiteY1" fmla="*/ 325549 h 1863482"/>
                    <a:gd name="connsiteX2" fmla="*/ 916360 w 1682617"/>
                    <a:gd name="connsiteY2" fmla="*/ 41056 h 1863482"/>
                    <a:gd name="connsiteX3" fmla="*/ 1677030 w 1682617"/>
                    <a:gd name="connsiteY3" fmla="*/ 1184659 h 1863482"/>
                    <a:gd name="connsiteX4" fmla="*/ 1158789 w 1682617"/>
                    <a:gd name="connsiteY4" fmla="*/ 748846 h 1863482"/>
                    <a:gd name="connsiteX5" fmla="*/ 385177 w 1682617"/>
                    <a:gd name="connsiteY5" fmla="*/ 450110 h 1863482"/>
                    <a:gd name="connsiteX6" fmla="*/ 49790 w 1682617"/>
                    <a:gd name="connsiteY6" fmla="*/ 1863226 h 1863482"/>
                    <a:gd name="connsiteX0" fmla="*/ 55831 w 1688658"/>
                    <a:gd name="connsiteY0" fmla="*/ 1863226 h 1865306"/>
                    <a:gd name="connsiteX1" fmla="*/ 81902 w 1688658"/>
                    <a:gd name="connsiteY1" fmla="*/ 325549 h 1865306"/>
                    <a:gd name="connsiteX2" fmla="*/ 922401 w 1688658"/>
                    <a:gd name="connsiteY2" fmla="*/ 41056 h 1865306"/>
                    <a:gd name="connsiteX3" fmla="*/ 1683071 w 1688658"/>
                    <a:gd name="connsiteY3" fmla="*/ 1184659 h 1865306"/>
                    <a:gd name="connsiteX4" fmla="*/ 1164830 w 1688658"/>
                    <a:gd name="connsiteY4" fmla="*/ 748846 h 1865306"/>
                    <a:gd name="connsiteX5" fmla="*/ 489049 w 1688658"/>
                    <a:gd name="connsiteY5" fmla="*/ 658948 h 1865306"/>
                    <a:gd name="connsiteX6" fmla="*/ 55831 w 1688658"/>
                    <a:gd name="connsiteY6" fmla="*/ 1863226 h 1865306"/>
                    <a:gd name="connsiteX0" fmla="*/ 83856 w 1668618"/>
                    <a:gd name="connsiteY0" fmla="*/ 1824056 h 1826199"/>
                    <a:gd name="connsiteX1" fmla="*/ 61862 w 1668618"/>
                    <a:gd name="connsiteY1" fmla="*/ 325549 h 1826199"/>
                    <a:gd name="connsiteX2" fmla="*/ 902361 w 1668618"/>
                    <a:gd name="connsiteY2" fmla="*/ 41056 h 1826199"/>
                    <a:gd name="connsiteX3" fmla="*/ 1663031 w 1668618"/>
                    <a:gd name="connsiteY3" fmla="*/ 1184659 h 1826199"/>
                    <a:gd name="connsiteX4" fmla="*/ 1144790 w 1668618"/>
                    <a:gd name="connsiteY4" fmla="*/ 748846 h 1826199"/>
                    <a:gd name="connsiteX5" fmla="*/ 469009 w 1668618"/>
                    <a:gd name="connsiteY5" fmla="*/ 658948 h 1826199"/>
                    <a:gd name="connsiteX6" fmla="*/ 83856 w 1668618"/>
                    <a:gd name="connsiteY6" fmla="*/ 1824056 h 1826199"/>
                    <a:gd name="connsiteX0" fmla="*/ 81236 w 1665998"/>
                    <a:gd name="connsiteY0" fmla="*/ 1824056 h 1825357"/>
                    <a:gd name="connsiteX1" fmla="*/ 59242 w 1665998"/>
                    <a:gd name="connsiteY1" fmla="*/ 325549 h 1825357"/>
                    <a:gd name="connsiteX2" fmla="*/ 899741 w 1665998"/>
                    <a:gd name="connsiteY2" fmla="*/ 41056 h 1825357"/>
                    <a:gd name="connsiteX3" fmla="*/ 1660411 w 1665998"/>
                    <a:gd name="connsiteY3" fmla="*/ 1184659 h 1825357"/>
                    <a:gd name="connsiteX4" fmla="*/ 1142170 w 1665998"/>
                    <a:gd name="connsiteY4" fmla="*/ 748846 h 1825357"/>
                    <a:gd name="connsiteX5" fmla="*/ 408031 w 1665998"/>
                    <a:gd name="connsiteY5" fmla="*/ 591081 h 1825357"/>
                    <a:gd name="connsiteX6" fmla="*/ 81236 w 1665998"/>
                    <a:gd name="connsiteY6" fmla="*/ 1824056 h 1825357"/>
                    <a:gd name="connsiteX0" fmla="*/ 81439 w 1666201"/>
                    <a:gd name="connsiteY0" fmla="*/ 1824056 h 1826482"/>
                    <a:gd name="connsiteX1" fmla="*/ 59445 w 1666201"/>
                    <a:gd name="connsiteY1" fmla="*/ 325549 h 1826482"/>
                    <a:gd name="connsiteX2" fmla="*/ 899944 w 1666201"/>
                    <a:gd name="connsiteY2" fmla="*/ 41056 h 1826482"/>
                    <a:gd name="connsiteX3" fmla="*/ 1660614 w 1666201"/>
                    <a:gd name="connsiteY3" fmla="*/ 1184659 h 1826482"/>
                    <a:gd name="connsiteX4" fmla="*/ 1142373 w 1666201"/>
                    <a:gd name="connsiteY4" fmla="*/ 748846 h 1826482"/>
                    <a:gd name="connsiteX5" fmla="*/ 412890 w 1666201"/>
                    <a:gd name="connsiteY5" fmla="*/ 677979 h 1826482"/>
                    <a:gd name="connsiteX6" fmla="*/ 81439 w 1666201"/>
                    <a:gd name="connsiteY6" fmla="*/ 1824056 h 1826482"/>
                    <a:gd name="connsiteX0" fmla="*/ 154179 w 1738941"/>
                    <a:gd name="connsiteY0" fmla="*/ 1810311 h 1811604"/>
                    <a:gd name="connsiteX1" fmla="*/ 41695 w 1738941"/>
                    <a:gd name="connsiteY1" fmla="*/ 410283 h 1811604"/>
                    <a:gd name="connsiteX2" fmla="*/ 972684 w 1738941"/>
                    <a:gd name="connsiteY2" fmla="*/ 27311 h 1811604"/>
                    <a:gd name="connsiteX3" fmla="*/ 1733354 w 1738941"/>
                    <a:gd name="connsiteY3" fmla="*/ 1170914 h 1811604"/>
                    <a:gd name="connsiteX4" fmla="*/ 1215113 w 1738941"/>
                    <a:gd name="connsiteY4" fmla="*/ 735101 h 1811604"/>
                    <a:gd name="connsiteX5" fmla="*/ 485630 w 1738941"/>
                    <a:gd name="connsiteY5" fmla="*/ 664234 h 1811604"/>
                    <a:gd name="connsiteX6" fmla="*/ 154179 w 1738941"/>
                    <a:gd name="connsiteY6" fmla="*/ 1810311 h 1811604"/>
                    <a:gd name="connsiteX0" fmla="*/ 161213 w 1745975"/>
                    <a:gd name="connsiteY0" fmla="*/ 1810311 h 1816112"/>
                    <a:gd name="connsiteX1" fmla="*/ 48729 w 1745975"/>
                    <a:gd name="connsiteY1" fmla="*/ 410283 h 1816112"/>
                    <a:gd name="connsiteX2" fmla="*/ 979718 w 1745975"/>
                    <a:gd name="connsiteY2" fmla="*/ 27311 h 1816112"/>
                    <a:gd name="connsiteX3" fmla="*/ 1740388 w 1745975"/>
                    <a:gd name="connsiteY3" fmla="*/ 1170914 h 1816112"/>
                    <a:gd name="connsiteX4" fmla="*/ 1222147 w 1745975"/>
                    <a:gd name="connsiteY4" fmla="*/ 735101 h 1816112"/>
                    <a:gd name="connsiteX5" fmla="*/ 746215 w 1745975"/>
                    <a:gd name="connsiteY5" fmla="*/ 902144 h 1816112"/>
                    <a:gd name="connsiteX6" fmla="*/ 161213 w 1745975"/>
                    <a:gd name="connsiteY6" fmla="*/ 1810311 h 1816112"/>
                    <a:gd name="connsiteX0" fmla="*/ 15686 w 1600448"/>
                    <a:gd name="connsiteY0" fmla="*/ 1797623 h 1800666"/>
                    <a:gd name="connsiteX1" fmla="*/ 214323 w 1600448"/>
                    <a:gd name="connsiteY1" fmla="*/ 541721 h 1800666"/>
                    <a:gd name="connsiteX2" fmla="*/ 834191 w 1600448"/>
                    <a:gd name="connsiteY2" fmla="*/ 14623 h 1800666"/>
                    <a:gd name="connsiteX3" fmla="*/ 1594861 w 1600448"/>
                    <a:gd name="connsiteY3" fmla="*/ 1158226 h 1800666"/>
                    <a:gd name="connsiteX4" fmla="*/ 1076620 w 1600448"/>
                    <a:gd name="connsiteY4" fmla="*/ 722413 h 1800666"/>
                    <a:gd name="connsiteX5" fmla="*/ 600688 w 1600448"/>
                    <a:gd name="connsiteY5" fmla="*/ 889456 h 1800666"/>
                    <a:gd name="connsiteX6" fmla="*/ 15686 w 1600448"/>
                    <a:gd name="connsiteY6" fmla="*/ 1797623 h 1800666"/>
                    <a:gd name="connsiteX0" fmla="*/ 15686 w 1600448"/>
                    <a:gd name="connsiteY0" fmla="*/ 1734217 h 1737260"/>
                    <a:gd name="connsiteX1" fmla="*/ 214323 w 1600448"/>
                    <a:gd name="connsiteY1" fmla="*/ 478315 h 1737260"/>
                    <a:gd name="connsiteX2" fmla="*/ 823655 w 1600448"/>
                    <a:gd name="connsiteY2" fmla="*/ 16599 h 1737260"/>
                    <a:gd name="connsiteX3" fmla="*/ 1594861 w 1600448"/>
                    <a:gd name="connsiteY3" fmla="*/ 1094820 h 1737260"/>
                    <a:gd name="connsiteX4" fmla="*/ 1076620 w 1600448"/>
                    <a:gd name="connsiteY4" fmla="*/ 659007 h 1737260"/>
                    <a:gd name="connsiteX5" fmla="*/ 600688 w 1600448"/>
                    <a:gd name="connsiteY5" fmla="*/ 826050 h 1737260"/>
                    <a:gd name="connsiteX6" fmla="*/ 15686 w 1600448"/>
                    <a:gd name="connsiteY6" fmla="*/ 1734217 h 1737260"/>
                    <a:gd name="connsiteX0" fmla="*/ 14335 w 1599097"/>
                    <a:gd name="connsiteY0" fmla="*/ 1740054 h 1744254"/>
                    <a:gd name="connsiteX1" fmla="*/ 223509 w 1599097"/>
                    <a:gd name="connsiteY1" fmla="*/ 418769 h 1744254"/>
                    <a:gd name="connsiteX2" fmla="*/ 822304 w 1599097"/>
                    <a:gd name="connsiteY2" fmla="*/ 22436 h 1744254"/>
                    <a:gd name="connsiteX3" fmla="*/ 1593510 w 1599097"/>
                    <a:gd name="connsiteY3" fmla="*/ 1100657 h 1744254"/>
                    <a:gd name="connsiteX4" fmla="*/ 1075269 w 1599097"/>
                    <a:gd name="connsiteY4" fmla="*/ 664844 h 1744254"/>
                    <a:gd name="connsiteX5" fmla="*/ 599337 w 1599097"/>
                    <a:gd name="connsiteY5" fmla="*/ 831887 h 1744254"/>
                    <a:gd name="connsiteX6" fmla="*/ 14335 w 1599097"/>
                    <a:gd name="connsiteY6" fmla="*/ 1740054 h 1744254"/>
                    <a:gd name="connsiteX0" fmla="*/ 14335 w 1507290"/>
                    <a:gd name="connsiteY0" fmla="*/ 1734487 h 1738687"/>
                    <a:gd name="connsiteX1" fmla="*/ 223509 w 1507290"/>
                    <a:gd name="connsiteY1" fmla="*/ 413202 h 1738687"/>
                    <a:gd name="connsiteX2" fmla="*/ 822304 w 1507290"/>
                    <a:gd name="connsiteY2" fmla="*/ 16869 h 1738687"/>
                    <a:gd name="connsiteX3" fmla="*/ 1500339 w 1507290"/>
                    <a:gd name="connsiteY3" fmla="*/ 981665 h 1738687"/>
                    <a:gd name="connsiteX4" fmla="*/ 1075269 w 1507290"/>
                    <a:gd name="connsiteY4" fmla="*/ 659277 h 1738687"/>
                    <a:gd name="connsiteX5" fmla="*/ 599337 w 1507290"/>
                    <a:gd name="connsiteY5" fmla="*/ 826320 h 1738687"/>
                    <a:gd name="connsiteX6" fmla="*/ 14335 w 1507290"/>
                    <a:gd name="connsiteY6" fmla="*/ 1734487 h 1738687"/>
                    <a:gd name="connsiteX0" fmla="*/ 14335 w 1506327"/>
                    <a:gd name="connsiteY0" fmla="*/ 1734487 h 1738646"/>
                    <a:gd name="connsiteX1" fmla="*/ 223509 w 1506327"/>
                    <a:gd name="connsiteY1" fmla="*/ 413202 h 1738646"/>
                    <a:gd name="connsiteX2" fmla="*/ 822304 w 1506327"/>
                    <a:gd name="connsiteY2" fmla="*/ 16869 h 1738646"/>
                    <a:gd name="connsiteX3" fmla="*/ 1500339 w 1506327"/>
                    <a:gd name="connsiteY3" fmla="*/ 981665 h 1738646"/>
                    <a:gd name="connsiteX4" fmla="*/ 1013844 w 1506327"/>
                    <a:gd name="connsiteY4" fmla="*/ 711122 h 1738646"/>
                    <a:gd name="connsiteX5" fmla="*/ 599337 w 1506327"/>
                    <a:gd name="connsiteY5" fmla="*/ 826320 h 1738646"/>
                    <a:gd name="connsiteX6" fmla="*/ 14335 w 1506327"/>
                    <a:gd name="connsiteY6" fmla="*/ 1734487 h 1738646"/>
                    <a:gd name="connsiteX0" fmla="*/ 13377 w 1505369"/>
                    <a:gd name="connsiteY0" fmla="*/ 1734487 h 1744253"/>
                    <a:gd name="connsiteX1" fmla="*/ 222551 w 1505369"/>
                    <a:gd name="connsiteY1" fmla="*/ 413202 h 1744253"/>
                    <a:gd name="connsiteX2" fmla="*/ 821346 w 1505369"/>
                    <a:gd name="connsiteY2" fmla="*/ 16869 h 1744253"/>
                    <a:gd name="connsiteX3" fmla="*/ 1499381 w 1505369"/>
                    <a:gd name="connsiteY3" fmla="*/ 981665 h 1744253"/>
                    <a:gd name="connsiteX4" fmla="*/ 1012886 w 1505369"/>
                    <a:gd name="connsiteY4" fmla="*/ 711122 h 1744253"/>
                    <a:gd name="connsiteX5" fmla="*/ 581162 w 1505369"/>
                    <a:gd name="connsiteY5" fmla="*/ 999022 h 1744253"/>
                    <a:gd name="connsiteX6" fmla="*/ 13377 w 1505369"/>
                    <a:gd name="connsiteY6" fmla="*/ 1734487 h 1744253"/>
                    <a:gd name="connsiteX0" fmla="*/ 5669 w 1497661"/>
                    <a:gd name="connsiteY0" fmla="*/ 1727806 h 1734991"/>
                    <a:gd name="connsiteX1" fmla="*/ 306086 w 1497661"/>
                    <a:gd name="connsiteY1" fmla="*/ 498977 h 1734991"/>
                    <a:gd name="connsiteX2" fmla="*/ 813638 w 1497661"/>
                    <a:gd name="connsiteY2" fmla="*/ 10188 h 1734991"/>
                    <a:gd name="connsiteX3" fmla="*/ 1491673 w 1497661"/>
                    <a:gd name="connsiteY3" fmla="*/ 974984 h 1734991"/>
                    <a:gd name="connsiteX4" fmla="*/ 1005178 w 1497661"/>
                    <a:gd name="connsiteY4" fmla="*/ 704441 h 1734991"/>
                    <a:gd name="connsiteX5" fmla="*/ 573454 w 1497661"/>
                    <a:gd name="connsiteY5" fmla="*/ 992341 h 1734991"/>
                    <a:gd name="connsiteX6" fmla="*/ 5669 w 1497661"/>
                    <a:gd name="connsiteY6" fmla="*/ 1727806 h 1734991"/>
                    <a:gd name="connsiteX0" fmla="*/ 5669 w 1497661"/>
                    <a:gd name="connsiteY0" fmla="*/ 1605701 h 1612886"/>
                    <a:gd name="connsiteX1" fmla="*/ 306086 w 1497661"/>
                    <a:gd name="connsiteY1" fmla="*/ 376872 h 1612886"/>
                    <a:gd name="connsiteX2" fmla="*/ 825206 w 1497661"/>
                    <a:gd name="connsiteY2" fmla="*/ 13893 h 1612886"/>
                    <a:gd name="connsiteX3" fmla="*/ 1491673 w 1497661"/>
                    <a:gd name="connsiteY3" fmla="*/ 852879 h 1612886"/>
                    <a:gd name="connsiteX4" fmla="*/ 1005178 w 1497661"/>
                    <a:gd name="connsiteY4" fmla="*/ 582336 h 1612886"/>
                    <a:gd name="connsiteX5" fmla="*/ 573454 w 1497661"/>
                    <a:gd name="connsiteY5" fmla="*/ 870236 h 1612886"/>
                    <a:gd name="connsiteX6" fmla="*/ 5669 w 1497661"/>
                    <a:gd name="connsiteY6" fmla="*/ 1605701 h 1612886"/>
                    <a:gd name="connsiteX0" fmla="*/ 5669 w 1497661"/>
                    <a:gd name="connsiteY0" fmla="*/ 1807996 h 1815181"/>
                    <a:gd name="connsiteX1" fmla="*/ 306086 w 1497661"/>
                    <a:gd name="connsiteY1" fmla="*/ 579167 h 1815181"/>
                    <a:gd name="connsiteX2" fmla="*/ 666071 w 1497661"/>
                    <a:gd name="connsiteY2" fmla="*/ 19469 h 1815181"/>
                    <a:gd name="connsiteX3" fmla="*/ 825206 w 1497661"/>
                    <a:gd name="connsiteY3" fmla="*/ 216188 h 1815181"/>
                    <a:gd name="connsiteX4" fmla="*/ 1491673 w 1497661"/>
                    <a:gd name="connsiteY4" fmla="*/ 1055174 h 1815181"/>
                    <a:gd name="connsiteX5" fmla="*/ 1005178 w 1497661"/>
                    <a:gd name="connsiteY5" fmla="*/ 784631 h 1815181"/>
                    <a:gd name="connsiteX6" fmla="*/ 573454 w 1497661"/>
                    <a:gd name="connsiteY6" fmla="*/ 1072531 h 1815181"/>
                    <a:gd name="connsiteX7" fmla="*/ 5669 w 1497661"/>
                    <a:gd name="connsiteY7" fmla="*/ 1807996 h 1815181"/>
                    <a:gd name="connsiteX0" fmla="*/ 5669 w 1497661"/>
                    <a:gd name="connsiteY0" fmla="*/ 1801807 h 1808992"/>
                    <a:gd name="connsiteX1" fmla="*/ 306086 w 1497661"/>
                    <a:gd name="connsiteY1" fmla="*/ 572978 h 1808992"/>
                    <a:gd name="connsiteX2" fmla="*/ 666071 w 1497661"/>
                    <a:gd name="connsiteY2" fmla="*/ 13280 h 1808992"/>
                    <a:gd name="connsiteX3" fmla="*/ 914521 w 1497661"/>
                    <a:gd name="connsiteY3" fmla="*/ 281486 h 1808992"/>
                    <a:gd name="connsiteX4" fmla="*/ 1491673 w 1497661"/>
                    <a:gd name="connsiteY4" fmla="*/ 1048985 h 1808992"/>
                    <a:gd name="connsiteX5" fmla="*/ 1005178 w 1497661"/>
                    <a:gd name="connsiteY5" fmla="*/ 778442 h 1808992"/>
                    <a:gd name="connsiteX6" fmla="*/ 573454 w 1497661"/>
                    <a:gd name="connsiteY6" fmla="*/ 1066342 h 1808992"/>
                    <a:gd name="connsiteX7" fmla="*/ 5669 w 1497661"/>
                    <a:gd name="connsiteY7" fmla="*/ 1801807 h 1808992"/>
                    <a:gd name="connsiteX0" fmla="*/ 5669 w 1497661"/>
                    <a:gd name="connsiteY0" fmla="*/ 1805253 h 1812438"/>
                    <a:gd name="connsiteX1" fmla="*/ 306086 w 1497661"/>
                    <a:gd name="connsiteY1" fmla="*/ 576424 h 1812438"/>
                    <a:gd name="connsiteX2" fmla="*/ 666071 w 1497661"/>
                    <a:gd name="connsiteY2" fmla="*/ 16726 h 1812438"/>
                    <a:gd name="connsiteX3" fmla="*/ 1075798 w 1497661"/>
                    <a:gd name="connsiteY3" fmla="*/ 239191 h 1812438"/>
                    <a:gd name="connsiteX4" fmla="*/ 1491673 w 1497661"/>
                    <a:gd name="connsiteY4" fmla="*/ 1052431 h 1812438"/>
                    <a:gd name="connsiteX5" fmla="*/ 1005178 w 1497661"/>
                    <a:gd name="connsiteY5" fmla="*/ 781888 h 1812438"/>
                    <a:gd name="connsiteX6" fmla="*/ 573454 w 1497661"/>
                    <a:gd name="connsiteY6" fmla="*/ 1069788 h 1812438"/>
                    <a:gd name="connsiteX7" fmla="*/ 5669 w 1497661"/>
                    <a:gd name="connsiteY7" fmla="*/ 1805253 h 1812438"/>
                    <a:gd name="connsiteX0" fmla="*/ 10189 w 1382154"/>
                    <a:gd name="connsiteY0" fmla="*/ 1850818 h 1857636"/>
                    <a:gd name="connsiteX1" fmla="*/ 190579 w 1382154"/>
                    <a:gd name="connsiteY1" fmla="*/ 576424 h 1857636"/>
                    <a:gd name="connsiteX2" fmla="*/ 550564 w 1382154"/>
                    <a:gd name="connsiteY2" fmla="*/ 16726 h 1857636"/>
                    <a:gd name="connsiteX3" fmla="*/ 960291 w 1382154"/>
                    <a:gd name="connsiteY3" fmla="*/ 239191 h 1857636"/>
                    <a:gd name="connsiteX4" fmla="*/ 1376166 w 1382154"/>
                    <a:gd name="connsiteY4" fmla="*/ 1052431 h 1857636"/>
                    <a:gd name="connsiteX5" fmla="*/ 889671 w 1382154"/>
                    <a:gd name="connsiteY5" fmla="*/ 781888 h 1857636"/>
                    <a:gd name="connsiteX6" fmla="*/ 457947 w 1382154"/>
                    <a:gd name="connsiteY6" fmla="*/ 1069788 h 1857636"/>
                    <a:gd name="connsiteX7" fmla="*/ 10189 w 1382154"/>
                    <a:gd name="connsiteY7" fmla="*/ 1850818 h 185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2154" h="1857636">
                      <a:moveTo>
                        <a:pt x="10189" y="1850818"/>
                      </a:moveTo>
                      <a:cubicBezTo>
                        <a:pt x="-34372" y="1768591"/>
                        <a:pt x="74815" y="739541"/>
                        <a:pt x="190579" y="576424"/>
                      </a:cubicBezTo>
                      <a:cubicBezTo>
                        <a:pt x="271861" y="325227"/>
                        <a:pt x="464044" y="77222"/>
                        <a:pt x="550564" y="16726"/>
                      </a:cubicBezTo>
                      <a:cubicBezTo>
                        <a:pt x="637084" y="-43770"/>
                        <a:pt x="822691" y="66573"/>
                        <a:pt x="960291" y="239191"/>
                      </a:cubicBezTo>
                      <a:cubicBezTo>
                        <a:pt x="1097891" y="411809"/>
                        <a:pt x="1316993" y="948542"/>
                        <a:pt x="1376166" y="1052431"/>
                      </a:cubicBezTo>
                      <a:cubicBezTo>
                        <a:pt x="1435339" y="1156320"/>
                        <a:pt x="1040123" y="910384"/>
                        <a:pt x="889671" y="781888"/>
                      </a:cubicBezTo>
                      <a:cubicBezTo>
                        <a:pt x="739219" y="653392"/>
                        <a:pt x="604527" y="891633"/>
                        <a:pt x="457947" y="1069788"/>
                      </a:cubicBezTo>
                      <a:cubicBezTo>
                        <a:pt x="311367" y="1247943"/>
                        <a:pt x="54750" y="1933045"/>
                        <a:pt x="10189" y="18508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95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27" name="Forma libre 13">
                  <a:extLst>
                    <a:ext uri="{FF2B5EF4-FFF2-40B4-BE49-F238E27FC236}">
                      <a16:creationId xmlns:a16="http://schemas.microsoft.com/office/drawing/2014/main" id="{4A182E36-ECDF-49B1-8C86-33685666D41F}"/>
                    </a:ext>
                  </a:extLst>
                </p:cNvPr>
                <p:cNvSpPr/>
                <p:nvPr/>
              </p:nvSpPr>
              <p:spPr>
                <a:xfrm rot="20550926" flipH="1">
                  <a:off x="5053135" y="1804375"/>
                  <a:ext cx="2353388" cy="2350071"/>
                </a:xfrm>
                <a:custGeom>
                  <a:avLst/>
                  <a:gdLst>
                    <a:gd name="connsiteX0" fmla="*/ 10451 w 1265603"/>
                    <a:gd name="connsiteY0" fmla="*/ 1758487 h 1955522"/>
                    <a:gd name="connsiteX1" fmla="*/ 685700 w 1265603"/>
                    <a:gd name="connsiteY1" fmla="*/ 25 h 1955522"/>
                    <a:gd name="connsiteX2" fmla="*/ 1248408 w 1265603"/>
                    <a:gd name="connsiteY2" fmla="*/ 1716284 h 1955522"/>
                    <a:gd name="connsiteX3" fmla="*/ 10451 w 1265603"/>
                    <a:gd name="connsiteY3" fmla="*/ 1758487 h 1955522"/>
                    <a:gd name="connsiteX0" fmla="*/ 9 w 1237977"/>
                    <a:gd name="connsiteY0" fmla="*/ 1758487 h 1848117"/>
                    <a:gd name="connsiteX1" fmla="*/ 675258 w 1237977"/>
                    <a:gd name="connsiteY1" fmla="*/ 25 h 1848117"/>
                    <a:gd name="connsiteX2" fmla="*/ 1237966 w 1237977"/>
                    <a:gd name="connsiteY2" fmla="*/ 1716284 h 1848117"/>
                    <a:gd name="connsiteX3" fmla="*/ 689326 w 1237977"/>
                    <a:gd name="connsiteY3" fmla="*/ 1603742 h 1848117"/>
                    <a:gd name="connsiteX4" fmla="*/ 9 w 1237977"/>
                    <a:gd name="connsiteY4" fmla="*/ 1758487 h 1848117"/>
                    <a:gd name="connsiteX0" fmla="*/ 9 w 1322381"/>
                    <a:gd name="connsiteY0" fmla="*/ 1758486 h 1932596"/>
                    <a:gd name="connsiteX1" fmla="*/ 675258 w 1322381"/>
                    <a:gd name="connsiteY1" fmla="*/ 24 h 1932596"/>
                    <a:gd name="connsiteX2" fmla="*/ 1322372 w 1322381"/>
                    <a:gd name="connsiteY2" fmla="*/ 1856960 h 1932596"/>
                    <a:gd name="connsiteX3" fmla="*/ 689326 w 1322381"/>
                    <a:gd name="connsiteY3" fmla="*/ 1603741 h 1932596"/>
                    <a:gd name="connsiteX4" fmla="*/ 9 w 1322381"/>
                    <a:gd name="connsiteY4" fmla="*/ 1758486 h 1932596"/>
                    <a:gd name="connsiteX0" fmla="*/ 9 w 1322381"/>
                    <a:gd name="connsiteY0" fmla="*/ 1645945 h 1812862"/>
                    <a:gd name="connsiteX1" fmla="*/ 703393 w 1322381"/>
                    <a:gd name="connsiteY1" fmla="*/ 25 h 1812862"/>
                    <a:gd name="connsiteX2" fmla="*/ 1322372 w 1322381"/>
                    <a:gd name="connsiteY2" fmla="*/ 1744419 h 1812862"/>
                    <a:gd name="connsiteX3" fmla="*/ 689326 w 1322381"/>
                    <a:gd name="connsiteY3" fmla="*/ 1491200 h 1812862"/>
                    <a:gd name="connsiteX4" fmla="*/ 9 w 1322381"/>
                    <a:gd name="connsiteY4" fmla="*/ 1645945 h 1812862"/>
                    <a:gd name="connsiteX0" fmla="*/ 9 w 1252044"/>
                    <a:gd name="connsiteY0" fmla="*/ 1645953 h 1727775"/>
                    <a:gd name="connsiteX1" fmla="*/ 703393 w 1252044"/>
                    <a:gd name="connsiteY1" fmla="*/ 33 h 1727775"/>
                    <a:gd name="connsiteX2" fmla="*/ 1252033 w 1252044"/>
                    <a:gd name="connsiteY2" fmla="*/ 1350532 h 1727775"/>
                    <a:gd name="connsiteX3" fmla="*/ 689326 w 1252044"/>
                    <a:gd name="connsiteY3" fmla="*/ 1491208 h 1727775"/>
                    <a:gd name="connsiteX4" fmla="*/ 9 w 1252044"/>
                    <a:gd name="connsiteY4" fmla="*/ 1645953 h 1727775"/>
                    <a:gd name="connsiteX0" fmla="*/ 9 w 1181709"/>
                    <a:gd name="connsiteY0" fmla="*/ 1645958 h 1727780"/>
                    <a:gd name="connsiteX1" fmla="*/ 703393 w 1181709"/>
                    <a:gd name="connsiteY1" fmla="*/ 38 h 1727780"/>
                    <a:gd name="connsiteX2" fmla="*/ 1181695 w 1181709"/>
                    <a:gd name="connsiteY2" fmla="*/ 1209860 h 1727780"/>
                    <a:gd name="connsiteX3" fmla="*/ 689326 w 1181709"/>
                    <a:gd name="connsiteY3" fmla="*/ 1491213 h 1727780"/>
                    <a:gd name="connsiteX4" fmla="*/ 9 w 1181709"/>
                    <a:gd name="connsiteY4" fmla="*/ 1645958 h 1727780"/>
                    <a:gd name="connsiteX0" fmla="*/ 29 w 1181729"/>
                    <a:gd name="connsiteY0" fmla="*/ 1645958 h 1691128"/>
                    <a:gd name="connsiteX1" fmla="*/ 703413 w 1181729"/>
                    <a:gd name="connsiteY1" fmla="*/ 38 h 1691128"/>
                    <a:gd name="connsiteX2" fmla="*/ 1181715 w 1181729"/>
                    <a:gd name="connsiteY2" fmla="*/ 1209860 h 1691128"/>
                    <a:gd name="connsiteX3" fmla="*/ 730285 w 1181729"/>
                    <a:gd name="connsiteY3" fmla="*/ 1259462 h 1691128"/>
                    <a:gd name="connsiteX4" fmla="*/ 29 w 1181729"/>
                    <a:gd name="connsiteY4" fmla="*/ 1645958 h 1691128"/>
                    <a:gd name="connsiteX0" fmla="*/ 33 w 1116628"/>
                    <a:gd name="connsiteY0" fmla="*/ 1830175 h 1870566"/>
                    <a:gd name="connsiteX1" fmla="*/ 638313 w 1116628"/>
                    <a:gd name="connsiteY1" fmla="*/ 6902 h 1870566"/>
                    <a:gd name="connsiteX2" fmla="*/ 1116615 w 1116628"/>
                    <a:gd name="connsiteY2" fmla="*/ 1216724 h 1870566"/>
                    <a:gd name="connsiteX3" fmla="*/ 665185 w 1116628"/>
                    <a:gd name="connsiteY3" fmla="*/ 1266326 h 1870566"/>
                    <a:gd name="connsiteX4" fmla="*/ 33 w 1116628"/>
                    <a:gd name="connsiteY4" fmla="*/ 1830175 h 1870566"/>
                    <a:gd name="connsiteX0" fmla="*/ 33 w 1155007"/>
                    <a:gd name="connsiteY0" fmla="*/ 1825638 h 1864321"/>
                    <a:gd name="connsiteX1" fmla="*/ 638313 w 1155007"/>
                    <a:gd name="connsiteY1" fmla="*/ 2365 h 1864321"/>
                    <a:gd name="connsiteX2" fmla="*/ 1154995 w 1155007"/>
                    <a:gd name="connsiteY2" fmla="*/ 1441568 h 1864321"/>
                    <a:gd name="connsiteX3" fmla="*/ 665185 w 1155007"/>
                    <a:gd name="connsiteY3" fmla="*/ 1261789 h 1864321"/>
                    <a:gd name="connsiteX4" fmla="*/ 33 w 1155007"/>
                    <a:gd name="connsiteY4" fmla="*/ 1825638 h 1864321"/>
                    <a:gd name="connsiteX0" fmla="*/ 42 w 1042405"/>
                    <a:gd name="connsiteY0" fmla="*/ 1506639 h 1562748"/>
                    <a:gd name="connsiteX1" fmla="*/ 525712 w 1042405"/>
                    <a:gd name="connsiteY1" fmla="*/ 79 h 1562748"/>
                    <a:gd name="connsiteX2" fmla="*/ 1042394 w 1042405"/>
                    <a:gd name="connsiteY2" fmla="*/ 1439282 h 1562748"/>
                    <a:gd name="connsiteX3" fmla="*/ 552584 w 1042405"/>
                    <a:gd name="connsiteY3" fmla="*/ 1259503 h 1562748"/>
                    <a:gd name="connsiteX4" fmla="*/ 42 w 1042405"/>
                    <a:gd name="connsiteY4" fmla="*/ 1506639 h 1562748"/>
                    <a:gd name="connsiteX0" fmla="*/ 42 w 1042405"/>
                    <a:gd name="connsiteY0" fmla="*/ 1548992 h 1601915"/>
                    <a:gd name="connsiteX1" fmla="*/ 525712 w 1042405"/>
                    <a:gd name="connsiteY1" fmla="*/ 204 h 1601915"/>
                    <a:gd name="connsiteX2" fmla="*/ 1042394 w 1042405"/>
                    <a:gd name="connsiteY2" fmla="*/ 1439407 h 1601915"/>
                    <a:gd name="connsiteX3" fmla="*/ 552584 w 1042405"/>
                    <a:gd name="connsiteY3" fmla="*/ 1259628 h 1601915"/>
                    <a:gd name="connsiteX4" fmla="*/ 42 w 1042405"/>
                    <a:gd name="connsiteY4" fmla="*/ 1548992 h 1601915"/>
                    <a:gd name="connsiteX0" fmla="*/ 44 w 1023639"/>
                    <a:gd name="connsiteY0" fmla="*/ 1548992 h 1601915"/>
                    <a:gd name="connsiteX1" fmla="*/ 506946 w 1023639"/>
                    <a:gd name="connsiteY1" fmla="*/ 204 h 1601915"/>
                    <a:gd name="connsiteX2" fmla="*/ 1023628 w 1023639"/>
                    <a:gd name="connsiteY2" fmla="*/ 1439407 h 1601915"/>
                    <a:gd name="connsiteX3" fmla="*/ 533818 w 1023639"/>
                    <a:gd name="connsiteY3" fmla="*/ 1259628 h 1601915"/>
                    <a:gd name="connsiteX4" fmla="*/ 44 w 1023639"/>
                    <a:gd name="connsiteY4" fmla="*/ 1548992 h 1601915"/>
                    <a:gd name="connsiteX0" fmla="*/ 4 w 1023600"/>
                    <a:gd name="connsiteY0" fmla="*/ 789217 h 801854"/>
                    <a:gd name="connsiteX1" fmla="*/ 525674 w 1023600"/>
                    <a:gd name="connsiteY1" fmla="*/ 541 h 801854"/>
                    <a:gd name="connsiteX2" fmla="*/ 1023588 w 1023600"/>
                    <a:gd name="connsiteY2" fmla="*/ 679632 h 801854"/>
                    <a:gd name="connsiteX3" fmla="*/ 533778 w 1023600"/>
                    <a:gd name="connsiteY3" fmla="*/ 499853 h 801854"/>
                    <a:gd name="connsiteX4" fmla="*/ 4 w 1023600"/>
                    <a:gd name="connsiteY4" fmla="*/ 789217 h 801854"/>
                    <a:gd name="connsiteX0" fmla="*/ 2 w 1192514"/>
                    <a:gd name="connsiteY0" fmla="*/ 982313 h 991428"/>
                    <a:gd name="connsiteX1" fmla="*/ 694587 w 1192514"/>
                    <a:gd name="connsiteY1" fmla="*/ 3609 h 991428"/>
                    <a:gd name="connsiteX2" fmla="*/ 1192501 w 1192514"/>
                    <a:gd name="connsiteY2" fmla="*/ 682700 h 991428"/>
                    <a:gd name="connsiteX3" fmla="*/ 702691 w 1192514"/>
                    <a:gd name="connsiteY3" fmla="*/ 502921 h 991428"/>
                    <a:gd name="connsiteX4" fmla="*/ 2 w 1192514"/>
                    <a:gd name="connsiteY4" fmla="*/ 982313 h 991428"/>
                    <a:gd name="connsiteX0" fmla="*/ 12933 w 1205443"/>
                    <a:gd name="connsiteY0" fmla="*/ 992108 h 994053"/>
                    <a:gd name="connsiteX1" fmla="*/ 293056 w 1205443"/>
                    <a:gd name="connsiteY1" fmla="*/ 298909 h 994053"/>
                    <a:gd name="connsiteX2" fmla="*/ 707518 w 1205443"/>
                    <a:gd name="connsiteY2" fmla="*/ 13404 h 994053"/>
                    <a:gd name="connsiteX3" fmla="*/ 1205432 w 1205443"/>
                    <a:gd name="connsiteY3" fmla="*/ 692495 h 994053"/>
                    <a:gd name="connsiteX4" fmla="*/ 715622 w 1205443"/>
                    <a:gd name="connsiteY4" fmla="*/ 512716 h 994053"/>
                    <a:gd name="connsiteX5" fmla="*/ 12933 w 1205443"/>
                    <a:gd name="connsiteY5" fmla="*/ 992108 h 994053"/>
                    <a:gd name="connsiteX0" fmla="*/ 12933 w 1411890"/>
                    <a:gd name="connsiteY0" fmla="*/ 1001435 h 1003275"/>
                    <a:gd name="connsiteX1" fmla="*/ 293056 w 1411890"/>
                    <a:gd name="connsiteY1" fmla="*/ 308236 h 1003275"/>
                    <a:gd name="connsiteX2" fmla="*/ 707518 w 1411890"/>
                    <a:gd name="connsiteY2" fmla="*/ 22731 h 1003275"/>
                    <a:gd name="connsiteX3" fmla="*/ 1411883 w 1411890"/>
                    <a:gd name="connsiteY3" fmla="*/ 870735 h 1003275"/>
                    <a:gd name="connsiteX4" fmla="*/ 715622 w 1411890"/>
                    <a:gd name="connsiteY4" fmla="*/ 522043 h 1003275"/>
                    <a:gd name="connsiteX5" fmla="*/ 12933 w 1411890"/>
                    <a:gd name="connsiteY5" fmla="*/ 1001435 h 1003275"/>
                    <a:gd name="connsiteX0" fmla="*/ 12933 w 1524499"/>
                    <a:gd name="connsiteY0" fmla="*/ 1016898 h 1185955"/>
                    <a:gd name="connsiteX1" fmla="*/ 293056 w 1524499"/>
                    <a:gd name="connsiteY1" fmla="*/ 323699 h 1185955"/>
                    <a:gd name="connsiteX2" fmla="*/ 707518 w 1524499"/>
                    <a:gd name="connsiteY2" fmla="*/ 38194 h 1185955"/>
                    <a:gd name="connsiteX3" fmla="*/ 1524493 w 1524499"/>
                    <a:gd name="connsiteY3" fmla="*/ 1139569 h 1185955"/>
                    <a:gd name="connsiteX4" fmla="*/ 715622 w 1524499"/>
                    <a:gd name="connsiteY4" fmla="*/ 537506 h 1185955"/>
                    <a:gd name="connsiteX5" fmla="*/ 12933 w 1524499"/>
                    <a:gd name="connsiteY5" fmla="*/ 1016898 h 1185955"/>
                    <a:gd name="connsiteX0" fmla="*/ 12933 w 1524499"/>
                    <a:gd name="connsiteY0" fmla="*/ 1143584 h 1185041"/>
                    <a:gd name="connsiteX1" fmla="*/ 293056 w 1524499"/>
                    <a:gd name="connsiteY1" fmla="*/ 323699 h 1185041"/>
                    <a:gd name="connsiteX2" fmla="*/ 707518 w 1524499"/>
                    <a:gd name="connsiteY2" fmla="*/ 38194 h 1185041"/>
                    <a:gd name="connsiteX3" fmla="*/ 1524493 w 1524499"/>
                    <a:gd name="connsiteY3" fmla="*/ 1139569 h 1185041"/>
                    <a:gd name="connsiteX4" fmla="*/ 715622 w 1524499"/>
                    <a:gd name="connsiteY4" fmla="*/ 537506 h 1185041"/>
                    <a:gd name="connsiteX5" fmla="*/ 12933 w 1524499"/>
                    <a:gd name="connsiteY5" fmla="*/ 1143584 h 1185041"/>
                    <a:gd name="connsiteX0" fmla="*/ 8641 w 1520207"/>
                    <a:gd name="connsiteY0" fmla="*/ 1143584 h 1178583"/>
                    <a:gd name="connsiteX1" fmla="*/ 288764 w 1520207"/>
                    <a:gd name="connsiteY1" fmla="*/ 323699 h 1178583"/>
                    <a:gd name="connsiteX2" fmla="*/ 703226 w 1520207"/>
                    <a:gd name="connsiteY2" fmla="*/ 38194 h 1178583"/>
                    <a:gd name="connsiteX3" fmla="*/ 1520201 w 1520207"/>
                    <a:gd name="connsiteY3" fmla="*/ 1139569 h 1178583"/>
                    <a:gd name="connsiteX4" fmla="*/ 617488 w 1520207"/>
                    <a:gd name="connsiteY4" fmla="*/ 368593 h 1178583"/>
                    <a:gd name="connsiteX5" fmla="*/ 8641 w 1520207"/>
                    <a:gd name="connsiteY5" fmla="*/ 1143584 h 1178583"/>
                    <a:gd name="connsiteX0" fmla="*/ 8641 w 1526541"/>
                    <a:gd name="connsiteY0" fmla="*/ 1143584 h 1154900"/>
                    <a:gd name="connsiteX1" fmla="*/ 288764 w 1526541"/>
                    <a:gd name="connsiteY1" fmla="*/ 323699 h 1154900"/>
                    <a:gd name="connsiteX2" fmla="*/ 703226 w 1526541"/>
                    <a:gd name="connsiteY2" fmla="*/ 38194 h 1154900"/>
                    <a:gd name="connsiteX3" fmla="*/ 1520201 w 1526541"/>
                    <a:gd name="connsiteY3" fmla="*/ 1139569 h 1154900"/>
                    <a:gd name="connsiteX4" fmla="*/ 1058265 w 1526541"/>
                    <a:gd name="connsiteY4" fmla="*/ 661527 h 1154900"/>
                    <a:gd name="connsiteX5" fmla="*/ 617488 w 1526541"/>
                    <a:gd name="connsiteY5" fmla="*/ 368593 h 1154900"/>
                    <a:gd name="connsiteX6" fmla="*/ 8641 w 1526541"/>
                    <a:gd name="connsiteY6" fmla="*/ 1143584 h 1154900"/>
                    <a:gd name="connsiteX0" fmla="*/ 8641 w 1527164"/>
                    <a:gd name="connsiteY0" fmla="*/ 1143584 h 1153272"/>
                    <a:gd name="connsiteX1" fmla="*/ 288764 w 1527164"/>
                    <a:gd name="connsiteY1" fmla="*/ 323699 h 1153272"/>
                    <a:gd name="connsiteX2" fmla="*/ 703226 w 1527164"/>
                    <a:gd name="connsiteY2" fmla="*/ 38194 h 1153272"/>
                    <a:gd name="connsiteX3" fmla="*/ 1520201 w 1527164"/>
                    <a:gd name="connsiteY3" fmla="*/ 1139569 h 1153272"/>
                    <a:gd name="connsiteX4" fmla="*/ 1095801 w 1527164"/>
                    <a:gd name="connsiteY4" fmla="*/ 598185 h 1153272"/>
                    <a:gd name="connsiteX5" fmla="*/ 617488 w 1527164"/>
                    <a:gd name="connsiteY5" fmla="*/ 368593 h 1153272"/>
                    <a:gd name="connsiteX6" fmla="*/ 8641 w 1527164"/>
                    <a:gd name="connsiteY6" fmla="*/ 1143584 h 1153272"/>
                    <a:gd name="connsiteX0" fmla="*/ 8641 w 1526018"/>
                    <a:gd name="connsiteY0" fmla="*/ 1143584 h 1156216"/>
                    <a:gd name="connsiteX1" fmla="*/ 288764 w 1526018"/>
                    <a:gd name="connsiteY1" fmla="*/ 323699 h 1156216"/>
                    <a:gd name="connsiteX2" fmla="*/ 703226 w 1526018"/>
                    <a:gd name="connsiteY2" fmla="*/ 38194 h 1156216"/>
                    <a:gd name="connsiteX3" fmla="*/ 1520201 w 1526018"/>
                    <a:gd name="connsiteY3" fmla="*/ 1139569 h 1156216"/>
                    <a:gd name="connsiteX4" fmla="*/ 1020728 w 1526018"/>
                    <a:gd name="connsiteY4" fmla="*/ 703756 h 1156216"/>
                    <a:gd name="connsiteX5" fmla="*/ 617488 w 1526018"/>
                    <a:gd name="connsiteY5" fmla="*/ 368593 h 1156216"/>
                    <a:gd name="connsiteX6" fmla="*/ 8641 w 1526018"/>
                    <a:gd name="connsiteY6" fmla="*/ 1143584 h 1156216"/>
                    <a:gd name="connsiteX0" fmla="*/ 7126 w 1580808"/>
                    <a:gd name="connsiteY0" fmla="*/ 1291383 h 1291433"/>
                    <a:gd name="connsiteX1" fmla="*/ 343554 w 1580808"/>
                    <a:gd name="connsiteY1" fmla="*/ 323699 h 1291433"/>
                    <a:gd name="connsiteX2" fmla="*/ 758016 w 1580808"/>
                    <a:gd name="connsiteY2" fmla="*/ 38194 h 1291433"/>
                    <a:gd name="connsiteX3" fmla="*/ 1574991 w 1580808"/>
                    <a:gd name="connsiteY3" fmla="*/ 1139569 h 1291433"/>
                    <a:gd name="connsiteX4" fmla="*/ 1075518 w 1580808"/>
                    <a:gd name="connsiteY4" fmla="*/ 703756 h 1291433"/>
                    <a:gd name="connsiteX5" fmla="*/ 672278 w 1580808"/>
                    <a:gd name="connsiteY5" fmla="*/ 368593 h 1291433"/>
                    <a:gd name="connsiteX6" fmla="*/ 7126 w 1580808"/>
                    <a:gd name="connsiteY6" fmla="*/ 1291383 h 1291433"/>
                    <a:gd name="connsiteX0" fmla="*/ 7126 w 1579984"/>
                    <a:gd name="connsiteY0" fmla="*/ 1291383 h 1291432"/>
                    <a:gd name="connsiteX1" fmla="*/ 343554 w 1579984"/>
                    <a:gd name="connsiteY1" fmla="*/ 323699 h 1291432"/>
                    <a:gd name="connsiteX2" fmla="*/ 758016 w 1579984"/>
                    <a:gd name="connsiteY2" fmla="*/ 38194 h 1291432"/>
                    <a:gd name="connsiteX3" fmla="*/ 1574991 w 1579984"/>
                    <a:gd name="connsiteY3" fmla="*/ 1139569 h 1291432"/>
                    <a:gd name="connsiteX4" fmla="*/ 1000445 w 1579984"/>
                    <a:gd name="connsiteY4" fmla="*/ 745984 h 1291432"/>
                    <a:gd name="connsiteX5" fmla="*/ 672278 w 1579984"/>
                    <a:gd name="connsiteY5" fmla="*/ 368593 h 1291432"/>
                    <a:gd name="connsiteX6" fmla="*/ 7126 w 1579984"/>
                    <a:gd name="connsiteY6" fmla="*/ 1291383 h 1291432"/>
                    <a:gd name="connsiteX0" fmla="*/ 6446 w 1579304"/>
                    <a:gd name="connsiteY0" fmla="*/ 1291383 h 1292196"/>
                    <a:gd name="connsiteX1" fmla="*/ 342874 w 1579304"/>
                    <a:gd name="connsiteY1" fmla="*/ 323699 h 1292196"/>
                    <a:gd name="connsiteX2" fmla="*/ 757336 w 1579304"/>
                    <a:gd name="connsiteY2" fmla="*/ 38194 h 1292196"/>
                    <a:gd name="connsiteX3" fmla="*/ 1574311 w 1579304"/>
                    <a:gd name="connsiteY3" fmla="*/ 1139569 h 1292196"/>
                    <a:gd name="connsiteX4" fmla="*/ 999765 w 1579304"/>
                    <a:gd name="connsiteY4" fmla="*/ 745984 h 1292196"/>
                    <a:gd name="connsiteX5" fmla="*/ 652830 w 1579304"/>
                    <a:gd name="connsiteY5" fmla="*/ 495278 h 1292196"/>
                    <a:gd name="connsiteX6" fmla="*/ 6446 w 1579304"/>
                    <a:gd name="connsiteY6" fmla="*/ 1291383 h 1292196"/>
                    <a:gd name="connsiteX0" fmla="*/ 6446 w 1579304"/>
                    <a:gd name="connsiteY0" fmla="*/ 1291383 h 1292080"/>
                    <a:gd name="connsiteX1" fmla="*/ 342874 w 1579304"/>
                    <a:gd name="connsiteY1" fmla="*/ 323699 h 1292080"/>
                    <a:gd name="connsiteX2" fmla="*/ 757336 w 1579304"/>
                    <a:gd name="connsiteY2" fmla="*/ 38194 h 1292080"/>
                    <a:gd name="connsiteX3" fmla="*/ 1574311 w 1579304"/>
                    <a:gd name="connsiteY3" fmla="*/ 1139569 h 1292080"/>
                    <a:gd name="connsiteX4" fmla="*/ 999765 w 1579304"/>
                    <a:gd name="connsiteY4" fmla="*/ 745984 h 1292080"/>
                    <a:gd name="connsiteX5" fmla="*/ 652830 w 1579304"/>
                    <a:gd name="connsiteY5" fmla="*/ 495278 h 1292080"/>
                    <a:gd name="connsiteX6" fmla="*/ 6446 w 1579304"/>
                    <a:gd name="connsiteY6" fmla="*/ 1291383 h 1292080"/>
                    <a:gd name="connsiteX0" fmla="*/ 6446 w 1523593"/>
                    <a:gd name="connsiteY0" fmla="*/ 1294073 h 1294770"/>
                    <a:gd name="connsiteX1" fmla="*/ 342874 w 1523593"/>
                    <a:gd name="connsiteY1" fmla="*/ 326389 h 1294770"/>
                    <a:gd name="connsiteX2" fmla="*/ 757336 w 1523593"/>
                    <a:gd name="connsiteY2" fmla="*/ 40884 h 1294770"/>
                    <a:gd name="connsiteX3" fmla="*/ 1518006 w 1523593"/>
                    <a:gd name="connsiteY3" fmla="*/ 1184487 h 1294770"/>
                    <a:gd name="connsiteX4" fmla="*/ 999765 w 1523593"/>
                    <a:gd name="connsiteY4" fmla="*/ 748674 h 1294770"/>
                    <a:gd name="connsiteX5" fmla="*/ 652830 w 1523593"/>
                    <a:gd name="connsiteY5" fmla="*/ 497968 h 1294770"/>
                    <a:gd name="connsiteX6" fmla="*/ 6446 w 1523593"/>
                    <a:gd name="connsiteY6" fmla="*/ 1294073 h 1294770"/>
                    <a:gd name="connsiteX0" fmla="*/ 28110 w 1545257"/>
                    <a:gd name="connsiteY0" fmla="*/ 1306238 h 1307519"/>
                    <a:gd name="connsiteX1" fmla="*/ 176855 w 1545257"/>
                    <a:gd name="connsiteY1" fmla="*/ 275211 h 1307519"/>
                    <a:gd name="connsiteX2" fmla="*/ 779000 w 1545257"/>
                    <a:gd name="connsiteY2" fmla="*/ 53049 h 1307519"/>
                    <a:gd name="connsiteX3" fmla="*/ 1539670 w 1545257"/>
                    <a:gd name="connsiteY3" fmla="*/ 1196652 h 1307519"/>
                    <a:gd name="connsiteX4" fmla="*/ 1021429 w 1545257"/>
                    <a:gd name="connsiteY4" fmla="*/ 760839 h 1307519"/>
                    <a:gd name="connsiteX5" fmla="*/ 674494 w 1545257"/>
                    <a:gd name="connsiteY5" fmla="*/ 510133 h 1307519"/>
                    <a:gd name="connsiteX6" fmla="*/ 28110 w 1545257"/>
                    <a:gd name="connsiteY6" fmla="*/ 1306238 h 1307519"/>
                    <a:gd name="connsiteX0" fmla="*/ 18917 w 1629905"/>
                    <a:gd name="connsiteY0" fmla="*/ 1601837 h 1602966"/>
                    <a:gd name="connsiteX1" fmla="*/ 261503 w 1629905"/>
                    <a:gd name="connsiteY1" fmla="*/ 275211 h 1602966"/>
                    <a:gd name="connsiteX2" fmla="*/ 863648 w 1629905"/>
                    <a:gd name="connsiteY2" fmla="*/ 53049 h 1602966"/>
                    <a:gd name="connsiteX3" fmla="*/ 1624318 w 1629905"/>
                    <a:gd name="connsiteY3" fmla="*/ 1196652 h 1602966"/>
                    <a:gd name="connsiteX4" fmla="*/ 1106077 w 1629905"/>
                    <a:gd name="connsiteY4" fmla="*/ 760839 h 1602966"/>
                    <a:gd name="connsiteX5" fmla="*/ 759142 w 1629905"/>
                    <a:gd name="connsiteY5" fmla="*/ 510133 h 1602966"/>
                    <a:gd name="connsiteX6" fmla="*/ 18917 w 1629905"/>
                    <a:gd name="connsiteY6" fmla="*/ 1601837 h 1602966"/>
                    <a:gd name="connsiteX0" fmla="*/ 9667 w 1620655"/>
                    <a:gd name="connsiteY0" fmla="*/ 1601837 h 1602367"/>
                    <a:gd name="connsiteX1" fmla="*/ 252253 w 1620655"/>
                    <a:gd name="connsiteY1" fmla="*/ 275211 h 1602367"/>
                    <a:gd name="connsiteX2" fmla="*/ 854398 w 1620655"/>
                    <a:gd name="connsiteY2" fmla="*/ 53049 h 1602367"/>
                    <a:gd name="connsiteX3" fmla="*/ 1615068 w 1620655"/>
                    <a:gd name="connsiteY3" fmla="*/ 1196652 h 1602367"/>
                    <a:gd name="connsiteX4" fmla="*/ 1096827 w 1620655"/>
                    <a:gd name="connsiteY4" fmla="*/ 760839 h 1602367"/>
                    <a:gd name="connsiteX5" fmla="*/ 572848 w 1620655"/>
                    <a:gd name="connsiteY5" fmla="*/ 440050 h 1602367"/>
                    <a:gd name="connsiteX6" fmla="*/ 9667 w 1620655"/>
                    <a:gd name="connsiteY6" fmla="*/ 1601837 h 1602367"/>
                    <a:gd name="connsiteX0" fmla="*/ 76319 w 1687307"/>
                    <a:gd name="connsiteY0" fmla="*/ 1589844 h 1590053"/>
                    <a:gd name="connsiteX1" fmla="*/ 80551 w 1687307"/>
                    <a:gd name="connsiteY1" fmla="*/ 325549 h 1590053"/>
                    <a:gd name="connsiteX2" fmla="*/ 921050 w 1687307"/>
                    <a:gd name="connsiteY2" fmla="*/ 41056 h 1590053"/>
                    <a:gd name="connsiteX3" fmla="*/ 1681720 w 1687307"/>
                    <a:gd name="connsiteY3" fmla="*/ 1184659 h 1590053"/>
                    <a:gd name="connsiteX4" fmla="*/ 1163479 w 1687307"/>
                    <a:gd name="connsiteY4" fmla="*/ 748846 h 1590053"/>
                    <a:gd name="connsiteX5" fmla="*/ 639500 w 1687307"/>
                    <a:gd name="connsiteY5" fmla="*/ 428057 h 1590053"/>
                    <a:gd name="connsiteX6" fmla="*/ 76319 w 1687307"/>
                    <a:gd name="connsiteY6" fmla="*/ 1589844 h 1590053"/>
                    <a:gd name="connsiteX0" fmla="*/ 65702 w 1698529"/>
                    <a:gd name="connsiteY0" fmla="*/ 1863226 h 1863397"/>
                    <a:gd name="connsiteX1" fmla="*/ 91773 w 1698529"/>
                    <a:gd name="connsiteY1" fmla="*/ 325549 h 1863397"/>
                    <a:gd name="connsiteX2" fmla="*/ 932272 w 1698529"/>
                    <a:gd name="connsiteY2" fmla="*/ 41056 h 1863397"/>
                    <a:gd name="connsiteX3" fmla="*/ 1692942 w 1698529"/>
                    <a:gd name="connsiteY3" fmla="*/ 1184659 h 1863397"/>
                    <a:gd name="connsiteX4" fmla="*/ 1174701 w 1698529"/>
                    <a:gd name="connsiteY4" fmla="*/ 748846 h 1863397"/>
                    <a:gd name="connsiteX5" fmla="*/ 650722 w 1698529"/>
                    <a:gd name="connsiteY5" fmla="*/ 428057 h 1863397"/>
                    <a:gd name="connsiteX6" fmla="*/ 65702 w 1698529"/>
                    <a:gd name="connsiteY6" fmla="*/ 1863226 h 1863397"/>
                    <a:gd name="connsiteX0" fmla="*/ 49790 w 1682617"/>
                    <a:gd name="connsiteY0" fmla="*/ 1863226 h 1863482"/>
                    <a:gd name="connsiteX1" fmla="*/ 75861 w 1682617"/>
                    <a:gd name="connsiteY1" fmla="*/ 325549 h 1863482"/>
                    <a:gd name="connsiteX2" fmla="*/ 916360 w 1682617"/>
                    <a:gd name="connsiteY2" fmla="*/ 41056 h 1863482"/>
                    <a:gd name="connsiteX3" fmla="*/ 1677030 w 1682617"/>
                    <a:gd name="connsiteY3" fmla="*/ 1184659 h 1863482"/>
                    <a:gd name="connsiteX4" fmla="*/ 1158789 w 1682617"/>
                    <a:gd name="connsiteY4" fmla="*/ 748846 h 1863482"/>
                    <a:gd name="connsiteX5" fmla="*/ 385177 w 1682617"/>
                    <a:gd name="connsiteY5" fmla="*/ 450110 h 1863482"/>
                    <a:gd name="connsiteX6" fmla="*/ 49790 w 1682617"/>
                    <a:gd name="connsiteY6" fmla="*/ 1863226 h 1863482"/>
                    <a:gd name="connsiteX0" fmla="*/ 55831 w 1688658"/>
                    <a:gd name="connsiteY0" fmla="*/ 1863226 h 1865306"/>
                    <a:gd name="connsiteX1" fmla="*/ 81902 w 1688658"/>
                    <a:gd name="connsiteY1" fmla="*/ 325549 h 1865306"/>
                    <a:gd name="connsiteX2" fmla="*/ 922401 w 1688658"/>
                    <a:gd name="connsiteY2" fmla="*/ 41056 h 1865306"/>
                    <a:gd name="connsiteX3" fmla="*/ 1683071 w 1688658"/>
                    <a:gd name="connsiteY3" fmla="*/ 1184659 h 1865306"/>
                    <a:gd name="connsiteX4" fmla="*/ 1164830 w 1688658"/>
                    <a:gd name="connsiteY4" fmla="*/ 748846 h 1865306"/>
                    <a:gd name="connsiteX5" fmla="*/ 489049 w 1688658"/>
                    <a:gd name="connsiteY5" fmla="*/ 658948 h 1865306"/>
                    <a:gd name="connsiteX6" fmla="*/ 55831 w 1688658"/>
                    <a:gd name="connsiteY6" fmla="*/ 1863226 h 1865306"/>
                    <a:gd name="connsiteX0" fmla="*/ 83856 w 1668618"/>
                    <a:gd name="connsiteY0" fmla="*/ 1824056 h 1826199"/>
                    <a:gd name="connsiteX1" fmla="*/ 61862 w 1668618"/>
                    <a:gd name="connsiteY1" fmla="*/ 325549 h 1826199"/>
                    <a:gd name="connsiteX2" fmla="*/ 902361 w 1668618"/>
                    <a:gd name="connsiteY2" fmla="*/ 41056 h 1826199"/>
                    <a:gd name="connsiteX3" fmla="*/ 1663031 w 1668618"/>
                    <a:gd name="connsiteY3" fmla="*/ 1184659 h 1826199"/>
                    <a:gd name="connsiteX4" fmla="*/ 1144790 w 1668618"/>
                    <a:gd name="connsiteY4" fmla="*/ 748846 h 1826199"/>
                    <a:gd name="connsiteX5" fmla="*/ 469009 w 1668618"/>
                    <a:gd name="connsiteY5" fmla="*/ 658948 h 1826199"/>
                    <a:gd name="connsiteX6" fmla="*/ 83856 w 1668618"/>
                    <a:gd name="connsiteY6" fmla="*/ 1824056 h 1826199"/>
                    <a:gd name="connsiteX0" fmla="*/ 81236 w 1665998"/>
                    <a:gd name="connsiteY0" fmla="*/ 1824056 h 1825357"/>
                    <a:gd name="connsiteX1" fmla="*/ 59242 w 1665998"/>
                    <a:gd name="connsiteY1" fmla="*/ 325549 h 1825357"/>
                    <a:gd name="connsiteX2" fmla="*/ 899741 w 1665998"/>
                    <a:gd name="connsiteY2" fmla="*/ 41056 h 1825357"/>
                    <a:gd name="connsiteX3" fmla="*/ 1660411 w 1665998"/>
                    <a:gd name="connsiteY3" fmla="*/ 1184659 h 1825357"/>
                    <a:gd name="connsiteX4" fmla="*/ 1142170 w 1665998"/>
                    <a:gd name="connsiteY4" fmla="*/ 748846 h 1825357"/>
                    <a:gd name="connsiteX5" fmla="*/ 408031 w 1665998"/>
                    <a:gd name="connsiteY5" fmla="*/ 591081 h 1825357"/>
                    <a:gd name="connsiteX6" fmla="*/ 81236 w 1665998"/>
                    <a:gd name="connsiteY6" fmla="*/ 1824056 h 1825357"/>
                    <a:gd name="connsiteX0" fmla="*/ 81439 w 1666201"/>
                    <a:gd name="connsiteY0" fmla="*/ 1824056 h 1826482"/>
                    <a:gd name="connsiteX1" fmla="*/ 59445 w 1666201"/>
                    <a:gd name="connsiteY1" fmla="*/ 325549 h 1826482"/>
                    <a:gd name="connsiteX2" fmla="*/ 899944 w 1666201"/>
                    <a:gd name="connsiteY2" fmla="*/ 41056 h 1826482"/>
                    <a:gd name="connsiteX3" fmla="*/ 1660614 w 1666201"/>
                    <a:gd name="connsiteY3" fmla="*/ 1184659 h 1826482"/>
                    <a:gd name="connsiteX4" fmla="*/ 1142373 w 1666201"/>
                    <a:gd name="connsiteY4" fmla="*/ 748846 h 1826482"/>
                    <a:gd name="connsiteX5" fmla="*/ 412890 w 1666201"/>
                    <a:gd name="connsiteY5" fmla="*/ 677979 h 1826482"/>
                    <a:gd name="connsiteX6" fmla="*/ 81439 w 1666201"/>
                    <a:gd name="connsiteY6" fmla="*/ 1824056 h 1826482"/>
                    <a:gd name="connsiteX0" fmla="*/ 154179 w 1738941"/>
                    <a:gd name="connsiteY0" fmla="*/ 1810311 h 1811604"/>
                    <a:gd name="connsiteX1" fmla="*/ 41695 w 1738941"/>
                    <a:gd name="connsiteY1" fmla="*/ 410283 h 1811604"/>
                    <a:gd name="connsiteX2" fmla="*/ 972684 w 1738941"/>
                    <a:gd name="connsiteY2" fmla="*/ 27311 h 1811604"/>
                    <a:gd name="connsiteX3" fmla="*/ 1733354 w 1738941"/>
                    <a:gd name="connsiteY3" fmla="*/ 1170914 h 1811604"/>
                    <a:gd name="connsiteX4" fmla="*/ 1215113 w 1738941"/>
                    <a:gd name="connsiteY4" fmla="*/ 735101 h 1811604"/>
                    <a:gd name="connsiteX5" fmla="*/ 485630 w 1738941"/>
                    <a:gd name="connsiteY5" fmla="*/ 664234 h 1811604"/>
                    <a:gd name="connsiteX6" fmla="*/ 154179 w 1738941"/>
                    <a:gd name="connsiteY6" fmla="*/ 1810311 h 1811604"/>
                    <a:gd name="connsiteX0" fmla="*/ 154179 w 1738941"/>
                    <a:gd name="connsiteY0" fmla="*/ 1952247 h 1953540"/>
                    <a:gd name="connsiteX1" fmla="*/ 41695 w 1738941"/>
                    <a:gd name="connsiteY1" fmla="*/ 552219 h 1953540"/>
                    <a:gd name="connsiteX2" fmla="*/ 357932 w 1738941"/>
                    <a:gd name="connsiteY2" fmla="*/ 44563 h 1953540"/>
                    <a:gd name="connsiteX3" fmla="*/ 972684 w 1738941"/>
                    <a:gd name="connsiteY3" fmla="*/ 169247 h 1953540"/>
                    <a:gd name="connsiteX4" fmla="*/ 1733354 w 1738941"/>
                    <a:gd name="connsiteY4" fmla="*/ 1312850 h 1953540"/>
                    <a:gd name="connsiteX5" fmla="*/ 1215113 w 1738941"/>
                    <a:gd name="connsiteY5" fmla="*/ 877037 h 1953540"/>
                    <a:gd name="connsiteX6" fmla="*/ 485630 w 1738941"/>
                    <a:gd name="connsiteY6" fmla="*/ 806170 h 1953540"/>
                    <a:gd name="connsiteX7" fmla="*/ 154179 w 1738941"/>
                    <a:gd name="connsiteY7" fmla="*/ 1952247 h 1953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38941" h="1953540">
                      <a:moveTo>
                        <a:pt x="154179" y="1952247"/>
                      </a:moveTo>
                      <a:cubicBezTo>
                        <a:pt x="80190" y="1909922"/>
                        <a:pt x="-74069" y="715336"/>
                        <a:pt x="41695" y="552219"/>
                      </a:cubicBezTo>
                      <a:cubicBezTo>
                        <a:pt x="91959" y="269078"/>
                        <a:pt x="202767" y="108392"/>
                        <a:pt x="357932" y="44563"/>
                      </a:cubicBezTo>
                      <a:cubicBezTo>
                        <a:pt x="513097" y="-19266"/>
                        <a:pt x="743447" y="-42134"/>
                        <a:pt x="972684" y="169247"/>
                      </a:cubicBezTo>
                      <a:cubicBezTo>
                        <a:pt x="1201921" y="380628"/>
                        <a:pt x="1674181" y="1208961"/>
                        <a:pt x="1733354" y="1312850"/>
                      </a:cubicBezTo>
                      <a:cubicBezTo>
                        <a:pt x="1792527" y="1416739"/>
                        <a:pt x="1365565" y="1005533"/>
                        <a:pt x="1215113" y="877037"/>
                      </a:cubicBezTo>
                      <a:cubicBezTo>
                        <a:pt x="1064661" y="748541"/>
                        <a:pt x="662452" y="626968"/>
                        <a:pt x="485630" y="806170"/>
                      </a:cubicBezTo>
                      <a:cubicBezTo>
                        <a:pt x="308808" y="985372"/>
                        <a:pt x="228168" y="1994572"/>
                        <a:pt x="154179" y="195224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95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28" name="Elipse 27">
                  <a:extLst>
                    <a:ext uri="{FF2B5EF4-FFF2-40B4-BE49-F238E27FC236}">
                      <a16:creationId xmlns:a16="http://schemas.microsoft.com/office/drawing/2014/main" id="{19277800-802C-4AAB-84A9-FCB7297E1D5D}"/>
                    </a:ext>
                  </a:extLst>
                </p:cNvPr>
                <p:cNvSpPr/>
                <p:nvPr/>
              </p:nvSpPr>
              <p:spPr>
                <a:xfrm>
                  <a:off x="5415885" y="2751616"/>
                  <a:ext cx="1845733" cy="3166533"/>
                </a:xfrm>
                <a:prstGeom prst="ellipse">
                  <a:avLst/>
                </a:prstGeom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5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6128D3FB-58E4-4357-BA71-E121E8A237CD}"/>
                    </a:ext>
                  </a:extLst>
                </p:cNvPr>
                <p:cNvSpPr/>
                <p:nvPr/>
              </p:nvSpPr>
              <p:spPr>
                <a:xfrm>
                  <a:off x="4292883" y="3631737"/>
                  <a:ext cx="1115931" cy="17102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/>
                <a:effectLst>
                  <a:outerShdw blurRad="749300" dist="50800" dir="5400000" sx="119000" sy="119000" algn="ctr" rotWithShape="0">
                    <a:srgbClr val="FD6D55"/>
                  </a:outerShdw>
                </a:effectLst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1" name="Elipse 30">
                  <a:extLst>
                    <a:ext uri="{FF2B5EF4-FFF2-40B4-BE49-F238E27FC236}">
                      <a16:creationId xmlns:a16="http://schemas.microsoft.com/office/drawing/2014/main" id="{FEB191B5-C122-42F0-9548-3D7F17287ED3}"/>
                    </a:ext>
                  </a:extLst>
                </p:cNvPr>
                <p:cNvSpPr/>
                <p:nvPr/>
              </p:nvSpPr>
              <p:spPr>
                <a:xfrm>
                  <a:off x="5450714" y="3479748"/>
                  <a:ext cx="1115469" cy="17102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/>
                <a:effectLst>
                  <a:outerShdw blurRad="482600" dist="50800" dir="5400000" sx="115000" sy="115000" algn="ctr" rotWithShape="0">
                    <a:srgbClr val="FD6D55"/>
                  </a:outerShdw>
                </a:effectLst>
                <a:scene3d>
                  <a:camera prst="perspectiveHeroicExtremeLeftFacing"/>
                  <a:lightRig rig="threePt" dir="t"/>
                </a:scene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3" name="Forma libre: forma 32">
                  <a:extLst>
                    <a:ext uri="{FF2B5EF4-FFF2-40B4-BE49-F238E27FC236}">
                      <a16:creationId xmlns:a16="http://schemas.microsoft.com/office/drawing/2014/main" id="{0CE68827-ADB5-4E1E-8B19-433ACF71D68B}"/>
                    </a:ext>
                  </a:extLst>
                </p:cNvPr>
                <p:cNvSpPr/>
                <p:nvPr/>
              </p:nvSpPr>
              <p:spPr>
                <a:xfrm>
                  <a:off x="5405720" y="2604549"/>
                  <a:ext cx="1837266" cy="1198752"/>
                </a:xfrm>
                <a:custGeom>
                  <a:avLst/>
                  <a:gdLst>
                    <a:gd name="connsiteX0" fmla="*/ 0 w 1202266"/>
                    <a:gd name="connsiteY0" fmla="*/ 389922 h 457655"/>
                    <a:gd name="connsiteX1" fmla="*/ 626533 w 1202266"/>
                    <a:gd name="connsiteY1" fmla="*/ 455 h 457655"/>
                    <a:gd name="connsiteX2" fmla="*/ 1202266 w 1202266"/>
                    <a:gd name="connsiteY2" fmla="*/ 457655 h 457655"/>
                    <a:gd name="connsiteX3" fmla="*/ 1202266 w 1202266"/>
                    <a:gd name="connsiteY3" fmla="*/ 457655 h 457655"/>
                    <a:gd name="connsiteX4" fmla="*/ 1202266 w 1202266"/>
                    <a:gd name="connsiteY4" fmla="*/ 457655 h 457655"/>
                    <a:gd name="connsiteX0" fmla="*/ 0 w 1405466"/>
                    <a:gd name="connsiteY0" fmla="*/ 389922 h 686255"/>
                    <a:gd name="connsiteX1" fmla="*/ 626533 w 1405466"/>
                    <a:gd name="connsiteY1" fmla="*/ 455 h 686255"/>
                    <a:gd name="connsiteX2" fmla="*/ 1202266 w 1405466"/>
                    <a:gd name="connsiteY2" fmla="*/ 457655 h 686255"/>
                    <a:gd name="connsiteX3" fmla="*/ 1202266 w 1405466"/>
                    <a:gd name="connsiteY3" fmla="*/ 457655 h 686255"/>
                    <a:gd name="connsiteX4" fmla="*/ 1405466 w 1405466"/>
                    <a:gd name="connsiteY4" fmla="*/ 686255 h 686255"/>
                    <a:gd name="connsiteX0" fmla="*/ 0 w 1456266"/>
                    <a:gd name="connsiteY0" fmla="*/ 389922 h 1016455"/>
                    <a:gd name="connsiteX1" fmla="*/ 626533 w 1456266"/>
                    <a:gd name="connsiteY1" fmla="*/ 455 h 1016455"/>
                    <a:gd name="connsiteX2" fmla="*/ 1202266 w 1456266"/>
                    <a:gd name="connsiteY2" fmla="*/ 457655 h 1016455"/>
                    <a:gd name="connsiteX3" fmla="*/ 1456266 w 1456266"/>
                    <a:gd name="connsiteY3" fmla="*/ 1016455 h 1016455"/>
                    <a:gd name="connsiteX4" fmla="*/ 1405466 w 1456266"/>
                    <a:gd name="connsiteY4" fmla="*/ 686255 h 1016455"/>
                    <a:gd name="connsiteX0" fmla="*/ 0 w 1456266"/>
                    <a:gd name="connsiteY0" fmla="*/ 313977 h 940510"/>
                    <a:gd name="connsiteX1" fmla="*/ 626533 w 1456266"/>
                    <a:gd name="connsiteY1" fmla="*/ 710 h 940510"/>
                    <a:gd name="connsiteX2" fmla="*/ 1202266 w 1456266"/>
                    <a:gd name="connsiteY2" fmla="*/ 381710 h 940510"/>
                    <a:gd name="connsiteX3" fmla="*/ 1456266 w 1456266"/>
                    <a:gd name="connsiteY3" fmla="*/ 940510 h 940510"/>
                    <a:gd name="connsiteX4" fmla="*/ 1405466 w 1456266"/>
                    <a:gd name="connsiteY4" fmla="*/ 610310 h 940510"/>
                    <a:gd name="connsiteX0" fmla="*/ 0 w 1456266"/>
                    <a:gd name="connsiteY0" fmla="*/ 440452 h 939985"/>
                    <a:gd name="connsiteX1" fmla="*/ 626533 w 1456266"/>
                    <a:gd name="connsiteY1" fmla="*/ 185 h 939985"/>
                    <a:gd name="connsiteX2" fmla="*/ 1202266 w 1456266"/>
                    <a:gd name="connsiteY2" fmla="*/ 381185 h 939985"/>
                    <a:gd name="connsiteX3" fmla="*/ 1456266 w 1456266"/>
                    <a:gd name="connsiteY3" fmla="*/ 939985 h 939985"/>
                    <a:gd name="connsiteX4" fmla="*/ 1405466 w 1456266"/>
                    <a:gd name="connsiteY4" fmla="*/ 609785 h 939985"/>
                    <a:gd name="connsiteX0" fmla="*/ 0 w 1888066"/>
                    <a:gd name="connsiteY0" fmla="*/ 855512 h 948645"/>
                    <a:gd name="connsiteX1" fmla="*/ 1058333 w 1888066"/>
                    <a:gd name="connsiteY1" fmla="*/ 8845 h 948645"/>
                    <a:gd name="connsiteX2" fmla="*/ 1634066 w 1888066"/>
                    <a:gd name="connsiteY2" fmla="*/ 389845 h 948645"/>
                    <a:gd name="connsiteX3" fmla="*/ 1888066 w 1888066"/>
                    <a:gd name="connsiteY3" fmla="*/ 948645 h 948645"/>
                    <a:gd name="connsiteX4" fmla="*/ 1837266 w 1888066"/>
                    <a:gd name="connsiteY4" fmla="*/ 618445 h 948645"/>
                    <a:gd name="connsiteX0" fmla="*/ 0 w 1888066"/>
                    <a:gd name="connsiteY0" fmla="*/ 855512 h 948645"/>
                    <a:gd name="connsiteX1" fmla="*/ 1058333 w 1888066"/>
                    <a:gd name="connsiteY1" fmla="*/ 8845 h 948645"/>
                    <a:gd name="connsiteX2" fmla="*/ 1634066 w 1888066"/>
                    <a:gd name="connsiteY2" fmla="*/ 389845 h 948645"/>
                    <a:gd name="connsiteX3" fmla="*/ 1888066 w 1888066"/>
                    <a:gd name="connsiteY3" fmla="*/ 948645 h 948645"/>
                    <a:gd name="connsiteX4" fmla="*/ 1837266 w 1888066"/>
                    <a:gd name="connsiteY4" fmla="*/ 618445 h 948645"/>
                    <a:gd name="connsiteX0" fmla="*/ 0 w 1964266"/>
                    <a:gd name="connsiteY0" fmla="*/ 1092744 h 1092744"/>
                    <a:gd name="connsiteX1" fmla="*/ 1134533 w 1964266"/>
                    <a:gd name="connsiteY1" fmla="*/ 17477 h 1092744"/>
                    <a:gd name="connsiteX2" fmla="*/ 1710266 w 1964266"/>
                    <a:gd name="connsiteY2" fmla="*/ 398477 h 1092744"/>
                    <a:gd name="connsiteX3" fmla="*/ 1964266 w 1964266"/>
                    <a:gd name="connsiteY3" fmla="*/ 957277 h 1092744"/>
                    <a:gd name="connsiteX4" fmla="*/ 1913466 w 1964266"/>
                    <a:gd name="connsiteY4" fmla="*/ 627077 h 1092744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7266" h="1198752">
                      <a:moveTo>
                        <a:pt x="0" y="1198752"/>
                      </a:moveTo>
                      <a:cubicBezTo>
                        <a:pt x="213077" y="261774"/>
                        <a:pt x="743655" y="154529"/>
                        <a:pt x="1007533" y="21885"/>
                      </a:cubicBezTo>
                      <a:cubicBezTo>
                        <a:pt x="1271411" y="-110759"/>
                        <a:pt x="1583266" y="402885"/>
                        <a:pt x="1583266" y="402885"/>
                      </a:cubicBezTo>
                      <a:lnTo>
                        <a:pt x="1837266" y="961685"/>
                      </a:lnTo>
                      <a:lnTo>
                        <a:pt x="1786466" y="631485"/>
                      </a:lnTo>
                    </a:path>
                  </a:pathLst>
                </a:custGeom>
                <a:noFill/>
                <a:ln w="2540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4" name="Forma libre: forma 33">
                  <a:extLst>
                    <a:ext uri="{FF2B5EF4-FFF2-40B4-BE49-F238E27FC236}">
                      <a16:creationId xmlns:a16="http://schemas.microsoft.com/office/drawing/2014/main" id="{CEAA7D4F-3E40-4415-8A97-D5AC32DD5518}"/>
                    </a:ext>
                  </a:extLst>
                </p:cNvPr>
                <p:cNvSpPr/>
                <p:nvPr/>
              </p:nvSpPr>
              <p:spPr>
                <a:xfrm>
                  <a:off x="3145472" y="2843981"/>
                  <a:ext cx="2286610" cy="1436528"/>
                </a:xfrm>
                <a:custGeom>
                  <a:avLst/>
                  <a:gdLst>
                    <a:gd name="connsiteX0" fmla="*/ 0 w 1202266"/>
                    <a:gd name="connsiteY0" fmla="*/ 389922 h 457655"/>
                    <a:gd name="connsiteX1" fmla="*/ 626533 w 1202266"/>
                    <a:gd name="connsiteY1" fmla="*/ 455 h 457655"/>
                    <a:gd name="connsiteX2" fmla="*/ 1202266 w 1202266"/>
                    <a:gd name="connsiteY2" fmla="*/ 457655 h 457655"/>
                    <a:gd name="connsiteX3" fmla="*/ 1202266 w 1202266"/>
                    <a:gd name="connsiteY3" fmla="*/ 457655 h 457655"/>
                    <a:gd name="connsiteX4" fmla="*/ 1202266 w 1202266"/>
                    <a:gd name="connsiteY4" fmla="*/ 457655 h 457655"/>
                    <a:gd name="connsiteX0" fmla="*/ 0 w 1684866"/>
                    <a:gd name="connsiteY0" fmla="*/ 1061626 h 1061626"/>
                    <a:gd name="connsiteX1" fmla="*/ 1109133 w 1684866"/>
                    <a:gd name="connsiteY1" fmla="*/ 11759 h 1061626"/>
                    <a:gd name="connsiteX2" fmla="*/ 1684866 w 1684866"/>
                    <a:gd name="connsiteY2" fmla="*/ 468959 h 1061626"/>
                    <a:gd name="connsiteX3" fmla="*/ 1684866 w 1684866"/>
                    <a:gd name="connsiteY3" fmla="*/ 468959 h 1061626"/>
                    <a:gd name="connsiteX4" fmla="*/ 1684866 w 1684866"/>
                    <a:gd name="connsiteY4" fmla="*/ 468959 h 1061626"/>
                    <a:gd name="connsiteX0" fmla="*/ 14197 w 1699063"/>
                    <a:gd name="connsiteY0" fmla="*/ 1061626 h 1061626"/>
                    <a:gd name="connsiteX1" fmla="*/ 1123330 w 1699063"/>
                    <a:gd name="connsiteY1" fmla="*/ 11759 h 1061626"/>
                    <a:gd name="connsiteX2" fmla="*/ 1699063 w 1699063"/>
                    <a:gd name="connsiteY2" fmla="*/ 468959 h 1061626"/>
                    <a:gd name="connsiteX3" fmla="*/ 1699063 w 1699063"/>
                    <a:gd name="connsiteY3" fmla="*/ 468959 h 1061626"/>
                    <a:gd name="connsiteX4" fmla="*/ 1699063 w 1699063"/>
                    <a:gd name="connsiteY4" fmla="*/ 468959 h 1061626"/>
                    <a:gd name="connsiteX0" fmla="*/ 14197 w 1902263"/>
                    <a:gd name="connsiteY0" fmla="*/ 1061626 h 1061626"/>
                    <a:gd name="connsiteX1" fmla="*/ 1123330 w 1902263"/>
                    <a:gd name="connsiteY1" fmla="*/ 11759 h 1061626"/>
                    <a:gd name="connsiteX2" fmla="*/ 1699063 w 1902263"/>
                    <a:gd name="connsiteY2" fmla="*/ 468959 h 1061626"/>
                    <a:gd name="connsiteX3" fmla="*/ 1699063 w 1902263"/>
                    <a:gd name="connsiteY3" fmla="*/ 468959 h 1061626"/>
                    <a:gd name="connsiteX4" fmla="*/ 1902263 w 1902263"/>
                    <a:gd name="connsiteY4" fmla="*/ 748359 h 1061626"/>
                    <a:gd name="connsiteX0" fmla="*/ 14197 w 2003863"/>
                    <a:gd name="connsiteY0" fmla="*/ 1061626 h 1061626"/>
                    <a:gd name="connsiteX1" fmla="*/ 1123330 w 2003863"/>
                    <a:gd name="connsiteY1" fmla="*/ 11759 h 1061626"/>
                    <a:gd name="connsiteX2" fmla="*/ 1699063 w 2003863"/>
                    <a:gd name="connsiteY2" fmla="*/ 468959 h 1061626"/>
                    <a:gd name="connsiteX3" fmla="*/ 1699063 w 2003863"/>
                    <a:gd name="connsiteY3" fmla="*/ 468959 h 1061626"/>
                    <a:gd name="connsiteX4" fmla="*/ 2003863 w 2003863"/>
                    <a:gd name="connsiteY4" fmla="*/ 849959 h 1061626"/>
                    <a:gd name="connsiteX0" fmla="*/ 14197 w 2003863"/>
                    <a:gd name="connsiteY0" fmla="*/ 1061626 h 1061626"/>
                    <a:gd name="connsiteX1" fmla="*/ 1123330 w 2003863"/>
                    <a:gd name="connsiteY1" fmla="*/ 11759 h 1061626"/>
                    <a:gd name="connsiteX2" fmla="*/ 1699063 w 2003863"/>
                    <a:gd name="connsiteY2" fmla="*/ 468959 h 1061626"/>
                    <a:gd name="connsiteX3" fmla="*/ 1851463 w 2003863"/>
                    <a:gd name="connsiteY3" fmla="*/ 341959 h 1061626"/>
                    <a:gd name="connsiteX4" fmla="*/ 2003863 w 2003863"/>
                    <a:gd name="connsiteY4" fmla="*/ 849959 h 1061626"/>
                    <a:gd name="connsiteX0" fmla="*/ 13923 w 2028989"/>
                    <a:gd name="connsiteY0" fmla="*/ 852255 h 852255"/>
                    <a:gd name="connsiteX1" fmla="*/ 1148456 w 2028989"/>
                    <a:gd name="connsiteY1" fmla="*/ 5588 h 852255"/>
                    <a:gd name="connsiteX2" fmla="*/ 1724189 w 2028989"/>
                    <a:gd name="connsiteY2" fmla="*/ 462788 h 852255"/>
                    <a:gd name="connsiteX3" fmla="*/ 1876589 w 2028989"/>
                    <a:gd name="connsiteY3" fmla="*/ 335788 h 852255"/>
                    <a:gd name="connsiteX4" fmla="*/ 2028989 w 2028989"/>
                    <a:gd name="connsiteY4" fmla="*/ 843788 h 852255"/>
                    <a:gd name="connsiteX0" fmla="*/ 16465 w 1828331"/>
                    <a:gd name="connsiteY0" fmla="*/ 1035364 h 1035364"/>
                    <a:gd name="connsiteX1" fmla="*/ 947798 w 1828331"/>
                    <a:gd name="connsiteY1" fmla="*/ 10897 h 1035364"/>
                    <a:gd name="connsiteX2" fmla="*/ 1523531 w 1828331"/>
                    <a:gd name="connsiteY2" fmla="*/ 468097 h 1035364"/>
                    <a:gd name="connsiteX3" fmla="*/ 1675931 w 1828331"/>
                    <a:gd name="connsiteY3" fmla="*/ 341097 h 1035364"/>
                    <a:gd name="connsiteX4" fmla="*/ 1828331 w 1828331"/>
                    <a:gd name="connsiteY4" fmla="*/ 849097 h 1035364"/>
                    <a:gd name="connsiteX0" fmla="*/ 35755 w 1847621"/>
                    <a:gd name="connsiteY0" fmla="*/ 1024572 h 1024572"/>
                    <a:gd name="connsiteX1" fmla="*/ 65284 w 1847621"/>
                    <a:gd name="connsiteY1" fmla="*/ 505928 h 1024572"/>
                    <a:gd name="connsiteX2" fmla="*/ 967088 w 1847621"/>
                    <a:gd name="connsiteY2" fmla="*/ 105 h 1024572"/>
                    <a:gd name="connsiteX3" fmla="*/ 1542821 w 1847621"/>
                    <a:gd name="connsiteY3" fmla="*/ 457305 h 1024572"/>
                    <a:gd name="connsiteX4" fmla="*/ 1695221 w 1847621"/>
                    <a:gd name="connsiteY4" fmla="*/ 330305 h 1024572"/>
                    <a:gd name="connsiteX5" fmla="*/ 1847621 w 1847621"/>
                    <a:gd name="connsiteY5" fmla="*/ 838305 h 1024572"/>
                    <a:gd name="connsiteX0" fmla="*/ 0 w 1811866"/>
                    <a:gd name="connsiteY0" fmla="*/ 1027463 h 1027463"/>
                    <a:gd name="connsiteX1" fmla="*/ 156529 w 1811866"/>
                    <a:gd name="connsiteY1" fmla="*/ 737419 h 1027463"/>
                    <a:gd name="connsiteX2" fmla="*/ 931333 w 1811866"/>
                    <a:gd name="connsiteY2" fmla="*/ 2996 h 1027463"/>
                    <a:gd name="connsiteX3" fmla="*/ 1507066 w 1811866"/>
                    <a:gd name="connsiteY3" fmla="*/ 460196 h 1027463"/>
                    <a:gd name="connsiteX4" fmla="*/ 1659466 w 1811866"/>
                    <a:gd name="connsiteY4" fmla="*/ 333196 h 1027463"/>
                    <a:gd name="connsiteX5" fmla="*/ 1811866 w 1811866"/>
                    <a:gd name="connsiteY5" fmla="*/ 841196 h 1027463"/>
                    <a:gd name="connsiteX0" fmla="*/ 0 w 2116666"/>
                    <a:gd name="connsiteY0" fmla="*/ 1052863 h 1052863"/>
                    <a:gd name="connsiteX1" fmla="*/ 461329 w 2116666"/>
                    <a:gd name="connsiteY1" fmla="*/ 737419 h 1052863"/>
                    <a:gd name="connsiteX2" fmla="*/ 1236133 w 2116666"/>
                    <a:gd name="connsiteY2" fmla="*/ 2996 h 1052863"/>
                    <a:gd name="connsiteX3" fmla="*/ 1811866 w 2116666"/>
                    <a:gd name="connsiteY3" fmla="*/ 460196 h 1052863"/>
                    <a:gd name="connsiteX4" fmla="*/ 1964266 w 2116666"/>
                    <a:gd name="connsiteY4" fmla="*/ 333196 h 1052863"/>
                    <a:gd name="connsiteX5" fmla="*/ 2116666 w 2116666"/>
                    <a:gd name="connsiteY5" fmla="*/ 841196 h 1052863"/>
                    <a:gd name="connsiteX0" fmla="*/ 0 w 1780016"/>
                    <a:gd name="connsiteY0" fmla="*/ 1205263 h 1205263"/>
                    <a:gd name="connsiteX1" fmla="*/ 124679 w 1780016"/>
                    <a:gd name="connsiteY1" fmla="*/ 737419 h 1205263"/>
                    <a:gd name="connsiteX2" fmla="*/ 899483 w 1780016"/>
                    <a:gd name="connsiteY2" fmla="*/ 2996 h 1205263"/>
                    <a:gd name="connsiteX3" fmla="*/ 1475216 w 1780016"/>
                    <a:gd name="connsiteY3" fmla="*/ 460196 h 1205263"/>
                    <a:gd name="connsiteX4" fmla="*/ 1627616 w 1780016"/>
                    <a:gd name="connsiteY4" fmla="*/ 333196 h 1205263"/>
                    <a:gd name="connsiteX5" fmla="*/ 1780016 w 1780016"/>
                    <a:gd name="connsiteY5" fmla="*/ 841196 h 1205263"/>
                    <a:gd name="connsiteX0" fmla="*/ 0 w 2020481"/>
                    <a:gd name="connsiteY0" fmla="*/ 1306863 h 1306863"/>
                    <a:gd name="connsiteX1" fmla="*/ 365144 w 2020481"/>
                    <a:gd name="connsiteY1" fmla="*/ 737419 h 1306863"/>
                    <a:gd name="connsiteX2" fmla="*/ 1139948 w 2020481"/>
                    <a:gd name="connsiteY2" fmla="*/ 2996 h 1306863"/>
                    <a:gd name="connsiteX3" fmla="*/ 1715681 w 2020481"/>
                    <a:gd name="connsiteY3" fmla="*/ 460196 h 1306863"/>
                    <a:gd name="connsiteX4" fmla="*/ 1868081 w 2020481"/>
                    <a:gd name="connsiteY4" fmla="*/ 333196 h 1306863"/>
                    <a:gd name="connsiteX5" fmla="*/ 2020481 w 2020481"/>
                    <a:gd name="connsiteY5" fmla="*/ 841196 h 1306863"/>
                    <a:gd name="connsiteX0" fmla="*/ 0 w 2020481"/>
                    <a:gd name="connsiteY0" fmla="*/ 1306863 h 1306863"/>
                    <a:gd name="connsiteX1" fmla="*/ 340559 w 2020481"/>
                    <a:gd name="connsiteY1" fmla="*/ 11946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124140 w 2020481"/>
                    <a:gd name="connsiteY1" fmla="*/ 11184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244373 w 2020481"/>
                    <a:gd name="connsiteY1" fmla="*/ 12454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124140 w 2020481"/>
                    <a:gd name="connsiteY1" fmla="*/ 11692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44527"/>
                    <a:gd name="connsiteY0" fmla="*/ 1560863 h 1560863"/>
                    <a:gd name="connsiteX1" fmla="*/ 148186 w 2044527"/>
                    <a:gd name="connsiteY1" fmla="*/ 1169220 h 1560863"/>
                    <a:gd name="connsiteX2" fmla="*/ 389190 w 2044527"/>
                    <a:gd name="connsiteY2" fmla="*/ 737419 h 1560863"/>
                    <a:gd name="connsiteX3" fmla="*/ 1163994 w 2044527"/>
                    <a:gd name="connsiteY3" fmla="*/ 2996 h 1560863"/>
                    <a:gd name="connsiteX4" fmla="*/ 1739727 w 2044527"/>
                    <a:gd name="connsiteY4" fmla="*/ 460196 h 1560863"/>
                    <a:gd name="connsiteX5" fmla="*/ 1892127 w 2044527"/>
                    <a:gd name="connsiteY5" fmla="*/ 333196 h 1560863"/>
                    <a:gd name="connsiteX6" fmla="*/ 2044527 w 2044527"/>
                    <a:gd name="connsiteY6" fmla="*/ 841196 h 1560863"/>
                    <a:gd name="connsiteX0" fmla="*/ 0 w 2164759"/>
                    <a:gd name="connsiteY0" fmla="*/ 1433863 h 1433863"/>
                    <a:gd name="connsiteX1" fmla="*/ 268418 w 2164759"/>
                    <a:gd name="connsiteY1" fmla="*/ 1169220 h 1433863"/>
                    <a:gd name="connsiteX2" fmla="*/ 509422 w 2164759"/>
                    <a:gd name="connsiteY2" fmla="*/ 737419 h 1433863"/>
                    <a:gd name="connsiteX3" fmla="*/ 1284226 w 2164759"/>
                    <a:gd name="connsiteY3" fmla="*/ 2996 h 1433863"/>
                    <a:gd name="connsiteX4" fmla="*/ 1859959 w 2164759"/>
                    <a:gd name="connsiteY4" fmla="*/ 460196 h 1433863"/>
                    <a:gd name="connsiteX5" fmla="*/ 2012359 w 2164759"/>
                    <a:gd name="connsiteY5" fmla="*/ 333196 h 1433863"/>
                    <a:gd name="connsiteX6" fmla="*/ 2164759 w 2164759"/>
                    <a:gd name="connsiteY6" fmla="*/ 841196 h 1433863"/>
                    <a:gd name="connsiteX0" fmla="*/ 0 w 2164759"/>
                    <a:gd name="connsiteY0" fmla="*/ 1433863 h 1465842"/>
                    <a:gd name="connsiteX1" fmla="*/ 268418 w 2164759"/>
                    <a:gd name="connsiteY1" fmla="*/ 1169220 h 1465842"/>
                    <a:gd name="connsiteX2" fmla="*/ 509422 w 2164759"/>
                    <a:gd name="connsiteY2" fmla="*/ 737419 h 1465842"/>
                    <a:gd name="connsiteX3" fmla="*/ 1284226 w 2164759"/>
                    <a:gd name="connsiteY3" fmla="*/ 2996 h 1465842"/>
                    <a:gd name="connsiteX4" fmla="*/ 1859959 w 2164759"/>
                    <a:gd name="connsiteY4" fmla="*/ 460196 h 1465842"/>
                    <a:gd name="connsiteX5" fmla="*/ 2012359 w 2164759"/>
                    <a:gd name="connsiteY5" fmla="*/ 333196 h 1465842"/>
                    <a:gd name="connsiteX6" fmla="*/ 2164759 w 2164759"/>
                    <a:gd name="connsiteY6" fmla="*/ 841196 h 1465842"/>
                    <a:gd name="connsiteX0" fmla="*/ 0 w 2164759"/>
                    <a:gd name="connsiteY0" fmla="*/ 1433863 h 1436528"/>
                    <a:gd name="connsiteX1" fmla="*/ 268418 w 2164759"/>
                    <a:gd name="connsiteY1" fmla="*/ 1169220 h 1436528"/>
                    <a:gd name="connsiteX2" fmla="*/ 509422 w 2164759"/>
                    <a:gd name="connsiteY2" fmla="*/ 737419 h 1436528"/>
                    <a:gd name="connsiteX3" fmla="*/ 1284226 w 2164759"/>
                    <a:gd name="connsiteY3" fmla="*/ 2996 h 1436528"/>
                    <a:gd name="connsiteX4" fmla="*/ 1859959 w 2164759"/>
                    <a:gd name="connsiteY4" fmla="*/ 460196 h 1436528"/>
                    <a:gd name="connsiteX5" fmla="*/ 2012359 w 2164759"/>
                    <a:gd name="connsiteY5" fmla="*/ 333196 h 1436528"/>
                    <a:gd name="connsiteX6" fmla="*/ 2164759 w 2164759"/>
                    <a:gd name="connsiteY6" fmla="*/ 841196 h 1436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4759" h="1436528">
                      <a:moveTo>
                        <a:pt x="0" y="1433863"/>
                      </a:moveTo>
                      <a:cubicBezTo>
                        <a:pt x="96837" y="1461723"/>
                        <a:pt x="207561" y="1264127"/>
                        <a:pt x="268418" y="1169220"/>
                      </a:cubicBezTo>
                      <a:cubicBezTo>
                        <a:pt x="329275" y="1074313"/>
                        <a:pt x="344129" y="906390"/>
                        <a:pt x="509422" y="737419"/>
                      </a:cubicBezTo>
                      <a:cubicBezTo>
                        <a:pt x="674715" y="568448"/>
                        <a:pt x="1059137" y="49200"/>
                        <a:pt x="1284226" y="2996"/>
                      </a:cubicBezTo>
                      <a:cubicBezTo>
                        <a:pt x="1509315" y="-43208"/>
                        <a:pt x="1859959" y="460196"/>
                        <a:pt x="1859959" y="460196"/>
                      </a:cubicBezTo>
                      <a:lnTo>
                        <a:pt x="2012359" y="333196"/>
                      </a:lnTo>
                      <a:lnTo>
                        <a:pt x="2164759" y="841196"/>
                      </a:lnTo>
                    </a:path>
                  </a:pathLst>
                </a:custGeom>
                <a:noFill/>
                <a:ln w="2540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FF4A0D20-F881-41CD-9AE8-8D1066534FAE}"/>
                    </a:ext>
                  </a:extLst>
                </p:cNvPr>
                <p:cNvSpPr/>
                <p:nvPr/>
              </p:nvSpPr>
              <p:spPr>
                <a:xfrm>
                  <a:off x="5267341" y="706983"/>
                  <a:ext cx="2899434" cy="2590921"/>
                </a:xfrm>
                <a:custGeom>
                  <a:avLst/>
                  <a:gdLst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260600 w 3505200"/>
                    <a:gd name="connsiteY21" fmla="*/ 8129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505200" h="2590921">
                      <a:moveTo>
                        <a:pt x="0" y="2362321"/>
                      </a:moveTo>
                      <a:cubicBezTo>
                        <a:pt x="42333" y="2336921"/>
                        <a:pt x="94871" y="2323605"/>
                        <a:pt x="127000" y="2286121"/>
                      </a:cubicBezTo>
                      <a:cubicBezTo>
                        <a:pt x="149718" y="2259616"/>
                        <a:pt x="142369" y="2217958"/>
                        <a:pt x="152400" y="2184521"/>
                      </a:cubicBezTo>
                      <a:lnTo>
                        <a:pt x="228600" y="1955921"/>
                      </a:lnTo>
                      <a:cubicBezTo>
                        <a:pt x="237067" y="1930521"/>
                        <a:pt x="239148" y="1901998"/>
                        <a:pt x="254000" y="1879721"/>
                      </a:cubicBezTo>
                      <a:cubicBezTo>
                        <a:pt x="270933" y="1854321"/>
                        <a:pt x="291148" y="1830825"/>
                        <a:pt x="304800" y="1803521"/>
                      </a:cubicBezTo>
                      <a:cubicBezTo>
                        <a:pt x="335628" y="1741865"/>
                        <a:pt x="338210" y="1664083"/>
                        <a:pt x="355600" y="1600321"/>
                      </a:cubicBezTo>
                      <a:cubicBezTo>
                        <a:pt x="369689" y="1548660"/>
                        <a:pt x="389467" y="1498721"/>
                        <a:pt x="406400" y="1447921"/>
                      </a:cubicBezTo>
                      <a:cubicBezTo>
                        <a:pt x="414867" y="1422521"/>
                        <a:pt x="425306" y="1397696"/>
                        <a:pt x="431800" y="1371721"/>
                      </a:cubicBezTo>
                      <a:cubicBezTo>
                        <a:pt x="440267" y="1337854"/>
                        <a:pt x="444943" y="1302807"/>
                        <a:pt x="457200" y="1270121"/>
                      </a:cubicBezTo>
                      <a:cubicBezTo>
                        <a:pt x="523996" y="1091999"/>
                        <a:pt x="485107" y="1239706"/>
                        <a:pt x="558800" y="1092321"/>
                      </a:cubicBezTo>
                      <a:cubicBezTo>
                        <a:pt x="570774" y="1068374"/>
                        <a:pt x="571197" y="1039526"/>
                        <a:pt x="584200" y="1016121"/>
                      </a:cubicBezTo>
                      <a:cubicBezTo>
                        <a:pt x="613850" y="962750"/>
                        <a:pt x="651933" y="914521"/>
                        <a:pt x="685800" y="863721"/>
                      </a:cubicBezTo>
                      <a:cubicBezTo>
                        <a:pt x="730956" y="795988"/>
                        <a:pt x="745102" y="763975"/>
                        <a:pt x="812800" y="711321"/>
                      </a:cubicBezTo>
                      <a:cubicBezTo>
                        <a:pt x="860993" y="673837"/>
                        <a:pt x="905969" y="624529"/>
                        <a:pt x="965200" y="609721"/>
                      </a:cubicBezTo>
                      <a:cubicBezTo>
                        <a:pt x="999067" y="601254"/>
                        <a:pt x="1033234" y="593911"/>
                        <a:pt x="1066800" y="584321"/>
                      </a:cubicBezTo>
                      <a:cubicBezTo>
                        <a:pt x="1092544" y="576966"/>
                        <a:pt x="1116746" y="564172"/>
                        <a:pt x="1143000" y="558921"/>
                      </a:cubicBezTo>
                      <a:cubicBezTo>
                        <a:pt x="1201706" y="547180"/>
                        <a:pt x="1261533" y="541988"/>
                        <a:pt x="1320800" y="533521"/>
                      </a:cubicBezTo>
                      <a:cubicBezTo>
                        <a:pt x="1557867" y="541988"/>
                        <a:pt x="1795885" y="536071"/>
                        <a:pt x="2032000" y="558921"/>
                      </a:cubicBezTo>
                      <a:cubicBezTo>
                        <a:pt x="2062385" y="561861"/>
                        <a:pt x="2089130" y="585883"/>
                        <a:pt x="2108200" y="609721"/>
                      </a:cubicBezTo>
                      <a:cubicBezTo>
                        <a:pt x="2248414" y="784988"/>
                        <a:pt x="1991421" y="591135"/>
                        <a:pt x="2209800" y="736721"/>
                      </a:cubicBezTo>
                      <a:cubicBezTo>
                        <a:pt x="2226733" y="762121"/>
                        <a:pt x="2246948" y="785617"/>
                        <a:pt x="2260600" y="812921"/>
                      </a:cubicBezTo>
                      <a:cubicBezTo>
                        <a:pt x="2310028" y="911777"/>
                        <a:pt x="2262571" y="876786"/>
                        <a:pt x="2311400" y="990721"/>
                      </a:cubicBezTo>
                      <a:cubicBezTo>
                        <a:pt x="2323425" y="1018780"/>
                        <a:pt x="2349802" y="1039025"/>
                        <a:pt x="2362200" y="1066921"/>
                      </a:cubicBezTo>
                      <a:cubicBezTo>
                        <a:pt x="2383948" y="1115854"/>
                        <a:pt x="2396067" y="1168521"/>
                        <a:pt x="2413000" y="1219321"/>
                      </a:cubicBezTo>
                      <a:cubicBezTo>
                        <a:pt x="2421467" y="1244721"/>
                        <a:pt x="2423548" y="1273244"/>
                        <a:pt x="2438400" y="1295521"/>
                      </a:cubicBezTo>
                      <a:cubicBezTo>
                        <a:pt x="2455333" y="1320921"/>
                        <a:pt x="2476802" y="1343825"/>
                        <a:pt x="2489200" y="1371721"/>
                      </a:cubicBezTo>
                      <a:cubicBezTo>
                        <a:pt x="2510948" y="1420654"/>
                        <a:pt x="2523067" y="1473321"/>
                        <a:pt x="2540000" y="1524121"/>
                      </a:cubicBezTo>
                      <a:lnTo>
                        <a:pt x="2565400" y="1600321"/>
                      </a:lnTo>
                      <a:cubicBezTo>
                        <a:pt x="2573867" y="1625721"/>
                        <a:pt x="2578826" y="1652574"/>
                        <a:pt x="2590800" y="1676521"/>
                      </a:cubicBezTo>
                      <a:cubicBezTo>
                        <a:pt x="2607733" y="1710388"/>
                        <a:pt x="2622119" y="1745653"/>
                        <a:pt x="2641600" y="1778121"/>
                      </a:cubicBezTo>
                      <a:cubicBezTo>
                        <a:pt x="2673012" y="1830474"/>
                        <a:pt x="2723893" y="1872600"/>
                        <a:pt x="2743200" y="1930521"/>
                      </a:cubicBezTo>
                      <a:cubicBezTo>
                        <a:pt x="2751667" y="1955921"/>
                        <a:pt x="2755597" y="1983316"/>
                        <a:pt x="2768600" y="2006721"/>
                      </a:cubicBezTo>
                      <a:cubicBezTo>
                        <a:pt x="2798250" y="2060092"/>
                        <a:pt x="2850893" y="2101200"/>
                        <a:pt x="2870200" y="2159121"/>
                      </a:cubicBezTo>
                      <a:cubicBezTo>
                        <a:pt x="2906959" y="2269399"/>
                        <a:pt x="2876668" y="2216389"/>
                        <a:pt x="2971800" y="2311521"/>
                      </a:cubicBezTo>
                      <a:cubicBezTo>
                        <a:pt x="2998430" y="2391410"/>
                        <a:pt x="2991858" y="2409560"/>
                        <a:pt x="3073400" y="2463921"/>
                      </a:cubicBezTo>
                      <a:cubicBezTo>
                        <a:pt x="3095677" y="2478773"/>
                        <a:pt x="3125653" y="2477347"/>
                        <a:pt x="3149600" y="2489321"/>
                      </a:cubicBezTo>
                      <a:cubicBezTo>
                        <a:pt x="3176904" y="2502973"/>
                        <a:pt x="3197111" y="2529689"/>
                        <a:pt x="3225800" y="2540121"/>
                      </a:cubicBezTo>
                      <a:cubicBezTo>
                        <a:pt x="3291414" y="2563981"/>
                        <a:pt x="3429000" y="2590921"/>
                        <a:pt x="3429000" y="2590921"/>
                      </a:cubicBezTo>
                      <a:cubicBezTo>
                        <a:pt x="3420533" y="2565521"/>
                        <a:pt x="3409408" y="2540857"/>
                        <a:pt x="3403600" y="2514721"/>
                      </a:cubicBezTo>
                      <a:cubicBezTo>
                        <a:pt x="3392428" y="2464447"/>
                        <a:pt x="3403752" y="2407036"/>
                        <a:pt x="3378200" y="2362321"/>
                      </a:cubicBezTo>
                      <a:cubicBezTo>
                        <a:pt x="3364916" y="2339075"/>
                        <a:pt x="3327400" y="2345388"/>
                        <a:pt x="3302000" y="2336921"/>
                      </a:cubicBezTo>
                      <a:cubicBezTo>
                        <a:pt x="3276600" y="2311521"/>
                        <a:pt x="3253395" y="2283717"/>
                        <a:pt x="3225800" y="2260721"/>
                      </a:cubicBezTo>
                      <a:cubicBezTo>
                        <a:pt x="3202349" y="2241178"/>
                        <a:pt x="3169702" y="2232895"/>
                        <a:pt x="3149600" y="2209921"/>
                      </a:cubicBezTo>
                      <a:cubicBezTo>
                        <a:pt x="3109396" y="2163973"/>
                        <a:pt x="3081867" y="2108321"/>
                        <a:pt x="3048000" y="2057521"/>
                      </a:cubicBezTo>
                      <a:cubicBezTo>
                        <a:pt x="3031067" y="2032121"/>
                        <a:pt x="3018786" y="2002907"/>
                        <a:pt x="2997200" y="1981321"/>
                      </a:cubicBezTo>
                      <a:lnTo>
                        <a:pt x="2921000" y="1905121"/>
                      </a:lnTo>
                      <a:cubicBezTo>
                        <a:pt x="2946400" y="1888188"/>
                        <a:pt x="2969896" y="1867973"/>
                        <a:pt x="2997200" y="1854321"/>
                      </a:cubicBezTo>
                      <a:cubicBezTo>
                        <a:pt x="3129723" y="1788060"/>
                        <a:pt x="3479964" y="1805005"/>
                        <a:pt x="3505200" y="1803521"/>
                      </a:cubicBezTo>
                      <a:cubicBezTo>
                        <a:pt x="3286821" y="1657935"/>
                        <a:pt x="3563121" y="1832481"/>
                        <a:pt x="3352800" y="1727321"/>
                      </a:cubicBezTo>
                      <a:cubicBezTo>
                        <a:pt x="3325496" y="1713669"/>
                        <a:pt x="3305840" y="1685293"/>
                        <a:pt x="3276600" y="1676521"/>
                      </a:cubicBezTo>
                      <a:cubicBezTo>
                        <a:pt x="3219256" y="1659318"/>
                        <a:pt x="3157854" y="1660963"/>
                        <a:pt x="3098800" y="1651121"/>
                      </a:cubicBezTo>
                      <a:cubicBezTo>
                        <a:pt x="3056216" y="1644024"/>
                        <a:pt x="3013450" y="1637080"/>
                        <a:pt x="2971800" y="1625721"/>
                      </a:cubicBezTo>
                      <a:cubicBezTo>
                        <a:pt x="2869314" y="1597770"/>
                        <a:pt x="2789788" y="1563076"/>
                        <a:pt x="2692400" y="1524121"/>
                      </a:cubicBezTo>
                      <a:cubicBezTo>
                        <a:pt x="2700867" y="1473321"/>
                        <a:pt x="2696884" y="1418783"/>
                        <a:pt x="2717800" y="1371721"/>
                      </a:cubicBezTo>
                      <a:cubicBezTo>
                        <a:pt x="2732389" y="1338896"/>
                        <a:pt x="2766405" y="1318517"/>
                        <a:pt x="2794000" y="1295521"/>
                      </a:cubicBezTo>
                      <a:cubicBezTo>
                        <a:pt x="2817451" y="1275978"/>
                        <a:pt x="2842896" y="1258373"/>
                        <a:pt x="2870200" y="1244721"/>
                      </a:cubicBezTo>
                      <a:cubicBezTo>
                        <a:pt x="2916278" y="1221682"/>
                        <a:pt x="3034756" y="1198751"/>
                        <a:pt x="3073400" y="1193921"/>
                      </a:cubicBezTo>
                      <a:cubicBezTo>
                        <a:pt x="3166195" y="1182322"/>
                        <a:pt x="3259667" y="1176988"/>
                        <a:pt x="3352800" y="1168521"/>
                      </a:cubicBezTo>
                      <a:cubicBezTo>
                        <a:pt x="3302000" y="1151588"/>
                        <a:pt x="3244955" y="1147424"/>
                        <a:pt x="3200400" y="1117721"/>
                      </a:cubicBezTo>
                      <a:cubicBezTo>
                        <a:pt x="3175000" y="1100788"/>
                        <a:pt x="3153160" y="1076574"/>
                        <a:pt x="3124200" y="1066921"/>
                      </a:cubicBezTo>
                      <a:cubicBezTo>
                        <a:pt x="3026157" y="1034240"/>
                        <a:pt x="2627268" y="1016912"/>
                        <a:pt x="2616200" y="1016121"/>
                      </a:cubicBezTo>
                      <a:cubicBezTo>
                        <a:pt x="2536795" y="698503"/>
                        <a:pt x="2638278" y="1093395"/>
                        <a:pt x="2565400" y="838321"/>
                      </a:cubicBezTo>
                      <a:cubicBezTo>
                        <a:pt x="2555810" y="804755"/>
                        <a:pt x="2548467" y="770588"/>
                        <a:pt x="2540000" y="736721"/>
                      </a:cubicBezTo>
                      <a:cubicBezTo>
                        <a:pt x="2548467" y="609721"/>
                        <a:pt x="2536247" y="479619"/>
                        <a:pt x="2565400" y="355721"/>
                      </a:cubicBezTo>
                      <a:cubicBezTo>
                        <a:pt x="2572392" y="326005"/>
                        <a:pt x="2618149" y="324464"/>
                        <a:pt x="2641600" y="304921"/>
                      </a:cubicBezTo>
                      <a:cubicBezTo>
                        <a:pt x="2669195" y="281925"/>
                        <a:pt x="2692400" y="254121"/>
                        <a:pt x="2717800" y="228721"/>
                      </a:cubicBezTo>
                      <a:cubicBezTo>
                        <a:pt x="2426038" y="196303"/>
                        <a:pt x="2415030" y="182074"/>
                        <a:pt x="2057400" y="228721"/>
                      </a:cubicBezTo>
                      <a:cubicBezTo>
                        <a:pt x="2004302" y="235647"/>
                        <a:pt x="1905000" y="279521"/>
                        <a:pt x="1905000" y="279521"/>
                      </a:cubicBezTo>
                      <a:cubicBezTo>
                        <a:pt x="1888067" y="254121"/>
                        <a:pt x="1859219" y="233433"/>
                        <a:pt x="1854200" y="203321"/>
                      </a:cubicBezTo>
                      <a:cubicBezTo>
                        <a:pt x="1849239" y="173553"/>
                        <a:pt x="1910372" y="63438"/>
                        <a:pt x="1930400" y="50921"/>
                      </a:cubicBezTo>
                      <a:cubicBezTo>
                        <a:pt x="1975809" y="22541"/>
                        <a:pt x="2136308" y="-1937"/>
                        <a:pt x="2082800" y="121"/>
                      </a:cubicBezTo>
                      <a:lnTo>
                        <a:pt x="1422400" y="25521"/>
                      </a:lnTo>
                      <a:cubicBezTo>
                        <a:pt x="1354667" y="33988"/>
                        <a:pt x="1286359" y="38710"/>
                        <a:pt x="1219200" y="50921"/>
                      </a:cubicBezTo>
                      <a:cubicBezTo>
                        <a:pt x="1192858" y="55710"/>
                        <a:pt x="1169136" y="70513"/>
                        <a:pt x="1143000" y="76321"/>
                      </a:cubicBezTo>
                      <a:cubicBezTo>
                        <a:pt x="918461" y="126219"/>
                        <a:pt x="1066121" y="76515"/>
                        <a:pt x="889000" y="127121"/>
                      </a:cubicBezTo>
                      <a:cubicBezTo>
                        <a:pt x="740032" y="169683"/>
                        <a:pt x="885026" y="129108"/>
                        <a:pt x="736600" y="203321"/>
                      </a:cubicBezTo>
                      <a:cubicBezTo>
                        <a:pt x="712653" y="215295"/>
                        <a:pt x="685800" y="220254"/>
                        <a:pt x="660400" y="228721"/>
                      </a:cubicBezTo>
                      <a:cubicBezTo>
                        <a:pt x="643467" y="254121"/>
                        <a:pt x="629143" y="281470"/>
                        <a:pt x="609600" y="304921"/>
                      </a:cubicBezTo>
                      <a:cubicBezTo>
                        <a:pt x="586604" y="332516"/>
                        <a:pt x="553325" y="351233"/>
                        <a:pt x="533400" y="381121"/>
                      </a:cubicBezTo>
                      <a:cubicBezTo>
                        <a:pt x="518548" y="403398"/>
                        <a:pt x="519974" y="433374"/>
                        <a:pt x="508000" y="457321"/>
                      </a:cubicBezTo>
                      <a:cubicBezTo>
                        <a:pt x="494348" y="484625"/>
                        <a:pt x="469598" y="505625"/>
                        <a:pt x="457200" y="533521"/>
                      </a:cubicBezTo>
                      <a:cubicBezTo>
                        <a:pt x="435452" y="582454"/>
                        <a:pt x="423333" y="635121"/>
                        <a:pt x="406400" y="685921"/>
                      </a:cubicBezTo>
                      <a:cubicBezTo>
                        <a:pt x="397933" y="711321"/>
                        <a:pt x="395852" y="739844"/>
                        <a:pt x="381000" y="762121"/>
                      </a:cubicBezTo>
                      <a:cubicBezTo>
                        <a:pt x="364067" y="787521"/>
                        <a:pt x="345346" y="811816"/>
                        <a:pt x="330200" y="838321"/>
                      </a:cubicBezTo>
                      <a:cubicBezTo>
                        <a:pt x="297892" y="894860"/>
                        <a:pt x="269831" y="952796"/>
                        <a:pt x="254000" y="1016121"/>
                      </a:cubicBezTo>
                      <a:cubicBezTo>
                        <a:pt x="243529" y="1058004"/>
                        <a:pt x="239071" y="1101238"/>
                        <a:pt x="228600" y="1143121"/>
                      </a:cubicBezTo>
                      <a:cubicBezTo>
                        <a:pt x="222106" y="1169096"/>
                        <a:pt x="209220" y="1193233"/>
                        <a:pt x="203200" y="1219321"/>
                      </a:cubicBezTo>
                      <a:cubicBezTo>
                        <a:pt x="183785" y="1303453"/>
                        <a:pt x="152400" y="1473321"/>
                        <a:pt x="152400" y="1473321"/>
                      </a:cubicBezTo>
                      <a:cubicBezTo>
                        <a:pt x="143933" y="1617254"/>
                        <a:pt x="145648" y="1762150"/>
                        <a:pt x="127000" y="1905121"/>
                      </a:cubicBezTo>
                      <a:cubicBezTo>
                        <a:pt x="120074" y="1958219"/>
                        <a:pt x="76200" y="2003973"/>
                        <a:pt x="76200" y="2057521"/>
                      </a:cubicBezTo>
                      <a:lnTo>
                        <a:pt x="76200" y="2311521"/>
                      </a:ln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6" name="Forma libre: forma 35">
                  <a:extLst>
                    <a:ext uri="{FF2B5EF4-FFF2-40B4-BE49-F238E27FC236}">
                      <a16:creationId xmlns:a16="http://schemas.microsoft.com/office/drawing/2014/main" id="{83F7EBD6-8D18-4B26-B322-5598F0094AE1}"/>
                    </a:ext>
                  </a:extLst>
                </p:cNvPr>
                <p:cNvSpPr/>
                <p:nvPr/>
              </p:nvSpPr>
              <p:spPr>
                <a:xfrm flipH="1">
                  <a:off x="2469005" y="859383"/>
                  <a:ext cx="2950735" cy="2590921"/>
                </a:xfrm>
                <a:custGeom>
                  <a:avLst/>
                  <a:gdLst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260600 w 3505200"/>
                    <a:gd name="connsiteY21" fmla="*/ 8129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1792277 w 3505200"/>
                    <a:gd name="connsiteY19" fmla="*/ 7875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218586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218586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449383 w 3505200"/>
                    <a:gd name="connsiteY53" fmla="*/ 1651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505200" h="2590921">
                      <a:moveTo>
                        <a:pt x="0" y="2362321"/>
                      </a:moveTo>
                      <a:cubicBezTo>
                        <a:pt x="42333" y="2336921"/>
                        <a:pt x="94871" y="2323605"/>
                        <a:pt x="127000" y="2286121"/>
                      </a:cubicBezTo>
                      <a:cubicBezTo>
                        <a:pt x="149718" y="2259616"/>
                        <a:pt x="142369" y="2217958"/>
                        <a:pt x="152400" y="2184521"/>
                      </a:cubicBezTo>
                      <a:lnTo>
                        <a:pt x="228600" y="1955921"/>
                      </a:lnTo>
                      <a:cubicBezTo>
                        <a:pt x="237067" y="1930521"/>
                        <a:pt x="239148" y="1901998"/>
                        <a:pt x="254000" y="1879721"/>
                      </a:cubicBezTo>
                      <a:cubicBezTo>
                        <a:pt x="270933" y="1854321"/>
                        <a:pt x="291148" y="1830825"/>
                        <a:pt x="304800" y="1803521"/>
                      </a:cubicBezTo>
                      <a:cubicBezTo>
                        <a:pt x="335628" y="1741865"/>
                        <a:pt x="338210" y="1664083"/>
                        <a:pt x="355600" y="1600321"/>
                      </a:cubicBezTo>
                      <a:cubicBezTo>
                        <a:pt x="369689" y="1548660"/>
                        <a:pt x="389467" y="1498721"/>
                        <a:pt x="406400" y="1447921"/>
                      </a:cubicBezTo>
                      <a:cubicBezTo>
                        <a:pt x="414867" y="1422521"/>
                        <a:pt x="425306" y="1397696"/>
                        <a:pt x="431800" y="1371721"/>
                      </a:cubicBezTo>
                      <a:cubicBezTo>
                        <a:pt x="440267" y="1337854"/>
                        <a:pt x="444943" y="1302807"/>
                        <a:pt x="457200" y="1270121"/>
                      </a:cubicBezTo>
                      <a:cubicBezTo>
                        <a:pt x="523996" y="1091999"/>
                        <a:pt x="485107" y="1239706"/>
                        <a:pt x="558800" y="1092321"/>
                      </a:cubicBezTo>
                      <a:cubicBezTo>
                        <a:pt x="570774" y="1068374"/>
                        <a:pt x="571197" y="1039526"/>
                        <a:pt x="584200" y="1016121"/>
                      </a:cubicBezTo>
                      <a:cubicBezTo>
                        <a:pt x="613850" y="962750"/>
                        <a:pt x="651933" y="914521"/>
                        <a:pt x="685800" y="863721"/>
                      </a:cubicBezTo>
                      <a:cubicBezTo>
                        <a:pt x="730956" y="795988"/>
                        <a:pt x="745102" y="763975"/>
                        <a:pt x="812800" y="711321"/>
                      </a:cubicBezTo>
                      <a:cubicBezTo>
                        <a:pt x="860993" y="673837"/>
                        <a:pt x="905969" y="624529"/>
                        <a:pt x="965200" y="609721"/>
                      </a:cubicBezTo>
                      <a:cubicBezTo>
                        <a:pt x="999067" y="601254"/>
                        <a:pt x="1033234" y="593911"/>
                        <a:pt x="1066800" y="584321"/>
                      </a:cubicBezTo>
                      <a:cubicBezTo>
                        <a:pt x="1092544" y="576966"/>
                        <a:pt x="1116746" y="564172"/>
                        <a:pt x="1143000" y="558921"/>
                      </a:cubicBezTo>
                      <a:cubicBezTo>
                        <a:pt x="1201706" y="547180"/>
                        <a:pt x="1261533" y="541988"/>
                        <a:pt x="1320800" y="533521"/>
                      </a:cubicBezTo>
                      <a:lnTo>
                        <a:pt x="1788983" y="711321"/>
                      </a:lnTo>
                      <a:cubicBezTo>
                        <a:pt x="1867562" y="753654"/>
                        <a:pt x="1746443" y="745188"/>
                        <a:pt x="1792277" y="787521"/>
                      </a:cubicBezTo>
                      <a:cubicBezTo>
                        <a:pt x="1838112" y="829854"/>
                        <a:pt x="1845611" y="819735"/>
                        <a:pt x="2063990" y="965321"/>
                      </a:cubicBezTo>
                      <a:cubicBezTo>
                        <a:pt x="2080923" y="990721"/>
                        <a:pt x="2012801" y="994954"/>
                        <a:pt x="2017583" y="1016121"/>
                      </a:cubicBezTo>
                      <a:cubicBezTo>
                        <a:pt x="2022366" y="1037288"/>
                        <a:pt x="2071702" y="1066921"/>
                        <a:pt x="2092685" y="1092321"/>
                      </a:cubicBezTo>
                      <a:cubicBezTo>
                        <a:pt x="2113668" y="1117721"/>
                        <a:pt x="2122500" y="1147354"/>
                        <a:pt x="2143484" y="1168521"/>
                      </a:cubicBezTo>
                      <a:cubicBezTo>
                        <a:pt x="2164468" y="1189688"/>
                        <a:pt x="2201836" y="1193921"/>
                        <a:pt x="2218586" y="1219321"/>
                      </a:cubicBezTo>
                      <a:cubicBezTo>
                        <a:pt x="2235336" y="1244721"/>
                        <a:pt x="2235336" y="1278588"/>
                        <a:pt x="2243986" y="1320921"/>
                      </a:cubicBezTo>
                      <a:cubicBezTo>
                        <a:pt x="2252636" y="1363254"/>
                        <a:pt x="2221149" y="1439454"/>
                        <a:pt x="2270485" y="1473321"/>
                      </a:cubicBezTo>
                      <a:cubicBezTo>
                        <a:pt x="2319821" y="1507188"/>
                        <a:pt x="2523067" y="1473321"/>
                        <a:pt x="2540000" y="1524121"/>
                      </a:cubicBezTo>
                      <a:lnTo>
                        <a:pt x="2565400" y="1600321"/>
                      </a:lnTo>
                      <a:cubicBezTo>
                        <a:pt x="2573867" y="1625721"/>
                        <a:pt x="2578826" y="1652574"/>
                        <a:pt x="2590800" y="1676521"/>
                      </a:cubicBezTo>
                      <a:cubicBezTo>
                        <a:pt x="2607733" y="1710388"/>
                        <a:pt x="2622119" y="1745653"/>
                        <a:pt x="2641600" y="1778121"/>
                      </a:cubicBezTo>
                      <a:cubicBezTo>
                        <a:pt x="2673012" y="1830474"/>
                        <a:pt x="2723893" y="1872600"/>
                        <a:pt x="2743200" y="1930521"/>
                      </a:cubicBezTo>
                      <a:cubicBezTo>
                        <a:pt x="2751667" y="1955921"/>
                        <a:pt x="2755597" y="1983316"/>
                        <a:pt x="2768600" y="2006721"/>
                      </a:cubicBezTo>
                      <a:cubicBezTo>
                        <a:pt x="2798250" y="2060092"/>
                        <a:pt x="2850893" y="2101200"/>
                        <a:pt x="2870200" y="2159121"/>
                      </a:cubicBezTo>
                      <a:cubicBezTo>
                        <a:pt x="2906959" y="2269399"/>
                        <a:pt x="2876668" y="2216389"/>
                        <a:pt x="2971800" y="2311521"/>
                      </a:cubicBezTo>
                      <a:cubicBezTo>
                        <a:pt x="2998430" y="2391410"/>
                        <a:pt x="2991858" y="2409560"/>
                        <a:pt x="3073400" y="2463921"/>
                      </a:cubicBezTo>
                      <a:cubicBezTo>
                        <a:pt x="3095677" y="2478773"/>
                        <a:pt x="3125653" y="2477347"/>
                        <a:pt x="3149600" y="2489321"/>
                      </a:cubicBezTo>
                      <a:cubicBezTo>
                        <a:pt x="3176904" y="2502973"/>
                        <a:pt x="3197111" y="2529689"/>
                        <a:pt x="3225800" y="2540121"/>
                      </a:cubicBezTo>
                      <a:cubicBezTo>
                        <a:pt x="3291414" y="2563981"/>
                        <a:pt x="3429000" y="2590921"/>
                        <a:pt x="3429000" y="2590921"/>
                      </a:cubicBezTo>
                      <a:cubicBezTo>
                        <a:pt x="3420533" y="2565521"/>
                        <a:pt x="3409408" y="2540857"/>
                        <a:pt x="3403600" y="2514721"/>
                      </a:cubicBezTo>
                      <a:cubicBezTo>
                        <a:pt x="3392428" y="2464447"/>
                        <a:pt x="3403752" y="2407036"/>
                        <a:pt x="3378200" y="2362321"/>
                      </a:cubicBezTo>
                      <a:cubicBezTo>
                        <a:pt x="3364916" y="2339075"/>
                        <a:pt x="3327400" y="2345388"/>
                        <a:pt x="3302000" y="2336921"/>
                      </a:cubicBezTo>
                      <a:cubicBezTo>
                        <a:pt x="3276600" y="2311521"/>
                        <a:pt x="3253395" y="2283717"/>
                        <a:pt x="3225800" y="2260721"/>
                      </a:cubicBezTo>
                      <a:cubicBezTo>
                        <a:pt x="3202349" y="2241178"/>
                        <a:pt x="3169702" y="2232895"/>
                        <a:pt x="3149600" y="2209921"/>
                      </a:cubicBezTo>
                      <a:cubicBezTo>
                        <a:pt x="3109396" y="2163973"/>
                        <a:pt x="3081867" y="2108321"/>
                        <a:pt x="3048000" y="2057521"/>
                      </a:cubicBezTo>
                      <a:cubicBezTo>
                        <a:pt x="3031067" y="2032121"/>
                        <a:pt x="3018786" y="2002907"/>
                        <a:pt x="2997200" y="1981321"/>
                      </a:cubicBezTo>
                      <a:lnTo>
                        <a:pt x="2921000" y="1905121"/>
                      </a:lnTo>
                      <a:cubicBezTo>
                        <a:pt x="2946400" y="1888188"/>
                        <a:pt x="2969896" y="1867973"/>
                        <a:pt x="2997200" y="1854321"/>
                      </a:cubicBezTo>
                      <a:cubicBezTo>
                        <a:pt x="3129723" y="1788060"/>
                        <a:pt x="3479964" y="1805005"/>
                        <a:pt x="3505200" y="1803521"/>
                      </a:cubicBezTo>
                      <a:cubicBezTo>
                        <a:pt x="3286821" y="1657935"/>
                        <a:pt x="3563121" y="1832481"/>
                        <a:pt x="3352800" y="1727321"/>
                      </a:cubicBezTo>
                      <a:cubicBezTo>
                        <a:pt x="3325496" y="1713669"/>
                        <a:pt x="3305840" y="1685293"/>
                        <a:pt x="3276600" y="1676521"/>
                      </a:cubicBezTo>
                      <a:cubicBezTo>
                        <a:pt x="3219256" y="1659318"/>
                        <a:pt x="3157854" y="1660963"/>
                        <a:pt x="3098800" y="1651121"/>
                      </a:cubicBezTo>
                      <a:cubicBezTo>
                        <a:pt x="3056216" y="1644024"/>
                        <a:pt x="3080036" y="1625721"/>
                        <a:pt x="2971800" y="1625721"/>
                      </a:cubicBezTo>
                      <a:cubicBezTo>
                        <a:pt x="2863564" y="1625721"/>
                        <a:pt x="2546771" y="1690076"/>
                        <a:pt x="2449383" y="1651121"/>
                      </a:cubicBezTo>
                      <a:cubicBezTo>
                        <a:pt x="2457850" y="1600321"/>
                        <a:pt x="2660364" y="1430988"/>
                        <a:pt x="2717800" y="1371721"/>
                      </a:cubicBezTo>
                      <a:cubicBezTo>
                        <a:pt x="2775236" y="1312454"/>
                        <a:pt x="2766405" y="1318517"/>
                        <a:pt x="2794000" y="1295521"/>
                      </a:cubicBezTo>
                      <a:cubicBezTo>
                        <a:pt x="2817451" y="1275978"/>
                        <a:pt x="2842896" y="1258373"/>
                        <a:pt x="2870200" y="1244721"/>
                      </a:cubicBezTo>
                      <a:cubicBezTo>
                        <a:pt x="2916278" y="1221682"/>
                        <a:pt x="3034756" y="1198751"/>
                        <a:pt x="3073400" y="1193921"/>
                      </a:cubicBezTo>
                      <a:cubicBezTo>
                        <a:pt x="3166195" y="1182322"/>
                        <a:pt x="3259667" y="1176988"/>
                        <a:pt x="3352800" y="1168521"/>
                      </a:cubicBezTo>
                      <a:cubicBezTo>
                        <a:pt x="3302000" y="1151588"/>
                        <a:pt x="3244955" y="1147424"/>
                        <a:pt x="3200400" y="1117721"/>
                      </a:cubicBezTo>
                      <a:cubicBezTo>
                        <a:pt x="3175000" y="1100788"/>
                        <a:pt x="3153160" y="1076574"/>
                        <a:pt x="3124200" y="1066921"/>
                      </a:cubicBezTo>
                      <a:cubicBezTo>
                        <a:pt x="3026157" y="1034240"/>
                        <a:pt x="2627268" y="1016912"/>
                        <a:pt x="2616200" y="1016121"/>
                      </a:cubicBezTo>
                      <a:cubicBezTo>
                        <a:pt x="2536795" y="698503"/>
                        <a:pt x="2638278" y="1093395"/>
                        <a:pt x="2565400" y="838321"/>
                      </a:cubicBezTo>
                      <a:cubicBezTo>
                        <a:pt x="2555810" y="804755"/>
                        <a:pt x="2548467" y="770588"/>
                        <a:pt x="2540000" y="736721"/>
                      </a:cubicBezTo>
                      <a:cubicBezTo>
                        <a:pt x="2548467" y="609721"/>
                        <a:pt x="2536247" y="479619"/>
                        <a:pt x="2565400" y="355721"/>
                      </a:cubicBezTo>
                      <a:cubicBezTo>
                        <a:pt x="2572392" y="326005"/>
                        <a:pt x="2618149" y="324464"/>
                        <a:pt x="2641600" y="304921"/>
                      </a:cubicBezTo>
                      <a:cubicBezTo>
                        <a:pt x="2669195" y="281925"/>
                        <a:pt x="2692400" y="254121"/>
                        <a:pt x="2717800" y="228721"/>
                      </a:cubicBezTo>
                      <a:cubicBezTo>
                        <a:pt x="2426038" y="196303"/>
                        <a:pt x="2415030" y="182074"/>
                        <a:pt x="2057400" y="228721"/>
                      </a:cubicBezTo>
                      <a:cubicBezTo>
                        <a:pt x="2004302" y="235647"/>
                        <a:pt x="1905000" y="279521"/>
                        <a:pt x="1905000" y="279521"/>
                      </a:cubicBezTo>
                      <a:cubicBezTo>
                        <a:pt x="1888067" y="254121"/>
                        <a:pt x="1859219" y="233433"/>
                        <a:pt x="1854200" y="203321"/>
                      </a:cubicBezTo>
                      <a:cubicBezTo>
                        <a:pt x="1849239" y="173553"/>
                        <a:pt x="1910372" y="63438"/>
                        <a:pt x="1930400" y="50921"/>
                      </a:cubicBezTo>
                      <a:cubicBezTo>
                        <a:pt x="1975809" y="22541"/>
                        <a:pt x="2136308" y="-1937"/>
                        <a:pt x="2082800" y="121"/>
                      </a:cubicBezTo>
                      <a:lnTo>
                        <a:pt x="1422400" y="25521"/>
                      </a:lnTo>
                      <a:cubicBezTo>
                        <a:pt x="1354667" y="33988"/>
                        <a:pt x="1286359" y="38710"/>
                        <a:pt x="1219200" y="50921"/>
                      </a:cubicBezTo>
                      <a:cubicBezTo>
                        <a:pt x="1192858" y="55710"/>
                        <a:pt x="1169136" y="70513"/>
                        <a:pt x="1143000" y="76321"/>
                      </a:cubicBezTo>
                      <a:cubicBezTo>
                        <a:pt x="918461" y="126219"/>
                        <a:pt x="1066121" y="76515"/>
                        <a:pt x="889000" y="127121"/>
                      </a:cubicBezTo>
                      <a:cubicBezTo>
                        <a:pt x="740032" y="169683"/>
                        <a:pt x="885026" y="129108"/>
                        <a:pt x="736600" y="203321"/>
                      </a:cubicBezTo>
                      <a:cubicBezTo>
                        <a:pt x="712653" y="215295"/>
                        <a:pt x="685800" y="220254"/>
                        <a:pt x="660400" y="228721"/>
                      </a:cubicBezTo>
                      <a:cubicBezTo>
                        <a:pt x="643467" y="254121"/>
                        <a:pt x="629143" y="281470"/>
                        <a:pt x="609600" y="304921"/>
                      </a:cubicBezTo>
                      <a:cubicBezTo>
                        <a:pt x="586604" y="332516"/>
                        <a:pt x="553325" y="351233"/>
                        <a:pt x="533400" y="381121"/>
                      </a:cubicBezTo>
                      <a:cubicBezTo>
                        <a:pt x="518548" y="403398"/>
                        <a:pt x="519974" y="433374"/>
                        <a:pt x="508000" y="457321"/>
                      </a:cubicBezTo>
                      <a:cubicBezTo>
                        <a:pt x="494348" y="484625"/>
                        <a:pt x="469598" y="505625"/>
                        <a:pt x="457200" y="533521"/>
                      </a:cubicBezTo>
                      <a:cubicBezTo>
                        <a:pt x="435452" y="582454"/>
                        <a:pt x="423333" y="635121"/>
                        <a:pt x="406400" y="685921"/>
                      </a:cubicBezTo>
                      <a:cubicBezTo>
                        <a:pt x="397933" y="711321"/>
                        <a:pt x="395852" y="739844"/>
                        <a:pt x="381000" y="762121"/>
                      </a:cubicBezTo>
                      <a:cubicBezTo>
                        <a:pt x="364067" y="787521"/>
                        <a:pt x="345346" y="811816"/>
                        <a:pt x="330200" y="838321"/>
                      </a:cubicBezTo>
                      <a:cubicBezTo>
                        <a:pt x="297892" y="894860"/>
                        <a:pt x="269831" y="952796"/>
                        <a:pt x="254000" y="1016121"/>
                      </a:cubicBezTo>
                      <a:cubicBezTo>
                        <a:pt x="243529" y="1058004"/>
                        <a:pt x="239071" y="1101238"/>
                        <a:pt x="228600" y="1143121"/>
                      </a:cubicBezTo>
                      <a:cubicBezTo>
                        <a:pt x="222106" y="1169096"/>
                        <a:pt x="209220" y="1193233"/>
                        <a:pt x="203200" y="1219321"/>
                      </a:cubicBezTo>
                      <a:cubicBezTo>
                        <a:pt x="183785" y="1303453"/>
                        <a:pt x="152400" y="1473321"/>
                        <a:pt x="152400" y="1473321"/>
                      </a:cubicBezTo>
                      <a:cubicBezTo>
                        <a:pt x="143933" y="1617254"/>
                        <a:pt x="145648" y="1762150"/>
                        <a:pt x="127000" y="1905121"/>
                      </a:cubicBezTo>
                      <a:cubicBezTo>
                        <a:pt x="120074" y="1958219"/>
                        <a:pt x="76200" y="2003973"/>
                        <a:pt x="76200" y="2057521"/>
                      </a:cubicBezTo>
                      <a:lnTo>
                        <a:pt x="76200" y="2311521"/>
                      </a:ln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B029A6F-1469-462B-B4FE-AB292969F391}"/>
                </a:ext>
              </a:extLst>
            </p:cNvPr>
            <p:cNvSpPr/>
            <p:nvPr/>
          </p:nvSpPr>
          <p:spPr>
            <a:xfrm rot="934512">
              <a:off x="7327794" y="3102322"/>
              <a:ext cx="1398938" cy="1324337"/>
            </a:xfrm>
            <a:custGeom>
              <a:avLst/>
              <a:gdLst>
                <a:gd name="connsiteX0" fmla="*/ 515124 w 2800410"/>
                <a:gd name="connsiteY0" fmla="*/ 908302 h 1986606"/>
                <a:gd name="connsiteX1" fmla="*/ 939997 w 2800410"/>
                <a:gd name="connsiteY1" fmla="*/ 3138 h 1986606"/>
                <a:gd name="connsiteX2" fmla="*/ 1872870 w 2800410"/>
                <a:gd name="connsiteY2" fmla="*/ 631211 h 1986606"/>
                <a:gd name="connsiteX3" fmla="*/ 2196142 w 2800410"/>
                <a:gd name="connsiteY3" fmla="*/ 1194629 h 1986606"/>
                <a:gd name="connsiteX4" fmla="*/ 2436288 w 2800410"/>
                <a:gd name="connsiteY4" fmla="*/ 612738 h 1986606"/>
                <a:gd name="connsiteX5" fmla="*/ 2796506 w 2800410"/>
                <a:gd name="connsiteY5" fmla="*/ 1453248 h 1986606"/>
                <a:gd name="connsiteX6" fmla="*/ 2186906 w 2800410"/>
                <a:gd name="connsiteY6" fmla="*/ 1665684 h 1986606"/>
                <a:gd name="connsiteX7" fmla="*/ 1974470 w 2800410"/>
                <a:gd name="connsiteY7" fmla="*/ 1286993 h 1986606"/>
                <a:gd name="connsiteX8" fmla="*/ 1789742 w 2800410"/>
                <a:gd name="connsiteY8" fmla="*/ 1647211 h 1986606"/>
                <a:gd name="connsiteX9" fmla="*/ 1198615 w 2800410"/>
                <a:gd name="connsiteY9" fmla="*/ 1794993 h 1986606"/>
                <a:gd name="connsiteX10" fmla="*/ 1143197 w 2800410"/>
                <a:gd name="connsiteY10" fmla="*/ 1388593 h 1986606"/>
                <a:gd name="connsiteX11" fmla="*/ 893815 w 2800410"/>
                <a:gd name="connsiteY11" fmla="*/ 1748811 h 1986606"/>
                <a:gd name="connsiteX12" fmla="*/ 71779 w 2800410"/>
                <a:gd name="connsiteY12" fmla="*/ 1970484 h 1986606"/>
                <a:gd name="connsiteX13" fmla="*/ 90251 w 2800410"/>
                <a:gd name="connsiteY13" fmla="*/ 1305466 h 1986606"/>
                <a:gd name="connsiteX14" fmla="*/ 496651 w 2800410"/>
                <a:gd name="connsiteY14" fmla="*/ 1434775 h 1986606"/>
                <a:gd name="connsiteX15" fmla="*/ 515124 w 2800410"/>
                <a:gd name="connsiteY15" fmla="*/ 908302 h 1986606"/>
                <a:gd name="connsiteX0" fmla="*/ 517134 w 2802420"/>
                <a:gd name="connsiteY0" fmla="*/ 908302 h 1986606"/>
                <a:gd name="connsiteX1" fmla="*/ 942007 w 2802420"/>
                <a:gd name="connsiteY1" fmla="*/ 3138 h 1986606"/>
                <a:gd name="connsiteX2" fmla="*/ 1874880 w 2802420"/>
                <a:gd name="connsiteY2" fmla="*/ 631211 h 1986606"/>
                <a:gd name="connsiteX3" fmla="*/ 2198152 w 2802420"/>
                <a:gd name="connsiteY3" fmla="*/ 1194629 h 1986606"/>
                <a:gd name="connsiteX4" fmla="*/ 2438298 w 2802420"/>
                <a:gd name="connsiteY4" fmla="*/ 612738 h 1986606"/>
                <a:gd name="connsiteX5" fmla="*/ 2798516 w 2802420"/>
                <a:gd name="connsiteY5" fmla="*/ 1453248 h 1986606"/>
                <a:gd name="connsiteX6" fmla="*/ 2188916 w 2802420"/>
                <a:gd name="connsiteY6" fmla="*/ 1665684 h 1986606"/>
                <a:gd name="connsiteX7" fmla="*/ 1976480 w 2802420"/>
                <a:gd name="connsiteY7" fmla="*/ 1286993 h 1986606"/>
                <a:gd name="connsiteX8" fmla="*/ 1791752 w 2802420"/>
                <a:gd name="connsiteY8" fmla="*/ 1647211 h 1986606"/>
                <a:gd name="connsiteX9" fmla="*/ 1200625 w 2802420"/>
                <a:gd name="connsiteY9" fmla="*/ 1794993 h 1986606"/>
                <a:gd name="connsiteX10" fmla="*/ 1145207 w 2802420"/>
                <a:gd name="connsiteY10" fmla="*/ 1388593 h 1986606"/>
                <a:gd name="connsiteX11" fmla="*/ 923534 w 2802420"/>
                <a:gd name="connsiteY11" fmla="*/ 1748811 h 1986606"/>
                <a:gd name="connsiteX12" fmla="*/ 73789 w 2802420"/>
                <a:gd name="connsiteY12" fmla="*/ 1970484 h 1986606"/>
                <a:gd name="connsiteX13" fmla="*/ 92261 w 2802420"/>
                <a:gd name="connsiteY13" fmla="*/ 1305466 h 1986606"/>
                <a:gd name="connsiteX14" fmla="*/ 498661 w 2802420"/>
                <a:gd name="connsiteY14" fmla="*/ 1434775 h 1986606"/>
                <a:gd name="connsiteX15" fmla="*/ 517134 w 2802420"/>
                <a:gd name="connsiteY15" fmla="*/ 908302 h 1986606"/>
                <a:gd name="connsiteX0" fmla="*/ 517134 w 2802420"/>
                <a:gd name="connsiteY0" fmla="*/ 908302 h 1986428"/>
                <a:gd name="connsiteX1" fmla="*/ 942007 w 2802420"/>
                <a:gd name="connsiteY1" fmla="*/ 3138 h 1986428"/>
                <a:gd name="connsiteX2" fmla="*/ 1874880 w 2802420"/>
                <a:gd name="connsiteY2" fmla="*/ 631211 h 1986428"/>
                <a:gd name="connsiteX3" fmla="*/ 2198152 w 2802420"/>
                <a:gd name="connsiteY3" fmla="*/ 1194629 h 1986428"/>
                <a:gd name="connsiteX4" fmla="*/ 2438298 w 2802420"/>
                <a:gd name="connsiteY4" fmla="*/ 612738 h 1986428"/>
                <a:gd name="connsiteX5" fmla="*/ 2798516 w 2802420"/>
                <a:gd name="connsiteY5" fmla="*/ 1453248 h 1986428"/>
                <a:gd name="connsiteX6" fmla="*/ 2188916 w 2802420"/>
                <a:gd name="connsiteY6" fmla="*/ 1665684 h 1986428"/>
                <a:gd name="connsiteX7" fmla="*/ 1976480 w 2802420"/>
                <a:gd name="connsiteY7" fmla="*/ 1286993 h 1986428"/>
                <a:gd name="connsiteX8" fmla="*/ 1791752 w 2802420"/>
                <a:gd name="connsiteY8" fmla="*/ 1647211 h 1986428"/>
                <a:gd name="connsiteX9" fmla="*/ 1200625 w 2802420"/>
                <a:gd name="connsiteY9" fmla="*/ 1794993 h 1986428"/>
                <a:gd name="connsiteX10" fmla="*/ 1034370 w 2802420"/>
                <a:gd name="connsiteY10" fmla="*/ 1407066 h 1986428"/>
                <a:gd name="connsiteX11" fmla="*/ 923534 w 2802420"/>
                <a:gd name="connsiteY11" fmla="*/ 1748811 h 1986428"/>
                <a:gd name="connsiteX12" fmla="*/ 73789 w 2802420"/>
                <a:gd name="connsiteY12" fmla="*/ 1970484 h 1986428"/>
                <a:gd name="connsiteX13" fmla="*/ 92261 w 2802420"/>
                <a:gd name="connsiteY13" fmla="*/ 1305466 h 1986428"/>
                <a:gd name="connsiteX14" fmla="*/ 498661 w 2802420"/>
                <a:gd name="connsiteY14" fmla="*/ 1434775 h 1986428"/>
                <a:gd name="connsiteX15" fmla="*/ 517134 w 2802420"/>
                <a:gd name="connsiteY15" fmla="*/ 908302 h 1986428"/>
                <a:gd name="connsiteX0" fmla="*/ 519148 w 2804434"/>
                <a:gd name="connsiteY0" fmla="*/ 908302 h 1985402"/>
                <a:gd name="connsiteX1" fmla="*/ 944021 w 2804434"/>
                <a:gd name="connsiteY1" fmla="*/ 3138 h 1985402"/>
                <a:gd name="connsiteX2" fmla="*/ 1876894 w 2804434"/>
                <a:gd name="connsiteY2" fmla="*/ 631211 h 1985402"/>
                <a:gd name="connsiteX3" fmla="*/ 2200166 w 2804434"/>
                <a:gd name="connsiteY3" fmla="*/ 1194629 h 1985402"/>
                <a:gd name="connsiteX4" fmla="*/ 2440312 w 2804434"/>
                <a:gd name="connsiteY4" fmla="*/ 612738 h 1985402"/>
                <a:gd name="connsiteX5" fmla="*/ 2800530 w 2804434"/>
                <a:gd name="connsiteY5" fmla="*/ 1453248 h 1985402"/>
                <a:gd name="connsiteX6" fmla="*/ 2190930 w 2804434"/>
                <a:gd name="connsiteY6" fmla="*/ 1665684 h 1985402"/>
                <a:gd name="connsiteX7" fmla="*/ 1978494 w 2804434"/>
                <a:gd name="connsiteY7" fmla="*/ 1286993 h 1985402"/>
                <a:gd name="connsiteX8" fmla="*/ 1793766 w 2804434"/>
                <a:gd name="connsiteY8" fmla="*/ 1647211 h 1985402"/>
                <a:gd name="connsiteX9" fmla="*/ 1202639 w 2804434"/>
                <a:gd name="connsiteY9" fmla="*/ 1794993 h 1985402"/>
                <a:gd name="connsiteX10" fmla="*/ 1036384 w 2804434"/>
                <a:gd name="connsiteY10" fmla="*/ 1407066 h 1985402"/>
                <a:gd name="connsiteX11" fmla="*/ 953257 w 2804434"/>
                <a:gd name="connsiteY11" fmla="*/ 1739575 h 1985402"/>
                <a:gd name="connsiteX12" fmla="*/ 75803 w 2804434"/>
                <a:gd name="connsiteY12" fmla="*/ 1970484 h 1985402"/>
                <a:gd name="connsiteX13" fmla="*/ 94275 w 2804434"/>
                <a:gd name="connsiteY13" fmla="*/ 1305466 h 1985402"/>
                <a:gd name="connsiteX14" fmla="*/ 500675 w 2804434"/>
                <a:gd name="connsiteY14" fmla="*/ 1434775 h 1985402"/>
                <a:gd name="connsiteX15" fmla="*/ 519148 w 2804434"/>
                <a:gd name="connsiteY15" fmla="*/ 908302 h 1985402"/>
                <a:gd name="connsiteX0" fmla="*/ 519148 w 2804434"/>
                <a:gd name="connsiteY0" fmla="*/ 908302 h 1984932"/>
                <a:gd name="connsiteX1" fmla="*/ 944021 w 2804434"/>
                <a:gd name="connsiteY1" fmla="*/ 3138 h 1984932"/>
                <a:gd name="connsiteX2" fmla="*/ 1876894 w 2804434"/>
                <a:gd name="connsiteY2" fmla="*/ 631211 h 1984932"/>
                <a:gd name="connsiteX3" fmla="*/ 2200166 w 2804434"/>
                <a:gd name="connsiteY3" fmla="*/ 1194629 h 1984932"/>
                <a:gd name="connsiteX4" fmla="*/ 2440312 w 2804434"/>
                <a:gd name="connsiteY4" fmla="*/ 612738 h 1984932"/>
                <a:gd name="connsiteX5" fmla="*/ 2800530 w 2804434"/>
                <a:gd name="connsiteY5" fmla="*/ 1453248 h 1984932"/>
                <a:gd name="connsiteX6" fmla="*/ 2190930 w 2804434"/>
                <a:gd name="connsiteY6" fmla="*/ 1665684 h 1984932"/>
                <a:gd name="connsiteX7" fmla="*/ 1978494 w 2804434"/>
                <a:gd name="connsiteY7" fmla="*/ 1286993 h 1984932"/>
                <a:gd name="connsiteX8" fmla="*/ 1793766 w 2804434"/>
                <a:gd name="connsiteY8" fmla="*/ 1647211 h 1984932"/>
                <a:gd name="connsiteX9" fmla="*/ 1202639 w 2804434"/>
                <a:gd name="connsiteY9" fmla="*/ 1794993 h 1984932"/>
                <a:gd name="connsiteX10" fmla="*/ 1036384 w 2804434"/>
                <a:gd name="connsiteY10" fmla="*/ 1407066 h 1984932"/>
                <a:gd name="connsiteX11" fmla="*/ 953257 w 2804434"/>
                <a:gd name="connsiteY11" fmla="*/ 1739575 h 1984932"/>
                <a:gd name="connsiteX12" fmla="*/ 75803 w 2804434"/>
                <a:gd name="connsiteY12" fmla="*/ 1970484 h 1984932"/>
                <a:gd name="connsiteX13" fmla="*/ 94275 w 2804434"/>
                <a:gd name="connsiteY13" fmla="*/ 1305466 h 1984932"/>
                <a:gd name="connsiteX14" fmla="*/ 500675 w 2804434"/>
                <a:gd name="connsiteY14" fmla="*/ 1434775 h 1984932"/>
                <a:gd name="connsiteX15" fmla="*/ 519148 w 2804434"/>
                <a:gd name="connsiteY15" fmla="*/ 908302 h 1984932"/>
                <a:gd name="connsiteX0" fmla="*/ 519148 w 2804434"/>
                <a:gd name="connsiteY0" fmla="*/ 908302 h 1984932"/>
                <a:gd name="connsiteX1" fmla="*/ 944021 w 2804434"/>
                <a:gd name="connsiteY1" fmla="*/ 3138 h 1984932"/>
                <a:gd name="connsiteX2" fmla="*/ 1876894 w 2804434"/>
                <a:gd name="connsiteY2" fmla="*/ 631211 h 1984932"/>
                <a:gd name="connsiteX3" fmla="*/ 2200166 w 2804434"/>
                <a:gd name="connsiteY3" fmla="*/ 1194629 h 1984932"/>
                <a:gd name="connsiteX4" fmla="*/ 2440312 w 2804434"/>
                <a:gd name="connsiteY4" fmla="*/ 612738 h 1984932"/>
                <a:gd name="connsiteX5" fmla="*/ 2800530 w 2804434"/>
                <a:gd name="connsiteY5" fmla="*/ 1453248 h 1984932"/>
                <a:gd name="connsiteX6" fmla="*/ 2190930 w 2804434"/>
                <a:gd name="connsiteY6" fmla="*/ 1665684 h 1984932"/>
                <a:gd name="connsiteX7" fmla="*/ 1978494 w 2804434"/>
                <a:gd name="connsiteY7" fmla="*/ 1286993 h 1984932"/>
                <a:gd name="connsiteX8" fmla="*/ 1793766 w 2804434"/>
                <a:gd name="connsiteY8" fmla="*/ 1647211 h 1984932"/>
                <a:gd name="connsiteX9" fmla="*/ 1276530 w 2804434"/>
                <a:gd name="connsiteY9" fmla="*/ 1739575 h 1984932"/>
                <a:gd name="connsiteX10" fmla="*/ 1036384 w 2804434"/>
                <a:gd name="connsiteY10" fmla="*/ 1407066 h 1984932"/>
                <a:gd name="connsiteX11" fmla="*/ 953257 w 2804434"/>
                <a:gd name="connsiteY11" fmla="*/ 1739575 h 1984932"/>
                <a:gd name="connsiteX12" fmla="*/ 75803 w 2804434"/>
                <a:gd name="connsiteY12" fmla="*/ 1970484 h 1984932"/>
                <a:gd name="connsiteX13" fmla="*/ 94275 w 2804434"/>
                <a:gd name="connsiteY13" fmla="*/ 1305466 h 1984932"/>
                <a:gd name="connsiteX14" fmla="*/ 500675 w 2804434"/>
                <a:gd name="connsiteY14" fmla="*/ 1434775 h 1984932"/>
                <a:gd name="connsiteX15" fmla="*/ 519148 w 2804434"/>
                <a:gd name="connsiteY15" fmla="*/ 908302 h 1984932"/>
                <a:gd name="connsiteX0" fmla="*/ 500592 w 2785878"/>
                <a:gd name="connsiteY0" fmla="*/ 908302 h 1988075"/>
                <a:gd name="connsiteX1" fmla="*/ 925465 w 2785878"/>
                <a:gd name="connsiteY1" fmla="*/ 3138 h 1988075"/>
                <a:gd name="connsiteX2" fmla="*/ 1858338 w 2785878"/>
                <a:gd name="connsiteY2" fmla="*/ 631211 h 1988075"/>
                <a:gd name="connsiteX3" fmla="*/ 2181610 w 2785878"/>
                <a:gd name="connsiteY3" fmla="*/ 1194629 h 1988075"/>
                <a:gd name="connsiteX4" fmla="*/ 2421756 w 2785878"/>
                <a:gd name="connsiteY4" fmla="*/ 612738 h 1988075"/>
                <a:gd name="connsiteX5" fmla="*/ 2781974 w 2785878"/>
                <a:gd name="connsiteY5" fmla="*/ 1453248 h 1988075"/>
                <a:gd name="connsiteX6" fmla="*/ 2172374 w 2785878"/>
                <a:gd name="connsiteY6" fmla="*/ 1665684 h 1988075"/>
                <a:gd name="connsiteX7" fmla="*/ 1959938 w 2785878"/>
                <a:gd name="connsiteY7" fmla="*/ 1286993 h 1988075"/>
                <a:gd name="connsiteX8" fmla="*/ 1775210 w 2785878"/>
                <a:gd name="connsiteY8" fmla="*/ 1647211 h 1988075"/>
                <a:gd name="connsiteX9" fmla="*/ 1257974 w 2785878"/>
                <a:gd name="connsiteY9" fmla="*/ 1739575 h 1988075"/>
                <a:gd name="connsiteX10" fmla="*/ 1017828 w 2785878"/>
                <a:gd name="connsiteY10" fmla="*/ 1407066 h 1988075"/>
                <a:gd name="connsiteX11" fmla="*/ 677552 w 2785878"/>
                <a:gd name="connsiteY11" fmla="*/ 1767297 h 1988075"/>
                <a:gd name="connsiteX12" fmla="*/ 57247 w 2785878"/>
                <a:gd name="connsiteY12" fmla="*/ 1970484 h 1988075"/>
                <a:gd name="connsiteX13" fmla="*/ 75719 w 2785878"/>
                <a:gd name="connsiteY13" fmla="*/ 1305466 h 1988075"/>
                <a:gd name="connsiteX14" fmla="*/ 482119 w 2785878"/>
                <a:gd name="connsiteY14" fmla="*/ 1434775 h 1988075"/>
                <a:gd name="connsiteX15" fmla="*/ 500592 w 2785878"/>
                <a:gd name="connsiteY15" fmla="*/ 908302 h 1988075"/>
                <a:gd name="connsiteX0" fmla="*/ 500592 w 2785878"/>
                <a:gd name="connsiteY0" fmla="*/ 908302 h 1988075"/>
                <a:gd name="connsiteX1" fmla="*/ 925465 w 2785878"/>
                <a:gd name="connsiteY1" fmla="*/ 3138 h 1988075"/>
                <a:gd name="connsiteX2" fmla="*/ 1858338 w 2785878"/>
                <a:gd name="connsiteY2" fmla="*/ 631211 h 1988075"/>
                <a:gd name="connsiteX3" fmla="*/ 2181610 w 2785878"/>
                <a:gd name="connsiteY3" fmla="*/ 1194629 h 1988075"/>
                <a:gd name="connsiteX4" fmla="*/ 2421756 w 2785878"/>
                <a:gd name="connsiteY4" fmla="*/ 612738 h 1988075"/>
                <a:gd name="connsiteX5" fmla="*/ 2781974 w 2785878"/>
                <a:gd name="connsiteY5" fmla="*/ 1453248 h 1988075"/>
                <a:gd name="connsiteX6" fmla="*/ 2172374 w 2785878"/>
                <a:gd name="connsiteY6" fmla="*/ 1665684 h 1988075"/>
                <a:gd name="connsiteX7" fmla="*/ 1959938 w 2785878"/>
                <a:gd name="connsiteY7" fmla="*/ 1286993 h 1988075"/>
                <a:gd name="connsiteX8" fmla="*/ 1775210 w 2785878"/>
                <a:gd name="connsiteY8" fmla="*/ 1647211 h 1988075"/>
                <a:gd name="connsiteX9" fmla="*/ 1368179 w 2785878"/>
                <a:gd name="connsiteY9" fmla="*/ 1739576 h 1988075"/>
                <a:gd name="connsiteX10" fmla="*/ 1017828 w 2785878"/>
                <a:gd name="connsiteY10" fmla="*/ 1407066 h 1988075"/>
                <a:gd name="connsiteX11" fmla="*/ 677552 w 2785878"/>
                <a:gd name="connsiteY11" fmla="*/ 1767297 h 1988075"/>
                <a:gd name="connsiteX12" fmla="*/ 57247 w 2785878"/>
                <a:gd name="connsiteY12" fmla="*/ 1970484 h 1988075"/>
                <a:gd name="connsiteX13" fmla="*/ 75719 w 2785878"/>
                <a:gd name="connsiteY13" fmla="*/ 1305466 h 1988075"/>
                <a:gd name="connsiteX14" fmla="*/ 482119 w 2785878"/>
                <a:gd name="connsiteY14" fmla="*/ 1434775 h 1988075"/>
                <a:gd name="connsiteX15" fmla="*/ 500592 w 2785878"/>
                <a:gd name="connsiteY15" fmla="*/ 908302 h 1988075"/>
                <a:gd name="connsiteX0" fmla="*/ 500592 w 2781978"/>
                <a:gd name="connsiteY0" fmla="*/ 908302 h 1988075"/>
                <a:gd name="connsiteX1" fmla="*/ 925465 w 2781978"/>
                <a:gd name="connsiteY1" fmla="*/ 3138 h 1988075"/>
                <a:gd name="connsiteX2" fmla="*/ 1858338 w 2781978"/>
                <a:gd name="connsiteY2" fmla="*/ 631211 h 1988075"/>
                <a:gd name="connsiteX3" fmla="*/ 2181610 w 2781978"/>
                <a:gd name="connsiteY3" fmla="*/ 1194629 h 1988075"/>
                <a:gd name="connsiteX4" fmla="*/ 2421756 w 2781978"/>
                <a:gd name="connsiteY4" fmla="*/ 612738 h 1988075"/>
                <a:gd name="connsiteX5" fmla="*/ 2781974 w 2781978"/>
                <a:gd name="connsiteY5" fmla="*/ 1453248 h 1988075"/>
                <a:gd name="connsiteX6" fmla="*/ 2429522 w 2781978"/>
                <a:gd name="connsiteY6" fmla="*/ 1568655 h 1988075"/>
                <a:gd name="connsiteX7" fmla="*/ 1959938 w 2781978"/>
                <a:gd name="connsiteY7" fmla="*/ 1286993 h 1988075"/>
                <a:gd name="connsiteX8" fmla="*/ 1775210 w 2781978"/>
                <a:gd name="connsiteY8" fmla="*/ 1647211 h 1988075"/>
                <a:gd name="connsiteX9" fmla="*/ 1368179 w 2781978"/>
                <a:gd name="connsiteY9" fmla="*/ 1739576 h 1988075"/>
                <a:gd name="connsiteX10" fmla="*/ 1017828 w 2781978"/>
                <a:gd name="connsiteY10" fmla="*/ 1407066 h 1988075"/>
                <a:gd name="connsiteX11" fmla="*/ 677552 w 2781978"/>
                <a:gd name="connsiteY11" fmla="*/ 1767297 h 1988075"/>
                <a:gd name="connsiteX12" fmla="*/ 57247 w 2781978"/>
                <a:gd name="connsiteY12" fmla="*/ 1970484 h 1988075"/>
                <a:gd name="connsiteX13" fmla="*/ 75719 w 2781978"/>
                <a:gd name="connsiteY13" fmla="*/ 1305466 h 1988075"/>
                <a:gd name="connsiteX14" fmla="*/ 482119 w 2781978"/>
                <a:gd name="connsiteY14" fmla="*/ 1434775 h 1988075"/>
                <a:gd name="connsiteX15" fmla="*/ 500592 w 2781978"/>
                <a:gd name="connsiteY15" fmla="*/ 908302 h 1988075"/>
                <a:gd name="connsiteX0" fmla="*/ 500592 w 2781980"/>
                <a:gd name="connsiteY0" fmla="*/ 908302 h 1988075"/>
                <a:gd name="connsiteX1" fmla="*/ 925465 w 2781980"/>
                <a:gd name="connsiteY1" fmla="*/ 3138 h 1988075"/>
                <a:gd name="connsiteX2" fmla="*/ 1858338 w 2781980"/>
                <a:gd name="connsiteY2" fmla="*/ 631211 h 1988075"/>
                <a:gd name="connsiteX3" fmla="*/ 2181610 w 2781980"/>
                <a:gd name="connsiteY3" fmla="*/ 1194629 h 1988075"/>
                <a:gd name="connsiteX4" fmla="*/ 2421756 w 2781980"/>
                <a:gd name="connsiteY4" fmla="*/ 612738 h 1988075"/>
                <a:gd name="connsiteX5" fmla="*/ 2781974 w 2781980"/>
                <a:gd name="connsiteY5" fmla="*/ 1453248 h 1988075"/>
                <a:gd name="connsiteX6" fmla="*/ 2429522 w 2781980"/>
                <a:gd name="connsiteY6" fmla="*/ 1568655 h 1988075"/>
                <a:gd name="connsiteX7" fmla="*/ 2033408 w 2781980"/>
                <a:gd name="connsiteY7" fmla="*/ 1439470 h 1988075"/>
                <a:gd name="connsiteX8" fmla="*/ 1775210 w 2781980"/>
                <a:gd name="connsiteY8" fmla="*/ 1647211 h 1988075"/>
                <a:gd name="connsiteX9" fmla="*/ 1368179 w 2781980"/>
                <a:gd name="connsiteY9" fmla="*/ 1739576 h 1988075"/>
                <a:gd name="connsiteX10" fmla="*/ 1017828 w 2781980"/>
                <a:gd name="connsiteY10" fmla="*/ 1407066 h 1988075"/>
                <a:gd name="connsiteX11" fmla="*/ 677552 w 2781980"/>
                <a:gd name="connsiteY11" fmla="*/ 1767297 h 1988075"/>
                <a:gd name="connsiteX12" fmla="*/ 57247 w 2781980"/>
                <a:gd name="connsiteY12" fmla="*/ 1970484 h 1988075"/>
                <a:gd name="connsiteX13" fmla="*/ 75719 w 2781980"/>
                <a:gd name="connsiteY13" fmla="*/ 1305466 h 1988075"/>
                <a:gd name="connsiteX14" fmla="*/ 482119 w 2781980"/>
                <a:gd name="connsiteY14" fmla="*/ 1434775 h 1988075"/>
                <a:gd name="connsiteX15" fmla="*/ 500592 w 2781980"/>
                <a:gd name="connsiteY15" fmla="*/ 908302 h 1988075"/>
                <a:gd name="connsiteX0" fmla="*/ 500592 w 2781978"/>
                <a:gd name="connsiteY0" fmla="*/ 908302 h 1987503"/>
                <a:gd name="connsiteX1" fmla="*/ 925465 w 2781978"/>
                <a:gd name="connsiteY1" fmla="*/ 3138 h 1987503"/>
                <a:gd name="connsiteX2" fmla="*/ 1858338 w 2781978"/>
                <a:gd name="connsiteY2" fmla="*/ 631211 h 1987503"/>
                <a:gd name="connsiteX3" fmla="*/ 2181610 w 2781978"/>
                <a:gd name="connsiteY3" fmla="*/ 1194629 h 1987503"/>
                <a:gd name="connsiteX4" fmla="*/ 2421756 w 2781978"/>
                <a:gd name="connsiteY4" fmla="*/ 612738 h 1987503"/>
                <a:gd name="connsiteX5" fmla="*/ 2781974 w 2781978"/>
                <a:gd name="connsiteY5" fmla="*/ 1453248 h 1987503"/>
                <a:gd name="connsiteX6" fmla="*/ 2429522 w 2781978"/>
                <a:gd name="connsiteY6" fmla="*/ 1568655 h 1987503"/>
                <a:gd name="connsiteX7" fmla="*/ 2033408 w 2781978"/>
                <a:gd name="connsiteY7" fmla="*/ 1439470 h 1987503"/>
                <a:gd name="connsiteX8" fmla="*/ 1775210 w 2781978"/>
                <a:gd name="connsiteY8" fmla="*/ 1647211 h 1987503"/>
                <a:gd name="connsiteX9" fmla="*/ 1368179 w 2781978"/>
                <a:gd name="connsiteY9" fmla="*/ 1739576 h 1987503"/>
                <a:gd name="connsiteX10" fmla="*/ 925988 w 2781978"/>
                <a:gd name="connsiteY10" fmla="*/ 1517957 h 1987503"/>
                <a:gd name="connsiteX11" fmla="*/ 677552 w 2781978"/>
                <a:gd name="connsiteY11" fmla="*/ 1767297 h 1987503"/>
                <a:gd name="connsiteX12" fmla="*/ 57247 w 2781978"/>
                <a:gd name="connsiteY12" fmla="*/ 1970484 h 1987503"/>
                <a:gd name="connsiteX13" fmla="*/ 75719 w 2781978"/>
                <a:gd name="connsiteY13" fmla="*/ 1305466 h 1987503"/>
                <a:gd name="connsiteX14" fmla="*/ 482119 w 2781978"/>
                <a:gd name="connsiteY14" fmla="*/ 1434775 h 1987503"/>
                <a:gd name="connsiteX15" fmla="*/ 500592 w 2781978"/>
                <a:gd name="connsiteY15" fmla="*/ 908302 h 19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1978" h="1987503">
                  <a:moveTo>
                    <a:pt x="500592" y="908302"/>
                  </a:moveTo>
                  <a:cubicBezTo>
                    <a:pt x="574483" y="669696"/>
                    <a:pt x="699174" y="49320"/>
                    <a:pt x="925465" y="3138"/>
                  </a:cubicBezTo>
                  <a:cubicBezTo>
                    <a:pt x="1151756" y="-43044"/>
                    <a:pt x="1648981" y="432629"/>
                    <a:pt x="1858338" y="631211"/>
                  </a:cubicBezTo>
                  <a:cubicBezTo>
                    <a:pt x="2067695" y="829793"/>
                    <a:pt x="2087707" y="1197708"/>
                    <a:pt x="2181610" y="1194629"/>
                  </a:cubicBezTo>
                  <a:cubicBezTo>
                    <a:pt x="2275513" y="1191550"/>
                    <a:pt x="2321695" y="569635"/>
                    <a:pt x="2421756" y="612738"/>
                  </a:cubicBezTo>
                  <a:cubicBezTo>
                    <a:pt x="2521817" y="655841"/>
                    <a:pt x="2780680" y="1293929"/>
                    <a:pt x="2781974" y="1453248"/>
                  </a:cubicBezTo>
                  <a:cubicBezTo>
                    <a:pt x="2783268" y="1612567"/>
                    <a:pt x="2554283" y="1570951"/>
                    <a:pt x="2429522" y="1568655"/>
                  </a:cubicBezTo>
                  <a:cubicBezTo>
                    <a:pt x="2304761" y="1566359"/>
                    <a:pt x="2142460" y="1426377"/>
                    <a:pt x="2033408" y="1439470"/>
                  </a:cubicBezTo>
                  <a:cubicBezTo>
                    <a:pt x="1924356" y="1452563"/>
                    <a:pt x="1886081" y="1597193"/>
                    <a:pt x="1775210" y="1647211"/>
                  </a:cubicBezTo>
                  <a:cubicBezTo>
                    <a:pt x="1664339" y="1697229"/>
                    <a:pt x="1509716" y="1761118"/>
                    <a:pt x="1368179" y="1739576"/>
                  </a:cubicBezTo>
                  <a:cubicBezTo>
                    <a:pt x="1226642" y="1718034"/>
                    <a:pt x="1041092" y="1513337"/>
                    <a:pt x="925988" y="1517957"/>
                  </a:cubicBezTo>
                  <a:cubicBezTo>
                    <a:pt x="810884" y="1522577"/>
                    <a:pt x="822342" y="1691876"/>
                    <a:pt x="677552" y="1767297"/>
                  </a:cubicBezTo>
                  <a:cubicBezTo>
                    <a:pt x="532762" y="1842718"/>
                    <a:pt x="157552" y="2047456"/>
                    <a:pt x="57247" y="1970484"/>
                  </a:cubicBezTo>
                  <a:cubicBezTo>
                    <a:pt x="-43058" y="1893512"/>
                    <a:pt x="4907" y="1394751"/>
                    <a:pt x="75719" y="1305466"/>
                  </a:cubicBezTo>
                  <a:cubicBezTo>
                    <a:pt x="146531" y="1216181"/>
                    <a:pt x="406689" y="1500969"/>
                    <a:pt x="482119" y="1434775"/>
                  </a:cubicBezTo>
                  <a:cubicBezTo>
                    <a:pt x="557549" y="1368581"/>
                    <a:pt x="426701" y="1146908"/>
                    <a:pt x="500592" y="90830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innerShdw blurRad="342900" dist="177800" dir="54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>
                <a:rot lat="1200000" lon="120000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729743DC-BED8-40EA-B4D9-F10FC825A793}"/>
                </a:ext>
              </a:extLst>
            </p:cNvPr>
            <p:cNvGrpSpPr/>
            <p:nvPr/>
          </p:nvGrpSpPr>
          <p:grpSpPr>
            <a:xfrm rot="2654901">
              <a:off x="7219065" y="2902939"/>
              <a:ext cx="508000" cy="297934"/>
              <a:chOff x="6096000" y="4553527"/>
              <a:chExt cx="508000" cy="297934"/>
            </a:xfrm>
          </p:grpSpPr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2D158BF0-3A79-4A1C-9244-CD29DBA80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964" y="4553527"/>
                <a:ext cx="314036" cy="14778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95495F5F-371C-4E0C-8546-5A79E761E2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6161" y="4707696"/>
                <a:ext cx="432417" cy="14376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>
                <a:extLst>
                  <a:ext uri="{FF2B5EF4-FFF2-40B4-BE49-F238E27FC236}">
                    <a16:creationId xmlns:a16="http://schemas.microsoft.com/office/drawing/2014/main" id="{34D1FA1B-A924-4CEF-B963-04DE62A56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707696"/>
                <a:ext cx="502578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302B94A8-6252-4B7C-A573-FC0505B13B0B}"/>
                </a:ext>
              </a:extLst>
            </p:cNvPr>
            <p:cNvGrpSpPr/>
            <p:nvPr/>
          </p:nvGrpSpPr>
          <p:grpSpPr>
            <a:xfrm rot="18218226" flipH="1">
              <a:off x="7937860" y="2747094"/>
              <a:ext cx="697345" cy="297934"/>
              <a:chOff x="6096000" y="4553527"/>
              <a:chExt cx="508000" cy="297934"/>
            </a:xfrm>
          </p:grpSpPr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5582D6FE-8AE5-4549-A2B9-5A1BEA709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964" y="4553527"/>
                <a:ext cx="314036" cy="14778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623899F6-9CA0-4D14-9024-1E4F2B1D77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6161" y="4707696"/>
                <a:ext cx="432417" cy="14376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cto 59">
                <a:extLst>
                  <a:ext uri="{FF2B5EF4-FFF2-40B4-BE49-F238E27FC236}">
                    <a16:creationId xmlns:a16="http://schemas.microsoft.com/office/drawing/2014/main" id="{3AAED978-F761-4129-A74D-926C26CDDA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4707696"/>
                <a:ext cx="502578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43C5D8A6-B96D-4315-8060-909B2728F133}"/>
              </a:ext>
            </a:extLst>
          </p:cNvPr>
          <p:cNvGrpSpPr/>
          <p:nvPr/>
        </p:nvGrpSpPr>
        <p:grpSpPr>
          <a:xfrm>
            <a:off x="8056572" y="1605971"/>
            <a:ext cx="3017669" cy="2928358"/>
            <a:chOff x="7253190" y="701533"/>
            <a:chExt cx="4157814" cy="4684705"/>
          </a:xfrm>
        </p:grpSpPr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id="{532A3554-3555-419E-B5A6-2A496AABB0C7}"/>
                </a:ext>
              </a:extLst>
            </p:cNvPr>
            <p:cNvGrpSpPr/>
            <p:nvPr/>
          </p:nvGrpSpPr>
          <p:grpSpPr>
            <a:xfrm>
              <a:off x="7253190" y="701533"/>
              <a:ext cx="4157814" cy="4404828"/>
              <a:chOff x="7253190" y="701533"/>
              <a:chExt cx="4157814" cy="4404828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8DFDA583-C01E-4898-BDE5-41EF7C452790}"/>
                  </a:ext>
                </a:extLst>
              </p:cNvPr>
              <p:cNvSpPr/>
              <p:nvPr/>
            </p:nvSpPr>
            <p:spPr>
              <a:xfrm>
                <a:off x="7852192" y="2119878"/>
                <a:ext cx="1573108" cy="2986483"/>
              </a:xfrm>
              <a:prstGeom prst="ellipse">
                <a:avLst/>
              </a:prstGeom>
              <a:ln w="76200">
                <a:noFill/>
              </a:ln>
              <a:effectLst>
                <a:glow>
                  <a:schemeClr val="bg1"/>
                </a:glow>
                <a:outerShdw blurRad="149987" dist="250190" dir="8460000" algn="ctr">
                  <a:srgbClr val="000000">
                    <a:alpha val="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grpSp>
            <p:nvGrpSpPr>
              <p:cNvPr id="85" name="Grupo 84">
                <a:extLst>
                  <a:ext uri="{FF2B5EF4-FFF2-40B4-BE49-F238E27FC236}">
                    <a16:creationId xmlns:a16="http://schemas.microsoft.com/office/drawing/2014/main" id="{89B708AD-7A38-43C5-9B6D-6CED2F9F8048}"/>
                  </a:ext>
                </a:extLst>
              </p:cNvPr>
              <p:cNvGrpSpPr/>
              <p:nvPr/>
            </p:nvGrpSpPr>
            <p:grpSpPr>
              <a:xfrm>
                <a:off x="7253190" y="701533"/>
                <a:ext cx="4157814" cy="4261482"/>
                <a:chOff x="2929395" y="1399750"/>
                <a:chExt cx="4878379" cy="4518399"/>
              </a:xfrm>
            </p:grpSpPr>
            <p:sp>
              <p:nvSpPr>
                <p:cNvPr id="86" name="Forma libre 13">
                  <a:extLst>
                    <a:ext uri="{FF2B5EF4-FFF2-40B4-BE49-F238E27FC236}">
                      <a16:creationId xmlns:a16="http://schemas.microsoft.com/office/drawing/2014/main" id="{5F8A6311-3867-4025-B063-8360D1A81B1D}"/>
                    </a:ext>
                  </a:extLst>
                </p:cNvPr>
                <p:cNvSpPr/>
                <p:nvPr/>
              </p:nvSpPr>
              <p:spPr>
                <a:xfrm rot="404260">
                  <a:off x="3517672" y="1915105"/>
                  <a:ext cx="1906466" cy="2193550"/>
                </a:xfrm>
                <a:custGeom>
                  <a:avLst/>
                  <a:gdLst>
                    <a:gd name="connsiteX0" fmla="*/ 10451 w 1265603"/>
                    <a:gd name="connsiteY0" fmla="*/ 1758487 h 1955522"/>
                    <a:gd name="connsiteX1" fmla="*/ 685700 w 1265603"/>
                    <a:gd name="connsiteY1" fmla="*/ 25 h 1955522"/>
                    <a:gd name="connsiteX2" fmla="*/ 1248408 w 1265603"/>
                    <a:gd name="connsiteY2" fmla="*/ 1716284 h 1955522"/>
                    <a:gd name="connsiteX3" fmla="*/ 10451 w 1265603"/>
                    <a:gd name="connsiteY3" fmla="*/ 1758487 h 1955522"/>
                    <a:gd name="connsiteX0" fmla="*/ 9 w 1237977"/>
                    <a:gd name="connsiteY0" fmla="*/ 1758487 h 1848117"/>
                    <a:gd name="connsiteX1" fmla="*/ 675258 w 1237977"/>
                    <a:gd name="connsiteY1" fmla="*/ 25 h 1848117"/>
                    <a:gd name="connsiteX2" fmla="*/ 1237966 w 1237977"/>
                    <a:gd name="connsiteY2" fmla="*/ 1716284 h 1848117"/>
                    <a:gd name="connsiteX3" fmla="*/ 689326 w 1237977"/>
                    <a:gd name="connsiteY3" fmla="*/ 1603742 h 1848117"/>
                    <a:gd name="connsiteX4" fmla="*/ 9 w 1237977"/>
                    <a:gd name="connsiteY4" fmla="*/ 1758487 h 1848117"/>
                    <a:gd name="connsiteX0" fmla="*/ 9 w 1322381"/>
                    <a:gd name="connsiteY0" fmla="*/ 1758486 h 1932596"/>
                    <a:gd name="connsiteX1" fmla="*/ 675258 w 1322381"/>
                    <a:gd name="connsiteY1" fmla="*/ 24 h 1932596"/>
                    <a:gd name="connsiteX2" fmla="*/ 1322372 w 1322381"/>
                    <a:gd name="connsiteY2" fmla="*/ 1856960 h 1932596"/>
                    <a:gd name="connsiteX3" fmla="*/ 689326 w 1322381"/>
                    <a:gd name="connsiteY3" fmla="*/ 1603741 h 1932596"/>
                    <a:gd name="connsiteX4" fmla="*/ 9 w 1322381"/>
                    <a:gd name="connsiteY4" fmla="*/ 1758486 h 1932596"/>
                    <a:gd name="connsiteX0" fmla="*/ 9 w 1322381"/>
                    <a:gd name="connsiteY0" fmla="*/ 1645945 h 1812862"/>
                    <a:gd name="connsiteX1" fmla="*/ 703393 w 1322381"/>
                    <a:gd name="connsiteY1" fmla="*/ 25 h 1812862"/>
                    <a:gd name="connsiteX2" fmla="*/ 1322372 w 1322381"/>
                    <a:gd name="connsiteY2" fmla="*/ 1744419 h 1812862"/>
                    <a:gd name="connsiteX3" fmla="*/ 689326 w 1322381"/>
                    <a:gd name="connsiteY3" fmla="*/ 1491200 h 1812862"/>
                    <a:gd name="connsiteX4" fmla="*/ 9 w 1322381"/>
                    <a:gd name="connsiteY4" fmla="*/ 1645945 h 1812862"/>
                    <a:gd name="connsiteX0" fmla="*/ 9 w 1252044"/>
                    <a:gd name="connsiteY0" fmla="*/ 1645953 h 1727775"/>
                    <a:gd name="connsiteX1" fmla="*/ 703393 w 1252044"/>
                    <a:gd name="connsiteY1" fmla="*/ 33 h 1727775"/>
                    <a:gd name="connsiteX2" fmla="*/ 1252033 w 1252044"/>
                    <a:gd name="connsiteY2" fmla="*/ 1350532 h 1727775"/>
                    <a:gd name="connsiteX3" fmla="*/ 689326 w 1252044"/>
                    <a:gd name="connsiteY3" fmla="*/ 1491208 h 1727775"/>
                    <a:gd name="connsiteX4" fmla="*/ 9 w 1252044"/>
                    <a:gd name="connsiteY4" fmla="*/ 1645953 h 1727775"/>
                    <a:gd name="connsiteX0" fmla="*/ 9 w 1181709"/>
                    <a:gd name="connsiteY0" fmla="*/ 1645958 h 1727780"/>
                    <a:gd name="connsiteX1" fmla="*/ 703393 w 1181709"/>
                    <a:gd name="connsiteY1" fmla="*/ 38 h 1727780"/>
                    <a:gd name="connsiteX2" fmla="*/ 1181695 w 1181709"/>
                    <a:gd name="connsiteY2" fmla="*/ 1209860 h 1727780"/>
                    <a:gd name="connsiteX3" fmla="*/ 689326 w 1181709"/>
                    <a:gd name="connsiteY3" fmla="*/ 1491213 h 1727780"/>
                    <a:gd name="connsiteX4" fmla="*/ 9 w 1181709"/>
                    <a:gd name="connsiteY4" fmla="*/ 1645958 h 1727780"/>
                    <a:gd name="connsiteX0" fmla="*/ 29 w 1181729"/>
                    <a:gd name="connsiteY0" fmla="*/ 1645958 h 1691128"/>
                    <a:gd name="connsiteX1" fmla="*/ 703413 w 1181729"/>
                    <a:gd name="connsiteY1" fmla="*/ 38 h 1691128"/>
                    <a:gd name="connsiteX2" fmla="*/ 1181715 w 1181729"/>
                    <a:gd name="connsiteY2" fmla="*/ 1209860 h 1691128"/>
                    <a:gd name="connsiteX3" fmla="*/ 730285 w 1181729"/>
                    <a:gd name="connsiteY3" fmla="*/ 1259462 h 1691128"/>
                    <a:gd name="connsiteX4" fmla="*/ 29 w 1181729"/>
                    <a:gd name="connsiteY4" fmla="*/ 1645958 h 1691128"/>
                    <a:gd name="connsiteX0" fmla="*/ 33 w 1116628"/>
                    <a:gd name="connsiteY0" fmla="*/ 1830175 h 1870566"/>
                    <a:gd name="connsiteX1" fmla="*/ 638313 w 1116628"/>
                    <a:gd name="connsiteY1" fmla="*/ 6902 h 1870566"/>
                    <a:gd name="connsiteX2" fmla="*/ 1116615 w 1116628"/>
                    <a:gd name="connsiteY2" fmla="*/ 1216724 h 1870566"/>
                    <a:gd name="connsiteX3" fmla="*/ 665185 w 1116628"/>
                    <a:gd name="connsiteY3" fmla="*/ 1266326 h 1870566"/>
                    <a:gd name="connsiteX4" fmla="*/ 33 w 1116628"/>
                    <a:gd name="connsiteY4" fmla="*/ 1830175 h 1870566"/>
                    <a:gd name="connsiteX0" fmla="*/ 33 w 1155007"/>
                    <a:gd name="connsiteY0" fmla="*/ 1825638 h 1864321"/>
                    <a:gd name="connsiteX1" fmla="*/ 638313 w 1155007"/>
                    <a:gd name="connsiteY1" fmla="*/ 2365 h 1864321"/>
                    <a:gd name="connsiteX2" fmla="*/ 1154995 w 1155007"/>
                    <a:gd name="connsiteY2" fmla="*/ 1441568 h 1864321"/>
                    <a:gd name="connsiteX3" fmla="*/ 665185 w 1155007"/>
                    <a:gd name="connsiteY3" fmla="*/ 1261789 h 1864321"/>
                    <a:gd name="connsiteX4" fmla="*/ 33 w 1155007"/>
                    <a:gd name="connsiteY4" fmla="*/ 1825638 h 1864321"/>
                    <a:gd name="connsiteX0" fmla="*/ 42 w 1042405"/>
                    <a:gd name="connsiteY0" fmla="*/ 1506639 h 1562748"/>
                    <a:gd name="connsiteX1" fmla="*/ 525712 w 1042405"/>
                    <a:gd name="connsiteY1" fmla="*/ 79 h 1562748"/>
                    <a:gd name="connsiteX2" fmla="*/ 1042394 w 1042405"/>
                    <a:gd name="connsiteY2" fmla="*/ 1439282 h 1562748"/>
                    <a:gd name="connsiteX3" fmla="*/ 552584 w 1042405"/>
                    <a:gd name="connsiteY3" fmla="*/ 1259503 h 1562748"/>
                    <a:gd name="connsiteX4" fmla="*/ 42 w 1042405"/>
                    <a:gd name="connsiteY4" fmla="*/ 1506639 h 1562748"/>
                    <a:gd name="connsiteX0" fmla="*/ 42 w 1042405"/>
                    <a:gd name="connsiteY0" fmla="*/ 1548992 h 1601915"/>
                    <a:gd name="connsiteX1" fmla="*/ 525712 w 1042405"/>
                    <a:gd name="connsiteY1" fmla="*/ 204 h 1601915"/>
                    <a:gd name="connsiteX2" fmla="*/ 1042394 w 1042405"/>
                    <a:gd name="connsiteY2" fmla="*/ 1439407 h 1601915"/>
                    <a:gd name="connsiteX3" fmla="*/ 552584 w 1042405"/>
                    <a:gd name="connsiteY3" fmla="*/ 1259628 h 1601915"/>
                    <a:gd name="connsiteX4" fmla="*/ 42 w 1042405"/>
                    <a:gd name="connsiteY4" fmla="*/ 1548992 h 1601915"/>
                    <a:gd name="connsiteX0" fmla="*/ 44 w 1023639"/>
                    <a:gd name="connsiteY0" fmla="*/ 1548992 h 1601915"/>
                    <a:gd name="connsiteX1" fmla="*/ 506946 w 1023639"/>
                    <a:gd name="connsiteY1" fmla="*/ 204 h 1601915"/>
                    <a:gd name="connsiteX2" fmla="*/ 1023628 w 1023639"/>
                    <a:gd name="connsiteY2" fmla="*/ 1439407 h 1601915"/>
                    <a:gd name="connsiteX3" fmla="*/ 533818 w 1023639"/>
                    <a:gd name="connsiteY3" fmla="*/ 1259628 h 1601915"/>
                    <a:gd name="connsiteX4" fmla="*/ 44 w 1023639"/>
                    <a:gd name="connsiteY4" fmla="*/ 1548992 h 1601915"/>
                    <a:gd name="connsiteX0" fmla="*/ 4 w 1023600"/>
                    <a:gd name="connsiteY0" fmla="*/ 789217 h 801854"/>
                    <a:gd name="connsiteX1" fmla="*/ 525674 w 1023600"/>
                    <a:gd name="connsiteY1" fmla="*/ 541 h 801854"/>
                    <a:gd name="connsiteX2" fmla="*/ 1023588 w 1023600"/>
                    <a:gd name="connsiteY2" fmla="*/ 679632 h 801854"/>
                    <a:gd name="connsiteX3" fmla="*/ 533778 w 1023600"/>
                    <a:gd name="connsiteY3" fmla="*/ 499853 h 801854"/>
                    <a:gd name="connsiteX4" fmla="*/ 4 w 1023600"/>
                    <a:gd name="connsiteY4" fmla="*/ 789217 h 801854"/>
                    <a:gd name="connsiteX0" fmla="*/ 2 w 1192514"/>
                    <a:gd name="connsiteY0" fmla="*/ 982313 h 991428"/>
                    <a:gd name="connsiteX1" fmla="*/ 694587 w 1192514"/>
                    <a:gd name="connsiteY1" fmla="*/ 3609 h 991428"/>
                    <a:gd name="connsiteX2" fmla="*/ 1192501 w 1192514"/>
                    <a:gd name="connsiteY2" fmla="*/ 682700 h 991428"/>
                    <a:gd name="connsiteX3" fmla="*/ 702691 w 1192514"/>
                    <a:gd name="connsiteY3" fmla="*/ 502921 h 991428"/>
                    <a:gd name="connsiteX4" fmla="*/ 2 w 1192514"/>
                    <a:gd name="connsiteY4" fmla="*/ 982313 h 991428"/>
                    <a:gd name="connsiteX0" fmla="*/ 12933 w 1205443"/>
                    <a:gd name="connsiteY0" fmla="*/ 992108 h 994053"/>
                    <a:gd name="connsiteX1" fmla="*/ 293056 w 1205443"/>
                    <a:gd name="connsiteY1" fmla="*/ 298909 h 994053"/>
                    <a:gd name="connsiteX2" fmla="*/ 707518 w 1205443"/>
                    <a:gd name="connsiteY2" fmla="*/ 13404 h 994053"/>
                    <a:gd name="connsiteX3" fmla="*/ 1205432 w 1205443"/>
                    <a:gd name="connsiteY3" fmla="*/ 692495 h 994053"/>
                    <a:gd name="connsiteX4" fmla="*/ 715622 w 1205443"/>
                    <a:gd name="connsiteY4" fmla="*/ 512716 h 994053"/>
                    <a:gd name="connsiteX5" fmla="*/ 12933 w 1205443"/>
                    <a:gd name="connsiteY5" fmla="*/ 992108 h 994053"/>
                    <a:gd name="connsiteX0" fmla="*/ 12933 w 1411890"/>
                    <a:gd name="connsiteY0" fmla="*/ 1001435 h 1003275"/>
                    <a:gd name="connsiteX1" fmla="*/ 293056 w 1411890"/>
                    <a:gd name="connsiteY1" fmla="*/ 308236 h 1003275"/>
                    <a:gd name="connsiteX2" fmla="*/ 707518 w 1411890"/>
                    <a:gd name="connsiteY2" fmla="*/ 22731 h 1003275"/>
                    <a:gd name="connsiteX3" fmla="*/ 1411883 w 1411890"/>
                    <a:gd name="connsiteY3" fmla="*/ 870735 h 1003275"/>
                    <a:gd name="connsiteX4" fmla="*/ 715622 w 1411890"/>
                    <a:gd name="connsiteY4" fmla="*/ 522043 h 1003275"/>
                    <a:gd name="connsiteX5" fmla="*/ 12933 w 1411890"/>
                    <a:gd name="connsiteY5" fmla="*/ 1001435 h 1003275"/>
                    <a:gd name="connsiteX0" fmla="*/ 12933 w 1524499"/>
                    <a:gd name="connsiteY0" fmla="*/ 1016898 h 1185955"/>
                    <a:gd name="connsiteX1" fmla="*/ 293056 w 1524499"/>
                    <a:gd name="connsiteY1" fmla="*/ 323699 h 1185955"/>
                    <a:gd name="connsiteX2" fmla="*/ 707518 w 1524499"/>
                    <a:gd name="connsiteY2" fmla="*/ 38194 h 1185955"/>
                    <a:gd name="connsiteX3" fmla="*/ 1524493 w 1524499"/>
                    <a:gd name="connsiteY3" fmla="*/ 1139569 h 1185955"/>
                    <a:gd name="connsiteX4" fmla="*/ 715622 w 1524499"/>
                    <a:gd name="connsiteY4" fmla="*/ 537506 h 1185955"/>
                    <a:gd name="connsiteX5" fmla="*/ 12933 w 1524499"/>
                    <a:gd name="connsiteY5" fmla="*/ 1016898 h 1185955"/>
                    <a:gd name="connsiteX0" fmla="*/ 12933 w 1524499"/>
                    <a:gd name="connsiteY0" fmla="*/ 1143584 h 1185041"/>
                    <a:gd name="connsiteX1" fmla="*/ 293056 w 1524499"/>
                    <a:gd name="connsiteY1" fmla="*/ 323699 h 1185041"/>
                    <a:gd name="connsiteX2" fmla="*/ 707518 w 1524499"/>
                    <a:gd name="connsiteY2" fmla="*/ 38194 h 1185041"/>
                    <a:gd name="connsiteX3" fmla="*/ 1524493 w 1524499"/>
                    <a:gd name="connsiteY3" fmla="*/ 1139569 h 1185041"/>
                    <a:gd name="connsiteX4" fmla="*/ 715622 w 1524499"/>
                    <a:gd name="connsiteY4" fmla="*/ 537506 h 1185041"/>
                    <a:gd name="connsiteX5" fmla="*/ 12933 w 1524499"/>
                    <a:gd name="connsiteY5" fmla="*/ 1143584 h 1185041"/>
                    <a:gd name="connsiteX0" fmla="*/ 8641 w 1520207"/>
                    <a:gd name="connsiteY0" fmla="*/ 1143584 h 1178583"/>
                    <a:gd name="connsiteX1" fmla="*/ 288764 w 1520207"/>
                    <a:gd name="connsiteY1" fmla="*/ 323699 h 1178583"/>
                    <a:gd name="connsiteX2" fmla="*/ 703226 w 1520207"/>
                    <a:gd name="connsiteY2" fmla="*/ 38194 h 1178583"/>
                    <a:gd name="connsiteX3" fmla="*/ 1520201 w 1520207"/>
                    <a:gd name="connsiteY3" fmla="*/ 1139569 h 1178583"/>
                    <a:gd name="connsiteX4" fmla="*/ 617488 w 1520207"/>
                    <a:gd name="connsiteY4" fmla="*/ 368593 h 1178583"/>
                    <a:gd name="connsiteX5" fmla="*/ 8641 w 1520207"/>
                    <a:gd name="connsiteY5" fmla="*/ 1143584 h 1178583"/>
                    <a:gd name="connsiteX0" fmla="*/ 8641 w 1526541"/>
                    <a:gd name="connsiteY0" fmla="*/ 1143584 h 1154900"/>
                    <a:gd name="connsiteX1" fmla="*/ 288764 w 1526541"/>
                    <a:gd name="connsiteY1" fmla="*/ 323699 h 1154900"/>
                    <a:gd name="connsiteX2" fmla="*/ 703226 w 1526541"/>
                    <a:gd name="connsiteY2" fmla="*/ 38194 h 1154900"/>
                    <a:gd name="connsiteX3" fmla="*/ 1520201 w 1526541"/>
                    <a:gd name="connsiteY3" fmla="*/ 1139569 h 1154900"/>
                    <a:gd name="connsiteX4" fmla="*/ 1058265 w 1526541"/>
                    <a:gd name="connsiteY4" fmla="*/ 661527 h 1154900"/>
                    <a:gd name="connsiteX5" fmla="*/ 617488 w 1526541"/>
                    <a:gd name="connsiteY5" fmla="*/ 368593 h 1154900"/>
                    <a:gd name="connsiteX6" fmla="*/ 8641 w 1526541"/>
                    <a:gd name="connsiteY6" fmla="*/ 1143584 h 1154900"/>
                    <a:gd name="connsiteX0" fmla="*/ 8641 w 1527164"/>
                    <a:gd name="connsiteY0" fmla="*/ 1143584 h 1153272"/>
                    <a:gd name="connsiteX1" fmla="*/ 288764 w 1527164"/>
                    <a:gd name="connsiteY1" fmla="*/ 323699 h 1153272"/>
                    <a:gd name="connsiteX2" fmla="*/ 703226 w 1527164"/>
                    <a:gd name="connsiteY2" fmla="*/ 38194 h 1153272"/>
                    <a:gd name="connsiteX3" fmla="*/ 1520201 w 1527164"/>
                    <a:gd name="connsiteY3" fmla="*/ 1139569 h 1153272"/>
                    <a:gd name="connsiteX4" fmla="*/ 1095801 w 1527164"/>
                    <a:gd name="connsiteY4" fmla="*/ 598185 h 1153272"/>
                    <a:gd name="connsiteX5" fmla="*/ 617488 w 1527164"/>
                    <a:gd name="connsiteY5" fmla="*/ 368593 h 1153272"/>
                    <a:gd name="connsiteX6" fmla="*/ 8641 w 1527164"/>
                    <a:gd name="connsiteY6" fmla="*/ 1143584 h 1153272"/>
                    <a:gd name="connsiteX0" fmla="*/ 8641 w 1526018"/>
                    <a:gd name="connsiteY0" fmla="*/ 1143584 h 1156216"/>
                    <a:gd name="connsiteX1" fmla="*/ 288764 w 1526018"/>
                    <a:gd name="connsiteY1" fmla="*/ 323699 h 1156216"/>
                    <a:gd name="connsiteX2" fmla="*/ 703226 w 1526018"/>
                    <a:gd name="connsiteY2" fmla="*/ 38194 h 1156216"/>
                    <a:gd name="connsiteX3" fmla="*/ 1520201 w 1526018"/>
                    <a:gd name="connsiteY3" fmla="*/ 1139569 h 1156216"/>
                    <a:gd name="connsiteX4" fmla="*/ 1020728 w 1526018"/>
                    <a:gd name="connsiteY4" fmla="*/ 703756 h 1156216"/>
                    <a:gd name="connsiteX5" fmla="*/ 617488 w 1526018"/>
                    <a:gd name="connsiteY5" fmla="*/ 368593 h 1156216"/>
                    <a:gd name="connsiteX6" fmla="*/ 8641 w 1526018"/>
                    <a:gd name="connsiteY6" fmla="*/ 1143584 h 1156216"/>
                    <a:gd name="connsiteX0" fmla="*/ 7126 w 1580808"/>
                    <a:gd name="connsiteY0" fmla="*/ 1291383 h 1291433"/>
                    <a:gd name="connsiteX1" fmla="*/ 343554 w 1580808"/>
                    <a:gd name="connsiteY1" fmla="*/ 323699 h 1291433"/>
                    <a:gd name="connsiteX2" fmla="*/ 758016 w 1580808"/>
                    <a:gd name="connsiteY2" fmla="*/ 38194 h 1291433"/>
                    <a:gd name="connsiteX3" fmla="*/ 1574991 w 1580808"/>
                    <a:gd name="connsiteY3" fmla="*/ 1139569 h 1291433"/>
                    <a:gd name="connsiteX4" fmla="*/ 1075518 w 1580808"/>
                    <a:gd name="connsiteY4" fmla="*/ 703756 h 1291433"/>
                    <a:gd name="connsiteX5" fmla="*/ 672278 w 1580808"/>
                    <a:gd name="connsiteY5" fmla="*/ 368593 h 1291433"/>
                    <a:gd name="connsiteX6" fmla="*/ 7126 w 1580808"/>
                    <a:gd name="connsiteY6" fmla="*/ 1291383 h 1291433"/>
                    <a:gd name="connsiteX0" fmla="*/ 7126 w 1579984"/>
                    <a:gd name="connsiteY0" fmla="*/ 1291383 h 1291432"/>
                    <a:gd name="connsiteX1" fmla="*/ 343554 w 1579984"/>
                    <a:gd name="connsiteY1" fmla="*/ 323699 h 1291432"/>
                    <a:gd name="connsiteX2" fmla="*/ 758016 w 1579984"/>
                    <a:gd name="connsiteY2" fmla="*/ 38194 h 1291432"/>
                    <a:gd name="connsiteX3" fmla="*/ 1574991 w 1579984"/>
                    <a:gd name="connsiteY3" fmla="*/ 1139569 h 1291432"/>
                    <a:gd name="connsiteX4" fmla="*/ 1000445 w 1579984"/>
                    <a:gd name="connsiteY4" fmla="*/ 745984 h 1291432"/>
                    <a:gd name="connsiteX5" fmla="*/ 672278 w 1579984"/>
                    <a:gd name="connsiteY5" fmla="*/ 368593 h 1291432"/>
                    <a:gd name="connsiteX6" fmla="*/ 7126 w 1579984"/>
                    <a:gd name="connsiteY6" fmla="*/ 1291383 h 1291432"/>
                    <a:gd name="connsiteX0" fmla="*/ 6446 w 1579304"/>
                    <a:gd name="connsiteY0" fmla="*/ 1291383 h 1292196"/>
                    <a:gd name="connsiteX1" fmla="*/ 342874 w 1579304"/>
                    <a:gd name="connsiteY1" fmla="*/ 323699 h 1292196"/>
                    <a:gd name="connsiteX2" fmla="*/ 757336 w 1579304"/>
                    <a:gd name="connsiteY2" fmla="*/ 38194 h 1292196"/>
                    <a:gd name="connsiteX3" fmla="*/ 1574311 w 1579304"/>
                    <a:gd name="connsiteY3" fmla="*/ 1139569 h 1292196"/>
                    <a:gd name="connsiteX4" fmla="*/ 999765 w 1579304"/>
                    <a:gd name="connsiteY4" fmla="*/ 745984 h 1292196"/>
                    <a:gd name="connsiteX5" fmla="*/ 652830 w 1579304"/>
                    <a:gd name="connsiteY5" fmla="*/ 495278 h 1292196"/>
                    <a:gd name="connsiteX6" fmla="*/ 6446 w 1579304"/>
                    <a:gd name="connsiteY6" fmla="*/ 1291383 h 1292196"/>
                    <a:gd name="connsiteX0" fmla="*/ 6446 w 1579304"/>
                    <a:gd name="connsiteY0" fmla="*/ 1291383 h 1292080"/>
                    <a:gd name="connsiteX1" fmla="*/ 342874 w 1579304"/>
                    <a:gd name="connsiteY1" fmla="*/ 323699 h 1292080"/>
                    <a:gd name="connsiteX2" fmla="*/ 757336 w 1579304"/>
                    <a:gd name="connsiteY2" fmla="*/ 38194 h 1292080"/>
                    <a:gd name="connsiteX3" fmla="*/ 1574311 w 1579304"/>
                    <a:gd name="connsiteY3" fmla="*/ 1139569 h 1292080"/>
                    <a:gd name="connsiteX4" fmla="*/ 999765 w 1579304"/>
                    <a:gd name="connsiteY4" fmla="*/ 745984 h 1292080"/>
                    <a:gd name="connsiteX5" fmla="*/ 652830 w 1579304"/>
                    <a:gd name="connsiteY5" fmla="*/ 495278 h 1292080"/>
                    <a:gd name="connsiteX6" fmla="*/ 6446 w 1579304"/>
                    <a:gd name="connsiteY6" fmla="*/ 1291383 h 1292080"/>
                    <a:gd name="connsiteX0" fmla="*/ 6446 w 1523593"/>
                    <a:gd name="connsiteY0" fmla="*/ 1294073 h 1294770"/>
                    <a:gd name="connsiteX1" fmla="*/ 342874 w 1523593"/>
                    <a:gd name="connsiteY1" fmla="*/ 326389 h 1294770"/>
                    <a:gd name="connsiteX2" fmla="*/ 757336 w 1523593"/>
                    <a:gd name="connsiteY2" fmla="*/ 40884 h 1294770"/>
                    <a:gd name="connsiteX3" fmla="*/ 1518006 w 1523593"/>
                    <a:gd name="connsiteY3" fmla="*/ 1184487 h 1294770"/>
                    <a:gd name="connsiteX4" fmla="*/ 999765 w 1523593"/>
                    <a:gd name="connsiteY4" fmla="*/ 748674 h 1294770"/>
                    <a:gd name="connsiteX5" fmla="*/ 652830 w 1523593"/>
                    <a:gd name="connsiteY5" fmla="*/ 497968 h 1294770"/>
                    <a:gd name="connsiteX6" fmla="*/ 6446 w 1523593"/>
                    <a:gd name="connsiteY6" fmla="*/ 1294073 h 1294770"/>
                    <a:gd name="connsiteX0" fmla="*/ 28110 w 1545257"/>
                    <a:gd name="connsiteY0" fmla="*/ 1306238 h 1307519"/>
                    <a:gd name="connsiteX1" fmla="*/ 176855 w 1545257"/>
                    <a:gd name="connsiteY1" fmla="*/ 275211 h 1307519"/>
                    <a:gd name="connsiteX2" fmla="*/ 779000 w 1545257"/>
                    <a:gd name="connsiteY2" fmla="*/ 53049 h 1307519"/>
                    <a:gd name="connsiteX3" fmla="*/ 1539670 w 1545257"/>
                    <a:gd name="connsiteY3" fmla="*/ 1196652 h 1307519"/>
                    <a:gd name="connsiteX4" fmla="*/ 1021429 w 1545257"/>
                    <a:gd name="connsiteY4" fmla="*/ 760839 h 1307519"/>
                    <a:gd name="connsiteX5" fmla="*/ 674494 w 1545257"/>
                    <a:gd name="connsiteY5" fmla="*/ 510133 h 1307519"/>
                    <a:gd name="connsiteX6" fmla="*/ 28110 w 1545257"/>
                    <a:gd name="connsiteY6" fmla="*/ 1306238 h 1307519"/>
                    <a:gd name="connsiteX0" fmla="*/ 18917 w 1629905"/>
                    <a:gd name="connsiteY0" fmla="*/ 1601837 h 1602966"/>
                    <a:gd name="connsiteX1" fmla="*/ 261503 w 1629905"/>
                    <a:gd name="connsiteY1" fmla="*/ 275211 h 1602966"/>
                    <a:gd name="connsiteX2" fmla="*/ 863648 w 1629905"/>
                    <a:gd name="connsiteY2" fmla="*/ 53049 h 1602966"/>
                    <a:gd name="connsiteX3" fmla="*/ 1624318 w 1629905"/>
                    <a:gd name="connsiteY3" fmla="*/ 1196652 h 1602966"/>
                    <a:gd name="connsiteX4" fmla="*/ 1106077 w 1629905"/>
                    <a:gd name="connsiteY4" fmla="*/ 760839 h 1602966"/>
                    <a:gd name="connsiteX5" fmla="*/ 759142 w 1629905"/>
                    <a:gd name="connsiteY5" fmla="*/ 510133 h 1602966"/>
                    <a:gd name="connsiteX6" fmla="*/ 18917 w 1629905"/>
                    <a:gd name="connsiteY6" fmla="*/ 1601837 h 1602966"/>
                    <a:gd name="connsiteX0" fmla="*/ 9667 w 1620655"/>
                    <a:gd name="connsiteY0" fmla="*/ 1601837 h 1602367"/>
                    <a:gd name="connsiteX1" fmla="*/ 252253 w 1620655"/>
                    <a:gd name="connsiteY1" fmla="*/ 275211 h 1602367"/>
                    <a:gd name="connsiteX2" fmla="*/ 854398 w 1620655"/>
                    <a:gd name="connsiteY2" fmla="*/ 53049 h 1602367"/>
                    <a:gd name="connsiteX3" fmla="*/ 1615068 w 1620655"/>
                    <a:gd name="connsiteY3" fmla="*/ 1196652 h 1602367"/>
                    <a:gd name="connsiteX4" fmla="*/ 1096827 w 1620655"/>
                    <a:gd name="connsiteY4" fmla="*/ 760839 h 1602367"/>
                    <a:gd name="connsiteX5" fmla="*/ 572848 w 1620655"/>
                    <a:gd name="connsiteY5" fmla="*/ 440050 h 1602367"/>
                    <a:gd name="connsiteX6" fmla="*/ 9667 w 1620655"/>
                    <a:gd name="connsiteY6" fmla="*/ 1601837 h 1602367"/>
                    <a:gd name="connsiteX0" fmla="*/ 76319 w 1687307"/>
                    <a:gd name="connsiteY0" fmla="*/ 1589844 h 1590053"/>
                    <a:gd name="connsiteX1" fmla="*/ 80551 w 1687307"/>
                    <a:gd name="connsiteY1" fmla="*/ 325549 h 1590053"/>
                    <a:gd name="connsiteX2" fmla="*/ 921050 w 1687307"/>
                    <a:gd name="connsiteY2" fmla="*/ 41056 h 1590053"/>
                    <a:gd name="connsiteX3" fmla="*/ 1681720 w 1687307"/>
                    <a:gd name="connsiteY3" fmla="*/ 1184659 h 1590053"/>
                    <a:gd name="connsiteX4" fmla="*/ 1163479 w 1687307"/>
                    <a:gd name="connsiteY4" fmla="*/ 748846 h 1590053"/>
                    <a:gd name="connsiteX5" fmla="*/ 639500 w 1687307"/>
                    <a:gd name="connsiteY5" fmla="*/ 428057 h 1590053"/>
                    <a:gd name="connsiteX6" fmla="*/ 76319 w 1687307"/>
                    <a:gd name="connsiteY6" fmla="*/ 1589844 h 1590053"/>
                    <a:gd name="connsiteX0" fmla="*/ 65702 w 1698529"/>
                    <a:gd name="connsiteY0" fmla="*/ 1863226 h 1863397"/>
                    <a:gd name="connsiteX1" fmla="*/ 91773 w 1698529"/>
                    <a:gd name="connsiteY1" fmla="*/ 325549 h 1863397"/>
                    <a:gd name="connsiteX2" fmla="*/ 932272 w 1698529"/>
                    <a:gd name="connsiteY2" fmla="*/ 41056 h 1863397"/>
                    <a:gd name="connsiteX3" fmla="*/ 1692942 w 1698529"/>
                    <a:gd name="connsiteY3" fmla="*/ 1184659 h 1863397"/>
                    <a:gd name="connsiteX4" fmla="*/ 1174701 w 1698529"/>
                    <a:gd name="connsiteY4" fmla="*/ 748846 h 1863397"/>
                    <a:gd name="connsiteX5" fmla="*/ 650722 w 1698529"/>
                    <a:gd name="connsiteY5" fmla="*/ 428057 h 1863397"/>
                    <a:gd name="connsiteX6" fmla="*/ 65702 w 1698529"/>
                    <a:gd name="connsiteY6" fmla="*/ 1863226 h 1863397"/>
                    <a:gd name="connsiteX0" fmla="*/ 49790 w 1682617"/>
                    <a:gd name="connsiteY0" fmla="*/ 1863226 h 1863482"/>
                    <a:gd name="connsiteX1" fmla="*/ 75861 w 1682617"/>
                    <a:gd name="connsiteY1" fmla="*/ 325549 h 1863482"/>
                    <a:gd name="connsiteX2" fmla="*/ 916360 w 1682617"/>
                    <a:gd name="connsiteY2" fmla="*/ 41056 h 1863482"/>
                    <a:gd name="connsiteX3" fmla="*/ 1677030 w 1682617"/>
                    <a:gd name="connsiteY3" fmla="*/ 1184659 h 1863482"/>
                    <a:gd name="connsiteX4" fmla="*/ 1158789 w 1682617"/>
                    <a:gd name="connsiteY4" fmla="*/ 748846 h 1863482"/>
                    <a:gd name="connsiteX5" fmla="*/ 385177 w 1682617"/>
                    <a:gd name="connsiteY5" fmla="*/ 450110 h 1863482"/>
                    <a:gd name="connsiteX6" fmla="*/ 49790 w 1682617"/>
                    <a:gd name="connsiteY6" fmla="*/ 1863226 h 1863482"/>
                    <a:gd name="connsiteX0" fmla="*/ 55831 w 1688658"/>
                    <a:gd name="connsiteY0" fmla="*/ 1863226 h 1865306"/>
                    <a:gd name="connsiteX1" fmla="*/ 81902 w 1688658"/>
                    <a:gd name="connsiteY1" fmla="*/ 325549 h 1865306"/>
                    <a:gd name="connsiteX2" fmla="*/ 922401 w 1688658"/>
                    <a:gd name="connsiteY2" fmla="*/ 41056 h 1865306"/>
                    <a:gd name="connsiteX3" fmla="*/ 1683071 w 1688658"/>
                    <a:gd name="connsiteY3" fmla="*/ 1184659 h 1865306"/>
                    <a:gd name="connsiteX4" fmla="*/ 1164830 w 1688658"/>
                    <a:gd name="connsiteY4" fmla="*/ 748846 h 1865306"/>
                    <a:gd name="connsiteX5" fmla="*/ 489049 w 1688658"/>
                    <a:gd name="connsiteY5" fmla="*/ 658948 h 1865306"/>
                    <a:gd name="connsiteX6" fmla="*/ 55831 w 1688658"/>
                    <a:gd name="connsiteY6" fmla="*/ 1863226 h 1865306"/>
                    <a:gd name="connsiteX0" fmla="*/ 83856 w 1668618"/>
                    <a:gd name="connsiteY0" fmla="*/ 1824056 h 1826199"/>
                    <a:gd name="connsiteX1" fmla="*/ 61862 w 1668618"/>
                    <a:gd name="connsiteY1" fmla="*/ 325549 h 1826199"/>
                    <a:gd name="connsiteX2" fmla="*/ 902361 w 1668618"/>
                    <a:gd name="connsiteY2" fmla="*/ 41056 h 1826199"/>
                    <a:gd name="connsiteX3" fmla="*/ 1663031 w 1668618"/>
                    <a:gd name="connsiteY3" fmla="*/ 1184659 h 1826199"/>
                    <a:gd name="connsiteX4" fmla="*/ 1144790 w 1668618"/>
                    <a:gd name="connsiteY4" fmla="*/ 748846 h 1826199"/>
                    <a:gd name="connsiteX5" fmla="*/ 469009 w 1668618"/>
                    <a:gd name="connsiteY5" fmla="*/ 658948 h 1826199"/>
                    <a:gd name="connsiteX6" fmla="*/ 83856 w 1668618"/>
                    <a:gd name="connsiteY6" fmla="*/ 1824056 h 1826199"/>
                    <a:gd name="connsiteX0" fmla="*/ 81236 w 1665998"/>
                    <a:gd name="connsiteY0" fmla="*/ 1824056 h 1825357"/>
                    <a:gd name="connsiteX1" fmla="*/ 59242 w 1665998"/>
                    <a:gd name="connsiteY1" fmla="*/ 325549 h 1825357"/>
                    <a:gd name="connsiteX2" fmla="*/ 899741 w 1665998"/>
                    <a:gd name="connsiteY2" fmla="*/ 41056 h 1825357"/>
                    <a:gd name="connsiteX3" fmla="*/ 1660411 w 1665998"/>
                    <a:gd name="connsiteY3" fmla="*/ 1184659 h 1825357"/>
                    <a:gd name="connsiteX4" fmla="*/ 1142170 w 1665998"/>
                    <a:gd name="connsiteY4" fmla="*/ 748846 h 1825357"/>
                    <a:gd name="connsiteX5" fmla="*/ 408031 w 1665998"/>
                    <a:gd name="connsiteY5" fmla="*/ 591081 h 1825357"/>
                    <a:gd name="connsiteX6" fmla="*/ 81236 w 1665998"/>
                    <a:gd name="connsiteY6" fmla="*/ 1824056 h 1825357"/>
                    <a:gd name="connsiteX0" fmla="*/ 81439 w 1666201"/>
                    <a:gd name="connsiteY0" fmla="*/ 1824056 h 1826482"/>
                    <a:gd name="connsiteX1" fmla="*/ 59445 w 1666201"/>
                    <a:gd name="connsiteY1" fmla="*/ 325549 h 1826482"/>
                    <a:gd name="connsiteX2" fmla="*/ 899944 w 1666201"/>
                    <a:gd name="connsiteY2" fmla="*/ 41056 h 1826482"/>
                    <a:gd name="connsiteX3" fmla="*/ 1660614 w 1666201"/>
                    <a:gd name="connsiteY3" fmla="*/ 1184659 h 1826482"/>
                    <a:gd name="connsiteX4" fmla="*/ 1142373 w 1666201"/>
                    <a:gd name="connsiteY4" fmla="*/ 748846 h 1826482"/>
                    <a:gd name="connsiteX5" fmla="*/ 412890 w 1666201"/>
                    <a:gd name="connsiteY5" fmla="*/ 677979 h 1826482"/>
                    <a:gd name="connsiteX6" fmla="*/ 81439 w 1666201"/>
                    <a:gd name="connsiteY6" fmla="*/ 1824056 h 1826482"/>
                    <a:gd name="connsiteX0" fmla="*/ 154179 w 1738941"/>
                    <a:gd name="connsiteY0" fmla="*/ 1810311 h 1811604"/>
                    <a:gd name="connsiteX1" fmla="*/ 41695 w 1738941"/>
                    <a:gd name="connsiteY1" fmla="*/ 410283 h 1811604"/>
                    <a:gd name="connsiteX2" fmla="*/ 972684 w 1738941"/>
                    <a:gd name="connsiteY2" fmla="*/ 27311 h 1811604"/>
                    <a:gd name="connsiteX3" fmla="*/ 1733354 w 1738941"/>
                    <a:gd name="connsiteY3" fmla="*/ 1170914 h 1811604"/>
                    <a:gd name="connsiteX4" fmla="*/ 1215113 w 1738941"/>
                    <a:gd name="connsiteY4" fmla="*/ 735101 h 1811604"/>
                    <a:gd name="connsiteX5" fmla="*/ 485630 w 1738941"/>
                    <a:gd name="connsiteY5" fmla="*/ 664234 h 1811604"/>
                    <a:gd name="connsiteX6" fmla="*/ 154179 w 1738941"/>
                    <a:gd name="connsiteY6" fmla="*/ 1810311 h 1811604"/>
                    <a:gd name="connsiteX0" fmla="*/ 161213 w 1745975"/>
                    <a:gd name="connsiteY0" fmla="*/ 1810311 h 1816112"/>
                    <a:gd name="connsiteX1" fmla="*/ 48729 w 1745975"/>
                    <a:gd name="connsiteY1" fmla="*/ 410283 h 1816112"/>
                    <a:gd name="connsiteX2" fmla="*/ 979718 w 1745975"/>
                    <a:gd name="connsiteY2" fmla="*/ 27311 h 1816112"/>
                    <a:gd name="connsiteX3" fmla="*/ 1740388 w 1745975"/>
                    <a:gd name="connsiteY3" fmla="*/ 1170914 h 1816112"/>
                    <a:gd name="connsiteX4" fmla="*/ 1222147 w 1745975"/>
                    <a:gd name="connsiteY4" fmla="*/ 735101 h 1816112"/>
                    <a:gd name="connsiteX5" fmla="*/ 746215 w 1745975"/>
                    <a:gd name="connsiteY5" fmla="*/ 902144 h 1816112"/>
                    <a:gd name="connsiteX6" fmla="*/ 161213 w 1745975"/>
                    <a:gd name="connsiteY6" fmla="*/ 1810311 h 1816112"/>
                    <a:gd name="connsiteX0" fmla="*/ 15686 w 1600448"/>
                    <a:gd name="connsiteY0" fmla="*/ 1797623 h 1800666"/>
                    <a:gd name="connsiteX1" fmla="*/ 214323 w 1600448"/>
                    <a:gd name="connsiteY1" fmla="*/ 541721 h 1800666"/>
                    <a:gd name="connsiteX2" fmla="*/ 834191 w 1600448"/>
                    <a:gd name="connsiteY2" fmla="*/ 14623 h 1800666"/>
                    <a:gd name="connsiteX3" fmla="*/ 1594861 w 1600448"/>
                    <a:gd name="connsiteY3" fmla="*/ 1158226 h 1800666"/>
                    <a:gd name="connsiteX4" fmla="*/ 1076620 w 1600448"/>
                    <a:gd name="connsiteY4" fmla="*/ 722413 h 1800666"/>
                    <a:gd name="connsiteX5" fmla="*/ 600688 w 1600448"/>
                    <a:gd name="connsiteY5" fmla="*/ 889456 h 1800666"/>
                    <a:gd name="connsiteX6" fmla="*/ 15686 w 1600448"/>
                    <a:gd name="connsiteY6" fmla="*/ 1797623 h 1800666"/>
                    <a:gd name="connsiteX0" fmla="*/ 15686 w 1600448"/>
                    <a:gd name="connsiteY0" fmla="*/ 1734217 h 1737260"/>
                    <a:gd name="connsiteX1" fmla="*/ 214323 w 1600448"/>
                    <a:gd name="connsiteY1" fmla="*/ 478315 h 1737260"/>
                    <a:gd name="connsiteX2" fmla="*/ 823655 w 1600448"/>
                    <a:gd name="connsiteY2" fmla="*/ 16599 h 1737260"/>
                    <a:gd name="connsiteX3" fmla="*/ 1594861 w 1600448"/>
                    <a:gd name="connsiteY3" fmla="*/ 1094820 h 1737260"/>
                    <a:gd name="connsiteX4" fmla="*/ 1076620 w 1600448"/>
                    <a:gd name="connsiteY4" fmla="*/ 659007 h 1737260"/>
                    <a:gd name="connsiteX5" fmla="*/ 600688 w 1600448"/>
                    <a:gd name="connsiteY5" fmla="*/ 826050 h 1737260"/>
                    <a:gd name="connsiteX6" fmla="*/ 15686 w 1600448"/>
                    <a:gd name="connsiteY6" fmla="*/ 1734217 h 1737260"/>
                    <a:gd name="connsiteX0" fmla="*/ 14335 w 1599097"/>
                    <a:gd name="connsiteY0" fmla="*/ 1740054 h 1744254"/>
                    <a:gd name="connsiteX1" fmla="*/ 223509 w 1599097"/>
                    <a:gd name="connsiteY1" fmla="*/ 418769 h 1744254"/>
                    <a:gd name="connsiteX2" fmla="*/ 822304 w 1599097"/>
                    <a:gd name="connsiteY2" fmla="*/ 22436 h 1744254"/>
                    <a:gd name="connsiteX3" fmla="*/ 1593510 w 1599097"/>
                    <a:gd name="connsiteY3" fmla="*/ 1100657 h 1744254"/>
                    <a:gd name="connsiteX4" fmla="*/ 1075269 w 1599097"/>
                    <a:gd name="connsiteY4" fmla="*/ 664844 h 1744254"/>
                    <a:gd name="connsiteX5" fmla="*/ 599337 w 1599097"/>
                    <a:gd name="connsiteY5" fmla="*/ 831887 h 1744254"/>
                    <a:gd name="connsiteX6" fmla="*/ 14335 w 1599097"/>
                    <a:gd name="connsiteY6" fmla="*/ 1740054 h 1744254"/>
                    <a:gd name="connsiteX0" fmla="*/ 14335 w 1507290"/>
                    <a:gd name="connsiteY0" fmla="*/ 1734487 h 1738687"/>
                    <a:gd name="connsiteX1" fmla="*/ 223509 w 1507290"/>
                    <a:gd name="connsiteY1" fmla="*/ 413202 h 1738687"/>
                    <a:gd name="connsiteX2" fmla="*/ 822304 w 1507290"/>
                    <a:gd name="connsiteY2" fmla="*/ 16869 h 1738687"/>
                    <a:gd name="connsiteX3" fmla="*/ 1500339 w 1507290"/>
                    <a:gd name="connsiteY3" fmla="*/ 981665 h 1738687"/>
                    <a:gd name="connsiteX4" fmla="*/ 1075269 w 1507290"/>
                    <a:gd name="connsiteY4" fmla="*/ 659277 h 1738687"/>
                    <a:gd name="connsiteX5" fmla="*/ 599337 w 1507290"/>
                    <a:gd name="connsiteY5" fmla="*/ 826320 h 1738687"/>
                    <a:gd name="connsiteX6" fmla="*/ 14335 w 1507290"/>
                    <a:gd name="connsiteY6" fmla="*/ 1734487 h 1738687"/>
                    <a:gd name="connsiteX0" fmla="*/ 14335 w 1506327"/>
                    <a:gd name="connsiteY0" fmla="*/ 1734487 h 1738646"/>
                    <a:gd name="connsiteX1" fmla="*/ 223509 w 1506327"/>
                    <a:gd name="connsiteY1" fmla="*/ 413202 h 1738646"/>
                    <a:gd name="connsiteX2" fmla="*/ 822304 w 1506327"/>
                    <a:gd name="connsiteY2" fmla="*/ 16869 h 1738646"/>
                    <a:gd name="connsiteX3" fmla="*/ 1500339 w 1506327"/>
                    <a:gd name="connsiteY3" fmla="*/ 981665 h 1738646"/>
                    <a:gd name="connsiteX4" fmla="*/ 1013844 w 1506327"/>
                    <a:gd name="connsiteY4" fmla="*/ 711122 h 1738646"/>
                    <a:gd name="connsiteX5" fmla="*/ 599337 w 1506327"/>
                    <a:gd name="connsiteY5" fmla="*/ 826320 h 1738646"/>
                    <a:gd name="connsiteX6" fmla="*/ 14335 w 1506327"/>
                    <a:gd name="connsiteY6" fmla="*/ 1734487 h 1738646"/>
                    <a:gd name="connsiteX0" fmla="*/ 13377 w 1505369"/>
                    <a:gd name="connsiteY0" fmla="*/ 1734487 h 1744253"/>
                    <a:gd name="connsiteX1" fmla="*/ 222551 w 1505369"/>
                    <a:gd name="connsiteY1" fmla="*/ 413202 h 1744253"/>
                    <a:gd name="connsiteX2" fmla="*/ 821346 w 1505369"/>
                    <a:gd name="connsiteY2" fmla="*/ 16869 h 1744253"/>
                    <a:gd name="connsiteX3" fmla="*/ 1499381 w 1505369"/>
                    <a:gd name="connsiteY3" fmla="*/ 981665 h 1744253"/>
                    <a:gd name="connsiteX4" fmla="*/ 1012886 w 1505369"/>
                    <a:gd name="connsiteY4" fmla="*/ 711122 h 1744253"/>
                    <a:gd name="connsiteX5" fmla="*/ 581162 w 1505369"/>
                    <a:gd name="connsiteY5" fmla="*/ 999022 h 1744253"/>
                    <a:gd name="connsiteX6" fmla="*/ 13377 w 1505369"/>
                    <a:gd name="connsiteY6" fmla="*/ 1734487 h 1744253"/>
                    <a:gd name="connsiteX0" fmla="*/ 5669 w 1497661"/>
                    <a:gd name="connsiteY0" fmla="*/ 1727806 h 1734991"/>
                    <a:gd name="connsiteX1" fmla="*/ 306086 w 1497661"/>
                    <a:gd name="connsiteY1" fmla="*/ 498977 h 1734991"/>
                    <a:gd name="connsiteX2" fmla="*/ 813638 w 1497661"/>
                    <a:gd name="connsiteY2" fmla="*/ 10188 h 1734991"/>
                    <a:gd name="connsiteX3" fmla="*/ 1491673 w 1497661"/>
                    <a:gd name="connsiteY3" fmla="*/ 974984 h 1734991"/>
                    <a:gd name="connsiteX4" fmla="*/ 1005178 w 1497661"/>
                    <a:gd name="connsiteY4" fmla="*/ 704441 h 1734991"/>
                    <a:gd name="connsiteX5" fmla="*/ 573454 w 1497661"/>
                    <a:gd name="connsiteY5" fmla="*/ 992341 h 1734991"/>
                    <a:gd name="connsiteX6" fmla="*/ 5669 w 1497661"/>
                    <a:gd name="connsiteY6" fmla="*/ 1727806 h 1734991"/>
                    <a:gd name="connsiteX0" fmla="*/ 5669 w 1497661"/>
                    <a:gd name="connsiteY0" fmla="*/ 1605701 h 1612886"/>
                    <a:gd name="connsiteX1" fmla="*/ 306086 w 1497661"/>
                    <a:gd name="connsiteY1" fmla="*/ 376872 h 1612886"/>
                    <a:gd name="connsiteX2" fmla="*/ 825206 w 1497661"/>
                    <a:gd name="connsiteY2" fmla="*/ 13893 h 1612886"/>
                    <a:gd name="connsiteX3" fmla="*/ 1491673 w 1497661"/>
                    <a:gd name="connsiteY3" fmla="*/ 852879 h 1612886"/>
                    <a:gd name="connsiteX4" fmla="*/ 1005178 w 1497661"/>
                    <a:gd name="connsiteY4" fmla="*/ 582336 h 1612886"/>
                    <a:gd name="connsiteX5" fmla="*/ 573454 w 1497661"/>
                    <a:gd name="connsiteY5" fmla="*/ 870236 h 1612886"/>
                    <a:gd name="connsiteX6" fmla="*/ 5669 w 1497661"/>
                    <a:gd name="connsiteY6" fmla="*/ 1605701 h 1612886"/>
                    <a:gd name="connsiteX0" fmla="*/ 5669 w 1497661"/>
                    <a:gd name="connsiteY0" fmla="*/ 1807996 h 1815181"/>
                    <a:gd name="connsiteX1" fmla="*/ 306086 w 1497661"/>
                    <a:gd name="connsiteY1" fmla="*/ 579167 h 1815181"/>
                    <a:gd name="connsiteX2" fmla="*/ 666071 w 1497661"/>
                    <a:gd name="connsiteY2" fmla="*/ 19469 h 1815181"/>
                    <a:gd name="connsiteX3" fmla="*/ 825206 w 1497661"/>
                    <a:gd name="connsiteY3" fmla="*/ 216188 h 1815181"/>
                    <a:gd name="connsiteX4" fmla="*/ 1491673 w 1497661"/>
                    <a:gd name="connsiteY4" fmla="*/ 1055174 h 1815181"/>
                    <a:gd name="connsiteX5" fmla="*/ 1005178 w 1497661"/>
                    <a:gd name="connsiteY5" fmla="*/ 784631 h 1815181"/>
                    <a:gd name="connsiteX6" fmla="*/ 573454 w 1497661"/>
                    <a:gd name="connsiteY6" fmla="*/ 1072531 h 1815181"/>
                    <a:gd name="connsiteX7" fmla="*/ 5669 w 1497661"/>
                    <a:gd name="connsiteY7" fmla="*/ 1807996 h 1815181"/>
                    <a:gd name="connsiteX0" fmla="*/ 5669 w 1497661"/>
                    <a:gd name="connsiteY0" fmla="*/ 1801807 h 1808992"/>
                    <a:gd name="connsiteX1" fmla="*/ 306086 w 1497661"/>
                    <a:gd name="connsiteY1" fmla="*/ 572978 h 1808992"/>
                    <a:gd name="connsiteX2" fmla="*/ 666071 w 1497661"/>
                    <a:gd name="connsiteY2" fmla="*/ 13280 h 1808992"/>
                    <a:gd name="connsiteX3" fmla="*/ 914521 w 1497661"/>
                    <a:gd name="connsiteY3" fmla="*/ 281486 h 1808992"/>
                    <a:gd name="connsiteX4" fmla="*/ 1491673 w 1497661"/>
                    <a:gd name="connsiteY4" fmla="*/ 1048985 h 1808992"/>
                    <a:gd name="connsiteX5" fmla="*/ 1005178 w 1497661"/>
                    <a:gd name="connsiteY5" fmla="*/ 778442 h 1808992"/>
                    <a:gd name="connsiteX6" fmla="*/ 573454 w 1497661"/>
                    <a:gd name="connsiteY6" fmla="*/ 1066342 h 1808992"/>
                    <a:gd name="connsiteX7" fmla="*/ 5669 w 1497661"/>
                    <a:gd name="connsiteY7" fmla="*/ 1801807 h 1808992"/>
                    <a:gd name="connsiteX0" fmla="*/ 5669 w 1497661"/>
                    <a:gd name="connsiteY0" fmla="*/ 1805253 h 1812438"/>
                    <a:gd name="connsiteX1" fmla="*/ 306086 w 1497661"/>
                    <a:gd name="connsiteY1" fmla="*/ 576424 h 1812438"/>
                    <a:gd name="connsiteX2" fmla="*/ 666071 w 1497661"/>
                    <a:gd name="connsiteY2" fmla="*/ 16726 h 1812438"/>
                    <a:gd name="connsiteX3" fmla="*/ 1075798 w 1497661"/>
                    <a:gd name="connsiteY3" fmla="*/ 239191 h 1812438"/>
                    <a:gd name="connsiteX4" fmla="*/ 1491673 w 1497661"/>
                    <a:gd name="connsiteY4" fmla="*/ 1052431 h 1812438"/>
                    <a:gd name="connsiteX5" fmla="*/ 1005178 w 1497661"/>
                    <a:gd name="connsiteY5" fmla="*/ 781888 h 1812438"/>
                    <a:gd name="connsiteX6" fmla="*/ 573454 w 1497661"/>
                    <a:gd name="connsiteY6" fmla="*/ 1069788 h 1812438"/>
                    <a:gd name="connsiteX7" fmla="*/ 5669 w 1497661"/>
                    <a:gd name="connsiteY7" fmla="*/ 1805253 h 1812438"/>
                    <a:gd name="connsiteX0" fmla="*/ 10189 w 1382154"/>
                    <a:gd name="connsiteY0" fmla="*/ 1850818 h 1857636"/>
                    <a:gd name="connsiteX1" fmla="*/ 190579 w 1382154"/>
                    <a:gd name="connsiteY1" fmla="*/ 576424 h 1857636"/>
                    <a:gd name="connsiteX2" fmla="*/ 550564 w 1382154"/>
                    <a:gd name="connsiteY2" fmla="*/ 16726 h 1857636"/>
                    <a:gd name="connsiteX3" fmla="*/ 960291 w 1382154"/>
                    <a:gd name="connsiteY3" fmla="*/ 239191 h 1857636"/>
                    <a:gd name="connsiteX4" fmla="*/ 1376166 w 1382154"/>
                    <a:gd name="connsiteY4" fmla="*/ 1052431 h 1857636"/>
                    <a:gd name="connsiteX5" fmla="*/ 889671 w 1382154"/>
                    <a:gd name="connsiteY5" fmla="*/ 781888 h 1857636"/>
                    <a:gd name="connsiteX6" fmla="*/ 457947 w 1382154"/>
                    <a:gd name="connsiteY6" fmla="*/ 1069788 h 1857636"/>
                    <a:gd name="connsiteX7" fmla="*/ 10189 w 1382154"/>
                    <a:gd name="connsiteY7" fmla="*/ 1850818 h 185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2154" h="1857636">
                      <a:moveTo>
                        <a:pt x="10189" y="1850818"/>
                      </a:moveTo>
                      <a:cubicBezTo>
                        <a:pt x="-34372" y="1768591"/>
                        <a:pt x="74815" y="739541"/>
                        <a:pt x="190579" y="576424"/>
                      </a:cubicBezTo>
                      <a:cubicBezTo>
                        <a:pt x="271861" y="325227"/>
                        <a:pt x="464044" y="77222"/>
                        <a:pt x="550564" y="16726"/>
                      </a:cubicBezTo>
                      <a:cubicBezTo>
                        <a:pt x="637084" y="-43770"/>
                        <a:pt x="822691" y="66573"/>
                        <a:pt x="960291" y="239191"/>
                      </a:cubicBezTo>
                      <a:cubicBezTo>
                        <a:pt x="1097891" y="411809"/>
                        <a:pt x="1316993" y="948542"/>
                        <a:pt x="1376166" y="1052431"/>
                      </a:cubicBezTo>
                      <a:cubicBezTo>
                        <a:pt x="1435339" y="1156320"/>
                        <a:pt x="1040123" y="910384"/>
                        <a:pt x="889671" y="781888"/>
                      </a:cubicBezTo>
                      <a:cubicBezTo>
                        <a:pt x="739219" y="653392"/>
                        <a:pt x="604527" y="891633"/>
                        <a:pt x="457947" y="1069788"/>
                      </a:cubicBezTo>
                      <a:cubicBezTo>
                        <a:pt x="311367" y="1247943"/>
                        <a:pt x="54750" y="1933045"/>
                        <a:pt x="10189" y="18508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95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87" name="Forma libre 13">
                  <a:extLst>
                    <a:ext uri="{FF2B5EF4-FFF2-40B4-BE49-F238E27FC236}">
                      <a16:creationId xmlns:a16="http://schemas.microsoft.com/office/drawing/2014/main" id="{91D8FE31-3087-4B49-B08B-B727D60C15BE}"/>
                    </a:ext>
                  </a:extLst>
                </p:cNvPr>
                <p:cNvSpPr/>
                <p:nvPr/>
              </p:nvSpPr>
              <p:spPr>
                <a:xfrm rot="20550926" flipH="1">
                  <a:off x="5053971" y="1822079"/>
                  <a:ext cx="2225153" cy="2337289"/>
                </a:xfrm>
                <a:custGeom>
                  <a:avLst/>
                  <a:gdLst>
                    <a:gd name="connsiteX0" fmla="*/ 10451 w 1265603"/>
                    <a:gd name="connsiteY0" fmla="*/ 1758487 h 1955522"/>
                    <a:gd name="connsiteX1" fmla="*/ 685700 w 1265603"/>
                    <a:gd name="connsiteY1" fmla="*/ 25 h 1955522"/>
                    <a:gd name="connsiteX2" fmla="*/ 1248408 w 1265603"/>
                    <a:gd name="connsiteY2" fmla="*/ 1716284 h 1955522"/>
                    <a:gd name="connsiteX3" fmla="*/ 10451 w 1265603"/>
                    <a:gd name="connsiteY3" fmla="*/ 1758487 h 1955522"/>
                    <a:gd name="connsiteX0" fmla="*/ 9 w 1237977"/>
                    <a:gd name="connsiteY0" fmla="*/ 1758487 h 1848117"/>
                    <a:gd name="connsiteX1" fmla="*/ 675258 w 1237977"/>
                    <a:gd name="connsiteY1" fmla="*/ 25 h 1848117"/>
                    <a:gd name="connsiteX2" fmla="*/ 1237966 w 1237977"/>
                    <a:gd name="connsiteY2" fmla="*/ 1716284 h 1848117"/>
                    <a:gd name="connsiteX3" fmla="*/ 689326 w 1237977"/>
                    <a:gd name="connsiteY3" fmla="*/ 1603742 h 1848117"/>
                    <a:gd name="connsiteX4" fmla="*/ 9 w 1237977"/>
                    <a:gd name="connsiteY4" fmla="*/ 1758487 h 1848117"/>
                    <a:gd name="connsiteX0" fmla="*/ 9 w 1322381"/>
                    <a:gd name="connsiteY0" fmla="*/ 1758486 h 1932596"/>
                    <a:gd name="connsiteX1" fmla="*/ 675258 w 1322381"/>
                    <a:gd name="connsiteY1" fmla="*/ 24 h 1932596"/>
                    <a:gd name="connsiteX2" fmla="*/ 1322372 w 1322381"/>
                    <a:gd name="connsiteY2" fmla="*/ 1856960 h 1932596"/>
                    <a:gd name="connsiteX3" fmla="*/ 689326 w 1322381"/>
                    <a:gd name="connsiteY3" fmla="*/ 1603741 h 1932596"/>
                    <a:gd name="connsiteX4" fmla="*/ 9 w 1322381"/>
                    <a:gd name="connsiteY4" fmla="*/ 1758486 h 1932596"/>
                    <a:gd name="connsiteX0" fmla="*/ 9 w 1322381"/>
                    <a:gd name="connsiteY0" fmla="*/ 1645945 h 1812862"/>
                    <a:gd name="connsiteX1" fmla="*/ 703393 w 1322381"/>
                    <a:gd name="connsiteY1" fmla="*/ 25 h 1812862"/>
                    <a:gd name="connsiteX2" fmla="*/ 1322372 w 1322381"/>
                    <a:gd name="connsiteY2" fmla="*/ 1744419 h 1812862"/>
                    <a:gd name="connsiteX3" fmla="*/ 689326 w 1322381"/>
                    <a:gd name="connsiteY3" fmla="*/ 1491200 h 1812862"/>
                    <a:gd name="connsiteX4" fmla="*/ 9 w 1322381"/>
                    <a:gd name="connsiteY4" fmla="*/ 1645945 h 1812862"/>
                    <a:gd name="connsiteX0" fmla="*/ 9 w 1252044"/>
                    <a:gd name="connsiteY0" fmla="*/ 1645953 h 1727775"/>
                    <a:gd name="connsiteX1" fmla="*/ 703393 w 1252044"/>
                    <a:gd name="connsiteY1" fmla="*/ 33 h 1727775"/>
                    <a:gd name="connsiteX2" fmla="*/ 1252033 w 1252044"/>
                    <a:gd name="connsiteY2" fmla="*/ 1350532 h 1727775"/>
                    <a:gd name="connsiteX3" fmla="*/ 689326 w 1252044"/>
                    <a:gd name="connsiteY3" fmla="*/ 1491208 h 1727775"/>
                    <a:gd name="connsiteX4" fmla="*/ 9 w 1252044"/>
                    <a:gd name="connsiteY4" fmla="*/ 1645953 h 1727775"/>
                    <a:gd name="connsiteX0" fmla="*/ 9 w 1181709"/>
                    <a:gd name="connsiteY0" fmla="*/ 1645958 h 1727780"/>
                    <a:gd name="connsiteX1" fmla="*/ 703393 w 1181709"/>
                    <a:gd name="connsiteY1" fmla="*/ 38 h 1727780"/>
                    <a:gd name="connsiteX2" fmla="*/ 1181695 w 1181709"/>
                    <a:gd name="connsiteY2" fmla="*/ 1209860 h 1727780"/>
                    <a:gd name="connsiteX3" fmla="*/ 689326 w 1181709"/>
                    <a:gd name="connsiteY3" fmla="*/ 1491213 h 1727780"/>
                    <a:gd name="connsiteX4" fmla="*/ 9 w 1181709"/>
                    <a:gd name="connsiteY4" fmla="*/ 1645958 h 1727780"/>
                    <a:gd name="connsiteX0" fmla="*/ 29 w 1181729"/>
                    <a:gd name="connsiteY0" fmla="*/ 1645958 h 1691128"/>
                    <a:gd name="connsiteX1" fmla="*/ 703413 w 1181729"/>
                    <a:gd name="connsiteY1" fmla="*/ 38 h 1691128"/>
                    <a:gd name="connsiteX2" fmla="*/ 1181715 w 1181729"/>
                    <a:gd name="connsiteY2" fmla="*/ 1209860 h 1691128"/>
                    <a:gd name="connsiteX3" fmla="*/ 730285 w 1181729"/>
                    <a:gd name="connsiteY3" fmla="*/ 1259462 h 1691128"/>
                    <a:gd name="connsiteX4" fmla="*/ 29 w 1181729"/>
                    <a:gd name="connsiteY4" fmla="*/ 1645958 h 1691128"/>
                    <a:gd name="connsiteX0" fmla="*/ 33 w 1116628"/>
                    <a:gd name="connsiteY0" fmla="*/ 1830175 h 1870566"/>
                    <a:gd name="connsiteX1" fmla="*/ 638313 w 1116628"/>
                    <a:gd name="connsiteY1" fmla="*/ 6902 h 1870566"/>
                    <a:gd name="connsiteX2" fmla="*/ 1116615 w 1116628"/>
                    <a:gd name="connsiteY2" fmla="*/ 1216724 h 1870566"/>
                    <a:gd name="connsiteX3" fmla="*/ 665185 w 1116628"/>
                    <a:gd name="connsiteY3" fmla="*/ 1266326 h 1870566"/>
                    <a:gd name="connsiteX4" fmla="*/ 33 w 1116628"/>
                    <a:gd name="connsiteY4" fmla="*/ 1830175 h 1870566"/>
                    <a:gd name="connsiteX0" fmla="*/ 33 w 1155007"/>
                    <a:gd name="connsiteY0" fmla="*/ 1825638 h 1864321"/>
                    <a:gd name="connsiteX1" fmla="*/ 638313 w 1155007"/>
                    <a:gd name="connsiteY1" fmla="*/ 2365 h 1864321"/>
                    <a:gd name="connsiteX2" fmla="*/ 1154995 w 1155007"/>
                    <a:gd name="connsiteY2" fmla="*/ 1441568 h 1864321"/>
                    <a:gd name="connsiteX3" fmla="*/ 665185 w 1155007"/>
                    <a:gd name="connsiteY3" fmla="*/ 1261789 h 1864321"/>
                    <a:gd name="connsiteX4" fmla="*/ 33 w 1155007"/>
                    <a:gd name="connsiteY4" fmla="*/ 1825638 h 1864321"/>
                    <a:gd name="connsiteX0" fmla="*/ 42 w 1042405"/>
                    <a:gd name="connsiteY0" fmla="*/ 1506639 h 1562748"/>
                    <a:gd name="connsiteX1" fmla="*/ 525712 w 1042405"/>
                    <a:gd name="connsiteY1" fmla="*/ 79 h 1562748"/>
                    <a:gd name="connsiteX2" fmla="*/ 1042394 w 1042405"/>
                    <a:gd name="connsiteY2" fmla="*/ 1439282 h 1562748"/>
                    <a:gd name="connsiteX3" fmla="*/ 552584 w 1042405"/>
                    <a:gd name="connsiteY3" fmla="*/ 1259503 h 1562748"/>
                    <a:gd name="connsiteX4" fmla="*/ 42 w 1042405"/>
                    <a:gd name="connsiteY4" fmla="*/ 1506639 h 1562748"/>
                    <a:gd name="connsiteX0" fmla="*/ 42 w 1042405"/>
                    <a:gd name="connsiteY0" fmla="*/ 1548992 h 1601915"/>
                    <a:gd name="connsiteX1" fmla="*/ 525712 w 1042405"/>
                    <a:gd name="connsiteY1" fmla="*/ 204 h 1601915"/>
                    <a:gd name="connsiteX2" fmla="*/ 1042394 w 1042405"/>
                    <a:gd name="connsiteY2" fmla="*/ 1439407 h 1601915"/>
                    <a:gd name="connsiteX3" fmla="*/ 552584 w 1042405"/>
                    <a:gd name="connsiteY3" fmla="*/ 1259628 h 1601915"/>
                    <a:gd name="connsiteX4" fmla="*/ 42 w 1042405"/>
                    <a:gd name="connsiteY4" fmla="*/ 1548992 h 1601915"/>
                    <a:gd name="connsiteX0" fmla="*/ 44 w 1023639"/>
                    <a:gd name="connsiteY0" fmla="*/ 1548992 h 1601915"/>
                    <a:gd name="connsiteX1" fmla="*/ 506946 w 1023639"/>
                    <a:gd name="connsiteY1" fmla="*/ 204 h 1601915"/>
                    <a:gd name="connsiteX2" fmla="*/ 1023628 w 1023639"/>
                    <a:gd name="connsiteY2" fmla="*/ 1439407 h 1601915"/>
                    <a:gd name="connsiteX3" fmla="*/ 533818 w 1023639"/>
                    <a:gd name="connsiteY3" fmla="*/ 1259628 h 1601915"/>
                    <a:gd name="connsiteX4" fmla="*/ 44 w 1023639"/>
                    <a:gd name="connsiteY4" fmla="*/ 1548992 h 1601915"/>
                    <a:gd name="connsiteX0" fmla="*/ 4 w 1023600"/>
                    <a:gd name="connsiteY0" fmla="*/ 789217 h 801854"/>
                    <a:gd name="connsiteX1" fmla="*/ 525674 w 1023600"/>
                    <a:gd name="connsiteY1" fmla="*/ 541 h 801854"/>
                    <a:gd name="connsiteX2" fmla="*/ 1023588 w 1023600"/>
                    <a:gd name="connsiteY2" fmla="*/ 679632 h 801854"/>
                    <a:gd name="connsiteX3" fmla="*/ 533778 w 1023600"/>
                    <a:gd name="connsiteY3" fmla="*/ 499853 h 801854"/>
                    <a:gd name="connsiteX4" fmla="*/ 4 w 1023600"/>
                    <a:gd name="connsiteY4" fmla="*/ 789217 h 801854"/>
                    <a:gd name="connsiteX0" fmla="*/ 2 w 1192514"/>
                    <a:gd name="connsiteY0" fmla="*/ 982313 h 991428"/>
                    <a:gd name="connsiteX1" fmla="*/ 694587 w 1192514"/>
                    <a:gd name="connsiteY1" fmla="*/ 3609 h 991428"/>
                    <a:gd name="connsiteX2" fmla="*/ 1192501 w 1192514"/>
                    <a:gd name="connsiteY2" fmla="*/ 682700 h 991428"/>
                    <a:gd name="connsiteX3" fmla="*/ 702691 w 1192514"/>
                    <a:gd name="connsiteY3" fmla="*/ 502921 h 991428"/>
                    <a:gd name="connsiteX4" fmla="*/ 2 w 1192514"/>
                    <a:gd name="connsiteY4" fmla="*/ 982313 h 991428"/>
                    <a:gd name="connsiteX0" fmla="*/ 12933 w 1205443"/>
                    <a:gd name="connsiteY0" fmla="*/ 992108 h 994053"/>
                    <a:gd name="connsiteX1" fmla="*/ 293056 w 1205443"/>
                    <a:gd name="connsiteY1" fmla="*/ 298909 h 994053"/>
                    <a:gd name="connsiteX2" fmla="*/ 707518 w 1205443"/>
                    <a:gd name="connsiteY2" fmla="*/ 13404 h 994053"/>
                    <a:gd name="connsiteX3" fmla="*/ 1205432 w 1205443"/>
                    <a:gd name="connsiteY3" fmla="*/ 692495 h 994053"/>
                    <a:gd name="connsiteX4" fmla="*/ 715622 w 1205443"/>
                    <a:gd name="connsiteY4" fmla="*/ 512716 h 994053"/>
                    <a:gd name="connsiteX5" fmla="*/ 12933 w 1205443"/>
                    <a:gd name="connsiteY5" fmla="*/ 992108 h 994053"/>
                    <a:gd name="connsiteX0" fmla="*/ 12933 w 1411890"/>
                    <a:gd name="connsiteY0" fmla="*/ 1001435 h 1003275"/>
                    <a:gd name="connsiteX1" fmla="*/ 293056 w 1411890"/>
                    <a:gd name="connsiteY1" fmla="*/ 308236 h 1003275"/>
                    <a:gd name="connsiteX2" fmla="*/ 707518 w 1411890"/>
                    <a:gd name="connsiteY2" fmla="*/ 22731 h 1003275"/>
                    <a:gd name="connsiteX3" fmla="*/ 1411883 w 1411890"/>
                    <a:gd name="connsiteY3" fmla="*/ 870735 h 1003275"/>
                    <a:gd name="connsiteX4" fmla="*/ 715622 w 1411890"/>
                    <a:gd name="connsiteY4" fmla="*/ 522043 h 1003275"/>
                    <a:gd name="connsiteX5" fmla="*/ 12933 w 1411890"/>
                    <a:gd name="connsiteY5" fmla="*/ 1001435 h 1003275"/>
                    <a:gd name="connsiteX0" fmla="*/ 12933 w 1524499"/>
                    <a:gd name="connsiteY0" fmla="*/ 1016898 h 1185955"/>
                    <a:gd name="connsiteX1" fmla="*/ 293056 w 1524499"/>
                    <a:gd name="connsiteY1" fmla="*/ 323699 h 1185955"/>
                    <a:gd name="connsiteX2" fmla="*/ 707518 w 1524499"/>
                    <a:gd name="connsiteY2" fmla="*/ 38194 h 1185955"/>
                    <a:gd name="connsiteX3" fmla="*/ 1524493 w 1524499"/>
                    <a:gd name="connsiteY3" fmla="*/ 1139569 h 1185955"/>
                    <a:gd name="connsiteX4" fmla="*/ 715622 w 1524499"/>
                    <a:gd name="connsiteY4" fmla="*/ 537506 h 1185955"/>
                    <a:gd name="connsiteX5" fmla="*/ 12933 w 1524499"/>
                    <a:gd name="connsiteY5" fmla="*/ 1016898 h 1185955"/>
                    <a:gd name="connsiteX0" fmla="*/ 12933 w 1524499"/>
                    <a:gd name="connsiteY0" fmla="*/ 1143584 h 1185041"/>
                    <a:gd name="connsiteX1" fmla="*/ 293056 w 1524499"/>
                    <a:gd name="connsiteY1" fmla="*/ 323699 h 1185041"/>
                    <a:gd name="connsiteX2" fmla="*/ 707518 w 1524499"/>
                    <a:gd name="connsiteY2" fmla="*/ 38194 h 1185041"/>
                    <a:gd name="connsiteX3" fmla="*/ 1524493 w 1524499"/>
                    <a:gd name="connsiteY3" fmla="*/ 1139569 h 1185041"/>
                    <a:gd name="connsiteX4" fmla="*/ 715622 w 1524499"/>
                    <a:gd name="connsiteY4" fmla="*/ 537506 h 1185041"/>
                    <a:gd name="connsiteX5" fmla="*/ 12933 w 1524499"/>
                    <a:gd name="connsiteY5" fmla="*/ 1143584 h 1185041"/>
                    <a:gd name="connsiteX0" fmla="*/ 8641 w 1520207"/>
                    <a:gd name="connsiteY0" fmla="*/ 1143584 h 1178583"/>
                    <a:gd name="connsiteX1" fmla="*/ 288764 w 1520207"/>
                    <a:gd name="connsiteY1" fmla="*/ 323699 h 1178583"/>
                    <a:gd name="connsiteX2" fmla="*/ 703226 w 1520207"/>
                    <a:gd name="connsiteY2" fmla="*/ 38194 h 1178583"/>
                    <a:gd name="connsiteX3" fmla="*/ 1520201 w 1520207"/>
                    <a:gd name="connsiteY3" fmla="*/ 1139569 h 1178583"/>
                    <a:gd name="connsiteX4" fmla="*/ 617488 w 1520207"/>
                    <a:gd name="connsiteY4" fmla="*/ 368593 h 1178583"/>
                    <a:gd name="connsiteX5" fmla="*/ 8641 w 1520207"/>
                    <a:gd name="connsiteY5" fmla="*/ 1143584 h 1178583"/>
                    <a:gd name="connsiteX0" fmla="*/ 8641 w 1526541"/>
                    <a:gd name="connsiteY0" fmla="*/ 1143584 h 1154900"/>
                    <a:gd name="connsiteX1" fmla="*/ 288764 w 1526541"/>
                    <a:gd name="connsiteY1" fmla="*/ 323699 h 1154900"/>
                    <a:gd name="connsiteX2" fmla="*/ 703226 w 1526541"/>
                    <a:gd name="connsiteY2" fmla="*/ 38194 h 1154900"/>
                    <a:gd name="connsiteX3" fmla="*/ 1520201 w 1526541"/>
                    <a:gd name="connsiteY3" fmla="*/ 1139569 h 1154900"/>
                    <a:gd name="connsiteX4" fmla="*/ 1058265 w 1526541"/>
                    <a:gd name="connsiteY4" fmla="*/ 661527 h 1154900"/>
                    <a:gd name="connsiteX5" fmla="*/ 617488 w 1526541"/>
                    <a:gd name="connsiteY5" fmla="*/ 368593 h 1154900"/>
                    <a:gd name="connsiteX6" fmla="*/ 8641 w 1526541"/>
                    <a:gd name="connsiteY6" fmla="*/ 1143584 h 1154900"/>
                    <a:gd name="connsiteX0" fmla="*/ 8641 w 1527164"/>
                    <a:gd name="connsiteY0" fmla="*/ 1143584 h 1153272"/>
                    <a:gd name="connsiteX1" fmla="*/ 288764 w 1527164"/>
                    <a:gd name="connsiteY1" fmla="*/ 323699 h 1153272"/>
                    <a:gd name="connsiteX2" fmla="*/ 703226 w 1527164"/>
                    <a:gd name="connsiteY2" fmla="*/ 38194 h 1153272"/>
                    <a:gd name="connsiteX3" fmla="*/ 1520201 w 1527164"/>
                    <a:gd name="connsiteY3" fmla="*/ 1139569 h 1153272"/>
                    <a:gd name="connsiteX4" fmla="*/ 1095801 w 1527164"/>
                    <a:gd name="connsiteY4" fmla="*/ 598185 h 1153272"/>
                    <a:gd name="connsiteX5" fmla="*/ 617488 w 1527164"/>
                    <a:gd name="connsiteY5" fmla="*/ 368593 h 1153272"/>
                    <a:gd name="connsiteX6" fmla="*/ 8641 w 1527164"/>
                    <a:gd name="connsiteY6" fmla="*/ 1143584 h 1153272"/>
                    <a:gd name="connsiteX0" fmla="*/ 8641 w 1526018"/>
                    <a:gd name="connsiteY0" fmla="*/ 1143584 h 1156216"/>
                    <a:gd name="connsiteX1" fmla="*/ 288764 w 1526018"/>
                    <a:gd name="connsiteY1" fmla="*/ 323699 h 1156216"/>
                    <a:gd name="connsiteX2" fmla="*/ 703226 w 1526018"/>
                    <a:gd name="connsiteY2" fmla="*/ 38194 h 1156216"/>
                    <a:gd name="connsiteX3" fmla="*/ 1520201 w 1526018"/>
                    <a:gd name="connsiteY3" fmla="*/ 1139569 h 1156216"/>
                    <a:gd name="connsiteX4" fmla="*/ 1020728 w 1526018"/>
                    <a:gd name="connsiteY4" fmla="*/ 703756 h 1156216"/>
                    <a:gd name="connsiteX5" fmla="*/ 617488 w 1526018"/>
                    <a:gd name="connsiteY5" fmla="*/ 368593 h 1156216"/>
                    <a:gd name="connsiteX6" fmla="*/ 8641 w 1526018"/>
                    <a:gd name="connsiteY6" fmla="*/ 1143584 h 1156216"/>
                    <a:gd name="connsiteX0" fmla="*/ 7126 w 1580808"/>
                    <a:gd name="connsiteY0" fmla="*/ 1291383 h 1291433"/>
                    <a:gd name="connsiteX1" fmla="*/ 343554 w 1580808"/>
                    <a:gd name="connsiteY1" fmla="*/ 323699 h 1291433"/>
                    <a:gd name="connsiteX2" fmla="*/ 758016 w 1580808"/>
                    <a:gd name="connsiteY2" fmla="*/ 38194 h 1291433"/>
                    <a:gd name="connsiteX3" fmla="*/ 1574991 w 1580808"/>
                    <a:gd name="connsiteY3" fmla="*/ 1139569 h 1291433"/>
                    <a:gd name="connsiteX4" fmla="*/ 1075518 w 1580808"/>
                    <a:gd name="connsiteY4" fmla="*/ 703756 h 1291433"/>
                    <a:gd name="connsiteX5" fmla="*/ 672278 w 1580808"/>
                    <a:gd name="connsiteY5" fmla="*/ 368593 h 1291433"/>
                    <a:gd name="connsiteX6" fmla="*/ 7126 w 1580808"/>
                    <a:gd name="connsiteY6" fmla="*/ 1291383 h 1291433"/>
                    <a:gd name="connsiteX0" fmla="*/ 7126 w 1579984"/>
                    <a:gd name="connsiteY0" fmla="*/ 1291383 h 1291432"/>
                    <a:gd name="connsiteX1" fmla="*/ 343554 w 1579984"/>
                    <a:gd name="connsiteY1" fmla="*/ 323699 h 1291432"/>
                    <a:gd name="connsiteX2" fmla="*/ 758016 w 1579984"/>
                    <a:gd name="connsiteY2" fmla="*/ 38194 h 1291432"/>
                    <a:gd name="connsiteX3" fmla="*/ 1574991 w 1579984"/>
                    <a:gd name="connsiteY3" fmla="*/ 1139569 h 1291432"/>
                    <a:gd name="connsiteX4" fmla="*/ 1000445 w 1579984"/>
                    <a:gd name="connsiteY4" fmla="*/ 745984 h 1291432"/>
                    <a:gd name="connsiteX5" fmla="*/ 672278 w 1579984"/>
                    <a:gd name="connsiteY5" fmla="*/ 368593 h 1291432"/>
                    <a:gd name="connsiteX6" fmla="*/ 7126 w 1579984"/>
                    <a:gd name="connsiteY6" fmla="*/ 1291383 h 1291432"/>
                    <a:gd name="connsiteX0" fmla="*/ 6446 w 1579304"/>
                    <a:gd name="connsiteY0" fmla="*/ 1291383 h 1292196"/>
                    <a:gd name="connsiteX1" fmla="*/ 342874 w 1579304"/>
                    <a:gd name="connsiteY1" fmla="*/ 323699 h 1292196"/>
                    <a:gd name="connsiteX2" fmla="*/ 757336 w 1579304"/>
                    <a:gd name="connsiteY2" fmla="*/ 38194 h 1292196"/>
                    <a:gd name="connsiteX3" fmla="*/ 1574311 w 1579304"/>
                    <a:gd name="connsiteY3" fmla="*/ 1139569 h 1292196"/>
                    <a:gd name="connsiteX4" fmla="*/ 999765 w 1579304"/>
                    <a:gd name="connsiteY4" fmla="*/ 745984 h 1292196"/>
                    <a:gd name="connsiteX5" fmla="*/ 652830 w 1579304"/>
                    <a:gd name="connsiteY5" fmla="*/ 495278 h 1292196"/>
                    <a:gd name="connsiteX6" fmla="*/ 6446 w 1579304"/>
                    <a:gd name="connsiteY6" fmla="*/ 1291383 h 1292196"/>
                    <a:gd name="connsiteX0" fmla="*/ 6446 w 1579304"/>
                    <a:gd name="connsiteY0" fmla="*/ 1291383 h 1292080"/>
                    <a:gd name="connsiteX1" fmla="*/ 342874 w 1579304"/>
                    <a:gd name="connsiteY1" fmla="*/ 323699 h 1292080"/>
                    <a:gd name="connsiteX2" fmla="*/ 757336 w 1579304"/>
                    <a:gd name="connsiteY2" fmla="*/ 38194 h 1292080"/>
                    <a:gd name="connsiteX3" fmla="*/ 1574311 w 1579304"/>
                    <a:gd name="connsiteY3" fmla="*/ 1139569 h 1292080"/>
                    <a:gd name="connsiteX4" fmla="*/ 999765 w 1579304"/>
                    <a:gd name="connsiteY4" fmla="*/ 745984 h 1292080"/>
                    <a:gd name="connsiteX5" fmla="*/ 652830 w 1579304"/>
                    <a:gd name="connsiteY5" fmla="*/ 495278 h 1292080"/>
                    <a:gd name="connsiteX6" fmla="*/ 6446 w 1579304"/>
                    <a:gd name="connsiteY6" fmla="*/ 1291383 h 1292080"/>
                    <a:gd name="connsiteX0" fmla="*/ 6446 w 1523593"/>
                    <a:gd name="connsiteY0" fmla="*/ 1294073 h 1294770"/>
                    <a:gd name="connsiteX1" fmla="*/ 342874 w 1523593"/>
                    <a:gd name="connsiteY1" fmla="*/ 326389 h 1294770"/>
                    <a:gd name="connsiteX2" fmla="*/ 757336 w 1523593"/>
                    <a:gd name="connsiteY2" fmla="*/ 40884 h 1294770"/>
                    <a:gd name="connsiteX3" fmla="*/ 1518006 w 1523593"/>
                    <a:gd name="connsiteY3" fmla="*/ 1184487 h 1294770"/>
                    <a:gd name="connsiteX4" fmla="*/ 999765 w 1523593"/>
                    <a:gd name="connsiteY4" fmla="*/ 748674 h 1294770"/>
                    <a:gd name="connsiteX5" fmla="*/ 652830 w 1523593"/>
                    <a:gd name="connsiteY5" fmla="*/ 497968 h 1294770"/>
                    <a:gd name="connsiteX6" fmla="*/ 6446 w 1523593"/>
                    <a:gd name="connsiteY6" fmla="*/ 1294073 h 1294770"/>
                    <a:gd name="connsiteX0" fmla="*/ 28110 w 1545257"/>
                    <a:gd name="connsiteY0" fmla="*/ 1306238 h 1307519"/>
                    <a:gd name="connsiteX1" fmla="*/ 176855 w 1545257"/>
                    <a:gd name="connsiteY1" fmla="*/ 275211 h 1307519"/>
                    <a:gd name="connsiteX2" fmla="*/ 779000 w 1545257"/>
                    <a:gd name="connsiteY2" fmla="*/ 53049 h 1307519"/>
                    <a:gd name="connsiteX3" fmla="*/ 1539670 w 1545257"/>
                    <a:gd name="connsiteY3" fmla="*/ 1196652 h 1307519"/>
                    <a:gd name="connsiteX4" fmla="*/ 1021429 w 1545257"/>
                    <a:gd name="connsiteY4" fmla="*/ 760839 h 1307519"/>
                    <a:gd name="connsiteX5" fmla="*/ 674494 w 1545257"/>
                    <a:gd name="connsiteY5" fmla="*/ 510133 h 1307519"/>
                    <a:gd name="connsiteX6" fmla="*/ 28110 w 1545257"/>
                    <a:gd name="connsiteY6" fmla="*/ 1306238 h 1307519"/>
                    <a:gd name="connsiteX0" fmla="*/ 18917 w 1629905"/>
                    <a:gd name="connsiteY0" fmla="*/ 1601837 h 1602966"/>
                    <a:gd name="connsiteX1" fmla="*/ 261503 w 1629905"/>
                    <a:gd name="connsiteY1" fmla="*/ 275211 h 1602966"/>
                    <a:gd name="connsiteX2" fmla="*/ 863648 w 1629905"/>
                    <a:gd name="connsiteY2" fmla="*/ 53049 h 1602966"/>
                    <a:gd name="connsiteX3" fmla="*/ 1624318 w 1629905"/>
                    <a:gd name="connsiteY3" fmla="*/ 1196652 h 1602966"/>
                    <a:gd name="connsiteX4" fmla="*/ 1106077 w 1629905"/>
                    <a:gd name="connsiteY4" fmla="*/ 760839 h 1602966"/>
                    <a:gd name="connsiteX5" fmla="*/ 759142 w 1629905"/>
                    <a:gd name="connsiteY5" fmla="*/ 510133 h 1602966"/>
                    <a:gd name="connsiteX6" fmla="*/ 18917 w 1629905"/>
                    <a:gd name="connsiteY6" fmla="*/ 1601837 h 1602966"/>
                    <a:gd name="connsiteX0" fmla="*/ 9667 w 1620655"/>
                    <a:gd name="connsiteY0" fmla="*/ 1601837 h 1602367"/>
                    <a:gd name="connsiteX1" fmla="*/ 252253 w 1620655"/>
                    <a:gd name="connsiteY1" fmla="*/ 275211 h 1602367"/>
                    <a:gd name="connsiteX2" fmla="*/ 854398 w 1620655"/>
                    <a:gd name="connsiteY2" fmla="*/ 53049 h 1602367"/>
                    <a:gd name="connsiteX3" fmla="*/ 1615068 w 1620655"/>
                    <a:gd name="connsiteY3" fmla="*/ 1196652 h 1602367"/>
                    <a:gd name="connsiteX4" fmla="*/ 1096827 w 1620655"/>
                    <a:gd name="connsiteY4" fmla="*/ 760839 h 1602367"/>
                    <a:gd name="connsiteX5" fmla="*/ 572848 w 1620655"/>
                    <a:gd name="connsiteY5" fmla="*/ 440050 h 1602367"/>
                    <a:gd name="connsiteX6" fmla="*/ 9667 w 1620655"/>
                    <a:gd name="connsiteY6" fmla="*/ 1601837 h 1602367"/>
                    <a:gd name="connsiteX0" fmla="*/ 76319 w 1687307"/>
                    <a:gd name="connsiteY0" fmla="*/ 1589844 h 1590053"/>
                    <a:gd name="connsiteX1" fmla="*/ 80551 w 1687307"/>
                    <a:gd name="connsiteY1" fmla="*/ 325549 h 1590053"/>
                    <a:gd name="connsiteX2" fmla="*/ 921050 w 1687307"/>
                    <a:gd name="connsiteY2" fmla="*/ 41056 h 1590053"/>
                    <a:gd name="connsiteX3" fmla="*/ 1681720 w 1687307"/>
                    <a:gd name="connsiteY3" fmla="*/ 1184659 h 1590053"/>
                    <a:gd name="connsiteX4" fmla="*/ 1163479 w 1687307"/>
                    <a:gd name="connsiteY4" fmla="*/ 748846 h 1590053"/>
                    <a:gd name="connsiteX5" fmla="*/ 639500 w 1687307"/>
                    <a:gd name="connsiteY5" fmla="*/ 428057 h 1590053"/>
                    <a:gd name="connsiteX6" fmla="*/ 76319 w 1687307"/>
                    <a:gd name="connsiteY6" fmla="*/ 1589844 h 1590053"/>
                    <a:gd name="connsiteX0" fmla="*/ 65702 w 1698529"/>
                    <a:gd name="connsiteY0" fmla="*/ 1863226 h 1863397"/>
                    <a:gd name="connsiteX1" fmla="*/ 91773 w 1698529"/>
                    <a:gd name="connsiteY1" fmla="*/ 325549 h 1863397"/>
                    <a:gd name="connsiteX2" fmla="*/ 932272 w 1698529"/>
                    <a:gd name="connsiteY2" fmla="*/ 41056 h 1863397"/>
                    <a:gd name="connsiteX3" fmla="*/ 1692942 w 1698529"/>
                    <a:gd name="connsiteY3" fmla="*/ 1184659 h 1863397"/>
                    <a:gd name="connsiteX4" fmla="*/ 1174701 w 1698529"/>
                    <a:gd name="connsiteY4" fmla="*/ 748846 h 1863397"/>
                    <a:gd name="connsiteX5" fmla="*/ 650722 w 1698529"/>
                    <a:gd name="connsiteY5" fmla="*/ 428057 h 1863397"/>
                    <a:gd name="connsiteX6" fmla="*/ 65702 w 1698529"/>
                    <a:gd name="connsiteY6" fmla="*/ 1863226 h 1863397"/>
                    <a:gd name="connsiteX0" fmla="*/ 49790 w 1682617"/>
                    <a:gd name="connsiteY0" fmla="*/ 1863226 h 1863482"/>
                    <a:gd name="connsiteX1" fmla="*/ 75861 w 1682617"/>
                    <a:gd name="connsiteY1" fmla="*/ 325549 h 1863482"/>
                    <a:gd name="connsiteX2" fmla="*/ 916360 w 1682617"/>
                    <a:gd name="connsiteY2" fmla="*/ 41056 h 1863482"/>
                    <a:gd name="connsiteX3" fmla="*/ 1677030 w 1682617"/>
                    <a:gd name="connsiteY3" fmla="*/ 1184659 h 1863482"/>
                    <a:gd name="connsiteX4" fmla="*/ 1158789 w 1682617"/>
                    <a:gd name="connsiteY4" fmla="*/ 748846 h 1863482"/>
                    <a:gd name="connsiteX5" fmla="*/ 385177 w 1682617"/>
                    <a:gd name="connsiteY5" fmla="*/ 450110 h 1863482"/>
                    <a:gd name="connsiteX6" fmla="*/ 49790 w 1682617"/>
                    <a:gd name="connsiteY6" fmla="*/ 1863226 h 1863482"/>
                    <a:gd name="connsiteX0" fmla="*/ 55831 w 1688658"/>
                    <a:gd name="connsiteY0" fmla="*/ 1863226 h 1865306"/>
                    <a:gd name="connsiteX1" fmla="*/ 81902 w 1688658"/>
                    <a:gd name="connsiteY1" fmla="*/ 325549 h 1865306"/>
                    <a:gd name="connsiteX2" fmla="*/ 922401 w 1688658"/>
                    <a:gd name="connsiteY2" fmla="*/ 41056 h 1865306"/>
                    <a:gd name="connsiteX3" fmla="*/ 1683071 w 1688658"/>
                    <a:gd name="connsiteY3" fmla="*/ 1184659 h 1865306"/>
                    <a:gd name="connsiteX4" fmla="*/ 1164830 w 1688658"/>
                    <a:gd name="connsiteY4" fmla="*/ 748846 h 1865306"/>
                    <a:gd name="connsiteX5" fmla="*/ 489049 w 1688658"/>
                    <a:gd name="connsiteY5" fmla="*/ 658948 h 1865306"/>
                    <a:gd name="connsiteX6" fmla="*/ 55831 w 1688658"/>
                    <a:gd name="connsiteY6" fmla="*/ 1863226 h 1865306"/>
                    <a:gd name="connsiteX0" fmla="*/ 83856 w 1668618"/>
                    <a:gd name="connsiteY0" fmla="*/ 1824056 h 1826199"/>
                    <a:gd name="connsiteX1" fmla="*/ 61862 w 1668618"/>
                    <a:gd name="connsiteY1" fmla="*/ 325549 h 1826199"/>
                    <a:gd name="connsiteX2" fmla="*/ 902361 w 1668618"/>
                    <a:gd name="connsiteY2" fmla="*/ 41056 h 1826199"/>
                    <a:gd name="connsiteX3" fmla="*/ 1663031 w 1668618"/>
                    <a:gd name="connsiteY3" fmla="*/ 1184659 h 1826199"/>
                    <a:gd name="connsiteX4" fmla="*/ 1144790 w 1668618"/>
                    <a:gd name="connsiteY4" fmla="*/ 748846 h 1826199"/>
                    <a:gd name="connsiteX5" fmla="*/ 469009 w 1668618"/>
                    <a:gd name="connsiteY5" fmla="*/ 658948 h 1826199"/>
                    <a:gd name="connsiteX6" fmla="*/ 83856 w 1668618"/>
                    <a:gd name="connsiteY6" fmla="*/ 1824056 h 1826199"/>
                    <a:gd name="connsiteX0" fmla="*/ 81236 w 1665998"/>
                    <a:gd name="connsiteY0" fmla="*/ 1824056 h 1825357"/>
                    <a:gd name="connsiteX1" fmla="*/ 59242 w 1665998"/>
                    <a:gd name="connsiteY1" fmla="*/ 325549 h 1825357"/>
                    <a:gd name="connsiteX2" fmla="*/ 899741 w 1665998"/>
                    <a:gd name="connsiteY2" fmla="*/ 41056 h 1825357"/>
                    <a:gd name="connsiteX3" fmla="*/ 1660411 w 1665998"/>
                    <a:gd name="connsiteY3" fmla="*/ 1184659 h 1825357"/>
                    <a:gd name="connsiteX4" fmla="*/ 1142170 w 1665998"/>
                    <a:gd name="connsiteY4" fmla="*/ 748846 h 1825357"/>
                    <a:gd name="connsiteX5" fmla="*/ 408031 w 1665998"/>
                    <a:gd name="connsiteY5" fmla="*/ 591081 h 1825357"/>
                    <a:gd name="connsiteX6" fmla="*/ 81236 w 1665998"/>
                    <a:gd name="connsiteY6" fmla="*/ 1824056 h 1825357"/>
                    <a:gd name="connsiteX0" fmla="*/ 81439 w 1666201"/>
                    <a:gd name="connsiteY0" fmla="*/ 1824056 h 1826482"/>
                    <a:gd name="connsiteX1" fmla="*/ 59445 w 1666201"/>
                    <a:gd name="connsiteY1" fmla="*/ 325549 h 1826482"/>
                    <a:gd name="connsiteX2" fmla="*/ 899944 w 1666201"/>
                    <a:gd name="connsiteY2" fmla="*/ 41056 h 1826482"/>
                    <a:gd name="connsiteX3" fmla="*/ 1660614 w 1666201"/>
                    <a:gd name="connsiteY3" fmla="*/ 1184659 h 1826482"/>
                    <a:gd name="connsiteX4" fmla="*/ 1142373 w 1666201"/>
                    <a:gd name="connsiteY4" fmla="*/ 748846 h 1826482"/>
                    <a:gd name="connsiteX5" fmla="*/ 412890 w 1666201"/>
                    <a:gd name="connsiteY5" fmla="*/ 677979 h 1826482"/>
                    <a:gd name="connsiteX6" fmla="*/ 81439 w 1666201"/>
                    <a:gd name="connsiteY6" fmla="*/ 1824056 h 1826482"/>
                    <a:gd name="connsiteX0" fmla="*/ 154179 w 1738941"/>
                    <a:gd name="connsiteY0" fmla="*/ 1810311 h 1811604"/>
                    <a:gd name="connsiteX1" fmla="*/ 41695 w 1738941"/>
                    <a:gd name="connsiteY1" fmla="*/ 410283 h 1811604"/>
                    <a:gd name="connsiteX2" fmla="*/ 972684 w 1738941"/>
                    <a:gd name="connsiteY2" fmla="*/ 27311 h 1811604"/>
                    <a:gd name="connsiteX3" fmla="*/ 1733354 w 1738941"/>
                    <a:gd name="connsiteY3" fmla="*/ 1170914 h 1811604"/>
                    <a:gd name="connsiteX4" fmla="*/ 1215113 w 1738941"/>
                    <a:gd name="connsiteY4" fmla="*/ 735101 h 1811604"/>
                    <a:gd name="connsiteX5" fmla="*/ 485630 w 1738941"/>
                    <a:gd name="connsiteY5" fmla="*/ 664234 h 1811604"/>
                    <a:gd name="connsiteX6" fmla="*/ 154179 w 1738941"/>
                    <a:gd name="connsiteY6" fmla="*/ 1810311 h 1811604"/>
                    <a:gd name="connsiteX0" fmla="*/ 154179 w 1738941"/>
                    <a:gd name="connsiteY0" fmla="*/ 1952247 h 1953540"/>
                    <a:gd name="connsiteX1" fmla="*/ 41695 w 1738941"/>
                    <a:gd name="connsiteY1" fmla="*/ 552219 h 1953540"/>
                    <a:gd name="connsiteX2" fmla="*/ 357932 w 1738941"/>
                    <a:gd name="connsiteY2" fmla="*/ 44563 h 1953540"/>
                    <a:gd name="connsiteX3" fmla="*/ 972684 w 1738941"/>
                    <a:gd name="connsiteY3" fmla="*/ 169247 h 1953540"/>
                    <a:gd name="connsiteX4" fmla="*/ 1733354 w 1738941"/>
                    <a:gd name="connsiteY4" fmla="*/ 1312850 h 1953540"/>
                    <a:gd name="connsiteX5" fmla="*/ 1215113 w 1738941"/>
                    <a:gd name="connsiteY5" fmla="*/ 877037 h 1953540"/>
                    <a:gd name="connsiteX6" fmla="*/ 485630 w 1738941"/>
                    <a:gd name="connsiteY6" fmla="*/ 806170 h 1953540"/>
                    <a:gd name="connsiteX7" fmla="*/ 154179 w 1738941"/>
                    <a:gd name="connsiteY7" fmla="*/ 1952247 h 1953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38941" h="1953540">
                      <a:moveTo>
                        <a:pt x="154179" y="1952247"/>
                      </a:moveTo>
                      <a:cubicBezTo>
                        <a:pt x="80190" y="1909922"/>
                        <a:pt x="-74069" y="715336"/>
                        <a:pt x="41695" y="552219"/>
                      </a:cubicBezTo>
                      <a:cubicBezTo>
                        <a:pt x="91959" y="269078"/>
                        <a:pt x="202767" y="108392"/>
                        <a:pt x="357932" y="44563"/>
                      </a:cubicBezTo>
                      <a:cubicBezTo>
                        <a:pt x="513097" y="-19266"/>
                        <a:pt x="743447" y="-42134"/>
                        <a:pt x="972684" y="169247"/>
                      </a:cubicBezTo>
                      <a:cubicBezTo>
                        <a:pt x="1201921" y="380628"/>
                        <a:pt x="1674181" y="1208961"/>
                        <a:pt x="1733354" y="1312850"/>
                      </a:cubicBezTo>
                      <a:cubicBezTo>
                        <a:pt x="1792527" y="1416739"/>
                        <a:pt x="1365565" y="1005533"/>
                        <a:pt x="1215113" y="877037"/>
                      </a:cubicBezTo>
                      <a:cubicBezTo>
                        <a:pt x="1064661" y="748541"/>
                        <a:pt x="662452" y="626968"/>
                        <a:pt x="485630" y="806170"/>
                      </a:cubicBezTo>
                      <a:cubicBezTo>
                        <a:pt x="308808" y="985372"/>
                        <a:pt x="228168" y="1994572"/>
                        <a:pt x="154179" y="195224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accent6">
                        <a:lumMod val="40000"/>
                        <a:lumOff val="60000"/>
                      </a:schemeClr>
                    </a:gs>
                    <a:gs pos="95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88" name="Elipse 87">
                  <a:extLst>
                    <a:ext uri="{FF2B5EF4-FFF2-40B4-BE49-F238E27FC236}">
                      <a16:creationId xmlns:a16="http://schemas.microsoft.com/office/drawing/2014/main" id="{A2323D6B-98A4-4E1F-8F3C-56D1EF6E6490}"/>
                    </a:ext>
                  </a:extLst>
                </p:cNvPr>
                <p:cNvSpPr/>
                <p:nvPr/>
              </p:nvSpPr>
              <p:spPr>
                <a:xfrm>
                  <a:off x="5415885" y="2751616"/>
                  <a:ext cx="1845733" cy="3166533"/>
                </a:xfrm>
                <a:prstGeom prst="ellipse">
                  <a:avLst/>
                </a:prstGeom>
                <a:ln w="76200">
                  <a:noFill/>
                </a:ln>
                <a:effectLst>
                  <a:outerShdw blurRad="190500" dist="228600" dir="2700000" algn="ctr">
                    <a:srgbClr val="000000">
                      <a:alpha val="1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9" name="Elipse 88">
                  <a:extLst>
                    <a:ext uri="{FF2B5EF4-FFF2-40B4-BE49-F238E27FC236}">
                      <a16:creationId xmlns:a16="http://schemas.microsoft.com/office/drawing/2014/main" id="{8B528112-B053-4EA6-A228-3BA8C9127112}"/>
                    </a:ext>
                  </a:extLst>
                </p:cNvPr>
                <p:cNvSpPr/>
                <p:nvPr/>
              </p:nvSpPr>
              <p:spPr>
                <a:xfrm>
                  <a:off x="4409747" y="3631737"/>
                  <a:ext cx="999066" cy="17102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34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67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/>
                <a:effectLst/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0" name="Elipse 89">
                  <a:extLst>
                    <a:ext uri="{FF2B5EF4-FFF2-40B4-BE49-F238E27FC236}">
                      <a16:creationId xmlns:a16="http://schemas.microsoft.com/office/drawing/2014/main" id="{DCC67227-55B9-4BA4-9B37-645D2AF4DCF6}"/>
                    </a:ext>
                  </a:extLst>
                </p:cNvPr>
                <p:cNvSpPr/>
                <p:nvPr/>
              </p:nvSpPr>
              <p:spPr>
                <a:xfrm>
                  <a:off x="4827269" y="4130103"/>
                  <a:ext cx="327388" cy="61117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1" name="Elipse 90">
                  <a:extLst>
                    <a:ext uri="{FF2B5EF4-FFF2-40B4-BE49-F238E27FC236}">
                      <a16:creationId xmlns:a16="http://schemas.microsoft.com/office/drawing/2014/main" id="{46D3139B-EB6B-4190-8768-3737B9535E8A}"/>
                    </a:ext>
                  </a:extLst>
                </p:cNvPr>
                <p:cNvSpPr/>
                <p:nvPr/>
              </p:nvSpPr>
              <p:spPr>
                <a:xfrm>
                  <a:off x="5450714" y="3479748"/>
                  <a:ext cx="999066" cy="17102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34000">
                      <a:schemeClr val="accent6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72000">
                      <a:schemeClr val="accent6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/>
                <a:effectLst/>
                <a:scene3d>
                  <a:camera prst="perspectiveHeroicExtremeLeftFacing"/>
                  <a:lightRig rig="threePt" dir="t"/>
                </a:scene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2" name="Elipse 91">
                  <a:extLst>
                    <a:ext uri="{FF2B5EF4-FFF2-40B4-BE49-F238E27FC236}">
                      <a16:creationId xmlns:a16="http://schemas.microsoft.com/office/drawing/2014/main" id="{FCA5BC38-D975-436F-AF81-0D76EDED0AD4}"/>
                    </a:ext>
                  </a:extLst>
                </p:cNvPr>
                <p:cNvSpPr/>
                <p:nvPr/>
              </p:nvSpPr>
              <p:spPr>
                <a:xfrm>
                  <a:off x="5739168" y="4000015"/>
                  <a:ext cx="382536" cy="58044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Forma libre: forma 92">
                  <a:extLst>
                    <a:ext uri="{FF2B5EF4-FFF2-40B4-BE49-F238E27FC236}">
                      <a16:creationId xmlns:a16="http://schemas.microsoft.com/office/drawing/2014/main" id="{35C2010D-316F-4EF1-AB85-23FC1B46EA18}"/>
                    </a:ext>
                  </a:extLst>
                </p:cNvPr>
                <p:cNvSpPr/>
                <p:nvPr/>
              </p:nvSpPr>
              <p:spPr>
                <a:xfrm>
                  <a:off x="5405722" y="2718439"/>
                  <a:ext cx="1594855" cy="1084861"/>
                </a:xfrm>
                <a:custGeom>
                  <a:avLst/>
                  <a:gdLst>
                    <a:gd name="connsiteX0" fmla="*/ 0 w 1202266"/>
                    <a:gd name="connsiteY0" fmla="*/ 389922 h 457655"/>
                    <a:gd name="connsiteX1" fmla="*/ 626533 w 1202266"/>
                    <a:gd name="connsiteY1" fmla="*/ 455 h 457655"/>
                    <a:gd name="connsiteX2" fmla="*/ 1202266 w 1202266"/>
                    <a:gd name="connsiteY2" fmla="*/ 457655 h 457655"/>
                    <a:gd name="connsiteX3" fmla="*/ 1202266 w 1202266"/>
                    <a:gd name="connsiteY3" fmla="*/ 457655 h 457655"/>
                    <a:gd name="connsiteX4" fmla="*/ 1202266 w 1202266"/>
                    <a:gd name="connsiteY4" fmla="*/ 457655 h 457655"/>
                    <a:gd name="connsiteX0" fmla="*/ 0 w 1405466"/>
                    <a:gd name="connsiteY0" fmla="*/ 389922 h 686255"/>
                    <a:gd name="connsiteX1" fmla="*/ 626533 w 1405466"/>
                    <a:gd name="connsiteY1" fmla="*/ 455 h 686255"/>
                    <a:gd name="connsiteX2" fmla="*/ 1202266 w 1405466"/>
                    <a:gd name="connsiteY2" fmla="*/ 457655 h 686255"/>
                    <a:gd name="connsiteX3" fmla="*/ 1202266 w 1405466"/>
                    <a:gd name="connsiteY3" fmla="*/ 457655 h 686255"/>
                    <a:gd name="connsiteX4" fmla="*/ 1405466 w 1405466"/>
                    <a:gd name="connsiteY4" fmla="*/ 686255 h 686255"/>
                    <a:gd name="connsiteX0" fmla="*/ 0 w 1456266"/>
                    <a:gd name="connsiteY0" fmla="*/ 389922 h 1016455"/>
                    <a:gd name="connsiteX1" fmla="*/ 626533 w 1456266"/>
                    <a:gd name="connsiteY1" fmla="*/ 455 h 1016455"/>
                    <a:gd name="connsiteX2" fmla="*/ 1202266 w 1456266"/>
                    <a:gd name="connsiteY2" fmla="*/ 457655 h 1016455"/>
                    <a:gd name="connsiteX3" fmla="*/ 1456266 w 1456266"/>
                    <a:gd name="connsiteY3" fmla="*/ 1016455 h 1016455"/>
                    <a:gd name="connsiteX4" fmla="*/ 1405466 w 1456266"/>
                    <a:gd name="connsiteY4" fmla="*/ 686255 h 1016455"/>
                    <a:gd name="connsiteX0" fmla="*/ 0 w 1456266"/>
                    <a:gd name="connsiteY0" fmla="*/ 313977 h 940510"/>
                    <a:gd name="connsiteX1" fmla="*/ 626533 w 1456266"/>
                    <a:gd name="connsiteY1" fmla="*/ 710 h 940510"/>
                    <a:gd name="connsiteX2" fmla="*/ 1202266 w 1456266"/>
                    <a:gd name="connsiteY2" fmla="*/ 381710 h 940510"/>
                    <a:gd name="connsiteX3" fmla="*/ 1456266 w 1456266"/>
                    <a:gd name="connsiteY3" fmla="*/ 940510 h 940510"/>
                    <a:gd name="connsiteX4" fmla="*/ 1405466 w 1456266"/>
                    <a:gd name="connsiteY4" fmla="*/ 610310 h 940510"/>
                    <a:gd name="connsiteX0" fmla="*/ 0 w 1456266"/>
                    <a:gd name="connsiteY0" fmla="*/ 440452 h 939985"/>
                    <a:gd name="connsiteX1" fmla="*/ 626533 w 1456266"/>
                    <a:gd name="connsiteY1" fmla="*/ 185 h 939985"/>
                    <a:gd name="connsiteX2" fmla="*/ 1202266 w 1456266"/>
                    <a:gd name="connsiteY2" fmla="*/ 381185 h 939985"/>
                    <a:gd name="connsiteX3" fmla="*/ 1456266 w 1456266"/>
                    <a:gd name="connsiteY3" fmla="*/ 939985 h 939985"/>
                    <a:gd name="connsiteX4" fmla="*/ 1405466 w 1456266"/>
                    <a:gd name="connsiteY4" fmla="*/ 609785 h 939985"/>
                    <a:gd name="connsiteX0" fmla="*/ 0 w 1888066"/>
                    <a:gd name="connsiteY0" fmla="*/ 855512 h 948645"/>
                    <a:gd name="connsiteX1" fmla="*/ 1058333 w 1888066"/>
                    <a:gd name="connsiteY1" fmla="*/ 8845 h 948645"/>
                    <a:gd name="connsiteX2" fmla="*/ 1634066 w 1888066"/>
                    <a:gd name="connsiteY2" fmla="*/ 389845 h 948645"/>
                    <a:gd name="connsiteX3" fmla="*/ 1888066 w 1888066"/>
                    <a:gd name="connsiteY3" fmla="*/ 948645 h 948645"/>
                    <a:gd name="connsiteX4" fmla="*/ 1837266 w 1888066"/>
                    <a:gd name="connsiteY4" fmla="*/ 618445 h 948645"/>
                    <a:gd name="connsiteX0" fmla="*/ 0 w 1888066"/>
                    <a:gd name="connsiteY0" fmla="*/ 855512 h 948645"/>
                    <a:gd name="connsiteX1" fmla="*/ 1058333 w 1888066"/>
                    <a:gd name="connsiteY1" fmla="*/ 8845 h 948645"/>
                    <a:gd name="connsiteX2" fmla="*/ 1634066 w 1888066"/>
                    <a:gd name="connsiteY2" fmla="*/ 389845 h 948645"/>
                    <a:gd name="connsiteX3" fmla="*/ 1888066 w 1888066"/>
                    <a:gd name="connsiteY3" fmla="*/ 948645 h 948645"/>
                    <a:gd name="connsiteX4" fmla="*/ 1837266 w 1888066"/>
                    <a:gd name="connsiteY4" fmla="*/ 618445 h 948645"/>
                    <a:gd name="connsiteX0" fmla="*/ 0 w 1964266"/>
                    <a:gd name="connsiteY0" fmla="*/ 1092744 h 1092744"/>
                    <a:gd name="connsiteX1" fmla="*/ 1134533 w 1964266"/>
                    <a:gd name="connsiteY1" fmla="*/ 17477 h 1092744"/>
                    <a:gd name="connsiteX2" fmla="*/ 1710266 w 1964266"/>
                    <a:gd name="connsiteY2" fmla="*/ 398477 h 1092744"/>
                    <a:gd name="connsiteX3" fmla="*/ 1964266 w 1964266"/>
                    <a:gd name="connsiteY3" fmla="*/ 957277 h 1092744"/>
                    <a:gd name="connsiteX4" fmla="*/ 1913466 w 1964266"/>
                    <a:gd name="connsiteY4" fmla="*/ 627077 h 1092744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  <a:gd name="connsiteX0" fmla="*/ 0 w 1837266"/>
                    <a:gd name="connsiteY0" fmla="*/ 1198752 h 1198752"/>
                    <a:gd name="connsiteX1" fmla="*/ 1007533 w 1837266"/>
                    <a:gd name="connsiteY1" fmla="*/ 21885 h 1198752"/>
                    <a:gd name="connsiteX2" fmla="*/ 1583266 w 1837266"/>
                    <a:gd name="connsiteY2" fmla="*/ 402885 h 1198752"/>
                    <a:gd name="connsiteX3" fmla="*/ 1837266 w 1837266"/>
                    <a:gd name="connsiteY3" fmla="*/ 961685 h 1198752"/>
                    <a:gd name="connsiteX4" fmla="*/ 1786466 w 1837266"/>
                    <a:gd name="connsiteY4" fmla="*/ 631485 h 119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7266" h="1198752">
                      <a:moveTo>
                        <a:pt x="0" y="1198752"/>
                      </a:moveTo>
                      <a:cubicBezTo>
                        <a:pt x="213077" y="261774"/>
                        <a:pt x="743655" y="154529"/>
                        <a:pt x="1007533" y="21885"/>
                      </a:cubicBezTo>
                      <a:cubicBezTo>
                        <a:pt x="1271411" y="-110759"/>
                        <a:pt x="1583266" y="402885"/>
                        <a:pt x="1583266" y="402885"/>
                      </a:cubicBezTo>
                      <a:lnTo>
                        <a:pt x="1837266" y="961685"/>
                      </a:lnTo>
                      <a:lnTo>
                        <a:pt x="1786466" y="631485"/>
                      </a:lnTo>
                    </a:path>
                  </a:pathLst>
                </a:custGeom>
                <a:noFill/>
                <a:ln w="2540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4" name="Forma libre: forma 93">
                  <a:extLst>
                    <a:ext uri="{FF2B5EF4-FFF2-40B4-BE49-F238E27FC236}">
                      <a16:creationId xmlns:a16="http://schemas.microsoft.com/office/drawing/2014/main" id="{72700BA7-4799-4595-A287-F12BDDC45591}"/>
                    </a:ext>
                  </a:extLst>
                </p:cNvPr>
                <p:cNvSpPr/>
                <p:nvPr/>
              </p:nvSpPr>
              <p:spPr>
                <a:xfrm>
                  <a:off x="3420893" y="2910450"/>
                  <a:ext cx="2011189" cy="1370057"/>
                </a:xfrm>
                <a:custGeom>
                  <a:avLst/>
                  <a:gdLst>
                    <a:gd name="connsiteX0" fmla="*/ 0 w 1202266"/>
                    <a:gd name="connsiteY0" fmla="*/ 389922 h 457655"/>
                    <a:gd name="connsiteX1" fmla="*/ 626533 w 1202266"/>
                    <a:gd name="connsiteY1" fmla="*/ 455 h 457655"/>
                    <a:gd name="connsiteX2" fmla="*/ 1202266 w 1202266"/>
                    <a:gd name="connsiteY2" fmla="*/ 457655 h 457655"/>
                    <a:gd name="connsiteX3" fmla="*/ 1202266 w 1202266"/>
                    <a:gd name="connsiteY3" fmla="*/ 457655 h 457655"/>
                    <a:gd name="connsiteX4" fmla="*/ 1202266 w 1202266"/>
                    <a:gd name="connsiteY4" fmla="*/ 457655 h 457655"/>
                    <a:gd name="connsiteX0" fmla="*/ 0 w 1684866"/>
                    <a:gd name="connsiteY0" fmla="*/ 1061626 h 1061626"/>
                    <a:gd name="connsiteX1" fmla="*/ 1109133 w 1684866"/>
                    <a:gd name="connsiteY1" fmla="*/ 11759 h 1061626"/>
                    <a:gd name="connsiteX2" fmla="*/ 1684866 w 1684866"/>
                    <a:gd name="connsiteY2" fmla="*/ 468959 h 1061626"/>
                    <a:gd name="connsiteX3" fmla="*/ 1684866 w 1684866"/>
                    <a:gd name="connsiteY3" fmla="*/ 468959 h 1061626"/>
                    <a:gd name="connsiteX4" fmla="*/ 1684866 w 1684866"/>
                    <a:gd name="connsiteY4" fmla="*/ 468959 h 1061626"/>
                    <a:gd name="connsiteX0" fmla="*/ 14197 w 1699063"/>
                    <a:gd name="connsiteY0" fmla="*/ 1061626 h 1061626"/>
                    <a:gd name="connsiteX1" fmla="*/ 1123330 w 1699063"/>
                    <a:gd name="connsiteY1" fmla="*/ 11759 h 1061626"/>
                    <a:gd name="connsiteX2" fmla="*/ 1699063 w 1699063"/>
                    <a:gd name="connsiteY2" fmla="*/ 468959 h 1061626"/>
                    <a:gd name="connsiteX3" fmla="*/ 1699063 w 1699063"/>
                    <a:gd name="connsiteY3" fmla="*/ 468959 h 1061626"/>
                    <a:gd name="connsiteX4" fmla="*/ 1699063 w 1699063"/>
                    <a:gd name="connsiteY4" fmla="*/ 468959 h 1061626"/>
                    <a:gd name="connsiteX0" fmla="*/ 14197 w 1902263"/>
                    <a:gd name="connsiteY0" fmla="*/ 1061626 h 1061626"/>
                    <a:gd name="connsiteX1" fmla="*/ 1123330 w 1902263"/>
                    <a:gd name="connsiteY1" fmla="*/ 11759 h 1061626"/>
                    <a:gd name="connsiteX2" fmla="*/ 1699063 w 1902263"/>
                    <a:gd name="connsiteY2" fmla="*/ 468959 h 1061626"/>
                    <a:gd name="connsiteX3" fmla="*/ 1699063 w 1902263"/>
                    <a:gd name="connsiteY3" fmla="*/ 468959 h 1061626"/>
                    <a:gd name="connsiteX4" fmla="*/ 1902263 w 1902263"/>
                    <a:gd name="connsiteY4" fmla="*/ 748359 h 1061626"/>
                    <a:gd name="connsiteX0" fmla="*/ 14197 w 2003863"/>
                    <a:gd name="connsiteY0" fmla="*/ 1061626 h 1061626"/>
                    <a:gd name="connsiteX1" fmla="*/ 1123330 w 2003863"/>
                    <a:gd name="connsiteY1" fmla="*/ 11759 h 1061626"/>
                    <a:gd name="connsiteX2" fmla="*/ 1699063 w 2003863"/>
                    <a:gd name="connsiteY2" fmla="*/ 468959 h 1061626"/>
                    <a:gd name="connsiteX3" fmla="*/ 1699063 w 2003863"/>
                    <a:gd name="connsiteY3" fmla="*/ 468959 h 1061626"/>
                    <a:gd name="connsiteX4" fmla="*/ 2003863 w 2003863"/>
                    <a:gd name="connsiteY4" fmla="*/ 849959 h 1061626"/>
                    <a:gd name="connsiteX0" fmla="*/ 14197 w 2003863"/>
                    <a:gd name="connsiteY0" fmla="*/ 1061626 h 1061626"/>
                    <a:gd name="connsiteX1" fmla="*/ 1123330 w 2003863"/>
                    <a:gd name="connsiteY1" fmla="*/ 11759 h 1061626"/>
                    <a:gd name="connsiteX2" fmla="*/ 1699063 w 2003863"/>
                    <a:gd name="connsiteY2" fmla="*/ 468959 h 1061626"/>
                    <a:gd name="connsiteX3" fmla="*/ 1851463 w 2003863"/>
                    <a:gd name="connsiteY3" fmla="*/ 341959 h 1061626"/>
                    <a:gd name="connsiteX4" fmla="*/ 2003863 w 2003863"/>
                    <a:gd name="connsiteY4" fmla="*/ 849959 h 1061626"/>
                    <a:gd name="connsiteX0" fmla="*/ 13923 w 2028989"/>
                    <a:gd name="connsiteY0" fmla="*/ 852255 h 852255"/>
                    <a:gd name="connsiteX1" fmla="*/ 1148456 w 2028989"/>
                    <a:gd name="connsiteY1" fmla="*/ 5588 h 852255"/>
                    <a:gd name="connsiteX2" fmla="*/ 1724189 w 2028989"/>
                    <a:gd name="connsiteY2" fmla="*/ 462788 h 852255"/>
                    <a:gd name="connsiteX3" fmla="*/ 1876589 w 2028989"/>
                    <a:gd name="connsiteY3" fmla="*/ 335788 h 852255"/>
                    <a:gd name="connsiteX4" fmla="*/ 2028989 w 2028989"/>
                    <a:gd name="connsiteY4" fmla="*/ 843788 h 852255"/>
                    <a:gd name="connsiteX0" fmla="*/ 16465 w 1828331"/>
                    <a:gd name="connsiteY0" fmla="*/ 1035364 h 1035364"/>
                    <a:gd name="connsiteX1" fmla="*/ 947798 w 1828331"/>
                    <a:gd name="connsiteY1" fmla="*/ 10897 h 1035364"/>
                    <a:gd name="connsiteX2" fmla="*/ 1523531 w 1828331"/>
                    <a:gd name="connsiteY2" fmla="*/ 468097 h 1035364"/>
                    <a:gd name="connsiteX3" fmla="*/ 1675931 w 1828331"/>
                    <a:gd name="connsiteY3" fmla="*/ 341097 h 1035364"/>
                    <a:gd name="connsiteX4" fmla="*/ 1828331 w 1828331"/>
                    <a:gd name="connsiteY4" fmla="*/ 849097 h 1035364"/>
                    <a:gd name="connsiteX0" fmla="*/ 35755 w 1847621"/>
                    <a:gd name="connsiteY0" fmla="*/ 1024572 h 1024572"/>
                    <a:gd name="connsiteX1" fmla="*/ 65284 w 1847621"/>
                    <a:gd name="connsiteY1" fmla="*/ 505928 h 1024572"/>
                    <a:gd name="connsiteX2" fmla="*/ 967088 w 1847621"/>
                    <a:gd name="connsiteY2" fmla="*/ 105 h 1024572"/>
                    <a:gd name="connsiteX3" fmla="*/ 1542821 w 1847621"/>
                    <a:gd name="connsiteY3" fmla="*/ 457305 h 1024572"/>
                    <a:gd name="connsiteX4" fmla="*/ 1695221 w 1847621"/>
                    <a:gd name="connsiteY4" fmla="*/ 330305 h 1024572"/>
                    <a:gd name="connsiteX5" fmla="*/ 1847621 w 1847621"/>
                    <a:gd name="connsiteY5" fmla="*/ 838305 h 1024572"/>
                    <a:gd name="connsiteX0" fmla="*/ 0 w 1811866"/>
                    <a:gd name="connsiteY0" fmla="*/ 1027463 h 1027463"/>
                    <a:gd name="connsiteX1" fmla="*/ 156529 w 1811866"/>
                    <a:gd name="connsiteY1" fmla="*/ 737419 h 1027463"/>
                    <a:gd name="connsiteX2" fmla="*/ 931333 w 1811866"/>
                    <a:gd name="connsiteY2" fmla="*/ 2996 h 1027463"/>
                    <a:gd name="connsiteX3" fmla="*/ 1507066 w 1811866"/>
                    <a:gd name="connsiteY3" fmla="*/ 460196 h 1027463"/>
                    <a:gd name="connsiteX4" fmla="*/ 1659466 w 1811866"/>
                    <a:gd name="connsiteY4" fmla="*/ 333196 h 1027463"/>
                    <a:gd name="connsiteX5" fmla="*/ 1811866 w 1811866"/>
                    <a:gd name="connsiteY5" fmla="*/ 841196 h 1027463"/>
                    <a:gd name="connsiteX0" fmla="*/ 0 w 2116666"/>
                    <a:gd name="connsiteY0" fmla="*/ 1052863 h 1052863"/>
                    <a:gd name="connsiteX1" fmla="*/ 461329 w 2116666"/>
                    <a:gd name="connsiteY1" fmla="*/ 737419 h 1052863"/>
                    <a:gd name="connsiteX2" fmla="*/ 1236133 w 2116666"/>
                    <a:gd name="connsiteY2" fmla="*/ 2996 h 1052863"/>
                    <a:gd name="connsiteX3" fmla="*/ 1811866 w 2116666"/>
                    <a:gd name="connsiteY3" fmla="*/ 460196 h 1052863"/>
                    <a:gd name="connsiteX4" fmla="*/ 1964266 w 2116666"/>
                    <a:gd name="connsiteY4" fmla="*/ 333196 h 1052863"/>
                    <a:gd name="connsiteX5" fmla="*/ 2116666 w 2116666"/>
                    <a:gd name="connsiteY5" fmla="*/ 841196 h 1052863"/>
                    <a:gd name="connsiteX0" fmla="*/ 0 w 1780016"/>
                    <a:gd name="connsiteY0" fmla="*/ 1205263 h 1205263"/>
                    <a:gd name="connsiteX1" fmla="*/ 124679 w 1780016"/>
                    <a:gd name="connsiteY1" fmla="*/ 737419 h 1205263"/>
                    <a:gd name="connsiteX2" fmla="*/ 899483 w 1780016"/>
                    <a:gd name="connsiteY2" fmla="*/ 2996 h 1205263"/>
                    <a:gd name="connsiteX3" fmla="*/ 1475216 w 1780016"/>
                    <a:gd name="connsiteY3" fmla="*/ 460196 h 1205263"/>
                    <a:gd name="connsiteX4" fmla="*/ 1627616 w 1780016"/>
                    <a:gd name="connsiteY4" fmla="*/ 333196 h 1205263"/>
                    <a:gd name="connsiteX5" fmla="*/ 1780016 w 1780016"/>
                    <a:gd name="connsiteY5" fmla="*/ 841196 h 1205263"/>
                    <a:gd name="connsiteX0" fmla="*/ 0 w 2020481"/>
                    <a:gd name="connsiteY0" fmla="*/ 1306863 h 1306863"/>
                    <a:gd name="connsiteX1" fmla="*/ 365144 w 2020481"/>
                    <a:gd name="connsiteY1" fmla="*/ 737419 h 1306863"/>
                    <a:gd name="connsiteX2" fmla="*/ 1139948 w 2020481"/>
                    <a:gd name="connsiteY2" fmla="*/ 2996 h 1306863"/>
                    <a:gd name="connsiteX3" fmla="*/ 1715681 w 2020481"/>
                    <a:gd name="connsiteY3" fmla="*/ 460196 h 1306863"/>
                    <a:gd name="connsiteX4" fmla="*/ 1868081 w 2020481"/>
                    <a:gd name="connsiteY4" fmla="*/ 333196 h 1306863"/>
                    <a:gd name="connsiteX5" fmla="*/ 2020481 w 2020481"/>
                    <a:gd name="connsiteY5" fmla="*/ 841196 h 1306863"/>
                    <a:gd name="connsiteX0" fmla="*/ 0 w 2020481"/>
                    <a:gd name="connsiteY0" fmla="*/ 1306863 h 1306863"/>
                    <a:gd name="connsiteX1" fmla="*/ 340559 w 2020481"/>
                    <a:gd name="connsiteY1" fmla="*/ 11946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124140 w 2020481"/>
                    <a:gd name="connsiteY1" fmla="*/ 11184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244373 w 2020481"/>
                    <a:gd name="connsiteY1" fmla="*/ 12454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20481"/>
                    <a:gd name="connsiteY0" fmla="*/ 1306863 h 1306863"/>
                    <a:gd name="connsiteX1" fmla="*/ 124140 w 2020481"/>
                    <a:gd name="connsiteY1" fmla="*/ 1169220 h 1306863"/>
                    <a:gd name="connsiteX2" fmla="*/ 365144 w 2020481"/>
                    <a:gd name="connsiteY2" fmla="*/ 737419 h 1306863"/>
                    <a:gd name="connsiteX3" fmla="*/ 1139948 w 2020481"/>
                    <a:gd name="connsiteY3" fmla="*/ 2996 h 1306863"/>
                    <a:gd name="connsiteX4" fmla="*/ 1715681 w 2020481"/>
                    <a:gd name="connsiteY4" fmla="*/ 460196 h 1306863"/>
                    <a:gd name="connsiteX5" fmla="*/ 1868081 w 2020481"/>
                    <a:gd name="connsiteY5" fmla="*/ 333196 h 1306863"/>
                    <a:gd name="connsiteX6" fmla="*/ 2020481 w 2020481"/>
                    <a:gd name="connsiteY6" fmla="*/ 841196 h 1306863"/>
                    <a:gd name="connsiteX0" fmla="*/ 0 w 2044527"/>
                    <a:gd name="connsiteY0" fmla="*/ 1560863 h 1560863"/>
                    <a:gd name="connsiteX1" fmla="*/ 148186 w 2044527"/>
                    <a:gd name="connsiteY1" fmla="*/ 1169220 h 1560863"/>
                    <a:gd name="connsiteX2" fmla="*/ 389190 w 2044527"/>
                    <a:gd name="connsiteY2" fmla="*/ 737419 h 1560863"/>
                    <a:gd name="connsiteX3" fmla="*/ 1163994 w 2044527"/>
                    <a:gd name="connsiteY3" fmla="*/ 2996 h 1560863"/>
                    <a:gd name="connsiteX4" fmla="*/ 1739727 w 2044527"/>
                    <a:gd name="connsiteY4" fmla="*/ 460196 h 1560863"/>
                    <a:gd name="connsiteX5" fmla="*/ 1892127 w 2044527"/>
                    <a:gd name="connsiteY5" fmla="*/ 333196 h 1560863"/>
                    <a:gd name="connsiteX6" fmla="*/ 2044527 w 2044527"/>
                    <a:gd name="connsiteY6" fmla="*/ 841196 h 1560863"/>
                    <a:gd name="connsiteX0" fmla="*/ 0 w 2164759"/>
                    <a:gd name="connsiteY0" fmla="*/ 1433863 h 1433863"/>
                    <a:gd name="connsiteX1" fmla="*/ 268418 w 2164759"/>
                    <a:gd name="connsiteY1" fmla="*/ 1169220 h 1433863"/>
                    <a:gd name="connsiteX2" fmla="*/ 509422 w 2164759"/>
                    <a:gd name="connsiteY2" fmla="*/ 737419 h 1433863"/>
                    <a:gd name="connsiteX3" fmla="*/ 1284226 w 2164759"/>
                    <a:gd name="connsiteY3" fmla="*/ 2996 h 1433863"/>
                    <a:gd name="connsiteX4" fmla="*/ 1859959 w 2164759"/>
                    <a:gd name="connsiteY4" fmla="*/ 460196 h 1433863"/>
                    <a:gd name="connsiteX5" fmla="*/ 2012359 w 2164759"/>
                    <a:gd name="connsiteY5" fmla="*/ 333196 h 1433863"/>
                    <a:gd name="connsiteX6" fmla="*/ 2164759 w 2164759"/>
                    <a:gd name="connsiteY6" fmla="*/ 841196 h 1433863"/>
                    <a:gd name="connsiteX0" fmla="*/ 0 w 2164759"/>
                    <a:gd name="connsiteY0" fmla="*/ 1433863 h 1465842"/>
                    <a:gd name="connsiteX1" fmla="*/ 268418 w 2164759"/>
                    <a:gd name="connsiteY1" fmla="*/ 1169220 h 1465842"/>
                    <a:gd name="connsiteX2" fmla="*/ 509422 w 2164759"/>
                    <a:gd name="connsiteY2" fmla="*/ 737419 h 1465842"/>
                    <a:gd name="connsiteX3" fmla="*/ 1284226 w 2164759"/>
                    <a:gd name="connsiteY3" fmla="*/ 2996 h 1465842"/>
                    <a:gd name="connsiteX4" fmla="*/ 1859959 w 2164759"/>
                    <a:gd name="connsiteY4" fmla="*/ 460196 h 1465842"/>
                    <a:gd name="connsiteX5" fmla="*/ 2012359 w 2164759"/>
                    <a:gd name="connsiteY5" fmla="*/ 333196 h 1465842"/>
                    <a:gd name="connsiteX6" fmla="*/ 2164759 w 2164759"/>
                    <a:gd name="connsiteY6" fmla="*/ 841196 h 1465842"/>
                    <a:gd name="connsiteX0" fmla="*/ 0 w 2164759"/>
                    <a:gd name="connsiteY0" fmla="*/ 1433863 h 1436528"/>
                    <a:gd name="connsiteX1" fmla="*/ 268418 w 2164759"/>
                    <a:gd name="connsiteY1" fmla="*/ 1169220 h 1436528"/>
                    <a:gd name="connsiteX2" fmla="*/ 509422 w 2164759"/>
                    <a:gd name="connsiteY2" fmla="*/ 737419 h 1436528"/>
                    <a:gd name="connsiteX3" fmla="*/ 1284226 w 2164759"/>
                    <a:gd name="connsiteY3" fmla="*/ 2996 h 1436528"/>
                    <a:gd name="connsiteX4" fmla="*/ 1859959 w 2164759"/>
                    <a:gd name="connsiteY4" fmla="*/ 460196 h 1436528"/>
                    <a:gd name="connsiteX5" fmla="*/ 2012359 w 2164759"/>
                    <a:gd name="connsiteY5" fmla="*/ 333196 h 1436528"/>
                    <a:gd name="connsiteX6" fmla="*/ 2164759 w 2164759"/>
                    <a:gd name="connsiteY6" fmla="*/ 841196 h 1436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4759" h="1436528">
                      <a:moveTo>
                        <a:pt x="0" y="1433863"/>
                      </a:moveTo>
                      <a:cubicBezTo>
                        <a:pt x="96837" y="1461723"/>
                        <a:pt x="207561" y="1264127"/>
                        <a:pt x="268418" y="1169220"/>
                      </a:cubicBezTo>
                      <a:cubicBezTo>
                        <a:pt x="329275" y="1074313"/>
                        <a:pt x="344129" y="906390"/>
                        <a:pt x="509422" y="737419"/>
                      </a:cubicBezTo>
                      <a:cubicBezTo>
                        <a:pt x="674715" y="568448"/>
                        <a:pt x="1059137" y="49200"/>
                        <a:pt x="1284226" y="2996"/>
                      </a:cubicBezTo>
                      <a:cubicBezTo>
                        <a:pt x="1509315" y="-43208"/>
                        <a:pt x="1859959" y="460196"/>
                        <a:pt x="1859959" y="460196"/>
                      </a:cubicBezTo>
                      <a:lnTo>
                        <a:pt x="2012359" y="333196"/>
                      </a:lnTo>
                      <a:lnTo>
                        <a:pt x="2164759" y="841196"/>
                      </a:lnTo>
                    </a:path>
                  </a:pathLst>
                </a:custGeom>
                <a:noFill/>
                <a:ln w="2540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95" name="Forma libre: forma 94">
                  <a:extLst>
                    <a:ext uri="{FF2B5EF4-FFF2-40B4-BE49-F238E27FC236}">
                      <a16:creationId xmlns:a16="http://schemas.microsoft.com/office/drawing/2014/main" id="{93472C23-C257-4809-A6C9-E0CE83DB1B8C}"/>
                    </a:ext>
                  </a:extLst>
                </p:cNvPr>
                <p:cNvSpPr/>
                <p:nvPr/>
              </p:nvSpPr>
              <p:spPr>
                <a:xfrm>
                  <a:off x="5267341" y="1399750"/>
                  <a:ext cx="2540433" cy="1898154"/>
                </a:xfrm>
                <a:custGeom>
                  <a:avLst/>
                  <a:gdLst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260600 w 3505200"/>
                    <a:gd name="connsiteY21" fmla="*/ 8129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505200" h="2590921">
                      <a:moveTo>
                        <a:pt x="0" y="2362321"/>
                      </a:moveTo>
                      <a:cubicBezTo>
                        <a:pt x="42333" y="2336921"/>
                        <a:pt x="94871" y="2323605"/>
                        <a:pt x="127000" y="2286121"/>
                      </a:cubicBezTo>
                      <a:cubicBezTo>
                        <a:pt x="149718" y="2259616"/>
                        <a:pt x="142369" y="2217958"/>
                        <a:pt x="152400" y="2184521"/>
                      </a:cubicBezTo>
                      <a:lnTo>
                        <a:pt x="228600" y="1955921"/>
                      </a:lnTo>
                      <a:cubicBezTo>
                        <a:pt x="237067" y="1930521"/>
                        <a:pt x="239148" y="1901998"/>
                        <a:pt x="254000" y="1879721"/>
                      </a:cubicBezTo>
                      <a:cubicBezTo>
                        <a:pt x="270933" y="1854321"/>
                        <a:pt x="291148" y="1830825"/>
                        <a:pt x="304800" y="1803521"/>
                      </a:cubicBezTo>
                      <a:cubicBezTo>
                        <a:pt x="335628" y="1741865"/>
                        <a:pt x="338210" y="1664083"/>
                        <a:pt x="355600" y="1600321"/>
                      </a:cubicBezTo>
                      <a:cubicBezTo>
                        <a:pt x="369689" y="1548660"/>
                        <a:pt x="389467" y="1498721"/>
                        <a:pt x="406400" y="1447921"/>
                      </a:cubicBezTo>
                      <a:cubicBezTo>
                        <a:pt x="414867" y="1422521"/>
                        <a:pt x="425306" y="1397696"/>
                        <a:pt x="431800" y="1371721"/>
                      </a:cubicBezTo>
                      <a:cubicBezTo>
                        <a:pt x="440267" y="1337854"/>
                        <a:pt x="444943" y="1302807"/>
                        <a:pt x="457200" y="1270121"/>
                      </a:cubicBezTo>
                      <a:cubicBezTo>
                        <a:pt x="523996" y="1091999"/>
                        <a:pt x="485107" y="1239706"/>
                        <a:pt x="558800" y="1092321"/>
                      </a:cubicBezTo>
                      <a:cubicBezTo>
                        <a:pt x="570774" y="1068374"/>
                        <a:pt x="571197" y="1039526"/>
                        <a:pt x="584200" y="1016121"/>
                      </a:cubicBezTo>
                      <a:cubicBezTo>
                        <a:pt x="613850" y="962750"/>
                        <a:pt x="651933" y="914521"/>
                        <a:pt x="685800" y="863721"/>
                      </a:cubicBezTo>
                      <a:cubicBezTo>
                        <a:pt x="730956" y="795988"/>
                        <a:pt x="745102" y="763975"/>
                        <a:pt x="812800" y="711321"/>
                      </a:cubicBezTo>
                      <a:cubicBezTo>
                        <a:pt x="860993" y="673837"/>
                        <a:pt x="905969" y="624529"/>
                        <a:pt x="965200" y="609721"/>
                      </a:cubicBezTo>
                      <a:cubicBezTo>
                        <a:pt x="999067" y="601254"/>
                        <a:pt x="1033234" y="593911"/>
                        <a:pt x="1066800" y="584321"/>
                      </a:cubicBezTo>
                      <a:cubicBezTo>
                        <a:pt x="1092544" y="576966"/>
                        <a:pt x="1116746" y="564172"/>
                        <a:pt x="1143000" y="558921"/>
                      </a:cubicBezTo>
                      <a:cubicBezTo>
                        <a:pt x="1201706" y="547180"/>
                        <a:pt x="1261533" y="541988"/>
                        <a:pt x="1320800" y="533521"/>
                      </a:cubicBezTo>
                      <a:cubicBezTo>
                        <a:pt x="1557867" y="541988"/>
                        <a:pt x="1795885" y="536071"/>
                        <a:pt x="2032000" y="558921"/>
                      </a:cubicBezTo>
                      <a:cubicBezTo>
                        <a:pt x="2062385" y="561861"/>
                        <a:pt x="2089130" y="585883"/>
                        <a:pt x="2108200" y="609721"/>
                      </a:cubicBezTo>
                      <a:cubicBezTo>
                        <a:pt x="2248414" y="784988"/>
                        <a:pt x="1991421" y="591135"/>
                        <a:pt x="2209800" y="736721"/>
                      </a:cubicBezTo>
                      <a:cubicBezTo>
                        <a:pt x="2226733" y="762121"/>
                        <a:pt x="2246948" y="785617"/>
                        <a:pt x="2260600" y="812921"/>
                      </a:cubicBezTo>
                      <a:cubicBezTo>
                        <a:pt x="2310028" y="911777"/>
                        <a:pt x="2262571" y="876786"/>
                        <a:pt x="2311400" y="990721"/>
                      </a:cubicBezTo>
                      <a:cubicBezTo>
                        <a:pt x="2323425" y="1018780"/>
                        <a:pt x="2349802" y="1039025"/>
                        <a:pt x="2362200" y="1066921"/>
                      </a:cubicBezTo>
                      <a:cubicBezTo>
                        <a:pt x="2383948" y="1115854"/>
                        <a:pt x="2396067" y="1168521"/>
                        <a:pt x="2413000" y="1219321"/>
                      </a:cubicBezTo>
                      <a:cubicBezTo>
                        <a:pt x="2421467" y="1244721"/>
                        <a:pt x="2423548" y="1273244"/>
                        <a:pt x="2438400" y="1295521"/>
                      </a:cubicBezTo>
                      <a:cubicBezTo>
                        <a:pt x="2455333" y="1320921"/>
                        <a:pt x="2476802" y="1343825"/>
                        <a:pt x="2489200" y="1371721"/>
                      </a:cubicBezTo>
                      <a:cubicBezTo>
                        <a:pt x="2510948" y="1420654"/>
                        <a:pt x="2523067" y="1473321"/>
                        <a:pt x="2540000" y="1524121"/>
                      </a:cubicBezTo>
                      <a:lnTo>
                        <a:pt x="2565400" y="1600321"/>
                      </a:lnTo>
                      <a:cubicBezTo>
                        <a:pt x="2573867" y="1625721"/>
                        <a:pt x="2578826" y="1652574"/>
                        <a:pt x="2590800" y="1676521"/>
                      </a:cubicBezTo>
                      <a:cubicBezTo>
                        <a:pt x="2607733" y="1710388"/>
                        <a:pt x="2622119" y="1745653"/>
                        <a:pt x="2641600" y="1778121"/>
                      </a:cubicBezTo>
                      <a:cubicBezTo>
                        <a:pt x="2673012" y="1830474"/>
                        <a:pt x="2723893" y="1872600"/>
                        <a:pt x="2743200" y="1930521"/>
                      </a:cubicBezTo>
                      <a:cubicBezTo>
                        <a:pt x="2751667" y="1955921"/>
                        <a:pt x="2755597" y="1983316"/>
                        <a:pt x="2768600" y="2006721"/>
                      </a:cubicBezTo>
                      <a:cubicBezTo>
                        <a:pt x="2798250" y="2060092"/>
                        <a:pt x="2850893" y="2101200"/>
                        <a:pt x="2870200" y="2159121"/>
                      </a:cubicBezTo>
                      <a:cubicBezTo>
                        <a:pt x="2906959" y="2269399"/>
                        <a:pt x="2876668" y="2216389"/>
                        <a:pt x="2971800" y="2311521"/>
                      </a:cubicBezTo>
                      <a:cubicBezTo>
                        <a:pt x="2998430" y="2391410"/>
                        <a:pt x="2991858" y="2409560"/>
                        <a:pt x="3073400" y="2463921"/>
                      </a:cubicBezTo>
                      <a:cubicBezTo>
                        <a:pt x="3095677" y="2478773"/>
                        <a:pt x="3125653" y="2477347"/>
                        <a:pt x="3149600" y="2489321"/>
                      </a:cubicBezTo>
                      <a:cubicBezTo>
                        <a:pt x="3176904" y="2502973"/>
                        <a:pt x="3197111" y="2529689"/>
                        <a:pt x="3225800" y="2540121"/>
                      </a:cubicBezTo>
                      <a:cubicBezTo>
                        <a:pt x="3291414" y="2563981"/>
                        <a:pt x="3429000" y="2590921"/>
                        <a:pt x="3429000" y="2590921"/>
                      </a:cubicBezTo>
                      <a:cubicBezTo>
                        <a:pt x="3420533" y="2565521"/>
                        <a:pt x="3409408" y="2540857"/>
                        <a:pt x="3403600" y="2514721"/>
                      </a:cubicBezTo>
                      <a:cubicBezTo>
                        <a:pt x="3392428" y="2464447"/>
                        <a:pt x="3403752" y="2407036"/>
                        <a:pt x="3378200" y="2362321"/>
                      </a:cubicBezTo>
                      <a:cubicBezTo>
                        <a:pt x="3364916" y="2339075"/>
                        <a:pt x="3327400" y="2345388"/>
                        <a:pt x="3302000" y="2336921"/>
                      </a:cubicBezTo>
                      <a:cubicBezTo>
                        <a:pt x="3276600" y="2311521"/>
                        <a:pt x="3253395" y="2283717"/>
                        <a:pt x="3225800" y="2260721"/>
                      </a:cubicBezTo>
                      <a:cubicBezTo>
                        <a:pt x="3202349" y="2241178"/>
                        <a:pt x="3169702" y="2232895"/>
                        <a:pt x="3149600" y="2209921"/>
                      </a:cubicBezTo>
                      <a:cubicBezTo>
                        <a:pt x="3109396" y="2163973"/>
                        <a:pt x="3081867" y="2108321"/>
                        <a:pt x="3048000" y="2057521"/>
                      </a:cubicBezTo>
                      <a:cubicBezTo>
                        <a:pt x="3031067" y="2032121"/>
                        <a:pt x="3018786" y="2002907"/>
                        <a:pt x="2997200" y="1981321"/>
                      </a:cubicBezTo>
                      <a:lnTo>
                        <a:pt x="2921000" y="1905121"/>
                      </a:lnTo>
                      <a:cubicBezTo>
                        <a:pt x="2946400" y="1888188"/>
                        <a:pt x="2969896" y="1867973"/>
                        <a:pt x="2997200" y="1854321"/>
                      </a:cubicBezTo>
                      <a:cubicBezTo>
                        <a:pt x="3129723" y="1788060"/>
                        <a:pt x="3479964" y="1805005"/>
                        <a:pt x="3505200" y="1803521"/>
                      </a:cubicBezTo>
                      <a:cubicBezTo>
                        <a:pt x="3286821" y="1657935"/>
                        <a:pt x="3563121" y="1832481"/>
                        <a:pt x="3352800" y="1727321"/>
                      </a:cubicBezTo>
                      <a:cubicBezTo>
                        <a:pt x="3325496" y="1713669"/>
                        <a:pt x="3305840" y="1685293"/>
                        <a:pt x="3276600" y="1676521"/>
                      </a:cubicBezTo>
                      <a:cubicBezTo>
                        <a:pt x="3219256" y="1659318"/>
                        <a:pt x="3157854" y="1660963"/>
                        <a:pt x="3098800" y="1651121"/>
                      </a:cubicBezTo>
                      <a:cubicBezTo>
                        <a:pt x="3056216" y="1644024"/>
                        <a:pt x="3013450" y="1637080"/>
                        <a:pt x="2971800" y="1625721"/>
                      </a:cubicBezTo>
                      <a:cubicBezTo>
                        <a:pt x="2869314" y="1597770"/>
                        <a:pt x="2789788" y="1563076"/>
                        <a:pt x="2692400" y="1524121"/>
                      </a:cubicBezTo>
                      <a:cubicBezTo>
                        <a:pt x="2700867" y="1473321"/>
                        <a:pt x="2696884" y="1418783"/>
                        <a:pt x="2717800" y="1371721"/>
                      </a:cubicBezTo>
                      <a:cubicBezTo>
                        <a:pt x="2732389" y="1338896"/>
                        <a:pt x="2766405" y="1318517"/>
                        <a:pt x="2794000" y="1295521"/>
                      </a:cubicBezTo>
                      <a:cubicBezTo>
                        <a:pt x="2817451" y="1275978"/>
                        <a:pt x="2842896" y="1258373"/>
                        <a:pt x="2870200" y="1244721"/>
                      </a:cubicBezTo>
                      <a:cubicBezTo>
                        <a:pt x="2916278" y="1221682"/>
                        <a:pt x="3034756" y="1198751"/>
                        <a:pt x="3073400" y="1193921"/>
                      </a:cubicBezTo>
                      <a:cubicBezTo>
                        <a:pt x="3166195" y="1182322"/>
                        <a:pt x="3259667" y="1176988"/>
                        <a:pt x="3352800" y="1168521"/>
                      </a:cubicBezTo>
                      <a:cubicBezTo>
                        <a:pt x="3302000" y="1151588"/>
                        <a:pt x="3244955" y="1147424"/>
                        <a:pt x="3200400" y="1117721"/>
                      </a:cubicBezTo>
                      <a:cubicBezTo>
                        <a:pt x="3175000" y="1100788"/>
                        <a:pt x="3153160" y="1076574"/>
                        <a:pt x="3124200" y="1066921"/>
                      </a:cubicBezTo>
                      <a:cubicBezTo>
                        <a:pt x="3026157" y="1034240"/>
                        <a:pt x="2627268" y="1016912"/>
                        <a:pt x="2616200" y="1016121"/>
                      </a:cubicBezTo>
                      <a:cubicBezTo>
                        <a:pt x="2536795" y="698503"/>
                        <a:pt x="2638278" y="1093395"/>
                        <a:pt x="2565400" y="838321"/>
                      </a:cubicBezTo>
                      <a:cubicBezTo>
                        <a:pt x="2555810" y="804755"/>
                        <a:pt x="2548467" y="770588"/>
                        <a:pt x="2540000" y="736721"/>
                      </a:cubicBezTo>
                      <a:cubicBezTo>
                        <a:pt x="2548467" y="609721"/>
                        <a:pt x="2536247" y="479619"/>
                        <a:pt x="2565400" y="355721"/>
                      </a:cubicBezTo>
                      <a:cubicBezTo>
                        <a:pt x="2572392" y="326005"/>
                        <a:pt x="2618149" y="324464"/>
                        <a:pt x="2641600" y="304921"/>
                      </a:cubicBezTo>
                      <a:cubicBezTo>
                        <a:pt x="2669195" y="281925"/>
                        <a:pt x="2692400" y="254121"/>
                        <a:pt x="2717800" y="228721"/>
                      </a:cubicBezTo>
                      <a:cubicBezTo>
                        <a:pt x="2426038" y="196303"/>
                        <a:pt x="2415030" y="182074"/>
                        <a:pt x="2057400" y="228721"/>
                      </a:cubicBezTo>
                      <a:cubicBezTo>
                        <a:pt x="2004302" y="235647"/>
                        <a:pt x="1905000" y="279521"/>
                        <a:pt x="1905000" y="279521"/>
                      </a:cubicBezTo>
                      <a:cubicBezTo>
                        <a:pt x="1888067" y="254121"/>
                        <a:pt x="1859219" y="233433"/>
                        <a:pt x="1854200" y="203321"/>
                      </a:cubicBezTo>
                      <a:cubicBezTo>
                        <a:pt x="1849239" y="173553"/>
                        <a:pt x="1910372" y="63438"/>
                        <a:pt x="1930400" y="50921"/>
                      </a:cubicBezTo>
                      <a:cubicBezTo>
                        <a:pt x="1975809" y="22541"/>
                        <a:pt x="2136308" y="-1937"/>
                        <a:pt x="2082800" y="121"/>
                      </a:cubicBezTo>
                      <a:lnTo>
                        <a:pt x="1422400" y="25521"/>
                      </a:lnTo>
                      <a:cubicBezTo>
                        <a:pt x="1354667" y="33988"/>
                        <a:pt x="1286359" y="38710"/>
                        <a:pt x="1219200" y="50921"/>
                      </a:cubicBezTo>
                      <a:cubicBezTo>
                        <a:pt x="1192858" y="55710"/>
                        <a:pt x="1169136" y="70513"/>
                        <a:pt x="1143000" y="76321"/>
                      </a:cubicBezTo>
                      <a:cubicBezTo>
                        <a:pt x="918461" y="126219"/>
                        <a:pt x="1066121" y="76515"/>
                        <a:pt x="889000" y="127121"/>
                      </a:cubicBezTo>
                      <a:cubicBezTo>
                        <a:pt x="740032" y="169683"/>
                        <a:pt x="885026" y="129108"/>
                        <a:pt x="736600" y="203321"/>
                      </a:cubicBezTo>
                      <a:cubicBezTo>
                        <a:pt x="712653" y="215295"/>
                        <a:pt x="685800" y="220254"/>
                        <a:pt x="660400" y="228721"/>
                      </a:cubicBezTo>
                      <a:cubicBezTo>
                        <a:pt x="643467" y="254121"/>
                        <a:pt x="629143" y="281470"/>
                        <a:pt x="609600" y="304921"/>
                      </a:cubicBezTo>
                      <a:cubicBezTo>
                        <a:pt x="586604" y="332516"/>
                        <a:pt x="553325" y="351233"/>
                        <a:pt x="533400" y="381121"/>
                      </a:cubicBezTo>
                      <a:cubicBezTo>
                        <a:pt x="518548" y="403398"/>
                        <a:pt x="519974" y="433374"/>
                        <a:pt x="508000" y="457321"/>
                      </a:cubicBezTo>
                      <a:cubicBezTo>
                        <a:pt x="494348" y="484625"/>
                        <a:pt x="469598" y="505625"/>
                        <a:pt x="457200" y="533521"/>
                      </a:cubicBezTo>
                      <a:cubicBezTo>
                        <a:pt x="435452" y="582454"/>
                        <a:pt x="423333" y="635121"/>
                        <a:pt x="406400" y="685921"/>
                      </a:cubicBezTo>
                      <a:cubicBezTo>
                        <a:pt x="397933" y="711321"/>
                        <a:pt x="395852" y="739844"/>
                        <a:pt x="381000" y="762121"/>
                      </a:cubicBezTo>
                      <a:cubicBezTo>
                        <a:pt x="364067" y="787521"/>
                        <a:pt x="345346" y="811816"/>
                        <a:pt x="330200" y="838321"/>
                      </a:cubicBezTo>
                      <a:cubicBezTo>
                        <a:pt x="297892" y="894860"/>
                        <a:pt x="269831" y="952796"/>
                        <a:pt x="254000" y="1016121"/>
                      </a:cubicBezTo>
                      <a:cubicBezTo>
                        <a:pt x="243529" y="1058004"/>
                        <a:pt x="239071" y="1101238"/>
                        <a:pt x="228600" y="1143121"/>
                      </a:cubicBezTo>
                      <a:cubicBezTo>
                        <a:pt x="222106" y="1169096"/>
                        <a:pt x="209220" y="1193233"/>
                        <a:pt x="203200" y="1219321"/>
                      </a:cubicBezTo>
                      <a:cubicBezTo>
                        <a:pt x="183785" y="1303453"/>
                        <a:pt x="152400" y="1473321"/>
                        <a:pt x="152400" y="1473321"/>
                      </a:cubicBezTo>
                      <a:cubicBezTo>
                        <a:pt x="143933" y="1617254"/>
                        <a:pt x="145648" y="1762150"/>
                        <a:pt x="127000" y="1905121"/>
                      </a:cubicBezTo>
                      <a:cubicBezTo>
                        <a:pt x="120074" y="1958219"/>
                        <a:pt x="76200" y="2003973"/>
                        <a:pt x="76200" y="2057521"/>
                      </a:cubicBezTo>
                      <a:lnTo>
                        <a:pt x="76200" y="2311521"/>
                      </a:ln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96" name="Forma libre: forma 95">
                  <a:extLst>
                    <a:ext uri="{FF2B5EF4-FFF2-40B4-BE49-F238E27FC236}">
                      <a16:creationId xmlns:a16="http://schemas.microsoft.com/office/drawing/2014/main" id="{7FA3D64C-EB6D-4A67-9D67-A292F0E1FEEC}"/>
                    </a:ext>
                  </a:extLst>
                </p:cNvPr>
                <p:cNvSpPr/>
                <p:nvPr/>
              </p:nvSpPr>
              <p:spPr>
                <a:xfrm flipH="1">
                  <a:off x="2929395" y="1535544"/>
                  <a:ext cx="2512002" cy="2012927"/>
                </a:xfrm>
                <a:custGeom>
                  <a:avLst/>
                  <a:gdLst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260600 w 3505200"/>
                    <a:gd name="connsiteY21" fmla="*/ 8129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2108200 w 3505200"/>
                    <a:gd name="connsiteY19" fmla="*/ 6097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2032000 w 3505200"/>
                    <a:gd name="connsiteY18" fmla="*/ 558921 h 2590921"/>
                    <a:gd name="connsiteX19" fmla="*/ 1792277 w 3505200"/>
                    <a:gd name="connsiteY19" fmla="*/ 7875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209800 w 3505200"/>
                    <a:gd name="connsiteY20" fmla="*/ 7367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362200 w 3505200"/>
                    <a:gd name="connsiteY23" fmla="*/ 10669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311400 w 3505200"/>
                    <a:gd name="connsiteY22" fmla="*/ 9907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489200 w 3505200"/>
                    <a:gd name="connsiteY26" fmla="*/ 13717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438400 w 3505200"/>
                    <a:gd name="connsiteY25" fmla="*/ 12955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413000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218586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692400 w 3505200"/>
                    <a:gd name="connsiteY53" fmla="*/ 1524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  <a:gd name="connsiteX0" fmla="*/ 0 w 3505200"/>
                    <a:gd name="connsiteY0" fmla="*/ 2362321 h 2590921"/>
                    <a:gd name="connsiteX1" fmla="*/ 127000 w 3505200"/>
                    <a:gd name="connsiteY1" fmla="*/ 2286121 h 2590921"/>
                    <a:gd name="connsiteX2" fmla="*/ 152400 w 3505200"/>
                    <a:gd name="connsiteY2" fmla="*/ 2184521 h 2590921"/>
                    <a:gd name="connsiteX3" fmla="*/ 228600 w 3505200"/>
                    <a:gd name="connsiteY3" fmla="*/ 1955921 h 2590921"/>
                    <a:gd name="connsiteX4" fmla="*/ 254000 w 3505200"/>
                    <a:gd name="connsiteY4" fmla="*/ 1879721 h 2590921"/>
                    <a:gd name="connsiteX5" fmla="*/ 304800 w 3505200"/>
                    <a:gd name="connsiteY5" fmla="*/ 1803521 h 2590921"/>
                    <a:gd name="connsiteX6" fmla="*/ 355600 w 3505200"/>
                    <a:gd name="connsiteY6" fmla="*/ 1600321 h 2590921"/>
                    <a:gd name="connsiteX7" fmla="*/ 406400 w 3505200"/>
                    <a:gd name="connsiteY7" fmla="*/ 1447921 h 2590921"/>
                    <a:gd name="connsiteX8" fmla="*/ 431800 w 3505200"/>
                    <a:gd name="connsiteY8" fmla="*/ 1371721 h 2590921"/>
                    <a:gd name="connsiteX9" fmla="*/ 457200 w 3505200"/>
                    <a:gd name="connsiteY9" fmla="*/ 1270121 h 2590921"/>
                    <a:gd name="connsiteX10" fmla="*/ 558800 w 3505200"/>
                    <a:gd name="connsiteY10" fmla="*/ 1092321 h 2590921"/>
                    <a:gd name="connsiteX11" fmla="*/ 584200 w 3505200"/>
                    <a:gd name="connsiteY11" fmla="*/ 1016121 h 2590921"/>
                    <a:gd name="connsiteX12" fmla="*/ 685800 w 3505200"/>
                    <a:gd name="connsiteY12" fmla="*/ 863721 h 2590921"/>
                    <a:gd name="connsiteX13" fmla="*/ 812800 w 3505200"/>
                    <a:gd name="connsiteY13" fmla="*/ 711321 h 2590921"/>
                    <a:gd name="connsiteX14" fmla="*/ 965200 w 3505200"/>
                    <a:gd name="connsiteY14" fmla="*/ 609721 h 2590921"/>
                    <a:gd name="connsiteX15" fmla="*/ 1066800 w 3505200"/>
                    <a:gd name="connsiteY15" fmla="*/ 584321 h 2590921"/>
                    <a:gd name="connsiteX16" fmla="*/ 1143000 w 3505200"/>
                    <a:gd name="connsiteY16" fmla="*/ 558921 h 2590921"/>
                    <a:gd name="connsiteX17" fmla="*/ 1320800 w 3505200"/>
                    <a:gd name="connsiteY17" fmla="*/ 533521 h 2590921"/>
                    <a:gd name="connsiteX18" fmla="*/ 1788983 w 3505200"/>
                    <a:gd name="connsiteY18" fmla="*/ 711321 h 2590921"/>
                    <a:gd name="connsiteX19" fmla="*/ 1792277 w 3505200"/>
                    <a:gd name="connsiteY19" fmla="*/ 787521 h 2590921"/>
                    <a:gd name="connsiteX20" fmla="*/ 2063990 w 3505200"/>
                    <a:gd name="connsiteY20" fmla="*/ 965321 h 2590921"/>
                    <a:gd name="connsiteX21" fmla="*/ 2017583 w 3505200"/>
                    <a:gd name="connsiteY21" fmla="*/ 1016121 h 2590921"/>
                    <a:gd name="connsiteX22" fmla="*/ 2092685 w 3505200"/>
                    <a:gd name="connsiteY22" fmla="*/ 1092321 h 2590921"/>
                    <a:gd name="connsiteX23" fmla="*/ 2143484 w 3505200"/>
                    <a:gd name="connsiteY23" fmla="*/ 1168521 h 2590921"/>
                    <a:gd name="connsiteX24" fmla="*/ 2218586 w 3505200"/>
                    <a:gd name="connsiteY24" fmla="*/ 1219321 h 2590921"/>
                    <a:gd name="connsiteX25" fmla="*/ 2243986 w 3505200"/>
                    <a:gd name="connsiteY25" fmla="*/ 1320921 h 2590921"/>
                    <a:gd name="connsiteX26" fmla="*/ 2270485 w 3505200"/>
                    <a:gd name="connsiteY26" fmla="*/ 1473321 h 2590921"/>
                    <a:gd name="connsiteX27" fmla="*/ 2540000 w 3505200"/>
                    <a:gd name="connsiteY27" fmla="*/ 1524121 h 2590921"/>
                    <a:gd name="connsiteX28" fmla="*/ 2565400 w 3505200"/>
                    <a:gd name="connsiteY28" fmla="*/ 1600321 h 2590921"/>
                    <a:gd name="connsiteX29" fmla="*/ 2590800 w 3505200"/>
                    <a:gd name="connsiteY29" fmla="*/ 1676521 h 2590921"/>
                    <a:gd name="connsiteX30" fmla="*/ 2641600 w 3505200"/>
                    <a:gd name="connsiteY30" fmla="*/ 1778121 h 2590921"/>
                    <a:gd name="connsiteX31" fmla="*/ 2743200 w 3505200"/>
                    <a:gd name="connsiteY31" fmla="*/ 1930521 h 2590921"/>
                    <a:gd name="connsiteX32" fmla="*/ 2768600 w 3505200"/>
                    <a:gd name="connsiteY32" fmla="*/ 2006721 h 2590921"/>
                    <a:gd name="connsiteX33" fmla="*/ 2870200 w 3505200"/>
                    <a:gd name="connsiteY33" fmla="*/ 2159121 h 2590921"/>
                    <a:gd name="connsiteX34" fmla="*/ 2971800 w 3505200"/>
                    <a:gd name="connsiteY34" fmla="*/ 2311521 h 2590921"/>
                    <a:gd name="connsiteX35" fmla="*/ 3073400 w 3505200"/>
                    <a:gd name="connsiteY35" fmla="*/ 2463921 h 2590921"/>
                    <a:gd name="connsiteX36" fmla="*/ 3149600 w 3505200"/>
                    <a:gd name="connsiteY36" fmla="*/ 2489321 h 2590921"/>
                    <a:gd name="connsiteX37" fmla="*/ 3225800 w 3505200"/>
                    <a:gd name="connsiteY37" fmla="*/ 2540121 h 2590921"/>
                    <a:gd name="connsiteX38" fmla="*/ 3429000 w 3505200"/>
                    <a:gd name="connsiteY38" fmla="*/ 2590921 h 2590921"/>
                    <a:gd name="connsiteX39" fmla="*/ 3403600 w 3505200"/>
                    <a:gd name="connsiteY39" fmla="*/ 2514721 h 2590921"/>
                    <a:gd name="connsiteX40" fmla="*/ 3378200 w 3505200"/>
                    <a:gd name="connsiteY40" fmla="*/ 2362321 h 2590921"/>
                    <a:gd name="connsiteX41" fmla="*/ 3302000 w 3505200"/>
                    <a:gd name="connsiteY41" fmla="*/ 2336921 h 2590921"/>
                    <a:gd name="connsiteX42" fmla="*/ 3225800 w 3505200"/>
                    <a:gd name="connsiteY42" fmla="*/ 2260721 h 2590921"/>
                    <a:gd name="connsiteX43" fmla="*/ 3149600 w 3505200"/>
                    <a:gd name="connsiteY43" fmla="*/ 2209921 h 2590921"/>
                    <a:gd name="connsiteX44" fmla="*/ 3048000 w 3505200"/>
                    <a:gd name="connsiteY44" fmla="*/ 2057521 h 2590921"/>
                    <a:gd name="connsiteX45" fmla="*/ 2997200 w 3505200"/>
                    <a:gd name="connsiteY45" fmla="*/ 1981321 h 2590921"/>
                    <a:gd name="connsiteX46" fmla="*/ 2921000 w 3505200"/>
                    <a:gd name="connsiteY46" fmla="*/ 1905121 h 2590921"/>
                    <a:gd name="connsiteX47" fmla="*/ 2997200 w 3505200"/>
                    <a:gd name="connsiteY47" fmla="*/ 1854321 h 2590921"/>
                    <a:gd name="connsiteX48" fmla="*/ 3505200 w 3505200"/>
                    <a:gd name="connsiteY48" fmla="*/ 1803521 h 2590921"/>
                    <a:gd name="connsiteX49" fmla="*/ 3352800 w 3505200"/>
                    <a:gd name="connsiteY49" fmla="*/ 1727321 h 2590921"/>
                    <a:gd name="connsiteX50" fmla="*/ 3276600 w 3505200"/>
                    <a:gd name="connsiteY50" fmla="*/ 1676521 h 2590921"/>
                    <a:gd name="connsiteX51" fmla="*/ 3098800 w 3505200"/>
                    <a:gd name="connsiteY51" fmla="*/ 1651121 h 2590921"/>
                    <a:gd name="connsiteX52" fmla="*/ 2971800 w 3505200"/>
                    <a:gd name="connsiteY52" fmla="*/ 1625721 h 2590921"/>
                    <a:gd name="connsiteX53" fmla="*/ 2449383 w 3505200"/>
                    <a:gd name="connsiteY53" fmla="*/ 1651121 h 2590921"/>
                    <a:gd name="connsiteX54" fmla="*/ 2717800 w 3505200"/>
                    <a:gd name="connsiteY54" fmla="*/ 1371721 h 2590921"/>
                    <a:gd name="connsiteX55" fmla="*/ 2794000 w 3505200"/>
                    <a:gd name="connsiteY55" fmla="*/ 1295521 h 2590921"/>
                    <a:gd name="connsiteX56" fmla="*/ 2870200 w 3505200"/>
                    <a:gd name="connsiteY56" fmla="*/ 1244721 h 2590921"/>
                    <a:gd name="connsiteX57" fmla="*/ 3073400 w 3505200"/>
                    <a:gd name="connsiteY57" fmla="*/ 1193921 h 2590921"/>
                    <a:gd name="connsiteX58" fmla="*/ 3352800 w 3505200"/>
                    <a:gd name="connsiteY58" fmla="*/ 1168521 h 2590921"/>
                    <a:gd name="connsiteX59" fmla="*/ 3200400 w 3505200"/>
                    <a:gd name="connsiteY59" fmla="*/ 1117721 h 2590921"/>
                    <a:gd name="connsiteX60" fmla="*/ 3124200 w 3505200"/>
                    <a:gd name="connsiteY60" fmla="*/ 1066921 h 2590921"/>
                    <a:gd name="connsiteX61" fmla="*/ 2616200 w 3505200"/>
                    <a:gd name="connsiteY61" fmla="*/ 1016121 h 2590921"/>
                    <a:gd name="connsiteX62" fmla="*/ 2565400 w 3505200"/>
                    <a:gd name="connsiteY62" fmla="*/ 838321 h 2590921"/>
                    <a:gd name="connsiteX63" fmla="*/ 2540000 w 3505200"/>
                    <a:gd name="connsiteY63" fmla="*/ 736721 h 2590921"/>
                    <a:gd name="connsiteX64" fmla="*/ 2565400 w 3505200"/>
                    <a:gd name="connsiteY64" fmla="*/ 355721 h 2590921"/>
                    <a:gd name="connsiteX65" fmla="*/ 2641600 w 3505200"/>
                    <a:gd name="connsiteY65" fmla="*/ 304921 h 2590921"/>
                    <a:gd name="connsiteX66" fmla="*/ 2717800 w 3505200"/>
                    <a:gd name="connsiteY66" fmla="*/ 228721 h 2590921"/>
                    <a:gd name="connsiteX67" fmla="*/ 2057400 w 3505200"/>
                    <a:gd name="connsiteY67" fmla="*/ 228721 h 2590921"/>
                    <a:gd name="connsiteX68" fmla="*/ 1905000 w 3505200"/>
                    <a:gd name="connsiteY68" fmla="*/ 279521 h 2590921"/>
                    <a:gd name="connsiteX69" fmla="*/ 1854200 w 3505200"/>
                    <a:gd name="connsiteY69" fmla="*/ 203321 h 2590921"/>
                    <a:gd name="connsiteX70" fmla="*/ 1930400 w 3505200"/>
                    <a:gd name="connsiteY70" fmla="*/ 50921 h 2590921"/>
                    <a:gd name="connsiteX71" fmla="*/ 2082800 w 3505200"/>
                    <a:gd name="connsiteY71" fmla="*/ 121 h 2590921"/>
                    <a:gd name="connsiteX72" fmla="*/ 1422400 w 3505200"/>
                    <a:gd name="connsiteY72" fmla="*/ 25521 h 2590921"/>
                    <a:gd name="connsiteX73" fmla="*/ 1219200 w 3505200"/>
                    <a:gd name="connsiteY73" fmla="*/ 50921 h 2590921"/>
                    <a:gd name="connsiteX74" fmla="*/ 1143000 w 3505200"/>
                    <a:gd name="connsiteY74" fmla="*/ 76321 h 2590921"/>
                    <a:gd name="connsiteX75" fmla="*/ 889000 w 3505200"/>
                    <a:gd name="connsiteY75" fmla="*/ 127121 h 2590921"/>
                    <a:gd name="connsiteX76" fmla="*/ 736600 w 3505200"/>
                    <a:gd name="connsiteY76" fmla="*/ 203321 h 2590921"/>
                    <a:gd name="connsiteX77" fmla="*/ 660400 w 3505200"/>
                    <a:gd name="connsiteY77" fmla="*/ 228721 h 2590921"/>
                    <a:gd name="connsiteX78" fmla="*/ 609600 w 3505200"/>
                    <a:gd name="connsiteY78" fmla="*/ 304921 h 2590921"/>
                    <a:gd name="connsiteX79" fmla="*/ 533400 w 3505200"/>
                    <a:gd name="connsiteY79" fmla="*/ 381121 h 2590921"/>
                    <a:gd name="connsiteX80" fmla="*/ 508000 w 3505200"/>
                    <a:gd name="connsiteY80" fmla="*/ 457321 h 2590921"/>
                    <a:gd name="connsiteX81" fmla="*/ 457200 w 3505200"/>
                    <a:gd name="connsiteY81" fmla="*/ 533521 h 2590921"/>
                    <a:gd name="connsiteX82" fmla="*/ 406400 w 3505200"/>
                    <a:gd name="connsiteY82" fmla="*/ 685921 h 2590921"/>
                    <a:gd name="connsiteX83" fmla="*/ 381000 w 3505200"/>
                    <a:gd name="connsiteY83" fmla="*/ 762121 h 2590921"/>
                    <a:gd name="connsiteX84" fmla="*/ 330200 w 3505200"/>
                    <a:gd name="connsiteY84" fmla="*/ 838321 h 2590921"/>
                    <a:gd name="connsiteX85" fmla="*/ 254000 w 3505200"/>
                    <a:gd name="connsiteY85" fmla="*/ 1016121 h 2590921"/>
                    <a:gd name="connsiteX86" fmla="*/ 228600 w 3505200"/>
                    <a:gd name="connsiteY86" fmla="*/ 1143121 h 2590921"/>
                    <a:gd name="connsiteX87" fmla="*/ 203200 w 3505200"/>
                    <a:gd name="connsiteY87" fmla="*/ 1219321 h 2590921"/>
                    <a:gd name="connsiteX88" fmla="*/ 152400 w 3505200"/>
                    <a:gd name="connsiteY88" fmla="*/ 1473321 h 2590921"/>
                    <a:gd name="connsiteX89" fmla="*/ 127000 w 3505200"/>
                    <a:gd name="connsiteY89" fmla="*/ 1905121 h 2590921"/>
                    <a:gd name="connsiteX90" fmla="*/ 76200 w 3505200"/>
                    <a:gd name="connsiteY90" fmla="*/ 2057521 h 2590921"/>
                    <a:gd name="connsiteX91" fmla="*/ 76200 w 3505200"/>
                    <a:gd name="connsiteY91" fmla="*/ 2311521 h 259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505200" h="2590921">
                      <a:moveTo>
                        <a:pt x="0" y="2362321"/>
                      </a:moveTo>
                      <a:cubicBezTo>
                        <a:pt x="42333" y="2336921"/>
                        <a:pt x="94871" y="2323605"/>
                        <a:pt x="127000" y="2286121"/>
                      </a:cubicBezTo>
                      <a:cubicBezTo>
                        <a:pt x="149718" y="2259616"/>
                        <a:pt x="142369" y="2217958"/>
                        <a:pt x="152400" y="2184521"/>
                      </a:cubicBezTo>
                      <a:lnTo>
                        <a:pt x="228600" y="1955921"/>
                      </a:lnTo>
                      <a:cubicBezTo>
                        <a:pt x="237067" y="1930521"/>
                        <a:pt x="239148" y="1901998"/>
                        <a:pt x="254000" y="1879721"/>
                      </a:cubicBezTo>
                      <a:cubicBezTo>
                        <a:pt x="270933" y="1854321"/>
                        <a:pt x="291148" y="1830825"/>
                        <a:pt x="304800" y="1803521"/>
                      </a:cubicBezTo>
                      <a:cubicBezTo>
                        <a:pt x="335628" y="1741865"/>
                        <a:pt x="338210" y="1664083"/>
                        <a:pt x="355600" y="1600321"/>
                      </a:cubicBezTo>
                      <a:cubicBezTo>
                        <a:pt x="369689" y="1548660"/>
                        <a:pt x="389467" y="1498721"/>
                        <a:pt x="406400" y="1447921"/>
                      </a:cubicBezTo>
                      <a:cubicBezTo>
                        <a:pt x="414867" y="1422521"/>
                        <a:pt x="425306" y="1397696"/>
                        <a:pt x="431800" y="1371721"/>
                      </a:cubicBezTo>
                      <a:cubicBezTo>
                        <a:pt x="440267" y="1337854"/>
                        <a:pt x="444943" y="1302807"/>
                        <a:pt x="457200" y="1270121"/>
                      </a:cubicBezTo>
                      <a:cubicBezTo>
                        <a:pt x="523996" y="1091999"/>
                        <a:pt x="485107" y="1239706"/>
                        <a:pt x="558800" y="1092321"/>
                      </a:cubicBezTo>
                      <a:cubicBezTo>
                        <a:pt x="570774" y="1068374"/>
                        <a:pt x="571197" y="1039526"/>
                        <a:pt x="584200" y="1016121"/>
                      </a:cubicBezTo>
                      <a:cubicBezTo>
                        <a:pt x="613850" y="962750"/>
                        <a:pt x="651933" y="914521"/>
                        <a:pt x="685800" y="863721"/>
                      </a:cubicBezTo>
                      <a:cubicBezTo>
                        <a:pt x="730956" y="795988"/>
                        <a:pt x="745102" y="763975"/>
                        <a:pt x="812800" y="711321"/>
                      </a:cubicBezTo>
                      <a:cubicBezTo>
                        <a:pt x="860993" y="673837"/>
                        <a:pt x="905969" y="624529"/>
                        <a:pt x="965200" y="609721"/>
                      </a:cubicBezTo>
                      <a:cubicBezTo>
                        <a:pt x="999067" y="601254"/>
                        <a:pt x="1033234" y="593911"/>
                        <a:pt x="1066800" y="584321"/>
                      </a:cubicBezTo>
                      <a:cubicBezTo>
                        <a:pt x="1092544" y="576966"/>
                        <a:pt x="1116746" y="564172"/>
                        <a:pt x="1143000" y="558921"/>
                      </a:cubicBezTo>
                      <a:cubicBezTo>
                        <a:pt x="1201706" y="547180"/>
                        <a:pt x="1261533" y="541988"/>
                        <a:pt x="1320800" y="533521"/>
                      </a:cubicBezTo>
                      <a:lnTo>
                        <a:pt x="1788983" y="711321"/>
                      </a:lnTo>
                      <a:cubicBezTo>
                        <a:pt x="1867562" y="753654"/>
                        <a:pt x="1746443" y="745188"/>
                        <a:pt x="1792277" y="787521"/>
                      </a:cubicBezTo>
                      <a:cubicBezTo>
                        <a:pt x="1838112" y="829854"/>
                        <a:pt x="1845611" y="819735"/>
                        <a:pt x="2063990" y="965321"/>
                      </a:cubicBezTo>
                      <a:cubicBezTo>
                        <a:pt x="2080923" y="990721"/>
                        <a:pt x="2012801" y="994954"/>
                        <a:pt x="2017583" y="1016121"/>
                      </a:cubicBezTo>
                      <a:cubicBezTo>
                        <a:pt x="2022366" y="1037288"/>
                        <a:pt x="2071702" y="1066921"/>
                        <a:pt x="2092685" y="1092321"/>
                      </a:cubicBezTo>
                      <a:cubicBezTo>
                        <a:pt x="2113668" y="1117721"/>
                        <a:pt x="2122500" y="1147354"/>
                        <a:pt x="2143484" y="1168521"/>
                      </a:cubicBezTo>
                      <a:cubicBezTo>
                        <a:pt x="2164468" y="1189688"/>
                        <a:pt x="2201836" y="1193921"/>
                        <a:pt x="2218586" y="1219321"/>
                      </a:cubicBezTo>
                      <a:cubicBezTo>
                        <a:pt x="2235336" y="1244721"/>
                        <a:pt x="2235336" y="1278588"/>
                        <a:pt x="2243986" y="1320921"/>
                      </a:cubicBezTo>
                      <a:cubicBezTo>
                        <a:pt x="2252636" y="1363254"/>
                        <a:pt x="2221149" y="1439454"/>
                        <a:pt x="2270485" y="1473321"/>
                      </a:cubicBezTo>
                      <a:cubicBezTo>
                        <a:pt x="2319821" y="1507188"/>
                        <a:pt x="2523067" y="1473321"/>
                        <a:pt x="2540000" y="1524121"/>
                      </a:cubicBezTo>
                      <a:lnTo>
                        <a:pt x="2565400" y="1600321"/>
                      </a:lnTo>
                      <a:cubicBezTo>
                        <a:pt x="2573867" y="1625721"/>
                        <a:pt x="2578826" y="1652574"/>
                        <a:pt x="2590800" y="1676521"/>
                      </a:cubicBezTo>
                      <a:cubicBezTo>
                        <a:pt x="2607733" y="1710388"/>
                        <a:pt x="2622119" y="1745653"/>
                        <a:pt x="2641600" y="1778121"/>
                      </a:cubicBezTo>
                      <a:cubicBezTo>
                        <a:pt x="2673012" y="1830474"/>
                        <a:pt x="2723893" y="1872600"/>
                        <a:pt x="2743200" y="1930521"/>
                      </a:cubicBezTo>
                      <a:cubicBezTo>
                        <a:pt x="2751667" y="1955921"/>
                        <a:pt x="2755597" y="1983316"/>
                        <a:pt x="2768600" y="2006721"/>
                      </a:cubicBezTo>
                      <a:cubicBezTo>
                        <a:pt x="2798250" y="2060092"/>
                        <a:pt x="2850893" y="2101200"/>
                        <a:pt x="2870200" y="2159121"/>
                      </a:cubicBezTo>
                      <a:cubicBezTo>
                        <a:pt x="2906959" y="2269399"/>
                        <a:pt x="2876668" y="2216389"/>
                        <a:pt x="2971800" y="2311521"/>
                      </a:cubicBezTo>
                      <a:cubicBezTo>
                        <a:pt x="2998430" y="2391410"/>
                        <a:pt x="2991858" y="2409560"/>
                        <a:pt x="3073400" y="2463921"/>
                      </a:cubicBezTo>
                      <a:cubicBezTo>
                        <a:pt x="3095677" y="2478773"/>
                        <a:pt x="3125653" y="2477347"/>
                        <a:pt x="3149600" y="2489321"/>
                      </a:cubicBezTo>
                      <a:cubicBezTo>
                        <a:pt x="3176904" y="2502973"/>
                        <a:pt x="3197111" y="2529689"/>
                        <a:pt x="3225800" y="2540121"/>
                      </a:cubicBezTo>
                      <a:cubicBezTo>
                        <a:pt x="3291414" y="2563981"/>
                        <a:pt x="3429000" y="2590921"/>
                        <a:pt x="3429000" y="2590921"/>
                      </a:cubicBezTo>
                      <a:cubicBezTo>
                        <a:pt x="3420533" y="2565521"/>
                        <a:pt x="3409408" y="2540857"/>
                        <a:pt x="3403600" y="2514721"/>
                      </a:cubicBezTo>
                      <a:cubicBezTo>
                        <a:pt x="3392428" y="2464447"/>
                        <a:pt x="3403752" y="2407036"/>
                        <a:pt x="3378200" y="2362321"/>
                      </a:cubicBezTo>
                      <a:cubicBezTo>
                        <a:pt x="3364916" y="2339075"/>
                        <a:pt x="3327400" y="2345388"/>
                        <a:pt x="3302000" y="2336921"/>
                      </a:cubicBezTo>
                      <a:cubicBezTo>
                        <a:pt x="3276600" y="2311521"/>
                        <a:pt x="3253395" y="2283717"/>
                        <a:pt x="3225800" y="2260721"/>
                      </a:cubicBezTo>
                      <a:cubicBezTo>
                        <a:pt x="3202349" y="2241178"/>
                        <a:pt x="3169702" y="2232895"/>
                        <a:pt x="3149600" y="2209921"/>
                      </a:cubicBezTo>
                      <a:cubicBezTo>
                        <a:pt x="3109396" y="2163973"/>
                        <a:pt x="3081867" y="2108321"/>
                        <a:pt x="3048000" y="2057521"/>
                      </a:cubicBezTo>
                      <a:cubicBezTo>
                        <a:pt x="3031067" y="2032121"/>
                        <a:pt x="3018786" y="2002907"/>
                        <a:pt x="2997200" y="1981321"/>
                      </a:cubicBezTo>
                      <a:lnTo>
                        <a:pt x="2921000" y="1905121"/>
                      </a:lnTo>
                      <a:cubicBezTo>
                        <a:pt x="2946400" y="1888188"/>
                        <a:pt x="2969896" y="1867973"/>
                        <a:pt x="2997200" y="1854321"/>
                      </a:cubicBezTo>
                      <a:cubicBezTo>
                        <a:pt x="3129723" y="1788060"/>
                        <a:pt x="3479964" y="1805005"/>
                        <a:pt x="3505200" y="1803521"/>
                      </a:cubicBezTo>
                      <a:cubicBezTo>
                        <a:pt x="3286821" y="1657935"/>
                        <a:pt x="3563121" y="1832481"/>
                        <a:pt x="3352800" y="1727321"/>
                      </a:cubicBezTo>
                      <a:cubicBezTo>
                        <a:pt x="3325496" y="1713669"/>
                        <a:pt x="3305840" y="1685293"/>
                        <a:pt x="3276600" y="1676521"/>
                      </a:cubicBezTo>
                      <a:cubicBezTo>
                        <a:pt x="3219256" y="1659318"/>
                        <a:pt x="3157854" y="1660963"/>
                        <a:pt x="3098800" y="1651121"/>
                      </a:cubicBezTo>
                      <a:cubicBezTo>
                        <a:pt x="3056216" y="1644024"/>
                        <a:pt x="3080036" y="1625721"/>
                        <a:pt x="2971800" y="1625721"/>
                      </a:cubicBezTo>
                      <a:cubicBezTo>
                        <a:pt x="2863564" y="1625721"/>
                        <a:pt x="2546771" y="1690076"/>
                        <a:pt x="2449383" y="1651121"/>
                      </a:cubicBezTo>
                      <a:cubicBezTo>
                        <a:pt x="2457850" y="1600321"/>
                        <a:pt x="2660364" y="1430988"/>
                        <a:pt x="2717800" y="1371721"/>
                      </a:cubicBezTo>
                      <a:cubicBezTo>
                        <a:pt x="2775236" y="1312454"/>
                        <a:pt x="2766405" y="1318517"/>
                        <a:pt x="2794000" y="1295521"/>
                      </a:cubicBezTo>
                      <a:cubicBezTo>
                        <a:pt x="2817451" y="1275978"/>
                        <a:pt x="2842896" y="1258373"/>
                        <a:pt x="2870200" y="1244721"/>
                      </a:cubicBezTo>
                      <a:cubicBezTo>
                        <a:pt x="2916278" y="1221682"/>
                        <a:pt x="3034756" y="1198751"/>
                        <a:pt x="3073400" y="1193921"/>
                      </a:cubicBezTo>
                      <a:cubicBezTo>
                        <a:pt x="3166195" y="1182322"/>
                        <a:pt x="3259667" y="1176988"/>
                        <a:pt x="3352800" y="1168521"/>
                      </a:cubicBezTo>
                      <a:cubicBezTo>
                        <a:pt x="3302000" y="1151588"/>
                        <a:pt x="3244955" y="1147424"/>
                        <a:pt x="3200400" y="1117721"/>
                      </a:cubicBezTo>
                      <a:cubicBezTo>
                        <a:pt x="3175000" y="1100788"/>
                        <a:pt x="3153160" y="1076574"/>
                        <a:pt x="3124200" y="1066921"/>
                      </a:cubicBezTo>
                      <a:cubicBezTo>
                        <a:pt x="3026157" y="1034240"/>
                        <a:pt x="2627268" y="1016912"/>
                        <a:pt x="2616200" y="1016121"/>
                      </a:cubicBezTo>
                      <a:cubicBezTo>
                        <a:pt x="2536795" y="698503"/>
                        <a:pt x="2638278" y="1093395"/>
                        <a:pt x="2565400" y="838321"/>
                      </a:cubicBezTo>
                      <a:cubicBezTo>
                        <a:pt x="2555810" y="804755"/>
                        <a:pt x="2548467" y="770588"/>
                        <a:pt x="2540000" y="736721"/>
                      </a:cubicBezTo>
                      <a:cubicBezTo>
                        <a:pt x="2548467" y="609721"/>
                        <a:pt x="2536247" y="479619"/>
                        <a:pt x="2565400" y="355721"/>
                      </a:cubicBezTo>
                      <a:cubicBezTo>
                        <a:pt x="2572392" y="326005"/>
                        <a:pt x="2618149" y="324464"/>
                        <a:pt x="2641600" y="304921"/>
                      </a:cubicBezTo>
                      <a:cubicBezTo>
                        <a:pt x="2669195" y="281925"/>
                        <a:pt x="2692400" y="254121"/>
                        <a:pt x="2717800" y="228721"/>
                      </a:cubicBezTo>
                      <a:cubicBezTo>
                        <a:pt x="2426038" y="196303"/>
                        <a:pt x="2415030" y="182074"/>
                        <a:pt x="2057400" y="228721"/>
                      </a:cubicBezTo>
                      <a:cubicBezTo>
                        <a:pt x="2004302" y="235647"/>
                        <a:pt x="1905000" y="279521"/>
                        <a:pt x="1905000" y="279521"/>
                      </a:cubicBezTo>
                      <a:cubicBezTo>
                        <a:pt x="1888067" y="254121"/>
                        <a:pt x="1859219" y="233433"/>
                        <a:pt x="1854200" y="203321"/>
                      </a:cubicBezTo>
                      <a:cubicBezTo>
                        <a:pt x="1849239" y="173553"/>
                        <a:pt x="1910372" y="63438"/>
                        <a:pt x="1930400" y="50921"/>
                      </a:cubicBezTo>
                      <a:cubicBezTo>
                        <a:pt x="1975809" y="22541"/>
                        <a:pt x="2136308" y="-1937"/>
                        <a:pt x="2082800" y="121"/>
                      </a:cubicBezTo>
                      <a:lnTo>
                        <a:pt x="1422400" y="25521"/>
                      </a:lnTo>
                      <a:cubicBezTo>
                        <a:pt x="1354667" y="33988"/>
                        <a:pt x="1286359" y="38710"/>
                        <a:pt x="1219200" y="50921"/>
                      </a:cubicBezTo>
                      <a:cubicBezTo>
                        <a:pt x="1192858" y="55710"/>
                        <a:pt x="1169136" y="70513"/>
                        <a:pt x="1143000" y="76321"/>
                      </a:cubicBezTo>
                      <a:cubicBezTo>
                        <a:pt x="918461" y="126219"/>
                        <a:pt x="1066121" y="76515"/>
                        <a:pt x="889000" y="127121"/>
                      </a:cubicBezTo>
                      <a:cubicBezTo>
                        <a:pt x="740032" y="169683"/>
                        <a:pt x="885026" y="129108"/>
                        <a:pt x="736600" y="203321"/>
                      </a:cubicBezTo>
                      <a:cubicBezTo>
                        <a:pt x="712653" y="215295"/>
                        <a:pt x="685800" y="220254"/>
                        <a:pt x="660400" y="228721"/>
                      </a:cubicBezTo>
                      <a:cubicBezTo>
                        <a:pt x="643467" y="254121"/>
                        <a:pt x="629143" y="281470"/>
                        <a:pt x="609600" y="304921"/>
                      </a:cubicBezTo>
                      <a:cubicBezTo>
                        <a:pt x="586604" y="332516"/>
                        <a:pt x="553325" y="351233"/>
                        <a:pt x="533400" y="381121"/>
                      </a:cubicBezTo>
                      <a:cubicBezTo>
                        <a:pt x="518548" y="403398"/>
                        <a:pt x="519974" y="433374"/>
                        <a:pt x="508000" y="457321"/>
                      </a:cubicBezTo>
                      <a:cubicBezTo>
                        <a:pt x="494348" y="484625"/>
                        <a:pt x="469598" y="505625"/>
                        <a:pt x="457200" y="533521"/>
                      </a:cubicBezTo>
                      <a:cubicBezTo>
                        <a:pt x="435452" y="582454"/>
                        <a:pt x="423333" y="635121"/>
                        <a:pt x="406400" y="685921"/>
                      </a:cubicBezTo>
                      <a:cubicBezTo>
                        <a:pt x="397933" y="711321"/>
                        <a:pt x="395852" y="739844"/>
                        <a:pt x="381000" y="762121"/>
                      </a:cubicBezTo>
                      <a:cubicBezTo>
                        <a:pt x="364067" y="787521"/>
                        <a:pt x="345346" y="811816"/>
                        <a:pt x="330200" y="838321"/>
                      </a:cubicBezTo>
                      <a:cubicBezTo>
                        <a:pt x="297892" y="894860"/>
                        <a:pt x="269831" y="952796"/>
                        <a:pt x="254000" y="1016121"/>
                      </a:cubicBezTo>
                      <a:cubicBezTo>
                        <a:pt x="243529" y="1058004"/>
                        <a:pt x="239071" y="1101238"/>
                        <a:pt x="228600" y="1143121"/>
                      </a:cubicBezTo>
                      <a:cubicBezTo>
                        <a:pt x="222106" y="1169096"/>
                        <a:pt x="209220" y="1193233"/>
                        <a:pt x="203200" y="1219321"/>
                      </a:cubicBezTo>
                      <a:cubicBezTo>
                        <a:pt x="183785" y="1303453"/>
                        <a:pt x="152400" y="1473321"/>
                        <a:pt x="152400" y="1473321"/>
                      </a:cubicBezTo>
                      <a:cubicBezTo>
                        <a:pt x="143933" y="1617254"/>
                        <a:pt x="145648" y="1762150"/>
                        <a:pt x="127000" y="1905121"/>
                      </a:cubicBezTo>
                      <a:cubicBezTo>
                        <a:pt x="120074" y="1958219"/>
                        <a:pt x="76200" y="2003973"/>
                        <a:pt x="76200" y="2057521"/>
                      </a:cubicBezTo>
                      <a:lnTo>
                        <a:pt x="76200" y="2311521"/>
                      </a:ln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id="{42A4B9BE-87D0-4D05-BF07-E4B1B1BA4D3D}"/>
                </a:ext>
              </a:extLst>
            </p:cNvPr>
            <p:cNvSpPr/>
            <p:nvPr/>
          </p:nvSpPr>
          <p:spPr>
            <a:xfrm rot="1879446">
              <a:off x="8687693" y="4081764"/>
              <a:ext cx="1613115" cy="1244900"/>
            </a:xfrm>
            <a:custGeom>
              <a:avLst/>
              <a:gdLst>
                <a:gd name="connsiteX0" fmla="*/ 515124 w 2800410"/>
                <a:gd name="connsiteY0" fmla="*/ 908302 h 1986606"/>
                <a:gd name="connsiteX1" fmla="*/ 939997 w 2800410"/>
                <a:gd name="connsiteY1" fmla="*/ 3138 h 1986606"/>
                <a:gd name="connsiteX2" fmla="*/ 1872870 w 2800410"/>
                <a:gd name="connsiteY2" fmla="*/ 631211 h 1986606"/>
                <a:gd name="connsiteX3" fmla="*/ 2196142 w 2800410"/>
                <a:gd name="connsiteY3" fmla="*/ 1194629 h 1986606"/>
                <a:gd name="connsiteX4" fmla="*/ 2436288 w 2800410"/>
                <a:gd name="connsiteY4" fmla="*/ 612738 h 1986606"/>
                <a:gd name="connsiteX5" fmla="*/ 2796506 w 2800410"/>
                <a:gd name="connsiteY5" fmla="*/ 1453248 h 1986606"/>
                <a:gd name="connsiteX6" fmla="*/ 2186906 w 2800410"/>
                <a:gd name="connsiteY6" fmla="*/ 1665684 h 1986606"/>
                <a:gd name="connsiteX7" fmla="*/ 1974470 w 2800410"/>
                <a:gd name="connsiteY7" fmla="*/ 1286993 h 1986606"/>
                <a:gd name="connsiteX8" fmla="*/ 1789742 w 2800410"/>
                <a:gd name="connsiteY8" fmla="*/ 1647211 h 1986606"/>
                <a:gd name="connsiteX9" fmla="*/ 1198615 w 2800410"/>
                <a:gd name="connsiteY9" fmla="*/ 1794993 h 1986606"/>
                <a:gd name="connsiteX10" fmla="*/ 1143197 w 2800410"/>
                <a:gd name="connsiteY10" fmla="*/ 1388593 h 1986606"/>
                <a:gd name="connsiteX11" fmla="*/ 893815 w 2800410"/>
                <a:gd name="connsiteY11" fmla="*/ 1748811 h 1986606"/>
                <a:gd name="connsiteX12" fmla="*/ 71779 w 2800410"/>
                <a:gd name="connsiteY12" fmla="*/ 1970484 h 1986606"/>
                <a:gd name="connsiteX13" fmla="*/ 90251 w 2800410"/>
                <a:gd name="connsiteY13" fmla="*/ 1305466 h 1986606"/>
                <a:gd name="connsiteX14" fmla="*/ 496651 w 2800410"/>
                <a:gd name="connsiteY14" fmla="*/ 1434775 h 1986606"/>
                <a:gd name="connsiteX15" fmla="*/ 515124 w 2800410"/>
                <a:gd name="connsiteY15" fmla="*/ 908302 h 1986606"/>
                <a:gd name="connsiteX0" fmla="*/ 517134 w 2802420"/>
                <a:gd name="connsiteY0" fmla="*/ 908302 h 1986606"/>
                <a:gd name="connsiteX1" fmla="*/ 942007 w 2802420"/>
                <a:gd name="connsiteY1" fmla="*/ 3138 h 1986606"/>
                <a:gd name="connsiteX2" fmla="*/ 1874880 w 2802420"/>
                <a:gd name="connsiteY2" fmla="*/ 631211 h 1986606"/>
                <a:gd name="connsiteX3" fmla="*/ 2198152 w 2802420"/>
                <a:gd name="connsiteY3" fmla="*/ 1194629 h 1986606"/>
                <a:gd name="connsiteX4" fmla="*/ 2438298 w 2802420"/>
                <a:gd name="connsiteY4" fmla="*/ 612738 h 1986606"/>
                <a:gd name="connsiteX5" fmla="*/ 2798516 w 2802420"/>
                <a:gd name="connsiteY5" fmla="*/ 1453248 h 1986606"/>
                <a:gd name="connsiteX6" fmla="*/ 2188916 w 2802420"/>
                <a:gd name="connsiteY6" fmla="*/ 1665684 h 1986606"/>
                <a:gd name="connsiteX7" fmla="*/ 1976480 w 2802420"/>
                <a:gd name="connsiteY7" fmla="*/ 1286993 h 1986606"/>
                <a:gd name="connsiteX8" fmla="*/ 1791752 w 2802420"/>
                <a:gd name="connsiteY8" fmla="*/ 1647211 h 1986606"/>
                <a:gd name="connsiteX9" fmla="*/ 1200625 w 2802420"/>
                <a:gd name="connsiteY9" fmla="*/ 1794993 h 1986606"/>
                <a:gd name="connsiteX10" fmla="*/ 1145207 w 2802420"/>
                <a:gd name="connsiteY10" fmla="*/ 1388593 h 1986606"/>
                <a:gd name="connsiteX11" fmla="*/ 923534 w 2802420"/>
                <a:gd name="connsiteY11" fmla="*/ 1748811 h 1986606"/>
                <a:gd name="connsiteX12" fmla="*/ 73789 w 2802420"/>
                <a:gd name="connsiteY12" fmla="*/ 1970484 h 1986606"/>
                <a:gd name="connsiteX13" fmla="*/ 92261 w 2802420"/>
                <a:gd name="connsiteY13" fmla="*/ 1305466 h 1986606"/>
                <a:gd name="connsiteX14" fmla="*/ 498661 w 2802420"/>
                <a:gd name="connsiteY14" fmla="*/ 1434775 h 1986606"/>
                <a:gd name="connsiteX15" fmla="*/ 517134 w 2802420"/>
                <a:gd name="connsiteY15" fmla="*/ 908302 h 1986606"/>
                <a:gd name="connsiteX0" fmla="*/ 517134 w 2802420"/>
                <a:gd name="connsiteY0" fmla="*/ 908302 h 1986428"/>
                <a:gd name="connsiteX1" fmla="*/ 942007 w 2802420"/>
                <a:gd name="connsiteY1" fmla="*/ 3138 h 1986428"/>
                <a:gd name="connsiteX2" fmla="*/ 1874880 w 2802420"/>
                <a:gd name="connsiteY2" fmla="*/ 631211 h 1986428"/>
                <a:gd name="connsiteX3" fmla="*/ 2198152 w 2802420"/>
                <a:gd name="connsiteY3" fmla="*/ 1194629 h 1986428"/>
                <a:gd name="connsiteX4" fmla="*/ 2438298 w 2802420"/>
                <a:gd name="connsiteY4" fmla="*/ 612738 h 1986428"/>
                <a:gd name="connsiteX5" fmla="*/ 2798516 w 2802420"/>
                <a:gd name="connsiteY5" fmla="*/ 1453248 h 1986428"/>
                <a:gd name="connsiteX6" fmla="*/ 2188916 w 2802420"/>
                <a:gd name="connsiteY6" fmla="*/ 1665684 h 1986428"/>
                <a:gd name="connsiteX7" fmla="*/ 1976480 w 2802420"/>
                <a:gd name="connsiteY7" fmla="*/ 1286993 h 1986428"/>
                <a:gd name="connsiteX8" fmla="*/ 1791752 w 2802420"/>
                <a:gd name="connsiteY8" fmla="*/ 1647211 h 1986428"/>
                <a:gd name="connsiteX9" fmla="*/ 1200625 w 2802420"/>
                <a:gd name="connsiteY9" fmla="*/ 1794993 h 1986428"/>
                <a:gd name="connsiteX10" fmla="*/ 1034370 w 2802420"/>
                <a:gd name="connsiteY10" fmla="*/ 1407066 h 1986428"/>
                <a:gd name="connsiteX11" fmla="*/ 923534 w 2802420"/>
                <a:gd name="connsiteY11" fmla="*/ 1748811 h 1986428"/>
                <a:gd name="connsiteX12" fmla="*/ 73789 w 2802420"/>
                <a:gd name="connsiteY12" fmla="*/ 1970484 h 1986428"/>
                <a:gd name="connsiteX13" fmla="*/ 92261 w 2802420"/>
                <a:gd name="connsiteY13" fmla="*/ 1305466 h 1986428"/>
                <a:gd name="connsiteX14" fmla="*/ 498661 w 2802420"/>
                <a:gd name="connsiteY14" fmla="*/ 1434775 h 1986428"/>
                <a:gd name="connsiteX15" fmla="*/ 517134 w 2802420"/>
                <a:gd name="connsiteY15" fmla="*/ 908302 h 1986428"/>
                <a:gd name="connsiteX0" fmla="*/ 519148 w 2804434"/>
                <a:gd name="connsiteY0" fmla="*/ 908302 h 1985402"/>
                <a:gd name="connsiteX1" fmla="*/ 944021 w 2804434"/>
                <a:gd name="connsiteY1" fmla="*/ 3138 h 1985402"/>
                <a:gd name="connsiteX2" fmla="*/ 1876894 w 2804434"/>
                <a:gd name="connsiteY2" fmla="*/ 631211 h 1985402"/>
                <a:gd name="connsiteX3" fmla="*/ 2200166 w 2804434"/>
                <a:gd name="connsiteY3" fmla="*/ 1194629 h 1985402"/>
                <a:gd name="connsiteX4" fmla="*/ 2440312 w 2804434"/>
                <a:gd name="connsiteY4" fmla="*/ 612738 h 1985402"/>
                <a:gd name="connsiteX5" fmla="*/ 2800530 w 2804434"/>
                <a:gd name="connsiteY5" fmla="*/ 1453248 h 1985402"/>
                <a:gd name="connsiteX6" fmla="*/ 2190930 w 2804434"/>
                <a:gd name="connsiteY6" fmla="*/ 1665684 h 1985402"/>
                <a:gd name="connsiteX7" fmla="*/ 1978494 w 2804434"/>
                <a:gd name="connsiteY7" fmla="*/ 1286993 h 1985402"/>
                <a:gd name="connsiteX8" fmla="*/ 1793766 w 2804434"/>
                <a:gd name="connsiteY8" fmla="*/ 1647211 h 1985402"/>
                <a:gd name="connsiteX9" fmla="*/ 1202639 w 2804434"/>
                <a:gd name="connsiteY9" fmla="*/ 1794993 h 1985402"/>
                <a:gd name="connsiteX10" fmla="*/ 1036384 w 2804434"/>
                <a:gd name="connsiteY10" fmla="*/ 1407066 h 1985402"/>
                <a:gd name="connsiteX11" fmla="*/ 953257 w 2804434"/>
                <a:gd name="connsiteY11" fmla="*/ 1739575 h 1985402"/>
                <a:gd name="connsiteX12" fmla="*/ 75803 w 2804434"/>
                <a:gd name="connsiteY12" fmla="*/ 1970484 h 1985402"/>
                <a:gd name="connsiteX13" fmla="*/ 94275 w 2804434"/>
                <a:gd name="connsiteY13" fmla="*/ 1305466 h 1985402"/>
                <a:gd name="connsiteX14" fmla="*/ 500675 w 2804434"/>
                <a:gd name="connsiteY14" fmla="*/ 1434775 h 1985402"/>
                <a:gd name="connsiteX15" fmla="*/ 519148 w 2804434"/>
                <a:gd name="connsiteY15" fmla="*/ 908302 h 1985402"/>
                <a:gd name="connsiteX0" fmla="*/ 519148 w 2804434"/>
                <a:gd name="connsiteY0" fmla="*/ 908302 h 1984932"/>
                <a:gd name="connsiteX1" fmla="*/ 944021 w 2804434"/>
                <a:gd name="connsiteY1" fmla="*/ 3138 h 1984932"/>
                <a:gd name="connsiteX2" fmla="*/ 1876894 w 2804434"/>
                <a:gd name="connsiteY2" fmla="*/ 631211 h 1984932"/>
                <a:gd name="connsiteX3" fmla="*/ 2200166 w 2804434"/>
                <a:gd name="connsiteY3" fmla="*/ 1194629 h 1984932"/>
                <a:gd name="connsiteX4" fmla="*/ 2440312 w 2804434"/>
                <a:gd name="connsiteY4" fmla="*/ 612738 h 1984932"/>
                <a:gd name="connsiteX5" fmla="*/ 2800530 w 2804434"/>
                <a:gd name="connsiteY5" fmla="*/ 1453248 h 1984932"/>
                <a:gd name="connsiteX6" fmla="*/ 2190930 w 2804434"/>
                <a:gd name="connsiteY6" fmla="*/ 1665684 h 1984932"/>
                <a:gd name="connsiteX7" fmla="*/ 1978494 w 2804434"/>
                <a:gd name="connsiteY7" fmla="*/ 1286993 h 1984932"/>
                <a:gd name="connsiteX8" fmla="*/ 1793766 w 2804434"/>
                <a:gd name="connsiteY8" fmla="*/ 1647211 h 1984932"/>
                <a:gd name="connsiteX9" fmla="*/ 1202639 w 2804434"/>
                <a:gd name="connsiteY9" fmla="*/ 1794993 h 1984932"/>
                <a:gd name="connsiteX10" fmla="*/ 1036384 w 2804434"/>
                <a:gd name="connsiteY10" fmla="*/ 1407066 h 1984932"/>
                <a:gd name="connsiteX11" fmla="*/ 953257 w 2804434"/>
                <a:gd name="connsiteY11" fmla="*/ 1739575 h 1984932"/>
                <a:gd name="connsiteX12" fmla="*/ 75803 w 2804434"/>
                <a:gd name="connsiteY12" fmla="*/ 1970484 h 1984932"/>
                <a:gd name="connsiteX13" fmla="*/ 94275 w 2804434"/>
                <a:gd name="connsiteY13" fmla="*/ 1305466 h 1984932"/>
                <a:gd name="connsiteX14" fmla="*/ 500675 w 2804434"/>
                <a:gd name="connsiteY14" fmla="*/ 1434775 h 1984932"/>
                <a:gd name="connsiteX15" fmla="*/ 519148 w 2804434"/>
                <a:gd name="connsiteY15" fmla="*/ 908302 h 1984932"/>
                <a:gd name="connsiteX0" fmla="*/ 519148 w 2804434"/>
                <a:gd name="connsiteY0" fmla="*/ 908302 h 1984932"/>
                <a:gd name="connsiteX1" fmla="*/ 944021 w 2804434"/>
                <a:gd name="connsiteY1" fmla="*/ 3138 h 1984932"/>
                <a:gd name="connsiteX2" fmla="*/ 1876894 w 2804434"/>
                <a:gd name="connsiteY2" fmla="*/ 631211 h 1984932"/>
                <a:gd name="connsiteX3" fmla="*/ 2200166 w 2804434"/>
                <a:gd name="connsiteY3" fmla="*/ 1194629 h 1984932"/>
                <a:gd name="connsiteX4" fmla="*/ 2440312 w 2804434"/>
                <a:gd name="connsiteY4" fmla="*/ 612738 h 1984932"/>
                <a:gd name="connsiteX5" fmla="*/ 2800530 w 2804434"/>
                <a:gd name="connsiteY5" fmla="*/ 1453248 h 1984932"/>
                <a:gd name="connsiteX6" fmla="*/ 2190930 w 2804434"/>
                <a:gd name="connsiteY6" fmla="*/ 1665684 h 1984932"/>
                <a:gd name="connsiteX7" fmla="*/ 1978494 w 2804434"/>
                <a:gd name="connsiteY7" fmla="*/ 1286993 h 1984932"/>
                <a:gd name="connsiteX8" fmla="*/ 1793766 w 2804434"/>
                <a:gd name="connsiteY8" fmla="*/ 1647211 h 1984932"/>
                <a:gd name="connsiteX9" fmla="*/ 1276530 w 2804434"/>
                <a:gd name="connsiteY9" fmla="*/ 1739575 h 1984932"/>
                <a:gd name="connsiteX10" fmla="*/ 1036384 w 2804434"/>
                <a:gd name="connsiteY10" fmla="*/ 1407066 h 1984932"/>
                <a:gd name="connsiteX11" fmla="*/ 953257 w 2804434"/>
                <a:gd name="connsiteY11" fmla="*/ 1739575 h 1984932"/>
                <a:gd name="connsiteX12" fmla="*/ 75803 w 2804434"/>
                <a:gd name="connsiteY12" fmla="*/ 1970484 h 1984932"/>
                <a:gd name="connsiteX13" fmla="*/ 94275 w 2804434"/>
                <a:gd name="connsiteY13" fmla="*/ 1305466 h 1984932"/>
                <a:gd name="connsiteX14" fmla="*/ 500675 w 2804434"/>
                <a:gd name="connsiteY14" fmla="*/ 1434775 h 1984932"/>
                <a:gd name="connsiteX15" fmla="*/ 519148 w 2804434"/>
                <a:gd name="connsiteY15" fmla="*/ 908302 h 1984932"/>
                <a:gd name="connsiteX0" fmla="*/ 500592 w 2785878"/>
                <a:gd name="connsiteY0" fmla="*/ 908302 h 1988075"/>
                <a:gd name="connsiteX1" fmla="*/ 925465 w 2785878"/>
                <a:gd name="connsiteY1" fmla="*/ 3138 h 1988075"/>
                <a:gd name="connsiteX2" fmla="*/ 1858338 w 2785878"/>
                <a:gd name="connsiteY2" fmla="*/ 631211 h 1988075"/>
                <a:gd name="connsiteX3" fmla="*/ 2181610 w 2785878"/>
                <a:gd name="connsiteY3" fmla="*/ 1194629 h 1988075"/>
                <a:gd name="connsiteX4" fmla="*/ 2421756 w 2785878"/>
                <a:gd name="connsiteY4" fmla="*/ 612738 h 1988075"/>
                <a:gd name="connsiteX5" fmla="*/ 2781974 w 2785878"/>
                <a:gd name="connsiteY5" fmla="*/ 1453248 h 1988075"/>
                <a:gd name="connsiteX6" fmla="*/ 2172374 w 2785878"/>
                <a:gd name="connsiteY6" fmla="*/ 1665684 h 1988075"/>
                <a:gd name="connsiteX7" fmla="*/ 1959938 w 2785878"/>
                <a:gd name="connsiteY7" fmla="*/ 1286993 h 1988075"/>
                <a:gd name="connsiteX8" fmla="*/ 1775210 w 2785878"/>
                <a:gd name="connsiteY8" fmla="*/ 1647211 h 1988075"/>
                <a:gd name="connsiteX9" fmla="*/ 1257974 w 2785878"/>
                <a:gd name="connsiteY9" fmla="*/ 1739575 h 1988075"/>
                <a:gd name="connsiteX10" fmla="*/ 1017828 w 2785878"/>
                <a:gd name="connsiteY10" fmla="*/ 1407066 h 1988075"/>
                <a:gd name="connsiteX11" fmla="*/ 677552 w 2785878"/>
                <a:gd name="connsiteY11" fmla="*/ 1767297 h 1988075"/>
                <a:gd name="connsiteX12" fmla="*/ 57247 w 2785878"/>
                <a:gd name="connsiteY12" fmla="*/ 1970484 h 1988075"/>
                <a:gd name="connsiteX13" fmla="*/ 75719 w 2785878"/>
                <a:gd name="connsiteY13" fmla="*/ 1305466 h 1988075"/>
                <a:gd name="connsiteX14" fmla="*/ 482119 w 2785878"/>
                <a:gd name="connsiteY14" fmla="*/ 1434775 h 1988075"/>
                <a:gd name="connsiteX15" fmla="*/ 500592 w 2785878"/>
                <a:gd name="connsiteY15" fmla="*/ 908302 h 1988075"/>
                <a:gd name="connsiteX0" fmla="*/ 500592 w 2785878"/>
                <a:gd name="connsiteY0" fmla="*/ 908302 h 1988075"/>
                <a:gd name="connsiteX1" fmla="*/ 925465 w 2785878"/>
                <a:gd name="connsiteY1" fmla="*/ 3138 h 1988075"/>
                <a:gd name="connsiteX2" fmla="*/ 1858338 w 2785878"/>
                <a:gd name="connsiteY2" fmla="*/ 631211 h 1988075"/>
                <a:gd name="connsiteX3" fmla="*/ 2181610 w 2785878"/>
                <a:gd name="connsiteY3" fmla="*/ 1194629 h 1988075"/>
                <a:gd name="connsiteX4" fmla="*/ 2421756 w 2785878"/>
                <a:gd name="connsiteY4" fmla="*/ 612738 h 1988075"/>
                <a:gd name="connsiteX5" fmla="*/ 2781974 w 2785878"/>
                <a:gd name="connsiteY5" fmla="*/ 1453248 h 1988075"/>
                <a:gd name="connsiteX6" fmla="*/ 2172374 w 2785878"/>
                <a:gd name="connsiteY6" fmla="*/ 1665684 h 1988075"/>
                <a:gd name="connsiteX7" fmla="*/ 1959938 w 2785878"/>
                <a:gd name="connsiteY7" fmla="*/ 1286993 h 1988075"/>
                <a:gd name="connsiteX8" fmla="*/ 1775210 w 2785878"/>
                <a:gd name="connsiteY8" fmla="*/ 1647211 h 1988075"/>
                <a:gd name="connsiteX9" fmla="*/ 1368179 w 2785878"/>
                <a:gd name="connsiteY9" fmla="*/ 1739576 h 1988075"/>
                <a:gd name="connsiteX10" fmla="*/ 1017828 w 2785878"/>
                <a:gd name="connsiteY10" fmla="*/ 1407066 h 1988075"/>
                <a:gd name="connsiteX11" fmla="*/ 677552 w 2785878"/>
                <a:gd name="connsiteY11" fmla="*/ 1767297 h 1988075"/>
                <a:gd name="connsiteX12" fmla="*/ 57247 w 2785878"/>
                <a:gd name="connsiteY12" fmla="*/ 1970484 h 1988075"/>
                <a:gd name="connsiteX13" fmla="*/ 75719 w 2785878"/>
                <a:gd name="connsiteY13" fmla="*/ 1305466 h 1988075"/>
                <a:gd name="connsiteX14" fmla="*/ 482119 w 2785878"/>
                <a:gd name="connsiteY14" fmla="*/ 1434775 h 1988075"/>
                <a:gd name="connsiteX15" fmla="*/ 500592 w 2785878"/>
                <a:gd name="connsiteY15" fmla="*/ 908302 h 1988075"/>
                <a:gd name="connsiteX0" fmla="*/ 500592 w 2781978"/>
                <a:gd name="connsiteY0" fmla="*/ 908302 h 1988075"/>
                <a:gd name="connsiteX1" fmla="*/ 925465 w 2781978"/>
                <a:gd name="connsiteY1" fmla="*/ 3138 h 1988075"/>
                <a:gd name="connsiteX2" fmla="*/ 1858338 w 2781978"/>
                <a:gd name="connsiteY2" fmla="*/ 631211 h 1988075"/>
                <a:gd name="connsiteX3" fmla="*/ 2181610 w 2781978"/>
                <a:gd name="connsiteY3" fmla="*/ 1194629 h 1988075"/>
                <a:gd name="connsiteX4" fmla="*/ 2421756 w 2781978"/>
                <a:gd name="connsiteY4" fmla="*/ 612738 h 1988075"/>
                <a:gd name="connsiteX5" fmla="*/ 2781974 w 2781978"/>
                <a:gd name="connsiteY5" fmla="*/ 1453248 h 1988075"/>
                <a:gd name="connsiteX6" fmla="*/ 2429522 w 2781978"/>
                <a:gd name="connsiteY6" fmla="*/ 1568655 h 1988075"/>
                <a:gd name="connsiteX7" fmla="*/ 1959938 w 2781978"/>
                <a:gd name="connsiteY7" fmla="*/ 1286993 h 1988075"/>
                <a:gd name="connsiteX8" fmla="*/ 1775210 w 2781978"/>
                <a:gd name="connsiteY8" fmla="*/ 1647211 h 1988075"/>
                <a:gd name="connsiteX9" fmla="*/ 1368179 w 2781978"/>
                <a:gd name="connsiteY9" fmla="*/ 1739576 h 1988075"/>
                <a:gd name="connsiteX10" fmla="*/ 1017828 w 2781978"/>
                <a:gd name="connsiteY10" fmla="*/ 1407066 h 1988075"/>
                <a:gd name="connsiteX11" fmla="*/ 677552 w 2781978"/>
                <a:gd name="connsiteY11" fmla="*/ 1767297 h 1988075"/>
                <a:gd name="connsiteX12" fmla="*/ 57247 w 2781978"/>
                <a:gd name="connsiteY12" fmla="*/ 1970484 h 1988075"/>
                <a:gd name="connsiteX13" fmla="*/ 75719 w 2781978"/>
                <a:gd name="connsiteY13" fmla="*/ 1305466 h 1988075"/>
                <a:gd name="connsiteX14" fmla="*/ 482119 w 2781978"/>
                <a:gd name="connsiteY14" fmla="*/ 1434775 h 1988075"/>
                <a:gd name="connsiteX15" fmla="*/ 500592 w 2781978"/>
                <a:gd name="connsiteY15" fmla="*/ 908302 h 1988075"/>
                <a:gd name="connsiteX0" fmla="*/ 500592 w 2781980"/>
                <a:gd name="connsiteY0" fmla="*/ 908302 h 1988075"/>
                <a:gd name="connsiteX1" fmla="*/ 925465 w 2781980"/>
                <a:gd name="connsiteY1" fmla="*/ 3138 h 1988075"/>
                <a:gd name="connsiteX2" fmla="*/ 1858338 w 2781980"/>
                <a:gd name="connsiteY2" fmla="*/ 631211 h 1988075"/>
                <a:gd name="connsiteX3" fmla="*/ 2181610 w 2781980"/>
                <a:gd name="connsiteY3" fmla="*/ 1194629 h 1988075"/>
                <a:gd name="connsiteX4" fmla="*/ 2421756 w 2781980"/>
                <a:gd name="connsiteY4" fmla="*/ 612738 h 1988075"/>
                <a:gd name="connsiteX5" fmla="*/ 2781974 w 2781980"/>
                <a:gd name="connsiteY5" fmla="*/ 1453248 h 1988075"/>
                <a:gd name="connsiteX6" fmla="*/ 2429522 w 2781980"/>
                <a:gd name="connsiteY6" fmla="*/ 1568655 h 1988075"/>
                <a:gd name="connsiteX7" fmla="*/ 2033408 w 2781980"/>
                <a:gd name="connsiteY7" fmla="*/ 1439470 h 1988075"/>
                <a:gd name="connsiteX8" fmla="*/ 1775210 w 2781980"/>
                <a:gd name="connsiteY8" fmla="*/ 1647211 h 1988075"/>
                <a:gd name="connsiteX9" fmla="*/ 1368179 w 2781980"/>
                <a:gd name="connsiteY9" fmla="*/ 1739576 h 1988075"/>
                <a:gd name="connsiteX10" fmla="*/ 1017828 w 2781980"/>
                <a:gd name="connsiteY10" fmla="*/ 1407066 h 1988075"/>
                <a:gd name="connsiteX11" fmla="*/ 677552 w 2781980"/>
                <a:gd name="connsiteY11" fmla="*/ 1767297 h 1988075"/>
                <a:gd name="connsiteX12" fmla="*/ 57247 w 2781980"/>
                <a:gd name="connsiteY12" fmla="*/ 1970484 h 1988075"/>
                <a:gd name="connsiteX13" fmla="*/ 75719 w 2781980"/>
                <a:gd name="connsiteY13" fmla="*/ 1305466 h 1988075"/>
                <a:gd name="connsiteX14" fmla="*/ 482119 w 2781980"/>
                <a:gd name="connsiteY14" fmla="*/ 1434775 h 1988075"/>
                <a:gd name="connsiteX15" fmla="*/ 500592 w 2781980"/>
                <a:gd name="connsiteY15" fmla="*/ 908302 h 1988075"/>
                <a:gd name="connsiteX0" fmla="*/ 500592 w 2781978"/>
                <a:gd name="connsiteY0" fmla="*/ 908302 h 1987503"/>
                <a:gd name="connsiteX1" fmla="*/ 925465 w 2781978"/>
                <a:gd name="connsiteY1" fmla="*/ 3138 h 1987503"/>
                <a:gd name="connsiteX2" fmla="*/ 1858338 w 2781978"/>
                <a:gd name="connsiteY2" fmla="*/ 631211 h 1987503"/>
                <a:gd name="connsiteX3" fmla="*/ 2181610 w 2781978"/>
                <a:gd name="connsiteY3" fmla="*/ 1194629 h 1987503"/>
                <a:gd name="connsiteX4" fmla="*/ 2421756 w 2781978"/>
                <a:gd name="connsiteY4" fmla="*/ 612738 h 1987503"/>
                <a:gd name="connsiteX5" fmla="*/ 2781974 w 2781978"/>
                <a:gd name="connsiteY5" fmla="*/ 1453248 h 1987503"/>
                <a:gd name="connsiteX6" fmla="*/ 2429522 w 2781978"/>
                <a:gd name="connsiteY6" fmla="*/ 1568655 h 1987503"/>
                <a:gd name="connsiteX7" fmla="*/ 2033408 w 2781978"/>
                <a:gd name="connsiteY7" fmla="*/ 1439470 h 1987503"/>
                <a:gd name="connsiteX8" fmla="*/ 1775210 w 2781978"/>
                <a:gd name="connsiteY8" fmla="*/ 1647211 h 1987503"/>
                <a:gd name="connsiteX9" fmla="*/ 1368179 w 2781978"/>
                <a:gd name="connsiteY9" fmla="*/ 1739576 h 1987503"/>
                <a:gd name="connsiteX10" fmla="*/ 925988 w 2781978"/>
                <a:gd name="connsiteY10" fmla="*/ 1517957 h 1987503"/>
                <a:gd name="connsiteX11" fmla="*/ 677552 w 2781978"/>
                <a:gd name="connsiteY11" fmla="*/ 1767297 h 1987503"/>
                <a:gd name="connsiteX12" fmla="*/ 57247 w 2781978"/>
                <a:gd name="connsiteY12" fmla="*/ 1970484 h 1987503"/>
                <a:gd name="connsiteX13" fmla="*/ 75719 w 2781978"/>
                <a:gd name="connsiteY13" fmla="*/ 1305466 h 1987503"/>
                <a:gd name="connsiteX14" fmla="*/ 482119 w 2781978"/>
                <a:gd name="connsiteY14" fmla="*/ 1434775 h 1987503"/>
                <a:gd name="connsiteX15" fmla="*/ 500592 w 2781978"/>
                <a:gd name="connsiteY15" fmla="*/ 908302 h 198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1978" h="1987503">
                  <a:moveTo>
                    <a:pt x="500592" y="908302"/>
                  </a:moveTo>
                  <a:cubicBezTo>
                    <a:pt x="574483" y="669696"/>
                    <a:pt x="699174" y="49320"/>
                    <a:pt x="925465" y="3138"/>
                  </a:cubicBezTo>
                  <a:cubicBezTo>
                    <a:pt x="1151756" y="-43044"/>
                    <a:pt x="1648981" y="432629"/>
                    <a:pt x="1858338" y="631211"/>
                  </a:cubicBezTo>
                  <a:cubicBezTo>
                    <a:pt x="2067695" y="829793"/>
                    <a:pt x="2087707" y="1197708"/>
                    <a:pt x="2181610" y="1194629"/>
                  </a:cubicBezTo>
                  <a:cubicBezTo>
                    <a:pt x="2275513" y="1191550"/>
                    <a:pt x="2321695" y="569635"/>
                    <a:pt x="2421756" y="612738"/>
                  </a:cubicBezTo>
                  <a:cubicBezTo>
                    <a:pt x="2521817" y="655841"/>
                    <a:pt x="2780680" y="1293929"/>
                    <a:pt x="2781974" y="1453248"/>
                  </a:cubicBezTo>
                  <a:cubicBezTo>
                    <a:pt x="2783268" y="1612567"/>
                    <a:pt x="2554283" y="1570951"/>
                    <a:pt x="2429522" y="1568655"/>
                  </a:cubicBezTo>
                  <a:cubicBezTo>
                    <a:pt x="2304761" y="1566359"/>
                    <a:pt x="2142460" y="1426377"/>
                    <a:pt x="2033408" y="1439470"/>
                  </a:cubicBezTo>
                  <a:cubicBezTo>
                    <a:pt x="1924356" y="1452563"/>
                    <a:pt x="1886081" y="1597193"/>
                    <a:pt x="1775210" y="1647211"/>
                  </a:cubicBezTo>
                  <a:cubicBezTo>
                    <a:pt x="1664339" y="1697229"/>
                    <a:pt x="1509716" y="1761118"/>
                    <a:pt x="1368179" y="1739576"/>
                  </a:cubicBezTo>
                  <a:cubicBezTo>
                    <a:pt x="1226642" y="1718034"/>
                    <a:pt x="1041092" y="1513337"/>
                    <a:pt x="925988" y="1517957"/>
                  </a:cubicBezTo>
                  <a:cubicBezTo>
                    <a:pt x="810884" y="1522577"/>
                    <a:pt x="822342" y="1691876"/>
                    <a:pt x="677552" y="1767297"/>
                  </a:cubicBezTo>
                  <a:cubicBezTo>
                    <a:pt x="532762" y="1842718"/>
                    <a:pt x="157552" y="2047456"/>
                    <a:pt x="57247" y="1970484"/>
                  </a:cubicBezTo>
                  <a:cubicBezTo>
                    <a:pt x="-43058" y="1893512"/>
                    <a:pt x="4907" y="1394751"/>
                    <a:pt x="75719" y="1305466"/>
                  </a:cubicBezTo>
                  <a:cubicBezTo>
                    <a:pt x="146531" y="1216181"/>
                    <a:pt x="406689" y="1500969"/>
                    <a:pt x="482119" y="1434775"/>
                  </a:cubicBezTo>
                  <a:cubicBezTo>
                    <a:pt x="557549" y="1368581"/>
                    <a:pt x="426701" y="1146908"/>
                    <a:pt x="500592" y="90830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  <a:innerShdw blurRad="812800" dir="12960000">
                <a:prstClr val="black">
                  <a:alpha val="21000"/>
                </a:prstClr>
              </a:innerShdw>
              <a:softEdge rad="12700"/>
            </a:effectLst>
            <a:scene3d>
              <a:camera prst="orthographicFront">
                <a:rot lat="1200000" lon="120000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8" name="Luna 97">
              <a:extLst>
                <a:ext uri="{FF2B5EF4-FFF2-40B4-BE49-F238E27FC236}">
                  <a16:creationId xmlns:a16="http://schemas.microsoft.com/office/drawing/2014/main" id="{523C9E2E-D129-49D8-B7E5-9FFAED610ACE}"/>
                </a:ext>
              </a:extLst>
            </p:cNvPr>
            <p:cNvSpPr/>
            <p:nvPr/>
          </p:nvSpPr>
          <p:spPr>
            <a:xfrm rot="16200000">
              <a:off x="9239592" y="4968436"/>
              <a:ext cx="159717" cy="675888"/>
            </a:xfrm>
            <a:prstGeom prst="moon">
              <a:avLst>
                <a:gd name="adj" fmla="val 87500"/>
              </a:avLst>
            </a:prstGeom>
            <a:pattFill prst="wdUpDiag">
              <a:fgClr>
                <a:srgbClr val="CC0000"/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  <a:beve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6591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C78361-E59A-443C-AB89-D5F713FE9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533400"/>
            <a:ext cx="5067300" cy="57912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EC711F-22F6-4ED8-B617-F4A1E597C394}"/>
              </a:ext>
            </a:extLst>
          </p:cNvPr>
          <p:cNvSpPr txBox="1"/>
          <p:nvPr/>
        </p:nvSpPr>
        <p:spPr>
          <a:xfrm>
            <a:off x="2152073" y="6067745"/>
            <a:ext cx="6991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“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Breathe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and try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again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, no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matter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how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</a:t>
            </a:r>
            <a:r>
              <a:rPr lang="es-ES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many</a:t>
            </a:r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avie" panose="04040805050809020602" pitchFamily="82" charset="0"/>
              </a:rPr>
              <a:t> times”</a:t>
            </a:r>
            <a:endParaRPr lang="es-E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2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A0E06C7-EFE2-493B-A96D-155EE3396911}"/>
              </a:ext>
            </a:extLst>
          </p:cNvPr>
          <p:cNvGrpSpPr/>
          <p:nvPr/>
        </p:nvGrpSpPr>
        <p:grpSpPr>
          <a:xfrm>
            <a:off x="82998" y="229364"/>
            <a:ext cx="3465675" cy="4267200"/>
            <a:chOff x="395125" y="-431800"/>
            <a:chExt cx="4989675" cy="5308600"/>
          </a:xfrm>
        </p:grpSpPr>
        <p:sp>
          <p:nvSpPr>
            <p:cNvPr id="17" name="Diagrama de flujo: intercalar 16">
              <a:extLst>
                <a:ext uri="{FF2B5EF4-FFF2-40B4-BE49-F238E27FC236}">
                  <a16:creationId xmlns:a16="http://schemas.microsoft.com/office/drawing/2014/main" id="{E55589BA-1711-4727-B04D-576E9F7545D8}"/>
                </a:ext>
              </a:extLst>
            </p:cNvPr>
            <p:cNvSpPr/>
            <p:nvPr/>
          </p:nvSpPr>
          <p:spPr>
            <a:xfrm rot="5400000">
              <a:off x="2369313" y="2431452"/>
              <a:ext cx="1159283" cy="35441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0 w 10000"/>
                <a:gd name="connsiteY6" fmla="*/ 0 h 10000"/>
                <a:gd name="connsiteX0" fmla="*/ 1914 w 10000"/>
                <a:gd name="connsiteY0" fmla="*/ 474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1914 w 10000"/>
                <a:gd name="connsiteY6" fmla="*/ 474 h 10000"/>
                <a:gd name="connsiteX0" fmla="*/ 1914 w 10000"/>
                <a:gd name="connsiteY0" fmla="*/ 0 h 9526"/>
                <a:gd name="connsiteX1" fmla="*/ 8086 w 10000"/>
                <a:gd name="connsiteY1" fmla="*/ 355 h 9526"/>
                <a:gd name="connsiteX2" fmla="*/ 5000 w 10000"/>
                <a:gd name="connsiteY2" fmla="*/ 4526 h 9526"/>
                <a:gd name="connsiteX3" fmla="*/ 10000 w 10000"/>
                <a:gd name="connsiteY3" fmla="*/ 9526 h 9526"/>
                <a:gd name="connsiteX4" fmla="*/ 0 w 10000"/>
                <a:gd name="connsiteY4" fmla="*/ 9526 h 9526"/>
                <a:gd name="connsiteX5" fmla="*/ 5000 w 10000"/>
                <a:gd name="connsiteY5" fmla="*/ 4526 h 9526"/>
                <a:gd name="connsiteX6" fmla="*/ 1914 w 10000"/>
                <a:gd name="connsiteY6" fmla="*/ 0 h 9526"/>
                <a:gd name="connsiteX0" fmla="*/ 1914 w 10000"/>
                <a:gd name="connsiteY0" fmla="*/ 48 h 10048"/>
                <a:gd name="connsiteX1" fmla="*/ 8086 w 10000"/>
                <a:gd name="connsiteY1" fmla="*/ 421 h 10048"/>
                <a:gd name="connsiteX2" fmla="*/ 5000 w 10000"/>
                <a:gd name="connsiteY2" fmla="*/ 4799 h 10048"/>
                <a:gd name="connsiteX3" fmla="*/ 10000 w 10000"/>
                <a:gd name="connsiteY3" fmla="*/ 10048 h 10048"/>
                <a:gd name="connsiteX4" fmla="*/ 0 w 10000"/>
                <a:gd name="connsiteY4" fmla="*/ 10048 h 10048"/>
                <a:gd name="connsiteX5" fmla="*/ 5000 w 10000"/>
                <a:gd name="connsiteY5" fmla="*/ 4799 h 10048"/>
                <a:gd name="connsiteX6" fmla="*/ 1914 w 10000"/>
                <a:gd name="connsiteY6" fmla="*/ 48 h 10048"/>
                <a:gd name="connsiteX0" fmla="*/ 1914 w 10217"/>
                <a:gd name="connsiteY0" fmla="*/ 0 h 10000"/>
                <a:gd name="connsiteX1" fmla="*/ 9652 w 10217"/>
                <a:gd name="connsiteY1" fmla="*/ 932 h 10000"/>
                <a:gd name="connsiteX2" fmla="*/ 5000 w 10217"/>
                <a:gd name="connsiteY2" fmla="*/ 4751 h 10000"/>
                <a:gd name="connsiteX3" fmla="*/ 10000 w 10217"/>
                <a:gd name="connsiteY3" fmla="*/ 10000 h 10000"/>
                <a:gd name="connsiteX4" fmla="*/ 0 w 10217"/>
                <a:gd name="connsiteY4" fmla="*/ 10000 h 10000"/>
                <a:gd name="connsiteX5" fmla="*/ 5000 w 10217"/>
                <a:gd name="connsiteY5" fmla="*/ 4751 h 10000"/>
                <a:gd name="connsiteX6" fmla="*/ 1914 w 10217"/>
                <a:gd name="connsiteY6" fmla="*/ 0 h 10000"/>
                <a:gd name="connsiteX0" fmla="*/ 0 w 8303"/>
                <a:gd name="connsiteY0" fmla="*/ 0 h 10000"/>
                <a:gd name="connsiteX1" fmla="*/ 7738 w 8303"/>
                <a:gd name="connsiteY1" fmla="*/ 932 h 10000"/>
                <a:gd name="connsiteX2" fmla="*/ 3086 w 8303"/>
                <a:gd name="connsiteY2" fmla="*/ 4751 h 10000"/>
                <a:gd name="connsiteX3" fmla="*/ 8086 w 8303"/>
                <a:gd name="connsiteY3" fmla="*/ 10000 h 10000"/>
                <a:gd name="connsiteX4" fmla="*/ 695 w 8303"/>
                <a:gd name="connsiteY4" fmla="*/ 9441 h 10000"/>
                <a:gd name="connsiteX5" fmla="*/ 3086 w 8303"/>
                <a:gd name="connsiteY5" fmla="*/ 4751 h 10000"/>
                <a:gd name="connsiteX6" fmla="*/ 0 w 8303"/>
                <a:gd name="connsiteY6" fmla="*/ 0 h 10000"/>
                <a:gd name="connsiteX0" fmla="*/ 0 w 10001"/>
                <a:gd name="connsiteY0" fmla="*/ 0 h 9441"/>
                <a:gd name="connsiteX1" fmla="*/ 9320 w 10001"/>
                <a:gd name="connsiteY1" fmla="*/ 932 h 9441"/>
                <a:gd name="connsiteX2" fmla="*/ 3717 w 10001"/>
                <a:gd name="connsiteY2" fmla="*/ 4751 h 9441"/>
                <a:gd name="connsiteX3" fmla="*/ 9529 w 10001"/>
                <a:gd name="connsiteY3" fmla="*/ 8011 h 9441"/>
                <a:gd name="connsiteX4" fmla="*/ 837 w 10001"/>
                <a:gd name="connsiteY4" fmla="*/ 9441 h 9441"/>
                <a:gd name="connsiteX5" fmla="*/ 3717 w 10001"/>
                <a:gd name="connsiteY5" fmla="*/ 4751 h 9441"/>
                <a:gd name="connsiteX6" fmla="*/ 0 w 10001"/>
                <a:gd name="connsiteY6" fmla="*/ 0 h 9441"/>
                <a:gd name="connsiteX0" fmla="*/ 0 w 10198"/>
                <a:gd name="connsiteY0" fmla="*/ 0 h 10000"/>
                <a:gd name="connsiteX1" fmla="*/ 9528 w 10198"/>
                <a:gd name="connsiteY1" fmla="*/ 3028 h 10000"/>
                <a:gd name="connsiteX2" fmla="*/ 3717 w 10198"/>
                <a:gd name="connsiteY2" fmla="*/ 5032 h 10000"/>
                <a:gd name="connsiteX3" fmla="*/ 9528 w 10198"/>
                <a:gd name="connsiteY3" fmla="*/ 8485 h 10000"/>
                <a:gd name="connsiteX4" fmla="*/ 837 w 10198"/>
                <a:gd name="connsiteY4" fmla="*/ 10000 h 10000"/>
                <a:gd name="connsiteX5" fmla="*/ 3717 w 10198"/>
                <a:gd name="connsiteY5" fmla="*/ 5032 h 10000"/>
                <a:gd name="connsiteX6" fmla="*/ 0 w 10198"/>
                <a:gd name="connsiteY6" fmla="*/ 0 h 10000"/>
                <a:gd name="connsiteX0" fmla="*/ 0 w 10198"/>
                <a:gd name="connsiteY0" fmla="*/ 0 h 10000"/>
                <a:gd name="connsiteX1" fmla="*/ 9528 w 10198"/>
                <a:gd name="connsiteY1" fmla="*/ 3028 h 10000"/>
                <a:gd name="connsiteX2" fmla="*/ 3717 w 10198"/>
                <a:gd name="connsiteY2" fmla="*/ 5032 h 10000"/>
                <a:gd name="connsiteX3" fmla="*/ 9528 w 10198"/>
                <a:gd name="connsiteY3" fmla="*/ 8485 h 10000"/>
                <a:gd name="connsiteX4" fmla="*/ 837 w 10198"/>
                <a:gd name="connsiteY4" fmla="*/ 10000 h 10000"/>
                <a:gd name="connsiteX5" fmla="*/ 4345 w 10198"/>
                <a:gd name="connsiteY5" fmla="*/ 5032 h 10000"/>
                <a:gd name="connsiteX6" fmla="*/ 0 w 10198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8" h="10000">
                  <a:moveTo>
                    <a:pt x="0" y="0"/>
                  </a:moveTo>
                  <a:cubicBezTo>
                    <a:pt x="2477" y="131"/>
                    <a:pt x="12917" y="2238"/>
                    <a:pt x="9528" y="3028"/>
                  </a:cubicBezTo>
                  <a:lnTo>
                    <a:pt x="3717" y="5032"/>
                  </a:lnTo>
                  <a:lnTo>
                    <a:pt x="9528" y="8485"/>
                  </a:lnTo>
                  <a:lnTo>
                    <a:pt x="837" y="10000"/>
                  </a:lnTo>
                  <a:lnTo>
                    <a:pt x="4345" y="5032"/>
                  </a:lnTo>
                  <a:lnTo>
                    <a:pt x="0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8" name="Estrella: 6 puntas 17">
              <a:extLst>
                <a:ext uri="{FF2B5EF4-FFF2-40B4-BE49-F238E27FC236}">
                  <a16:creationId xmlns:a16="http://schemas.microsoft.com/office/drawing/2014/main" id="{93EB2860-A3C8-411A-814A-B5326AD328A5}"/>
                </a:ext>
              </a:extLst>
            </p:cNvPr>
            <p:cNvSpPr/>
            <p:nvPr/>
          </p:nvSpPr>
          <p:spPr>
            <a:xfrm>
              <a:off x="395125" y="-431800"/>
              <a:ext cx="4989675" cy="5308600"/>
            </a:xfrm>
            <a:prstGeom prst="star6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FE90AAA5-F667-46B1-9A5C-1D313812FE21}"/>
                </a:ext>
              </a:extLst>
            </p:cNvPr>
            <p:cNvGrpSpPr/>
            <p:nvPr/>
          </p:nvGrpSpPr>
          <p:grpSpPr>
            <a:xfrm>
              <a:off x="510668" y="476030"/>
              <a:ext cx="4614394" cy="2834436"/>
              <a:chOff x="3186135" y="1779657"/>
              <a:chExt cx="4614394" cy="2834436"/>
            </a:xfrm>
          </p:grpSpPr>
          <p:sp>
            <p:nvSpPr>
              <p:cNvPr id="4" name="Lágrima 3">
                <a:extLst>
                  <a:ext uri="{FF2B5EF4-FFF2-40B4-BE49-F238E27FC236}">
                    <a16:creationId xmlns:a16="http://schemas.microsoft.com/office/drawing/2014/main" id="{4AC3FEE8-56A3-4DE6-BA10-E9335C295244}"/>
                  </a:ext>
                </a:extLst>
              </p:cNvPr>
              <p:cNvSpPr/>
              <p:nvPr/>
            </p:nvSpPr>
            <p:spPr>
              <a:xfrm rot="5730420">
                <a:off x="3151141" y="2002272"/>
                <a:ext cx="2526080" cy="2456091"/>
              </a:xfrm>
              <a:custGeom>
                <a:avLst/>
                <a:gdLst>
                  <a:gd name="connsiteX0" fmla="*/ 0 w 2456457"/>
                  <a:gd name="connsiteY0" fmla="*/ 1182904 h 2365807"/>
                  <a:gd name="connsiteX1" fmla="*/ 1228229 w 2456457"/>
                  <a:gd name="connsiteY1" fmla="*/ 0 h 2365807"/>
                  <a:gd name="connsiteX2" fmla="*/ 2456457 w 2456457"/>
                  <a:gd name="connsiteY2" fmla="*/ 0 h 2365807"/>
                  <a:gd name="connsiteX3" fmla="*/ 2456457 w 2456457"/>
                  <a:gd name="connsiteY3" fmla="*/ 1182904 h 2365807"/>
                  <a:gd name="connsiteX4" fmla="*/ 1228228 w 2456457"/>
                  <a:gd name="connsiteY4" fmla="*/ 2365808 h 2365807"/>
                  <a:gd name="connsiteX5" fmla="*/ -1 w 2456457"/>
                  <a:gd name="connsiteY5" fmla="*/ 1182904 h 2365807"/>
                  <a:gd name="connsiteX6" fmla="*/ 0 w 2456457"/>
                  <a:gd name="connsiteY6" fmla="*/ 1182904 h 2365807"/>
                  <a:gd name="connsiteX0" fmla="*/ 1 w 2456458"/>
                  <a:gd name="connsiteY0" fmla="*/ 1182904 h 2392154"/>
                  <a:gd name="connsiteX1" fmla="*/ 1228230 w 2456458"/>
                  <a:gd name="connsiteY1" fmla="*/ 0 h 2392154"/>
                  <a:gd name="connsiteX2" fmla="*/ 2456458 w 2456458"/>
                  <a:gd name="connsiteY2" fmla="*/ 0 h 2392154"/>
                  <a:gd name="connsiteX3" fmla="*/ 2456458 w 2456458"/>
                  <a:gd name="connsiteY3" fmla="*/ 1182904 h 2392154"/>
                  <a:gd name="connsiteX4" fmla="*/ 1228229 w 2456458"/>
                  <a:gd name="connsiteY4" fmla="*/ 2365808 h 2392154"/>
                  <a:gd name="connsiteX5" fmla="*/ 589267 w 2456458"/>
                  <a:gd name="connsiteY5" fmla="*/ 1740877 h 2392154"/>
                  <a:gd name="connsiteX6" fmla="*/ 0 w 2456458"/>
                  <a:gd name="connsiteY6" fmla="*/ 1182904 h 2392154"/>
                  <a:gd name="connsiteX7" fmla="*/ 1 w 2456458"/>
                  <a:gd name="connsiteY7" fmla="*/ 1182904 h 239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6458" h="2392154">
                    <a:moveTo>
                      <a:pt x="1" y="1182904"/>
                    </a:moveTo>
                    <a:cubicBezTo>
                      <a:pt x="1" y="529604"/>
                      <a:pt x="549898" y="0"/>
                      <a:pt x="1228230" y="0"/>
                    </a:cubicBezTo>
                    <a:lnTo>
                      <a:pt x="2456458" y="0"/>
                    </a:lnTo>
                    <a:lnTo>
                      <a:pt x="2456458" y="1182904"/>
                    </a:lnTo>
                    <a:cubicBezTo>
                      <a:pt x="2456458" y="1836204"/>
                      <a:pt x="1906561" y="2365808"/>
                      <a:pt x="1228229" y="2365808"/>
                    </a:cubicBezTo>
                    <a:cubicBezTo>
                      <a:pt x="901094" y="2522410"/>
                      <a:pt x="793972" y="1938028"/>
                      <a:pt x="589267" y="1740877"/>
                    </a:cubicBezTo>
                    <a:cubicBezTo>
                      <a:pt x="384562" y="1543726"/>
                      <a:pt x="82274" y="1339506"/>
                      <a:pt x="0" y="1182904"/>
                    </a:cubicBezTo>
                    <a:lnTo>
                      <a:pt x="1" y="1182904"/>
                    </a:lnTo>
                    <a:close/>
                  </a:path>
                </a:pathLst>
              </a:custGeom>
              <a:gradFill flip="none" rotWithShape="1">
                <a:gsLst>
                  <a:gs pos="80531">
                    <a:schemeClr val="bg1"/>
                  </a:gs>
                  <a:gs pos="59000">
                    <a:srgbClr val="C00000"/>
                  </a:gs>
                  <a:gs pos="96000">
                    <a:schemeClr val="bg1"/>
                  </a:gs>
                  <a:gs pos="0">
                    <a:schemeClr val="bg1">
                      <a:lumMod val="95000"/>
                    </a:schemeClr>
                  </a:gs>
                  <a:gs pos="45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Lágrima 2">
                <a:extLst>
                  <a:ext uri="{FF2B5EF4-FFF2-40B4-BE49-F238E27FC236}">
                    <a16:creationId xmlns:a16="http://schemas.microsoft.com/office/drawing/2014/main" id="{5BABF3B6-9754-4BD3-A9DE-18BAFAAFBD20}"/>
                  </a:ext>
                </a:extLst>
              </p:cNvPr>
              <p:cNvSpPr/>
              <p:nvPr/>
            </p:nvSpPr>
            <p:spPr>
              <a:xfrm rot="10800000">
                <a:off x="5546903" y="1779657"/>
                <a:ext cx="2253626" cy="2825724"/>
              </a:xfrm>
              <a:custGeom>
                <a:avLst/>
                <a:gdLst>
                  <a:gd name="connsiteX0" fmla="*/ 0 w 2193745"/>
                  <a:gd name="connsiteY0" fmla="*/ 1347107 h 2694214"/>
                  <a:gd name="connsiteX1" fmla="*/ 1096873 w 2193745"/>
                  <a:gd name="connsiteY1" fmla="*/ 0 h 2694214"/>
                  <a:gd name="connsiteX2" fmla="*/ 2193745 w 2193745"/>
                  <a:gd name="connsiteY2" fmla="*/ 0 h 2694214"/>
                  <a:gd name="connsiteX3" fmla="*/ 2193745 w 2193745"/>
                  <a:gd name="connsiteY3" fmla="*/ 1347107 h 2694214"/>
                  <a:gd name="connsiteX4" fmla="*/ 1096872 w 2193745"/>
                  <a:gd name="connsiteY4" fmla="*/ 2694214 h 2694214"/>
                  <a:gd name="connsiteX5" fmla="*/ -1 w 2193745"/>
                  <a:gd name="connsiteY5" fmla="*/ 1347107 h 2694214"/>
                  <a:gd name="connsiteX6" fmla="*/ 0 w 2193745"/>
                  <a:gd name="connsiteY6" fmla="*/ 1347107 h 2694214"/>
                  <a:gd name="connsiteX0" fmla="*/ 1 w 2193746"/>
                  <a:gd name="connsiteY0" fmla="*/ 1347107 h 2720637"/>
                  <a:gd name="connsiteX1" fmla="*/ 1096874 w 2193746"/>
                  <a:gd name="connsiteY1" fmla="*/ 0 h 2720637"/>
                  <a:gd name="connsiteX2" fmla="*/ 2193746 w 2193746"/>
                  <a:gd name="connsiteY2" fmla="*/ 0 h 2720637"/>
                  <a:gd name="connsiteX3" fmla="*/ 2193746 w 2193746"/>
                  <a:gd name="connsiteY3" fmla="*/ 1347107 h 2720637"/>
                  <a:gd name="connsiteX4" fmla="*/ 1096873 w 2193746"/>
                  <a:gd name="connsiteY4" fmla="*/ 2694214 h 2720637"/>
                  <a:gd name="connsiteX5" fmla="*/ 583365 w 2193746"/>
                  <a:gd name="connsiteY5" fmla="*/ 2010177 h 2720637"/>
                  <a:gd name="connsiteX6" fmla="*/ 0 w 2193746"/>
                  <a:gd name="connsiteY6" fmla="*/ 1347107 h 2720637"/>
                  <a:gd name="connsiteX7" fmla="*/ 1 w 2193746"/>
                  <a:gd name="connsiteY7" fmla="*/ 1347107 h 2720637"/>
                  <a:gd name="connsiteX0" fmla="*/ 1 w 2193746"/>
                  <a:gd name="connsiteY0" fmla="*/ 1347107 h 2752475"/>
                  <a:gd name="connsiteX1" fmla="*/ 1096874 w 2193746"/>
                  <a:gd name="connsiteY1" fmla="*/ 0 h 2752475"/>
                  <a:gd name="connsiteX2" fmla="*/ 2193746 w 2193746"/>
                  <a:gd name="connsiteY2" fmla="*/ 0 h 2752475"/>
                  <a:gd name="connsiteX3" fmla="*/ 2193746 w 2193746"/>
                  <a:gd name="connsiteY3" fmla="*/ 1347107 h 2752475"/>
                  <a:gd name="connsiteX4" fmla="*/ 1179252 w 2193746"/>
                  <a:gd name="connsiteY4" fmla="*/ 2727165 h 2752475"/>
                  <a:gd name="connsiteX5" fmla="*/ 583365 w 2193746"/>
                  <a:gd name="connsiteY5" fmla="*/ 2010177 h 2752475"/>
                  <a:gd name="connsiteX6" fmla="*/ 0 w 2193746"/>
                  <a:gd name="connsiteY6" fmla="*/ 1347107 h 2752475"/>
                  <a:gd name="connsiteX7" fmla="*/ 1 w 2193746"/>
                  <a:gd name="connsiteY7" fmla="*/ 1347107 h 2752475"/>
                  <a:gd name="connsiteX0" fmla="*/ 0 w 2284361"/>
                  <a:gd name="connsiteY0" fmla="*/ 1314156 h 2752475"/>
                  <a:gd name="connsiteX1" fmla="*/ 1187489 w 2284361"/>
                  <a:gd name="connsiteY1" fmla="*/ 0 h 2752475"/>
                  <a:gd name="connsiteX2" fmla="*/ 2284361 w 2284361"/>
                  <a:gd name="connsiteY2" fmla="*/ 0 h 2752475"/>
                  <a:gd name="connsiteX3" fmla="*/ 2284361 w 2284361"/>
                  <a:gd name="connsiteY3" fmla="*/ 1347107 h 2752475"/>
                  <a:gd name="connsiteX4" fmla="*/ 1269867 w 2284361"/>
                  <a:gd name="connsiteY4" fmla="*/ 2727165 h 2752475"/>
                  <a:gd name="connsiteX5" fmla="*/ 673980 w 2284361"/>
                  <a:gd name="connsiteY5" fmla="*/ 2010177 h 2752475"/>
                  <a:gd name="connsiteX6" fmla="*/ 90615 w 2284361"/>
                  <a:gd name="connsiteY6" fmla="*/ 1347107 h 2752475"/>
                  <a:gd name="connsiteX7" fmla="*/ 0 w 2284361"/>
                  <a:gd name="connsiteY7" fmla="*/ 1314156 h 2752475"/>
                  <a:gd name="connsiteX0" fmla="*/ 0 w 2284361"/>
                  <a:gd name="connsiteY0" fmla="*/ 1314156 h 2749015"/>
                  <a:gd name="connsiteX1" fmla="*/ 1187489 w 2284361"/>
                  <a:gd name="connsiteY1" fmla="*/ 0 h 2749015"/>
                  <a:gd name="connsiteX2" fmla="*/ 2284361 w 2284361"/>
                  <a:gd name="connsiteY2" fmla="*/ 0 h 2749015"/>
                  <a:gd name="connsiteX3" fmla="*/ 2284361 w 2284361"/>
                  <a:gd name="connsiteY3" fmla="*/ 1347107 h 2749015"/>
                  <a:gd name="connsiteX4" fmla="*/ 1269867 w 2284361"/>
                  <a:gd name="connsiteY4" fmla="*/ 2727165 h 2749015"/>
                  <a:gd name="connsiteX5" fmla="*/ 748121 w 2284361"/>
                  <a:gd name="connsiteY5" fmla="*/ 1886609 h 2749015"/>
                  <a:gd name="connsiteX6" fmla="*/ 90615 w 2284361"/>
                  <a:gd name="connsiteY6" fmla="*/ 1347107 h 2749015"/>
                  <a:gd name="connsiteX7" fmla="*/ 0 w 2284361"/>
                  <a:gd name="connsiteY7" fmla="*/ 1314156 h 2749015"/>
                  <a:gd name="connsiteX0" fmla="*/ 0 w 2284361"/>
                  <a:gd name="connsiteY0" fmla="*/ 1314156 h 2757054"/>
                  <a:gd name="connsiteX1" fmla="*/ 1187489 w 2284361"/>
                  <a:gd name="connsiteY1" fmla="*/ 0 h 2757054"/>
                  <a:gd name="connsiteX2" fmla="*/ 2284361 w 2284361"/>
                  <a:gd name="connsiteY2" fmla="*/ 0 h 2757054"/>
                  <a:gd name="connsiteX3" fmla="*/ 2284361 w 2284361"/>
                  <a:gd name="connsiteY3" fmla="*/ 1347107 h 2757054"/>
                  <a:gd name="connsiteX4" fmla="*/ 1311056 w 2284361"/>
                  <a:gd name="connsiteY4" fmla="*/ 2735402 h 2757054"/>
                  <a:gd name="connsiteX5" fmla="*/ 748121 w 2284361"/>
                  <a:gd name="connsiteY5" fmla="*/ 1886609 h 2757054"/>
                  <a:gd name="connsiteX6" fmla="*/ 90615 w 2284361"/>
                  <a:gd name="connsiteY6" fmla="*/ 1347107 h 2757054"/>
                  <a:gd name="connsiteX7" fmla="*/ 0 w 2284361"/>
                  <a:gd name="connsiteY7" fmla="*/ 1314156 h 27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4361" h="2757054">
                    <a:moveTo>
                      <a:pt x="0" y="1314156"/>
                    </a:moveTo>
                    <a:cubicBezTo>
                      <a:pt x="0" y="570169"/>
                      <a:pt x="581703" y="0"/>
                      <a:pt x="1187489" y="0"/>
                    </a:cubicBezTo>
                    <a:lnTo>
                      <a:pt x="2284361" y="0"/>
                    </a:lnTo>
                    <a:lnTo>
                      <a:pt x="2284361" y="1347107"/>
                    </a:lnTo>
                    <a:cubicBezTo>
                      <a:pt x="2284361" y="2091094"/>
                      <a:pt x="1916842" y="2735402"/>
                      <a:pt x="1311056" y="2735402"/>
                    </a:cubicBezTo>
                    <a:cubicBezTo>
                      <a:pt x="1001470" y="2896714"/>
                      <a:pt x="930933" y="2111127"/>
                      <a:pt x="748121" y="1886609"/>
                    </a:cubicBezTo>
                    <a:cubicBezTo>
                      <a:pt x="565309" y="1662091"/>
                      <a:pt x="146653" y="1508419"/>
                      <a:pt x="90615" y="1347107"/>
                    </a:cubicBezTo>
                    <a:lnTo>
                      <a:pt x="0" y="1314156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rgbClr val="C00000"/>
                  </a:gs>
                  <a:gs pos="9000">
                    <a:srgbClr val="C00000"/>
                  </a:gs>
                  <a:gs pos="43000">
                    <a:schemeClr val="bg1">
                      <a:lumMod val="95000"/>
                    </a:schemeClr>
                  </a:gs>
                  <a:gs pos="33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6" name="Lágrima 4">
                <a:extLst>
                  <a:ext uri="{FF2B5EF4-FFF2-40B4-BE49-F238E27FC236}">
                    <a16:creationId xmlns:a16="http://schemas.microsoft.com/office/drawing/2014/main" id="{7E666750-BAF9-492B-ADF6-D2372B91010E}"/>
                  </a:ext>
                </a:extLst>
              </p:cNvPr>
              <p:cNvSpPr/>
              <p:nvPr/>
            </p:nvSpPr>
            <p:spPr>
              <a:xfrm rot="10800000">
                <a:off x="5570212" y="2955691"/>
                <a:ext cx="1275985" cy="1658402"/>
              </a:xfrm>
              <a:custGeom>
                <a:avLst/>
                <a:gdLst>
                  <a:gd name="connsiteX0" fmla="*/ 0 w 1275244"/>
                  <a:gd name="connsiteY0" fmla="*/ 828039 h 1656078"/>
                  <a:gd name="connsiteX1" fmla="*/ 637622 w 1275244"/>
                  <a:gd name="connsiteY1" fmla="*/ 0 h 1656078"/>
                  <a:gd name="connsiteX2" fmla="*/ 1275244 w 1275244"/>
                  <a:gd name="connsiteY2" fmla="*/ 0 h 1656078"/>
                  <a:gd name="connsiteX3" fmla="*/ 1275244 w 1275244"/>
                  <a:gd name="connsiteY3" fmla="*/ 828039 h 1656078"/>
                  <a:gd name="connsiteX4" fmla="*/ 637622 w 1275244"/>
                  <a:gd name="connsiteY4" fmla="*/ 1656078 h 1656078"/>
                  <a:gd name="connsiteX5" fmla="*/ 0 w 1275244"/>
                  <a:gd name="connsiteY5" fmla="*/ 828039 h 1656078"/>
                  <a:gd name="connsiteX0" fmla="*/ 3757 w 1279001"/>
                  <a:gd name="connsiteY0" fmla="*/ 828039 h 1669768"/>
                  <a:gd name="connsiteX1" fmla="*/ 641379 w 1279001"/>
                  <a:gd name="connsiteY1" fmla="*/ 0 h 1669768"/>
                  <a:gd name="connsiteX2" fmla="*/ 1279001 w 1279001"/>
                  <a:gd name="connsiteY2" fmla="*/ 0 h 1669768"/>
                  <a:gd name="connsiteX3" fmla="*/ 1279001 w 1279001"/>
                  <a:gd name="connsiteY3" fmla="*/ 828039 h 1669768"/>
                  <a:gd name="connsiteX4" fmla="*/ 641379 w 1279001"/>
                  <a:gd name="connsiteY4" fmla="*/ 1656078 h 1669768"/>
                  <a:gd name="connsiteX5" fmla="*/ 389490 w 1279001"/>
                  <a:gd name="connsiteY5" fmla="*/ 1307675 h 1669768"/>
                  <a:gd name="connsiteX6" fmla="*/ 3757 w 1279001"/>
                  <a:gd name="connsiteY6" fmla="*/ 828039 h 1669768"/>
                  <a:gd name="connsiteX0" fmla="*/ 741 w 1275985"/>
                  <a:gd name="connsiteY0" fmla="*/ 828039 h 1658402"/>
                  <a:gd name="connsiteX1" fmla="*/ 638363 w 1275985"/>
                  <a:gd name="connsiteY1" fmla="*/ 0 h 1658402"/>
                  <a:gd name="connsiteX2" fmla="*/ 1275985 w 1275985"/>
                  <a:gd name="connsiteY2" fmla="*/ 0 h 1658402"/>
                  <a:gd name="connsiteX3" fmla="*/ 1275985 w 1275985"/>
                  <a:gd name="connsiteY3" fmla="*/ 828039 h 1658402"/>
                  <a:gd name="connsiteX4" fmla="*/ 638363 w 1275985"/>
                  <a:gd name="connsiteY4" fmla="*/ 1656078 h 1658402"/>
                  <a:gd name="connsiteX5" fmla="*/ 513083 w 1275985"/>
                  <a:gd name="connsiteY5" fmla="*/ 1068525 h 1658402"/>
                  <a:gd name="connsiteX6" fmla="*/ 741 w 1275985"/>
                  <a:gd name="connsiteY6" fmla="*/ 828039 h 165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985" h="1658402">
                    <a:moveTo>
                      <a:pt x="741" y="828039"/>
                    </a:moveTo>
                    <a:cubicBezTo>
                      <a:pt x="21621" y="649952"/>
                      <a:pt x="286214" y="0"/>
                      <a:pt x="638363" y="0"/>
                    </a:cubicBezTo>
                    <a:lnTo>
                      <a:pt x="1275985" y="0"/>
                    </a:lnTo>
                    <a:lnTo>
                      <a:pt x="1275985" y="828039"/>
                    </a:lnTo>
                    <a:cubicBezTo>
                      <a:pt x="1275985" y="1285352"/>
                      <a:pt x="765513" y="1615997"/>
                      <a:pt x="638363" y="1656078"/>
                    </a:cubicBezTo>
                    <a:cubicBezTo>
                      <a:pt x="511213" y="1696159"/>
                      <a:pt x="619353" y="1206531"/>
                      <a:pt x="513083" y="1068525"/>
                    </a:cubicBezTo>
                    <a:cubicBezTo>
                      <a:pt x="406813" y="930519"/>
                      <a:pt x="-20139" y="1006127"/>
                      <a:pt x="741" y="828039"/>
                    </a:cubicBezTo>
                    <a:close/>
                  </a:path>
                </a:pathLst>
              </a:custGeom>
              <a:gradFill flip="none" rotWithShape="1">
                <a:gsLst>
                  <a:gs pos="33000">
                    <a:schemeClr val="bg1">
                      <a:lumMod val="95000"/>
                    </a:schemeClr>
                  </a:gs>
                  <a:gs pos="12000">
                    <a:srgbClr val="FF0000"/>
                  </a:gs>
                  <a:gs pos="78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Lágrima 5">
                <a:extLst>
                  <a:ext uri="{FF2B5EF4-FFF2-40B4-BE49-F238E27FC236}">
                    <a16:creationId xmlns:a16="http://schemas.microsoft.com/office/drawing/2014/main" id="{CC349DD9-121A-40DA-958E-97FF72131456}"/>
                  </a:ext>
                </a:extLst>
              </p:cNvPr>
              <p:cNvSpPr/>
              <p:nvPr/>
            </p:nvSpPr>
            <p:spPr>
              <a:xfrm rot="5730420">
                <a:off x="4130332" y="3060665"/>
                <a:ext cx="1501688" cy="1418662"/>
              </a:xfrm>
              <a:custGeom>
                <a:avLst/>
                <a:gdLst>
                  <a:gd name="connsiteX0" fmla="*/ 0 w 1501687"/>
                  <a:gd name="connsiteY0" fmla="*/ 703359 h 1406718"/>
                  <a:gd name="connsiteX1" fmla="*/ 750844 w 1501687"/>
                  <a:gd name="connsiteY1" fmla="*/ 0 h 1406718"/>
                  <a:gd name="connsiteX2" fmla="*/ 1496776 w 1501687"/>
                  <a:gd name="connsiteY2" fmla="*/ 4600 h 1406718"/>
                  <a:gd name="connsiteX3" fmla="*/ 1501687 w 1501687"/>
                  <a:gd name="connsiteY3" fmla="*/ 703359 h 1406718"/>
                  <a:gd name="connsiteX4" fmla="*/ 750843 w 1501687"/>
                  <a:gd name="connsiteY4" fmla="*/ 1406718 h 1406718"/>
                  <a:gd name="connsiteX5" fmla="*/ -1 w 1501687"/>
                  <a:gd name="connsiteY5" fmla="*/ 703359 h 1406718"/>
                  <a:gd name="connsiteX6" fmla="*/ 0 w 1501687"/>
                  <a:gd name="connsiteY6" fmla="*/ 703359 h 1406718"/>
                  <a:gd name="connsiteX0" fmla="*/ 1 w 1501688"/>
                  <a:gd name="connsiteY0" fmla="*/ 703359 h 1418662"/>
                  <a:gd name="connsiteX1" fmla="*/ 750845 w 1501688"/>
                  <a:gd name="connsiteY1" fmla="*/ 0 h 1418662"/>
                  <a:gd name="connsiteX2" fmla="*/ 1496777 w 1501688"/>
                  <a:gd name="connsiteY2" fmla="*/ 4600 h 1418662"/>
                  <a:gd name="connsiteX3" fmla="*/ 1501688 w 1501688"/>
                  <a:gd name="connsiteY3" fmla="*/ 703359 h 1418662"/>
                  <a:gd name="connsiteX4" fmla="*/ 750844 w 1501688"/>
                  <a:gd name="connsiteY4" fmla="*/ 1406718 h 1418662"/>
                  <a:gd name="connsiteX5" fmla="*/ 369179 w 1501688"/>
                  <a:gd name="connsiteY5" fmla="*/ 1000205 h 1418662"/>
                  <a:gd name="connsiteX6" fmla="*/ 0 w 1501688"/>
                  <a:gd name="connsiteY6" fmla="*/ 703359 h 1418662"/>
                  <a:gd name="connsiteX7" fmla="*/ 1 w 1501688"/>
                  <a:gd name="connsiteY7" fmla="*/ 703359 h 141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1688" h="1418662">
                    <a:moveTo>
                      <a:pt x="1" y="703359"/>
                    </a:moveTo>
                    <a:cubicBezTo>
                      <a:pt x="1" y="314905"/>
                      <a:pt x="336165" y="0"/>
                      <a:pt x="750845" y="0"/>
                    </a:cubicBezTo>
                    <a:lnTo>
                      <a:pt x="1496777" y="4600"/>
                    </a:lnTo>
                    <a:cubicBezTo>
                      <a:pt x="1500051" y="237519"/>
                      <a:pt x="1501688" y="470439"/>
                      <a:pt x="1501688" y="703359"/>
                    </a:cubicBezTo>
                    <a:cubicBezTo>
                      <a:pt x="1501688" y="1091813"/>
                      <a:pt x="1165524" y="1406718"/>
                      <a:pt x="750844" y="1406718"/>
                    </a:cubicBezTo>
                    <a:cubicBezTo>
                      <a:pt x="532345" y="1489682"/>
                      <a:pt x="494320" y="1117432"/>
                      <a:pt x="369179" y="1000205"/>
                    </a:cubicBezTo>
                    <a:cubicBezTo>
                      <a:pt x="244038" y="882978"/>
                      <a:pt x="31782" y="786323"/>
                      <a:pt x="0" y="703359"/>
                    </a:cubicBezTo>
                    <a:lnTo>
                      <a:pt x="1" y="703359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rgbClr val="C00000"/>
                  </a:gs>
                  <a:gs pos="69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47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Lágrima 6">
                <a:extLst>
                  <a:ext uri="{FF2B5EF4-FFF2-40B4-BE49-F238E27FC236}">
                    <a16:creationId xmlns:a16="http://schemas.microsoft.com/office/drawing/2014/main" id="{33F082BE-C1AF-476B-8E44-268C051F79F7}"/>
                  </a:ext>
                </a:extLst>
              </p:cNvPr>
              <p:cNvSpPr/>
              <p:nvPr/>
            </p:nvSpPr>
            <p:spPr>
              <a:xfrm rot="21266225">
                <a:off x="5564906" y="3633524"/>
                <a:ext cx="881851" cy="956201"/>
              </a:xfrm>
              <a:custGeom>
                <a:avLst/>
                <a:gdLst>
                  <a:gd name="connsiteX0" fmla="*/ 0 w 776404"/>
                  <a:gd name="connsiteY0" fmla="*/ 564386 h 1128771"/>
                  <a:gd name="connsiteX1" fmla="*/ 388202 w 776404"/>
                  <a:gd name="connsiteY1" fmla="*/ 0 h 1128771"/>
                  <a:gd name="connsiteX2" fmla="*/ 776404 w 776404"/>
                  <a:gd name="connsiteY2" fmla="*/ 0 h 1128771"/>
                  <a:gd name="connsiteX3" fmla="*/ 776404 w 776404"/>
                  <a:gd name="connsiteY3" fmla="*/ 564386 h 1128771"/>
                  <a:gd name="connsiteX4" fmla="*/ 388202 w 776404"/>
                  <a:gd name="connsiteY4" fmla="*/ 1128772 h 1128771"/>
                  <a:gd name="connsiteX5" fmla="*/ 0 w 776404"/>
                  <a:gd name="connsiteY5" fmla="*/ 564386 h 1128771"/>
                  <a:gd name="connsiteX0" fmla="*/ 0 w 776404"/>
                  <a:gd name="connsiteY0" fmla="*/ 564386 h 1128772"/>
                  <a:gd name="connsiteX1" fmla="*/ 388202 w 776404"/>
                  <a:gd name="connsiteY1" fmla="*/ 0 h 1128772"/>
                  <a:gd name="connsiteX2" fmla="*/ 390038 w 776404"/>
                  <a:gd name="connsiteY2" fmla="*/ 489397 h 1128772"/>
                  <a:gd name="connsiteX3" fmla="*/ 776404 w 776404"/>
                  <a:gd name="connsiteY3" fmla="*/ 564386 h 1128772"/>
                  <a:gd name="connsiteX4" fmla="*/ 388202 w 776404"/>
                  <a:gd name="connsiteY4" fmla="*/ 1128772 h 1128772"/>
                  <a:gd name="connsiteX5" fmla="*/ 0 w 776404"/>
                  <a:gd name="connsiteY5" fmla="*/ 564386 h 1128772"/>
                  <a:gd name="connsiteX0" fmla="*/ 72294 w 848698"/>
                  <a:gd name="connsiteY0" fmla="*/ 564386 h 1175960"/>
                  <a:gd name="connsiteX1" fmla="*/ 460496 w 848698"/>
                  <a:gd name="connsiteY1" fmla="*/ 0 h 1175960"/>
                  <a:gd name="connsiteX2" fmla="*/ 462332 w 848698"/>
                  <a:gd name="connsiteY2" fmla="*/ 489397 h 1175960"/>
                  <a:gd name="connsiteX3" fmla="*/ 848698 w 848698"/>
                  <a:gd name="connsiteY3" fmla="*/ 564386 h 1175960"/>
                  <a:gd name="connsiteX4" fmla="*/ 460496 w 848698"/>
                  <a:gd name="connsiteY4" fmla="*/ 1128772 h 1175960"/>
                  <a:gd name="connsiteX5" fmla="*/ 35466 w 848698"/>
                  <a:gd name="connsiteY5" fmla="*/ 1080103 h 1175960"/>
                  <a:gd name="connsiteX6" fmla="*/ 72294 w 848698"/>
                  <a:gd name="connsiteY6" fmla="*/ 564386 h 1175960"/>
                  <a:gd name="connsiteX0" fmla="*/ 146959 w 923363"/>
                  <a:gd name="connsiteY0" fmla="*/ 564386 h 1285052"/>
                  <a:gd name="connsiteX1" fmla="*/ 535161 w 923363"/>
                  <a:gd name="connsiteY1" fmla="*/ 0 h 1285052"/>
                  <a:gd name="connsiteX2" fmla="*/ 536997 w 923363"/>
                  <a:gd name="connsiteY2" fmla="*/ 489397 h 1285052"/>
                  <a:gd name="connsiteX3" fmla="*/ 923363 w 923363"/>
                  <a:gd name="connsiteY3" fmla="*/ 564386 h 1285052"/>
                  <a:gd name="connsiteX4" fmla="*/ 535161 w 923363"/>
                  <a:gd name="connsiteY4" fmla="*/ 1128772 h 1285052"/>
                  <a:gd name="connsiteX5" fmla="*/ 19978 w 923363"/>
                  <a:gd name="connsiteY5" fmla="*/ 1247528 h 1285052"/>
                  <a:gd name="connsiteX6" fmla="*/ 146959 w 923363"/>
                  <a:gd name="connsiteY6" fmla="*/ 564386 h 128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363" h="1285052">
                    <a:moveTo>
                      <a:pt x="146959" y="564386"/>
                    </a:moveTo>
                    <a:cubicBezTo>
                      <a:pt x="232823" y="356465"/>
                      <a:pt x="320763" y="0"/>
                      <a:pt x="535161" y="0"/>
                    </a:cubicBezTo>
                    <a:lnTo>
                      <a:pt x="536997" y="489397"/>
                    </a:lnTo>
                    <a:cubicBezTo>
                      <a:pt x="536997" y="677526"/>
                      <a:pt x="923363" y="376257"/>
                      <a:pt x="923363" y="564386"/>
                    </a:cubicBezTo>
                    <a:cubicBezTo>
                      <a:pt x="923363" y="876088"/>
                      <a:pt x="685725" y="1014915"/>
                      <a:pt x="535161" y="1128772"/>
                    </a:cubicBezTo>
                    <a:cubicBezTo>
                      <a:pt x="384597" y="1242629"/>
                      <a:pt x="84678" y="1341592"/>
                      <a:pt x="19978" y="1247528"/>
                    </a:cubicBezTo>
                    <a:cubicBezTo>
                      <a:pt x="-44722" y="1153464"/>
                      <a:pt x="61095" y="772307"/>
                      <a:pt x="146959" y="564386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rgbClr val="FF0000">
                      <a:shade val="30000"/>
                      <a:satMod val="115000"/>
                    </a:srgb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Lágrima 7">
                <a:extLst>
                  <a:ext uri="{FF2B5EF4-FFF2-40B4-BE49-F238E27FC236}">
                    <a16:creationId xmlns:a16="http://schemas.microsoft.com/office/drawing/2014/main" id="{661E25EC-493D-46B2-BF57-D13E6BF02F9D}"/>
                  </a:ext>
                </a:extLst>
              </p:cNvPr>
              <p:cNvSpPr/>
              <p:nvPr/>
            </p:nvSpPr>
            <p:spPr>
              <a:xfrm rot="15759876">
                <a:off x="4681732" y="3729552"/>
                <a:ext cx="925528" cy="739312"/>
              </a:xfrm>
              <a:custGeom>
                <a:avLst/>
                <a:gdLst>
                  <a:gd name="connsiteX0" fmla="*/ 0 w 829900"/>
                  <a:gd name="connsiteY0" fmla="*/ 311137 h 622274"/>
                  <a:gd name="connsiteX1" fmla="*/ 414950 w 829900"/>
                  <a:gd name="connsiteY1" fmla="*/ 0 h 622274"/>
                  <a:gd name="connsiteX2" fmla="*/ 829900 w 829900"/>
                  <a:gd name="connsiteY2" fmla="*/ 0 h 622274"/>
                  <a:gd name="connsiteX3" fmla="*/ 829900 w 829900"/>
                  <a:gd name="connsiteY3" fmla="*/ 311137 h 622274"/>
                  <a:gd name="connsiteX4" fmla="*/ 414950 w 829900"/>
                  <a:gd name="connsiteY4" fmla="*/ 622274 h 622274"/>
                  <a:gd name="connsiteX5" fmla="*/ 0 w 829900"/>
                  <a:gd name="connsiteY5" fmla="*/ 311137 h 622274"/>
                  <a:gd name="connsiteX0" fmla="*/ 0 w 829900"/>
                  <a:gd name="connsiteY0" fmla="*/ 311137 h 622274"/>
                  <a:gd name="connsiteX1" fmla="*/ 414950 w 829900"/>
                  <a:gd name="connsiteY1" fmla="*/ 0 h 622274"/>
                  <a:gd name="connsiteX2" fmla="*/ 509799 w 829900"/>
                  <a:gd name="connsiteY2" fmla="*/ 166556 h 622274"/>
                  <a:gd name="connsiteX3" fmla="*/ 829900 w 829900"/>
                  <a:gd name="connsiteY3" fmla="*/ 311137 h 622274"/>
                  <a:gd name="connsiteX4" fmla="*/ 414950 w 829900"/>
                  <a:gd name="connsiteY4" fmla="*/ 622274 h 622274"/>
                  <a:gd name="connsiteX5" fmla="*/ 0 w 829900"/>
                  <a:gd name="connsiteY5" fmla="*/ 311137 h 622274"/>
                  <a:gd name="connsiteX0" fmla="*/ 59405 w 889305"/>
                  <a:gd name="connsiteY0" fmla="*/ 311137 h 627431"/>
                  <a:gd name="connsiteX1" fmla="*/ 474355 w 889305"/>
                  <a:gd name="connsiteY1" fmla="*/ 0 h 627431"/>
                  <a:gd name="connsiteX2" fmla="*/ 569204 w 889305"/>
                  <a:gd name="connsiteY2" fmla="*/ 166556 h 627431"/>
                  <a:gd name="connsiteX3" fmla="*/ 889305 w 889305"/>
                  <a:gd name="connsiteY3" fmla="*/ 311137 h 627431"/>
                  <a:gd name="connsiteX4" fmla="*/ 474355 w 889305"/>
                  <a:gd name="connsiteY4" fmla="*/ 622274 h 627431"/>
                  <a:gd name="connsiteX5" fmla="*/ 46652 w 889305"/>
                  <a:gd name="connsiteY5" fmla="*/ 491515 h 627431"/>
                  <a:gd name="connsiteX6" fmla="*/ 59405 w 889305"/>
                  <a:gd name="connsiteY6" fmla="*/ 311137 h 62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305" h="627431">
                    <a:moveTo>
                      <a:pt x="59405" y="311137"/>
                    </a:moveTo>
                    <a:cubicBezTo>
                      <a:pt x="130689" y="229218"/>
                      <a:pt x="245184" y="0"/>
                      <a:pt x="474355" y="0"/>
                    </a:cubicBezTo>
                    <a:lnTo>
                      <a:pt x="569204" y="166556"/>
                    </a:lnTo>
                    <a:cubicBezTo>
                      <a:pt x="569204" y="270268"/>
                      <a:pt x="889305" y="207425"/>
                      <a:pt x="889305" y="311137"/>
                    </a:cubicBezTo>
                    <a:cubicBezTo>
                      <a:pt x="889305" y="482973"/>
                      <a:pt x="614797" y="592211"/>
                      <a:pt x="474355" y="622274"/>
                    </a:cubicBezTo>
                    <a:cubicBezTo>
                      <a:pt x="333913" y="652337"/>
                      <a:pt x="115810" y="543371"/>
                      <a:pt x="46652" y="491515"/>
                    </a:cubicBezTo>
                    <a:cubicBezTo>
                      <a:pt x="-22506" y="439659"/>
                      <a:pt x="-11879" y="393056"/>
                      <a:pt x="59405" y="31113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4000">
                    <a:srgbClr val="C00000"/>
                  </a:gs>
                  <a:gs pos="28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Forma libre 1">
                <a:extLst>
                  <a:ext uri="{FF2B5EF4-FFF2-40B4-BE49-F238E27FC236}">
                    <a16:creationId xmlns:a16="http://schemas.microsoft.com/office/drawing/2014/main" id="{18D9CFF6-5D7D-474F-AD07-032DB2FE9678}"/>
                  </a:ext>
                </a:extLst>
              </p:cNvPr>
              <p:cNvSpPr/>
              <p:nvPr/>
            </p:nvSpPr>
            <p:spPr>
              <a:xfrm>
                <a:off x="6635045" y="3193366"/>
                <a:ext cx="548640" cy="536119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Forma libre 17">
                <a:extLst>
                  <a:ext uri="{FF2B5EF4-FFF2-40B4-BE49-F238E27FC236}">
                    <a16:creationId xmlns:a16="http://schemas.microsoft.com/office/drawing/2014/main" id="{E6B194AD-6395-495F-AB2B-B95166D6D9DE}"/>
                  </a:ext>
                </a:extLst>
              </p:cNvPr>
              <p:cNvSpPr/>
              <p:nvPr/>
            </p:nvSpPr>
            <p:spPr>
              <a:xfrm rot="2509866">
                <a:off x="6838951" y="3549222"/>
                <a:ext cx="528355" cy="506582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Forma libre 18">
                <a:extLst>
                  <a:ext uri="{FF2B5EF4-FFF2-40B4-BE49-F238E27FC236}">
                    <a16:creationId xmlns:a16="http://schemas.microsoft.com/office/drawing/2014/main" id="{8272B3BF-A44D-487A-9BE2-F327D2B73149}"/>
                  </a:ext>
                </a:extLst>
              </p:cNvPr>
              <p:cNvSpPr/>
              <p:nvPr/>
            </p:nvSpPr>
            <p:spPr>
              <a:xfrm rot="18402223" flipH="1">
                <a:off x="3751837" y="3756277"/>
                <a:ext cx="454427" cy="369832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Forma libre 19">
                <a:extLst>
                  <a:ext uri="{FF2B5EF4-FFF2-40B4-BE49-F238E27FC236}">
                    <a16:creationId xmlns:a16="http://schemas.microsoft.com/office/drawing/2014/main" id="{0DBEB5E1-2F63-4CC9-94FB-A1C270FD2199}"/>
                  </a:ext>
                </a:extLst>
              </p:cNvPr>
              <p:cNvSpPr/>
              <p:nvPr/>
            </p:nvSpPr>
            <p:spPr>
              <a:xfrm rot="19583112" flipH="1">
                <a:off x="3603691" y="3342339"/>
                <a:ext cx="642105" cy="536119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Forma libre 20">
                <a:extLst>
                  <a:ext uri="{FF2B5EF4-FFF2-40B4-BE49-F238E27FC236}">
                    <a16:creationId xmlns:a16="http://schemas.microsoft.com/office/drawing/2014/main" id="{23B2C851-7972-4330-BF04-43E769941C17}"/>
                  </a:ext>
                </a:extLst>
              </p:cNvPr>
              <p:cNvSpPr/>
              <p:nvPr/>
            </p:nvSpPr>
            <p:spPr>
              <a:xfrm rot="522432" flipH="1">
                <a:off x="3823547" y="3053933"/>
                <a:ext cx="559029" cy="506582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Forma libre 22">
                <a:extLst>
                  <a:ext uri="{FF2B5EF4-FFF2-40B4-BE49-F238E27FC236}">
                    <a16:creationId xmlns:a16="http://schemas.microsoft.com/office/drawing/2014/main" id="{75751431-5C06-4A22-8667-640E3E093A3B}"/>
                  </a:ext>
                </a:extLst>
              </p:cNvPr>
              <p:cNvSpPr/>
              <p:nvPr/>
            </p:nvSpPr>
            <p:spPr>
              <a:xfrm rot="3401068">
                <a:off x="6752693" y="3879402"/>
                <a:ext cx="453291" cy="464445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8613F541-61C9-4449-A285-0FDECE8C7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152" y="1266149"/>
              <a:ext cx="3472301" cy="216285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70BCB75-3EFA-45E9-A03B-EC377C633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898" y="2028147"/>
              <a:ext cx="2344115" cy="1460119"/>
            </a:xfrm>
            <a:prstGeom prst="rect">
              <a:avLst/>
            </a:prstGeom>
          </p:spPr>
        </p:pic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51D5A42-2827-42D0-9A0A-0B9BCC777E5F}"/>
              </a:ext>
            </a:extLst>
          </p:cNvPr>
          <p:cNvGrpSpPr/>
          <p:nvPr/>
        </p:nvGrpSpPr>
        <p:grpSpPr>
          <a:xfrm>
            <a:off x="2585617" y="2237545"/>
            <a:ext cx="4912133" cy="4267201"/>
            <a:chOff x="2510207" y="-487003"/>
            <a:chExt cx="7911188" cy="6290949"/>
          </a:xfrm>
        </p:grpSpPr>
        <p:sp>
          <p:nvSpPr>
            <p:cNvPr id="37" name="Estrella: 7 puntas 36">
              <a:extLst>
                <a:ext uri="{FF2B5EF4-FFF2-40B4-BE49-F238E27FC236}">
                  <a16:creationId xmlns:a16="http://schemas.microsoft.com/office/drawing/2014/main" id="{33C27E08-0C4C-4A3E-9D93-7A13FF340078}"/>
                </a:ext>
              </a:extLst>
            </p:cNvPr>
            <p:cNvSpPr/>
            <p:nvPr/>
          </p:nvSpPr>
          <p:spPr>
            <a:xfrm>
              <a:off x="2510207" y="-487003"/>
              <a:ext cx="7911188" cy="6128261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40A24874-DBA9-4B1A-BC61-E3E33D0D1860}"/>
                </a:ext>
              </a:extLst>
            </p:cNvPr>
            <p:cNvGrpSpPr/>
            <p:nvPr/>
          </p:nvGrpSpPr>
          <p:grpSpPr>
            <a:xfrm>
              <a:off x="3961892" y="729739"/>
              <a:ext cx="5080508" cy="3154720"/>
              <a:chOff x="3186135" y="1779657"/>
              <a:chExt cx="4614394" cy="2834436"/>
            </a:xfrm>
          </p:grpSpPr>
          <p:sp>
            <p:nvSpPr>
              <p:cNvPr id="22" name="Lágrima 3">
                <a:extLst>
                  <a:ext uri="{FF2B5EF4-FFF2-40B4-BE49-F238E27FC236}">
                    <a16:creationId xmlns:a16="http://schemas.microsoft.com/office/drawing/2014/main" id="{2C01554C-87CD-4066-A3CD-50A83AF0C2BA}"/>
                  </a:ext>
                </a:extLst>
              </p:cNvPr>
              <p:cNvSpPr/>
              <p:nvPr/>
            </p:nvSpPr>
            <p:spPr>
              <a:xfrm rot="5730420">
                <a:off x="3151141" y="2002272"/>
                <a:ext cx="2526080" cy="2456091"/>
              </a:xfrm>
              <a:custGeom>
                <a:avLst/>
                <a:gdLst>
                  <a:gd name="connsiteX0" fmla="*/ 0 w 2456457"/>
                  <a:gd name="connsiteY0" fmla="*/ 1182904 h 2365807"/>
                  <a:gd name="connsiteX1" fmla="*/ 1228229 w 2456457"/>
                  <a:gd name="connsiteY1" fmla="*/ 0 h 2365807"/>
                  <a:gd name="connsiteX2" fmla="*/ 2456457 w 2456457"/>
                  <a:gd name="connsiteY2" fmla="*/ 0 h 2365807"/>
                  <a:gd name="connsiteX3" fmla="*/ 2456457 w 2456457"/>
                  <a:gd name="connsiteY3" fmla="*/ 1182904 h 2365807"/>
                  <a:gd name="connsiteX4" fmla="*/ 1228228 w 2456457"/>
                  <a:gd name="connsiteY4" fmla="*/ 2365808 h 2365807"/>
                  <a:gd name="connsiteX5" fmla="*/ -1 w 2456457"/>
                  <a:gd name="connsiteY5" fmla="*/ 1182904 h 2365807"/>
                  <a:gd name="connsiteX6" fmla="*/ 0 w 2456457"/>
                  <a:gd name="connsiteY6" fmla="*/ 1182904 h 2365807"/>
                  <a:gd name="connsiteX0" fmla="*/ 1 w 2456458"/>
                  <a:gd name="connsiteY0" fmla="*/ 1182904 h 2392154"/>
                  <a:gd name="connsiteX1" fmla="*/ 1228230 w 2456458"/>
                  <a:gd name="connsiteY1" fmla="*/ 0 h 2392154"/>
                  <a:gd name="connsiteX2" fmla="*/ 2456458 w 2456458"/>
                  <a:gd name="connsiteY2" fmla="*/ 0 h 2392154"/>
                  <a:gd name="connsiteX3" fmla="*/ 2456458 w 2456458"/>
                  <a:gd name="connsiteY3" fmla="*/ 1182904 h 2392154"/>
                  <a:gd name="connsiteX4" fmla="*/ 1228229 w 2456458"/>
                  <a:gd name="connsiteY4" fmla="*/ 2365808 h 2392154"/>
                  <a:gd name="connsiteX5" fmla="*/ 589267 w 2456458"/>
                  <a:gd name="connsiteY5" fmla="*/ 1740877 h 2392154"/>
                  <a:gd name="connsiteX6" fmla="*/ 0 w 2456458"/>
                  <a:gd name="connsiteY6" fmla="*/ 1182904 h 2392154"/>
                  <a:gd name="connsiteX7" fmla="*/ 1 w 2456458"/>
                  <a:gd name="connsiteY7" fmla="*/ 1182904 h 239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6458" h="2392154">
                    <a:moveTo>
                      <a:pt x="1" y="1182904"/>
                    </a:moveTo>
                    <a:cubicBezTo>
                      <a:pt x="1" y="529604"/>
                      <a:pt x="549898" y="0"/>
                      <a:pt x="1228230" y="0"/>
                    </a:cubicBezTo>
                    <a:lnTo>
                      <a:pt x="2456458" y="0"/>
                    </a:lnTo>
                    <a:lnTo>
                      <a:pt x="2456458" y="1182904"/>
                    </a:lnTo>
                    <a:cubicBezTo>
                      <a:pt x="2456458" y="1836204"/>
                      <a:pt x="1906561" y="2365808"/>
                      <a:pt x="1228229" y="2365808"/>
                    </a:cubicBezTo>
                    <a:cubicBezTo>
                      <a:pt x="901094" y="2522410"/>
                      <a:pt x="793972" y="1938028"/>
                      <a:pt x="589267" y="1740877"/>
                    </a:cubicBezTo>
                    <a:cubicBezTo>
                      <a:pt x="384562" y="1543726"/>
                      <a:pt x="82274" y="1339506"/>
                      <a:pt x="0" y="1182904"/>
                    </a:cubicBezTo>
                    <a:lnTo>
                      <a:pt x="1" y="1182904"/>
                    </a:lnTo>
                    <a:close/>
                  </a:path>
                </a:pathLst>
              </a:custGeom>
              <a:gradFill flip="none" rotWithShape="1">
                <a:gsLst>
                  <a:gs pos="80531">
                    <a:schemeClr val="bg1"/>
                  </a:gs>
                  <a:gs pos="59000">
                    <a:srgbClr val="C00000"/>
                  </a:gs>
                  <a:gs pos="96000">
                    <a:schemeClr val="bg1"/>
                  </a:gs>
                  <a:gs pos="0">
                    <a:schemeClr val="bg1">
                      <a:lumMod val="95000"/>
                    </a:schemeClr>
                  </a:gs>
                  <a:gs pos="45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3" name="Lágrima 2">
                <a:extLst>
                  <a:ext uri="{FF2B5EF4-FFF2-40B4-BE49-F238E27FC236}">
                    <a16:creationId xmlns:a16="http://schemas.microsoft.com/office/drawing/2014/main" id="{5A122329-CCC5-4656-9267-3B0921A1A1FA}"/>
                  </a:ext>
                </a:extLst>
              </p:cNvPr>
              <p:cNvSpPr/>
              <p:nvPr/>
            </p:nvSpPr>
            <p:spPr>
              <a:xfrm rot="10800000">
                <a:off x="5546903" y="1779657"/>
                <a:ext cx="2253626" cy="2825724"/>
              </a:xfrm>
              <a:custGeom>
                <a:avLst/>
                <a:gdLst>
                  <a:gd name="connsiteX0" fmla="*/ 0 w 2193745"/>
                  <a:gd name="connsiteY0" fmla="*/ 1347107 h 2694214"/>
                  <a:gd name="connsiteX1" fmla="*/ 1096873 w 2193745"/>
                  <a:gd name="connsiteY1" fmla="*/ 0 h 2694214"/>
                  <a:gd name="connsiteX2" fmla="*/ 2193745 w 2193745"/>
                  <a:gd name="connsiteY2" fmla="*/ 0 h 2694214"/>
                  <a:gd name="connsiteX3" fmla="*/ 2193745 w 2193745"/>
                  <a:gd name="connsiteY3" fmla="*/ 1347107 h 2694214"/>
                  <a:gd name="connsiteX4" fmla="*/ 1096872 w 2193745"/>
                  <a:gd name="connsiteY4" fmla="*/ 2694214 h 2694214"/>
                  <a:gd name="connsiteX5" fmla="*/ -1 w 2193745"/>
                  <a:gd name="connsiteY5" fmla="*/ 1347107 h 2694214"/>
                  <a:gd name="connsiteX6" fmla="*/ 0 w 2193745"/>
                  <a:gd name="connsiteY6" fmla="*/ 1347107 h 2694214"/>
                  <a:gd name="connsiteX0" fmla="*/ 1 w 2193746"/>
                  <a:gd name="connsiteY0" fmla="*/ 1347107 h 2720637"/>
                  <a:gd name="connsiteX1" fmla="*/ 1096874 w 2193746"/>
                  <a:gd name="connsiteY1" fmla="*/ 0 h 2720637"/>
                  <a:gd name="connsiteX2" fmla="*/ 2193746 w 2193746"/>
                  <a:gd name="connsiteY2" fmla="*/ 0 h 2720637"/>
                  <a:gd name="connsiteX3" fmla="*/ 2193746 w 2193746"/>
                  <a:gd name="connsiteY3" fmla="*/ 1347107 h 2720637"/>
                  <a:gd name="connsiteX4" fmla="*/ 1096873 w 2193746"/>
                  <a:gd name="connsiteY4" fmla="*/ 2694214 h 2720637"/>
                  <a:gd name="connsiteX5" fmla="*/ 583365 w 2193746"/>
                  <a:gd name="connsiteY5" fmla="*/ 2010177 h 2720637"/>
                  <a:gd name="connsiteX6" fmla="*/ 0 w 2193746"/>
                  <a:gd name="connsiteY6" fmla="*/ 1347107 h 2720637"/>
                  <a:gd name="connsiteX7" fmla="*/ 1 w 2193746"/>
                  <a:gd name="connsiteY7" fmla="*/ 1347107 h 2720637"/>
                  <a:gd name="connsiteX0" fmla="*/ 1 w 2193746"/>
                  <a:gd name="connsiteY0" fmla="*/ 1347107 h 2752475"/>
                  <a:gd name="connsiteX1" fmla="*/ 1096874 w 2193746"/>
                  <a:gd name="connsiteY1" fmla="*/ 0 h 2752475"/>
                  <a:gd name="connsiteX2" fmla="*/ 2193746 w 2193746"/>
                  <a:gd name="connsiteY2" fmla="*/ 0 h 2752475"/>
                  <a:gd name="connsiteX3" fmla="*/ 2193746 w 2193746"/>
                  <a:gd name="connsiteY3" fmla="*/ 1347107 h 2752475"/>
                  <a:gd name="connsiteX4" fmla="*/ 1179252 w 2193746"/>
                  <a:gd name="connsiteY4" fmla="*/ 2727165 h 2752475"/>
                  <a:gd name="connsiteX5" fmla="*/ 583365 w 2193746"/>
                  <a:gd name="connsiteY5" fmla="*/ 2010177 h 2752475"/>
                  <a:gd name="connsiteX6" fmla="*/ 0 w 2193746"/>
                  <a:gd name="connsiteY6" fmla="*/ 1347107 h 2752475"/>
                  <a:gd name="connsiteX7" fmla="*/ 1 w 2193746"/>
                  <a:gd name="connsiteY7" fmla="*/ 1347107 h 2752475"/>
                  <a:gd name="connsiteX0" fmla="*/ 0 w 2284361"/>
                  <a:gd name="connsiteY0" fmla="*/ 1314156 h 2752475"/>
                  <a:gd name="connsiteX1" fmla="*/ 1187489 w 2284361"/>
                  <a:gd name="connsiteY1" fmla="*/ 0 h 2752475"/>
                  <a:gd name="connsiteX2" fmla="*/ 2284361 w 2284361"/>
                  <a:gd name="connsiteY2" fmla="*/ 0 h 2752475"/>
                  <a:gd name="connsiteX3" fmla="*/ 2284361 w 2284361"/>
                  <a:gd name="connsiteY3" fmla="*/ 1347107 h 2752475"/>
                  <a:gd name="connsiteX4" fmla="*/ 1269867 w 2284361"/>
                  <a:gd name="connsiteY4" fmla="*/ 2727165 h 2752475"/>
                  <a:gd name="connsiteX5" fmla="*/ 673980 w 2284361"/>
                  <a:gd name="connsiteY5" fmla="*/ 2010177 h 2752475"/>
                  <a:gd name="connsiteX6" fmla="*/ 90615 w 2284361"/>
                  <a:gd name="connsiteY6" fmla="*/ 1347107 h 2752475"/>
                  <a:gd name="connsiteX7" fmla="*/ 0 w 2284361"/>
                  <a:gd name="connsiteY7" fmla="*/ 1314156 h 2752475"/>
                  <a:gd name="connsiteX0" fmla="*/ 0 w 2284361"/>
                  <a:gd name="connsiteY0" fmla="*/ 1314156 h 2749015"/>
                  <a:gd name="connsiteX1" fmla="*/ 1187489 w 2284361"/>
                  <a:gd name="connsiteY1" fmla="*/ 0 h 2749015"/>
                  <a:gd name="connsiteX2" fmla="*/ 2284361 w 2284361"/>
                  <a:gd name="connsiteY2" fmla="*/ 0 h 2749015"/>
                  <a:gd name="connsiteX3" fmla="*/ 2284361 w 2284361"/>
                  <a:gd name="connsiteY3" fmla="*/ 1347107 h 2749015"/>
                  <a:gd name="connsiteX4" fmla="*/ 1269867 w 2284361"/>
                  <a:gd name="connsiteY4" fmla="*/ 2727165 h 2749015"/>
                  <a:gd name="connsiteX5" fmla="*/ 748121 w 2284361"/>
                  <a:gd name="connsiteY5" fmla="*/ 1886609 h 2749015"/>
                  <a:gd name="connsiteX6" fmla="*/ 90615 w 2284361"/>
                  <a:gd name="connsiteY6" fmla="*/ 1347107 h 2749015"/>
                  <a:gd name="connsiteX7" fmla="*/ 0 w 2284361"/>
                  <a:gd name="connsiteY7" fmla="*/ 1314156 h 2749015"/>
                  <a:gd name="connsiteX0" fmla="*/ 0 w 2284361"/>
                  <a:gd name="connsiteY0" fmla="*/ 1314156 h 2757054"/>
                  <a:gd name="connsiteX1" fmla="*/ 1187489 w 2284361"/>
                  <a:gd name="connsiteY1" fmla="*/ 0 h 2757054"/>
                  <a:gd name="connsiteX2" fmla="*/ 2284361 w 2284361"/>
                  <a:gd name="connsiteY2" fmla="*/ 0 h 2757054"/>
                  <a:gd name="connsiteX3" fmla="*/ 2284361 w 2284361"/>
                  <a:gd name="connsiteY3" fmla="*/ 1347107 h 2757054"/>
                  <a:gd name="connsiteX4" fmla="*/ 1311056 w 2284361"/>
                  <a:gd name="connsiteY4" fmla="*/ 2735402 h 2757054"/>
                  <a:gd name="connsiteX5" fmla="*/ 748121 w 2284361"/>
                  <a:gd name="connsiteY5" fmla="*/ 1886609 h 2757054"/>
                  <a:gd name="connsiteX6" fmla="*/ 90615 w 2284361"/>
                  <a:gd name="connsiteY6" fmla="*/ 1347107 h 2757054"/>
                  <a:gd name="connsiteX7" fmla="*/ 0 w 2284361"/>
                  <a:gd name="connsiteY7" fmla="*/ 1314156 h 27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4361" h="2757054">
                    <a:moveTo>
                      <a:pt x="0" y="1314156"/>
                    </a:moveTo>
                    <a:cubicBezTo>
                      <a:pt x="0" y="570169"/>
                      <a:pt x="581703" y="0"/>
                      <a:pt x="1187489" y="0"/>
                    </a:cubicBezTo>
                    <a:lnTo>
                      <a:pt x="2284361" y="0"/>
                    </a:lnTo>
                    <a:lnTo>
                      <a:pt x="2284361" y="1347107"/>
                    </a:lnTo>
                    <a:cubicBezTo>
                      <a:pt x="2284361" y="2091094"/>
                      <a:pt x="1916842" y="2735402"/>
                      <a:pt x="1311056" y="2735402"/>
                    </a:cubicBezTo>
                    <a:cubicBezTo>
                      <a:pt x="1001470" y="2896714"/>
                      <a:pt x="930933" y="2111127"/>
                      <a:pt x="748121" y="1886609"/>
                    </a:cubicBezTo>
                    <a:cubicBezTo>
                      <a:pt x="565309" y="1662091"/>
                      <a:pt x="146653" y="1508419"/>
                      <a:pt x="90615" y="1347107"/>
                    </a:cubicBezTo>
                    <a:lnTo>
                      <a:pt x="0" y="1314156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rgbClr val="C00000"/>
                  </a:gs>
                  <a:gs pos="9000">
                    <a:srgbClr val="C00000"/>
                  </a:gs>
                  <a:gs pos="43000">
                    <a:schemeClr val="bg1">
                      <a:lumMod val="95000"/>
                    </a:schemeClr>
                  </a:gs>
                  <a:gs pos="33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4" name="Lágrima 4">
                <a:extLst>
                  <a:ext uri="{FF2B5EF4-FFF2-40B4-BE49-F238E27FC236}">
                    <a16:creationId xmlns:a16="http://schemas.microsoft.com/office/drawing/2014/main" id="{DFABD3E4-D41A-4247-B30A-82B697EFBCBE}"/>
                  </a:ext>
                </a:extLst>
              </p:cNvPr>
              <p:cNvSpPr/>
              <p:nvPr/>
            </p:nvSpPr>
            <p:spPr>
              <a:xfrm rot="10800000">
                <a:off x="5570212" y="2955691"/>
                <a:ext cx="1275985" cy="1658402"/>
              </a:xfrm>
              <a:custGeom>
                <a:avLst/>
                <a:gdLst>
                  <a:gd name="connsiteX0" fmla="*/ 0 w 1275244"/>
                  <a:gd name="connsiteY0" fmla="*/ 828039 h 1656078"/>
                  <a:gd name="connsiteX1" fmla="*/ 637622 w 1275244"/>
                  <a:gd name="connsiteY1" fmla="*/ 0 h 1656078"/>
                  <a:gd name="connsiteX2" fmla="*/ 1275244 w 1275244"/>
                  <a:gd name="connsiteY2" fmla="*/ 0 h 1656078"/>
                  <a:gd name="connsiteX3" fmla="*/ 1275244 w 1275244"/>
                  <a:gd name="connsiteY3" fmla="*/ 828039 h 1656078"/>
                  <a:gd name="connsiteX4" fmla="*/ 637622 w 1275244"/>
                  <a:gd name="connsiteY4" fmla="*/ 1656078 h 1656078"/>
                  <a:gd name="connsiteX5" fmla="*/ 0 w 1275244"/>
                  <a:gd name="connsiteY5" fmla="*/ 828039 h 1656078"/>
                  <a:gd name="connsiteX0" fmla="*/ 3757 w 1279001"/>
                  <a:gd name="connsiteY0" fmla="*/ 828039 h 1669768"/>
                  <a:gd name="connsiteX1" fmla="*/ 641379 w 1279001"/>
                  <a:gd name="connsiteY1" fmla="*/ 0 h 1669768"/>
                  <a:gd name="connsiteX2" fmla="*/ 1279001 w 1279001"/>
                  <a:gd name="connsiteY2" fmla="*/ 0 h 1669768"/>
                  <a:gd name="connsiteX3" fmla="*/ 1279001 w 1279001"/>
                  <a:gd name="connsiteY3" fmla="*/ 828039 h 1669768"/>
                  <a:gd name="connsiteX4" fmla="*/ 641379 w 1279001"/>
                  <a:gd name="connsiteY4" fmla="*/ 1656078 h 1669768"/>
                  <a:gd name="connsiteX5" fmla="*/ 389490 w 1279001"/>
                  <a:gd name="connsiteY5" fmla="*/ 1307675 h 1669768"/>
                  <a:gd name="connsiteX6" fmla="*/ 3757 w 1279001"/>
                  <a:gd name="connsiteY6" fmla="*/ 828039 h 1669768"/>
                  <a:gd name="connsiteX0" fmla="*/ 741 w 1275985"/>
                  <a:gd name="connsiteY0" fmla="*/ 828039 h 1658402"/>
                  <a:gd name="connsiteX1" fmla="*/ 638363 w 1275985"/>
                  <a:gd name="connsiteY1" fmla="*/ 0 h 1658402"/>
                  <a:gd name="connsiteX2" fmla="*/ 1275985 w 1275985"/>
                  <a:gd name="connsiteY2" fmla="*/ 0 h 1658402"/>
                  <a:gd name="connsiteX3" fmla="*/ 1275985 w 1275985"/>
                  <a:gd name="connsiteY3" fmla="*/ 828039 h 1658402"/>
                  <a:gd name="connsiteX4" fmla="*/ 638363 w 1275985"/>
                  <a:gd name="connsiteY4" fmla="*/ 1656078 h 1658402"/>
                  <a:gd name="connsiteX5" fmla="*/ 513083 w 1275985"/>
                  <a:gd name="connsiteY5" fmla="*/ 1068525 h 1658402"/>
                  <a:gd name="connsiteX6" fmla="*/ 741 w 1275985"/>
                  <a:gd name="connsiteY6" fmla="*/ 828039 h 165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985" h="1658402">
                    <a:moveTo>
                      <a:pt x="741" y="828039"/>
                    </a:moveTo>
                    <a:cubicBezTo>
                      <a:pt x="21621" y="649952"/>
                      <a:pt x="286214" y="0"/>
                      <a:pt x="638363" y="0"/>
                    </a:cubicBezTo>
                    <a:lnTo>
                      <a:pt x="1275985" y="0"/>
                    </a:lnTo>
                    <a:lnTo>
                      <a:pt x="1275985" y="828039"/>
                    </a:lnTo>
                    <a:cubicBezTo>
                      <a:pt x="1275985" y="1285352"/>
                      <a:pt x="765513" y="1615997"/>
                      <a:pt x="638363" y="1656078"/>
                    </a:cubicBezTo>
                    <a:cubicBezTo>
                      <a:pt x="511213" y="1696159"/>
                      <a:pt x="619353" y="1206531"/>
                      <a:pt x="513083" y="1068525"/>
                    </a:cubicBezTo>
                    <a:cubicBezTo>
                      <a:pt x="406813" y="930519"/>
                      <a:pt x="-20139" y="1006127"/>
                      <a:pt x="741" y="828039"/>
                    </a:cubicBezTo>
                    <a:close/>
                  </a:path>
                </a:pathLst>
              </a:custGeom>
              <a:gradFill flip="none" rotWithShape="1">
                <a:gsLst>
                  <a:gs pos="33000">
                    <a:schemeClr val="bg1">
                      <a:lumMod val="95000"/>
                    </a:schemeClr>
                  </a:gs>
                  <a:gs pos="12000">
                    <a:srgbClr val="FF0000"/>
                  </a:gs>
                  <a:gs pos="78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Lágrima 5">
                <a:extLst>
                  <a:ext uri="{FF2B5EF4-FFF2-40B4-BE49-F238E27FC236}">
                    <a16:creationId xmlns:a16="http://schemas.microsoft.com/office/drawing/2014/main" id="{2B26A7FC-2F4E-46CF-A1E7-DEC346FBA46A}"/>
                  </a:ext>
                </a:extLst>
              </p:cNvPr>
              <p:cNvSpPr/>
              <p:nvPr/>
            </p:nvSpPr>
            <p:spPr>
              <a:xfrm rot="5730420">
                <a:off x="4130332" y="3060665"/>
                <a:ext cx="1501688" cy="1418662"/>
              </a:xfrm>
              <a:custGeom>
                <a:avLst/>
                <a:gdLst>
                  <a:gd name="connsiteX0" fmla="*/ 0 w 1501687"/>
                  <a:gd name="connsiteY0" fmla="*/ 703359 h 1406718"/>
                  <a:gd name="connsiteX1" fmla="*/ 750844 w 1501687"/>
                  <a:gd name="connsiteY1" fmla="*/ 0 h 1406718"/>
                  <a:gd name="connsiteX2" fmla="*/ 1496776 w 1501687"/>
                  <a:gd name="connsiteY2" fmla="*/ 4600 h 1406718"/>
                  <a:gd name="connsiteX3" fmla="*/ 1501687 w 1501687"/>
                  <a:gd name="connsiteY3" fmla="*/ 703359 h 1406718"/>
                  <a:gd name="connsiteX4" fmla="*/ 750843 w 1501687"/>
                  <a:gd name="connsiteY4" fmla="*/ 1406718 h 1406718"/>
                  <a:gd name="connsiteX5" fmla="*/ -1 w 1501687"/>
                  <a:gd name="connsiteY5" fmla="*/ 703359 h 1406718"/>
                  <a:gd name="connsiteX6" fmla="*/ 0 w 1501687"/>
                  <a:gd name="connsiteY6" fmla="*/ 703359 h 1406718"/>
                  <a:gd name="connsiteX0" fmla="*/ 1 w 1501688"/>
                  <a:gd name="connsiteY0" fmla="*/ 703359 h 1418662"/>
                  <a:gd name="connsiteX1" fmla="*/ 750845 w 1501688"/>
                  <a:gd name="connsiteY1" fmla="*/ 0 h 1418662"/>
                  <a:gd name="connsiteX2" fmla="*/ 1496777 w 1501688"/>
                  <a:gd name="connsiteY2" fmla="*/ 4600 h 1418662"/>
                  <a:gd name="connsiteX3" fmla="*/ 1501688 w 1501688"/>
                  <a:gd name="connsiteY3" fmla="*/ 703359 h 1418662"/>
                  <a:gd name="connsiteX4" fmla="*/ 750844 w 1501688"/>
                  <a:gd name="connsiteY4" fmla="*/ 1406718 h 1418662"/>
                  <a:gd name="connsiteX5" fmla="*/ 369179 w 1501688"/>
                  <a:gd name="connsiteY5" fmla="*/ 1000205 h 1418662"/>
                  <a:gd name="connsiteX6" fmla="*/ 0 w 1501688"/>
                  <a:gd name="connsiteY6" fmla="*/ 703359 h 1418662"/>
                  <a:gd name="connsiteX7" fmla="*/ 1 w 1501688"/>
                  <a:gd name="connsiteY7" fmla="*/ 703359 h 141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1688" h="1418662">
                    <a:moveTo>
                      <a:pt x="1" y="703359"/>
                    </a:moveTo>
                    <a:cubicBezTo>
                      <a:pt x="1" y="314905"/>
                      <a:pt x="336165" y="0"/>
                      <a:pt x="750845" y="0"/>
                    </a:cubicBezTo>
                    <a:lnTo>
                      <a:pt x="1496777" y="4600"/>
                    </a:lnTo>
                    <a:cubicBezTo>
                      <a:pt x="1500051" y="237519"/>
                      <a:pt x="1501688" y="470439"/>
                      <a:pt x="1501688" y="703359"/>
                    </a:cubicBezTo>
                    <a:cubicBezTo>
                      <a:pt x="1501688" y="1091813"/>
                      <a:pt x="1165524" y="1406718"/>
                      <a:pt x="750844" y="1406718"/>
                    </a:cubicBezTo>
                    <a:cubicBezTo>
                      <a:pt x="532345" y="1489682"/>
                      <a:pt x="494320" y="1117432"/>
                      <a:pt x="369179" y="1000205"/>
                    </a:cubicBezTo>
                    <a:cubicBezTo>
                      <a:pt x="244038" y="882978"/>
                      <a:pt x="31782" y="786323"/>
                      <a:pt x="0" y="703359"/>
                    </a:cubicBezTo>
                    <a:lnTo>
                      <a:pt x="1" y="703359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rgbClr val="C00000"/>
                  </a:gs>
                  <a:gs pos="69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47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Lágrima 6">
                <a:extLst>
                  <a:ext uri="{FF2B5EF4-FFF2-40B4-BE49-F238E27FC236}">
                    <a16:creationId xmlns:a16="http://schemas.microsoft.com/office/drawing/2014/main" id="{D7DB3D2E-CF23-4762-B9B3-69B0F1427D6F}"/>
                  </a:ext>
                </a:extLst>
              </p:cNvPr>
              <p:cNvSpPr/>
              <p:nvPr/>
            </p:nvSpPr>
            <p:spPr>
              <a:xfrm rot="21266225">
                <a:off x="5564906" y="3633524"/>
                <a:ext cx="881851" cy="956201"/>
              </a:xfrm>
              <a:custGeom>
                <a:avLst/>
                <a:gdLst>
                  <a:gd name="connsiteX0" fmla="*/ 0 w 776404"/>
                  <a:gd name="connsiteY0" fmla="*/ 564386 h 1128771"/>
                  <a:gd name="connsiteX1" fmla="*/ 388202 w 776404"/>
                  <a:gd name="connsiteY1" fmla="*/ 0 h 1128771"/>
                  <a:gd name="connsiteX2" fmla="*/ 776404 w 776404"/>
                  <a:gd name="connsiteY2" fmla="*/ 0 h 1128771"/>
                  <a:gd name="connsiteX3" fmla="*/ 776404 w 776404"/>
                  <a:gd name="connsiteY3" fmla="*/ 564386 h 1128771"/>
                  <a:gd name="connsiteX4" fmla="*/ 388202 w 776404"/>
                  <a:gd name="connsiteY4" fmla="*/ 1128772 h 1128771"/>
                  <a:gd name="connsiteX5" fmla="*/ 0 w 776404"/>
                  <a:gd name="connsiteY5" fmla="*/ 564386 h 1128771"/>
                  <a:gd name="connsiteX0" fmla="*/ 0 w 776404"/>
                  <a:gd name="connsiteY0" fmla="*/ 564386 h 1128772"/>
                  <a:gd name="connsiteX1" fmla="*/ 388202 w 776404"/>
                  <a:gd name="connsiteY1" fmla="*/ 0 h 1128772"/>
                  <a:gd name="connsiteX2" fmla="*/ 390038 w 776404"/>
                  <a:gd name="connsiteY2" fmla="*/ 489397 h 1128772"/>
                  <a:gd name="connsiteX3" fmla="*/ 776404 w 776404"/>
                  <a:gd name="connsiteY3" fmla="*/ 564386 h 1128772"/>
                  <a:gd name="connsiteX4" fmla="*/ 388202 w 776404"/>
                  <a:gd name="connsiteY4" fmla="*/ 1128772 h 1128772"/>
                  <a:gd name="connsiteX5" fmla="*/ 0 w 776404"/>
                  <a:gd name="connsiteY5" fmla="*/ 564386 h 1128772"/>
                  <a:gd name="connsiteX0" fmla="*/ 72294 w 848698"/>
                  <a:gd name="connsiteY0" fmla="*/ 564386 h 1175960"/>
                  <a:gd name="connsiteX1" fmla="*/ 460496 w 848698"/>
                  <a:gd name="connsiteY1" fmla="*/ 0 h 1175960"/>
                  <a:gd name="connsiteX2" fmla="*/ 462332 w 848698"/>
                  <a:gd name="connsiteY2" fmla="*/ 489397 h 1175960"/>
                  <a:gd name="connsiteX3" fmla="*/ 848698 w 848698"/>
                  <a:gd name="connsiteY3" fmla="*/ 564386 h 1175960"/>
                  <a:gd name="connsiteX4" fmla="*/ 460496 w 848698"/>
                  <a:gd name="connsiteY4" fmla="*/ 1128772 h 1175960"/>
                  <a:gd name="connsiteX5" fmla="*/ 35466 w 848698"/>
                  <a:gd name="connsiteY5" fmla="*/ 1080103 h 1175960"/>
                  <a:gd name="connsiteX6" fmla="*/ 72294 w 848698"/>
                  <a:gd name="connsiteY6" fmla="*/ 564386 h 1175960"/>
                  <a:gd name="connsiteX0" fmla="*/ 146959 w 923363"/>
                  <a:gd name="connsiteY0" fmla="*/ 564386 h 1285052"/>
                  <a:gd name="connsiteX1" fmla="*/ 535161 w 923363"/>
                  <a:gd name="connsiteY1" fmla="*/ 0 h 1285052"/>
                  <a:gd name="connsiteX2" fmla="*/ 536997 w 923363"/>
                  <a:gd name="connsiteY2" fmla="*/ 489397 h 1285052"/>
                  <a:gd name="connsiteX3" fmla="*/ 923363 w 923363"/>
                  <a:gd name="connsiteY3" fmla="*/ 564386 h 1285052"/>
                  <a:gd name="connsiteX4" fmla="*/ 535161 w 923363"/>
                  <a:gd name="connsiteY4" fmla="*/ 1128772 h 1285052"/>
                  <a:gd name="connsiteX5" fmla="*/ 19978 w 923363"/>
                  <a:gd name="connsiteY5" fmla="*/ 1247528 h 1285052"/>
                  <a:gd name="connsiteX6" fmla="*/ 146959 w 923363"/>
                  <a:gd name="connsiteY6" fmla="*/ 564386 h 128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363" h="1285052">
                    <a:moveTo>
                      <a:pt x="146959" y="564386"/>
                    </a:moveTo>
                    <a:cubicBezTo>
                      <a:pt x="232823" y="356465"/>
                      <a:pt x="320763" y="0"/>
                      <a:pt x="535161" y="0"/>
                    </a:cubicBezTo>
                    <a:lnTo>
                      <a:pt x="536997" y="489397"/>
                    </a:lnTo>
                    <a:cubicBezTo>
                      <a:pt x="536997" y="677526"/>
                      <a:pt x="923363" y="376257"/>
                      <a:pt x="923363" y="564386"/>
                    </a:cubicBezTo>
                    <a:cubicBezTo>
                      <a:pt x="923363" y="876088"/>
                      <a:pt x="685725" y="1014915"/>
                      <a:pt x="535161" y="1128772"/>
                    </a:cubicBezTo>
                    <a:cubicBezTo>
                      <a:pt x="384597" y="1242629"/>
                      <a:pt x="84678" y="1341592"/>
                      <a:pt x="19978" y="1247528"/>
                    </a:cubicBezTo>
                    <a:cubicBezTo>
                      <a:pt x="-44722" y="1153464"/>
                      <a:pt x="61095" y="772307"/>
                      <a:pt x="146959" y="564386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rgbClr val="FF0000">
                      <a:shade val="30000"/>
                      <a:satMod val="115000"/>
                    </a:srgb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Lágrima 7">
                <a:extLst>
                  <a:ext uri="{FF2B5EF4-FFF2-40B4-BE49-F238E27FC236}">
                    <a16:creationId xmlns:a16="http://schemas.microsoft.com/office/drawing/2014/main" id="{B066FD62-A8A9-41F4-9DA8-F7639F003F1F}"/>
                  </a:ext>
                </a:extLst>
              </p:cNvPr>
              <p:cNvSpPr/>
              <p:nvPr/>
            </p:nvSpPr>
            <p:spPr>
              <a:xfrm rot="15759876">
                <a:off x="4681732" y="3729552"/>
                <a:ext cx="925528" cy="739312"/>
              </a:xfrm>
              <a:custGeom>
                <a:avLst/>
                <a:gdLst>
                  <a:gd name="connsiteX0" fmla="*/ 0 w 829900"/>
                  <a:gd name="connsiteY0" fmla="*/ 311137 h 622274"/>
                  <a:gd name="connsiteX1" fmla="*/ 414950 w 829900"/>
                  <a:gd name="connsiteY1" fmla="*/ 0 h 622274"/>
                  <a:gd name="connsiteX2" fmla="*/ 829900 w 829900"/>
                  <a:gd name="connsiteY2" fmla="*/ 0 h 622274"/>
                  <a:gd name="connsiteX3" fmla="*/ 829900 w 829900"/>
                  <a:gd name="connsiteY3" fmla="*/ 311137 h 622274"/>
                  <a:gd name="connsiteX4" fmla="*/ 414950 w 829900"/>
                  <a:gd name="connsiteY4" fmla="*/ 622274 h 622274"/>
                  <a:gd name="connsiteX5" fmla="*/ 0 w 829900"/>
                  <a:gd name="connsiteY5" fmla="*/ 311137 h 622274"/>
                  <a:gd name="connsiteX0" fmla="*/ 0 w 829900"/>
                  <a:gd name="connsiteY0" fmla="*/ 311137 h 622274"/>
                  <a:gd name="connsiteX1" fmla="*/ 414950 w 829900"/>
                  <a:gd name="connsiteY1" fmla="*/ 0 h 622274"/>
                  <a:gd name="connsiteX2" fmla="*/ 509799 w 829900"/>
                  <a:gd name="connsiteY2" fmla="*/ 166556 h 622274"/>
                  <a:gd name="connsiteX3" fmla="*/ 829900 w 829900"/>
                  <a:gd name="connsiteY3" fmla="*/ 311137 h 622274"/>
                  <a:gd name="connsiteX4" fmla="*/ 414950 w 829900"/>
                  <a:gd name="connsiteY4" fmla="*/ 622274 h 622274"/>
                  <a:gd name="connsiteX5" fmla="*/ 0 w 829900"/>
                  <a:gd name="connsiteY5" fmla="*/ 311137 h 622274"/>
                  <a:gd name="connsiteX0" fmla="*/ 59405 w 889305"/>
                  <a:gd name="connsiteY0" fmla="*/ 311137 h 627431"/>
                  <a:gd name="connsiteX1" fmla="*/ 474355 w 889305"/>
                  <a:gd name="connsiteY1" fmla="*/ 0 h 627431"/>
                  <a:gd name="connsiteX2" fmla="*/ 569204 w 889305"/>
                  <a:gd name="connsiteY2" fmla="*/ 166556 h 627431"/>
                  <a:gd name="connsiteX3" fmla="*/ 889305 w 889305"/>
                  <a:gd name="connsiteY3" fmla="*/ 311137 h 627431"/>
                  <a:gd name="connsiteX4" fmla="*/ 474355 w 889305"/>
                  <a:gd name="connsiteY4" fmla="*/ 622274 h 627431"/>
                  <a:gd name="connsiteX5" fmla="*/ 46652 w 889305"/>
                  <a:gd name="connsiteY5" fmla="*/ 491515 h 627431"/>
                  <a:gd name="connsiteX6" fmla="*/ 59405 w 889305"/>
                  <a:gd name="connsiteY6" fmla="*/ 311137 h 62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305" h="627431">
                    <a:moveTo>
                      <a:pt x="59405" y="311137"/>
                    </a:moveTo>
                    <a:cubicBezTo>
                      <a:pt x="130689" y="229218"/>
                      <a:pt x="245184" y="0"/>
                      <a:pt x="474355" y="0"/>
                    </a:cubicBezTo>
                    <a:lnTo>
                      <a:pt x="569204" y="166556"/>
                    </a:lnTo>
                    <a:cubicBezTo>
                      <a:pt x="569204" y="270268"/>
                      <a:pt x="889305" y="207425"/>
                      <a:pt x="889305" y="311137"/>
                    </a:cubicBezTo>
                    <a:cubicBezTo>
                      <a:pt x="889305" y="482973"/>
                      <a:pt x="614797" y="592211"/>
                      <a:pt x="474355" y="622274"/>
                    </a:cubicBezTo>
                    <a:cubicBezTo>
                      <a:pt x="333913" y="652337"/>
                      <a:pt x="115810" y="543371"/>
                      <a:pt x="46652" y="491515"/>
                    </a:cubicBezTo>
                    <a:cubicBezTo>
                      <a:pt x="-22506" y="439659"/>
                      <a:pt x="-11879" y="393056"/>
                      <a:pt x="59405" y="31113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chemeClr val="bg1">
                      <a:lumMod val="95000"/>
                    </a:schemeClr>
                  </a:gs>
                  <a:gs pos="14000">
                    <a:srgbClr val="C00000"/>
                  </a:gs>
                  <a:gs pos="28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Forma libre 1">
                <a:extLst>
                  <a:ext uri="{FF2B5EF4-FFF2-40B4-BE49-F238E27FC236}">
                    <a16:creationId xmlns:a16="http://schemas.microsoft.com/office/drawing/2014/main" id="{AEF21664-B0C6-438E-915A-D3460AFA9406}"/>
                  </a:ext>
                </a:extLst>
              </p:cNvPr>
              <p:cNvSpPr/>
              <p:nvPr/>
            </p:nvSpPr>
            <p:spPr>
              <a:xfrm>
                <a:off x="6635045" y="3193366"/>
                <a:ext cx="548640" cy="536119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Forma libre 17">
                <a:extLst>
                  <a:ext uri="{FF2B5EF4-FFF2-40B4-BE49-F238E27FC236}">
                    <a16:creationId xmlns:a16="http://schemas.microsoft.com/office/drawing/2014/main" id="{78C4A197-B574-4024-A035-5E434A111A58}"/>
                  </a:ext>
                </a:extLst>
              </p:cNvPr>
              <p:cNvSpPr/>
              <p:nvPr/>
            </p:nvSpPr>
            <p:spPr>
              <a:xfrm rot="2509866">
                <a:off x="6838951" y="3549222"/>
                <a:ext cx="528355" cy="506582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Forma libre 18">
                <a:extLst>
                  <a:ext uri="{FF2B5EF4-FFF2-40B4-BE49-F238E27FC236}">
                    <a16:creationId xmlns:a16="http://schemas.microsoft.com/office/drawing/2014/main" id="{9B93457A-C430-4E71-A01E-02A117BC4A0F}"/>
                  </a:ext>
                </a:extLst>
              </p:cNvPr>
              <p:cNvSpPr/>
              <p:nvPr/>
            </p:nvSpPr>
            <p:spPr>
              <a:xfrm rot="18402223" flipH="1">
                <a:off x="3751837" y="3756277"/>
                <a:ext cx="454427" cy="369832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Forma libre 19">
                <a:extLst>
                  <a:ext uri="{FF2B5EF4-FFF2-40B4-BE49-F238E27FC236}">
                    <a16:creationId xmlns:a16="http://schemas.microsoft.com/office/drawing/2014/main" id="{D517D38F-5F0E-4219-92EC-CF3A0455669F}"/>
                  </a:ext>
                </a:extLst>
              </p:cNvPr>
              <p:cNvSpPr/>
              <p:nvPr/>
            </p:nvSpPr>
            <p:spPr>
              <a:xfrm rot="19583112" flipH="1">
                <a:off x="3603691" y="3342339"/>
                <a:ext cx="642105" cy="536119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Forma libre 20">
                <a:extLst>
                  <a:ext uri="{FF2B5EF4-FFF2-40B4-BE49-F238E27FC236}">
                    <a16:creationId xmlns:a16="http://schemas.microsoft.com/office/drawing/2014/main" id="{C2CA08A3-8BE1-48DA-AFFF-D9B98738AFB7}"/>
                  </a:ext>
                </a:extLst>
              </p:cNvPr>
              <p:cNvSpPr/>
              <p:nvPr/>
            </p:nvSpPr>
            <p:spPr>
              <a:xfrm rot="522432" flipH="1">
                <a:off x="3823547" y="3053933"/>
                <a:ext cx="559029" cy="506582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Forma libre 22">
                <a:extLst>
                  <a:ext uri="{FF2B5EF4-FFF2-40B4-BE49-F238E27FC236}">
                    <a16:creationId xmlns:a16="http://schemas.microsoft.com/office/drawing/2014/main" id="{770A04FD-111A-4007-BA18-4AF70A843583}"/>
                  </a:ext>
                </a:extLst>
              </p:cNvPr>
              <p:cNvSpPr/>
              <p:nvPr/>
            </p:nvSpPr>
            <p:spPr>
              <a:xfrm rot="3401068">
                <a:off x="6752693" y="3879402"/>
                <a:ext cx="453291" cy="464445"/>
              </a:xfrm>
              <a:custGeom>
                <a:avLst/>
                <a:gdLst>
                  <a:gd name="connsiteX0" fmla="*/ 0 w 548640"/>
                  <a:gd name="connsiteY0" fmla="*/ 422031 h 536119"/>
                  <a:gd name="connsiteX1" fmla="*/ 154744 w 548640"/>
                  <a:gd name="connsiteY1" fmla="*/ 365760 h 536119"/>
                  <a:gd name="connsiteX2" fmla="*/ 196947 w 548640"/>
                  <a:gd name="connsiteY2" fmla="*/ 351692 h 536119"/>
                  <a:gd name="connsiteX3" fmla="*/ 239151 w 548640"/>
                  <a:gd name="connsiteY3" fmla="*/ 337625 h 536119"/>
                  <a:gd name="connsiteX4" fmla="*/ 323557 w 548640"/>
                  <a:gd name="connsiteY4" fmla="*/ 267286 h 536119"/>
                  <a:gd name="connsiteX5" fmla="*/ 365760 w 548640"/>
                  <a:gd name="connsiteY5" fmla="*/ 182880 h 536119"/>
                  <a:gd name="connsiteX6" fmla="*/ 407963 w 548640"/>
                  <a:gd name="connsiteY6" fmla="*/ 140677 h 536119"/>
                  <a:gd name="connsiteX7" fmla="*/ 436098 w 548640"/>
                  <a:gd name="connsiteY7" fmla="*/ 84406 h 536119"/>
                  <a:gd name="connsiteX8" fmla="*/ 450166 w 548640"/>
                  <a:gd name="connsiteY8" fmla="*/ 42203 h 536119"/>
                  <a:gd name="connsiteX9" fmla="*/ 478301 w 548640"/>
                  <a:gd name="connsiteY9" fmla="*/ 0 h 536119"/>
                  <a:gd name="connsiteX10" fmla="*/ 520504 w 548640"/>
                  <a:gd name="connsiteY10" fmla="*/ 98474 h 536119"/>
                  <a:gd name="connsiteX11" fmla="*/ 548640 w 548640"/>
                  <a:gd name="connsiteY11" fmla="*/ 126609 h 536119"/>
                  <a:gd name="connsiteX12" fmla="*/ 534572 w 548640"/>
                  <a:gd name="connsiteY12" fmla="*/ 323557 h 536119"/>
                  <a:gd name="connsiteX13" fmla="*/ 506437 w 548640"/>
                  <a:gd name="connsiteY13" fmla="*/ 379828 h 536119"/>
                  <a:gd name="connsiteX14" fmla="*/ 379827 w 548640"/>
                  <a:gd name="connsiteY14" fmla="*/ 492369 h 536119"/>
                  <a:gd name="connsiteX15" fmla="*/ 337624 w 548640"/>
                  <a:gd name="connsiteY15" fmla="*/ 506437 h 536119"/>
                  <a:gd name="connsiteX16" fmla="*/ 295421 w 548640"/>
                  <a:gd name="connsiteY16" fmla="*/ 534572 h 536119"/>
                  <a:gd name="connsiteX17" fmla="*/ 154744 w 548640"/>
                  <a:gd name="connsiteY17" fmla="*/ 492369 h 53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8640" h="536119">
                    <a:moveTo>
                      <a:pt x="0" y="422031"/>
                    </a:moveTo>
                    <a:cubicBezTo>
                      <a:pt x="97879" y="382878"/>
                      <a:pt x="46375" y="401883"/>
                      <a:pt x="154744" y="365760"/>
                    </a:cubicBezTo>
                    <a:lnTo>
                      <a:pt x="196947" y="351692"/>
                    </a:lnTo>
                    <a:lnTo>
                      <a:pt x="239151" y="337625"/>
                    </a:lnTo>
                    <a:cubicBezTo>
                      <a:pt x="280647" y="309961"/>
                      <a:pt x="289709" y="307904"/>
                      <a:pt x="323557" y="267286"/>
                    </a:cubicBezTo>
                    <a:cubicBezTo>
                      <a:pt x="434234" y="134473"/>
                      <a:pt x="281165" y="309772"/>
                      <a:pt x="365760" y="182880"/>
                    </a:cubicBezTo>
                    <a:cubicBezTo>
                      <a:pt x="376796" y="166327"/>
                      <a:pt x="393895" y="154745"/>
                      <a:pt x="407963" y="140677"/>
                    </a:cubicBezTo>
                    <a:cubicBezTo>
                      <a:pt x="417341" y="121920"/>
                      <a:pt x="427837" y="103681"/>
                      <a:pt x="436098" y="84406"/>
                    </a:cubicBezTo>
                    <a:cubicBezTo>
                      <a:pt x="441939" y="70776"/>
                      <a:pt x="443534" y="55466"/>
                      <a:pt x="450166" y="42203"/>
                    </a:cubicBezTo>
                    <a:cubicBezTo>
                      <a:pt x="457727" y="27081"/>
                      <a:pt x="468923" y="14068"/>
                      <a:pt x="478301" y="0"/>
                    </a:cubicBezTo>
                    <a:cubicBezTo>
                      <a:pt x="490805" y="37511"/>
                      <a:pt x="497328" y="63710"/>
                      <a:pt x="520504" y="98474"/>
                    </a:cubicBezTo>
                    <a:cubicBezTo>
                      <a:pt x="527861" y="109510"/>
                      <a:pt x="539261" y="117231"/>
                      <a:pt x="548640" y="126609"/>
                    </a:cubicBezTo>
                    <a:cubicBezTo>
                      <a:pt x="543951" y="192258"/>
                      <a:pt x="545392" y="258636"/>
                      <a:pt x="534572" y="323557"/>
                    </a:cubicBezTo>
                    <a:cubicBezTo>
                      <a:pt x="531124" y="344243"/>
                      <a:pt x="519312" y="363275"/>
                      <a:pt x="506437" y="379828"/>
                    </a:cubicBezTo>
                    <a:cubicBezTo>
                      <a:pt x="483560" y="409241"/>
                      <a:pt x="417340" y="470933"/>
                      <a:pt x="379827" y="492369"/>
                    </a:cubicBezTo>
                    <a:cubicBezTo>
                      <a:pt x="366952" y="499726"/>
                      <a:pt x="350887" y="499805"/>
                      <a:pt x="337624" y="506437"/>
                    </a:cubicBezTo>
                    <a:cubicBezTo>
                      <a:pt x="322502" y="513998"/>
                      <a:pt x="309489" y="525194"/>
                      <a:pt x="295421" y="534572"/>
                    </a:cubicBezTo>
                    <a:cubicBezTo>
                      <a:pt x="145412" y="519572"/>
                      <a:pt x="154744" y="567631"/>
                      <a:pt x="154744" y="492369"/>
                    </a:cubicBezTo>
                  </a:path>
                </a:pathLst>
              </a:custGeom>
              <a:solidFill>
                <a:schemeClr val="tx1"/>
              </a:solidFill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1DEF3F4-6A5F-4666-BDAE-79E017297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61465">
              <a:off x="3382617" y="1491059"/>
              <a:ext cx="4058878" cy="2528222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79496B99-76D9-4AAD-8707-801F96EA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64371">
              <a:off x="5204872" y="1703512"/>
              <a:ext cx="3986181" cy="248294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D1B86E11-7513-4C4F-AF5D-8BC08901F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1148" y="2169062"/>
              <a:ext cx="3676408" cy="2289987"/>
            </a:xfrm>
            <a:prstGeom prst="rect">
              <a:avLst/>
            </a:prstGeom>
          </p:spPr>
        </p:pic>
        <p:sp>
          <p:nvSpPr>
            <p:cNvPr id="38" name="Diagrama de flujo: intercalar 37">
              <a:extLst>
                <a:ext uri="{FF2B5EF4-FFF2-40B4-BE49-F238E27FC236}">
                  <a16:creationId xmlns:a16="http://schemas.microsoft.com/office/drawing/2014/main" id="{D0842383-6693-4FAC-BE94-B1909870C996}"/>
                </a:ext>
              </a:extLst>
            </p:cNvPr>
            <p:cNvSpPr/>
            <p:nvPr/>
          </p:nvSpPr>
          <p:spPr>
            <a:xfrm rot="5400000">
              <a:off x="5708392" y="3642530"/>
              <a:ext cx="1359591" cy="296324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0 w 10000"/>
                <a:gd name="connsiteY6" fmla="*/ 0 h 10000"/>
                <a:gd name="connsiteX0" fmla="*/ 1831 w 10000"/>
                <a:gd name="connsiteY0" fmla="*/ 317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1831 w 10000"/>
                <a:gd name="connsiteY6" fmla="*/ 317 h 10000"/>
                <a:gd name="connsiteX0" fmla="*/ 1831 w 10000"/>
                <a:gd name="connsiteY0" fmla="*/ 0 h 9683"/>
                <a:gd name="connsiteX1" fmla="*/ 8321 w 10000"/>
                <a:gd name="connsiteY1" fmla="*/ 212 h 9683"/>
                <a:gd name="connsiteX2" fmla="*/ 5000 w 10000"/>
                <a:gd name="connsiteY2" fmla="*/ 4683 h 9683"/>
                <a:gd name="connsiteX3" fmla="*/ 10000 w 10000"/>
                <a:gd name="connsiteY3" fmla="*/ 9683 h 9683"/>
                <a:gd name="connsiteX4" fmla="*/ 0 w 10000"/>
                <a:gd name="connsiteY4" fmla="*/ 9683 h 9683"/>
                <a:gd name="connsiteX5" fmla="*/ 5000 w 10000"/>
                <a:gd name="connsiteY5" fmla="*/ 4683 h 9683"/>
                <a:gd name="connsiteX6" fmla="*/ 1831 w 10000"/>
                <a:gd name="connsiteY6" fmla="*/ 0 h 9683"/>
                <a:gd name="connsiteX0" fmla="*/ 1831 w 10000"/>
                <a:gd name="connsiteY0" fmla="*/ 923 h 10923"/>
                <a:gd name="connsiteX1" fmla="*/ 8321 w 10000"/>
                <a:gd name="connsiteY1" fmla="*/ 1142 h 10923"/>
                <a:gd name="connsiteX2" fmla="*/ 5000 w 10000"/>
                <a:gd name="connsiteY2" fmla="*/ 5759 h 10923"/>
                <a:gd name="connsiteX3" fmla="*/ 10000 w 10000"/>
                <a:gd name="connsiteY3" fmla="*/ 10923 h 10923"/>
                <a:gd name="connsiteX4" fmla="*/ 0 w 10000"/>
                <a:gd name="connsiteY4" fmla="*/ 10923 h 10923"/>
                <a:gd name="connsiteX5" fmla="*/ 5000 w 10000"/>
                <a:gd name="connsiteY5" fmla="*/ 5759 h 10923"/>
                <a:gd name="connsiteX6" fmla="*/ 1831 w 10000"/>
                <a:gd name="connsiteY6" fmla="*/ 923 h 10923"/>
                <a:gd name="connsiteX0" fmla="*/ 0 w 8169"/>
                <a:gd name="connsiteY0" fmla="*/ 923 h 10923"/>
                <a:gd name="connsiteX1" fmla="*/ 6490 w 8169"/>
                <a:gd name="connsiteY1" fmla="*/ 1142 h 10923"/>
                <a:gd name="connsiteX2" fmla="*/ 3169 w 8169"/>
                <a:gd name="connsiteY2" fmla="*/ 5759 h 10923"/>
                <a:gd name="connsiteX3" fmla="*/ 8169 w 8169"/>
                <a:gd name="connsiteY3" fmla="*/ 10923 h 10923"/>
                <a:gd name="connsiteX4" fmla="*/ 458 w 8169"/>
                <a:gd name="connsiteY4" fmla="*/ 10814 h 10923"/>
                <a:gd name="connsiteX5" fmla="*/ 3169 w 8169"/>
                <a:gd name="connsiteY5" fmla="*/ 5759 h 10923"/>
                <a:gd name="connsiteX6" fmla="*/ 0 w 8169"/>
                <a:gd name="connsiteY6" fmla="*/ 923 h 10923"/>
                <a:gd name="connsiteX0" fmla="*/ 0 w 10000"/>
                <a:gd name="connsiteY0" fmla="*/ 845 h 11666"/>
                <a:gd name="connsiteX1" fmla="*/ 7945 w 10000"/>
                <a:gd name="connsiteY1" fmla="*/ 1046 h 11666"/>
                <a:gd name="connsiteX2" fmla="*/ 3879 w 10000"/>
                <a:gd name="connsiteY2" fmla="*/ 5272 h 11666"/>
                <a:gd name="connsiteX3" fmla="*/ 10000 w 10000"/>
                <a:gd name="connsiteY3" fmla="*/ 10000 h 11666"/>
                <a:gd name="connsiteX4" fmla="*/ 561 w 10000"/>
                <a:gd name="connsiteY4" fmla="*/ 9900 h 11666"/>
                <a:gd name="connsiteX5" fmla="*/ 3879 w 10000"/>
                <a:gd name="connsiteY5" fmla="*/ 5272 h 11666"/>
                <a:gd name="connsiteX6" fmla="*/ 0 w 10000"/>
                <a:gd name="connsiteY6" fmla="*/ 845 h 1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1666">
                  <a:moveTo>
                    <a:pt x="0" y="845"/>
                  </a:moveTo>
                  <a:cubicBezTo>
                    <a:pt x="2648" y="912"/>
                    <a:pt x="5297" y="-1221"/>
                    <a:pt x="7945" y="1046"/>
                  </a:cubicBezTo>
                  <a:lnTo>
                    <a:pt x="3879" y="5272"/>
                  </a:lnTo>
                  <a:lnTo>
                    <a:pt x="10000" y="10000"/>
                  </a:lnTo>
                  <a:cubicBezTo>
                    <a:pt x="6854" y="9967"/>
                    <a:pt x="3707" y="13833"/>
                    <a:pt x="561" y="9900"/>
                  </a:cubicBezTo>
                  <a:lnTo>
                    <a:pt x="3879" y="5272"/>
                  </a:lnTo>
                  <a:lnTo>
                    <a:pt x="0" y="845"/>
                  </a:lnTo>
                  <a:close/>
                </a:path>
              </a:pathLst>
            </a:custGeom>
            <a:pattFill prst="pct5">
              <a:fgClr>
                <a:schemeClr val="accent1"/>
              </a:fgClr>
              <a:bgClr>
                <a:srgbClr val="FF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1A336A8B-9DCA-4044-82B8-7B89007370D6}"/>
              </a:ext>
            </a:extLst>
          </p:cNvPr>
          <p:cNvGrpSpPr/>
          <p:nvPr/>
        </p:nvGrpSpPr>
        <p:grpSpPr>
          <a:xfrm>
            <a:off x="6439449" y="-109881"/>
            <a:ext cx="6115299" cy="4933282"/>
            <a:chOff x="5705427" y="229364"/>
            <a:chExt cx="6115299" cy="4933282"/>
          </a:xfrm>
        </p:grpSpPr>
        <p:sp>
          <p:nvSpPr>
            <p:cNvPr id="41" name="Estrella: 5 puntas 40">
              <a:extLst>
                <a:ext uri="{FF2B5EF4-FFF2-40B4-BE49-F238E27FC236}">
                  <a16:creationId xmlns:a16="http://schemas.microsoft.com/office/drawing/2014/main" id="{9E84C522-A72E-4E38-A59F-2B5A1BCAF194}"/>
                </a:ext>
              </a:extLst>
            </p:cNvPr>
            <p:cNvSpPr/>
            <p:nvPr/>
          </p:nvSpPr>
          <p:spPr>
            <a:xfrm>
              <a:off x="5705427" y="229364"/>
              <a:ext cx="6115299" cy="4933282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B4E165BC-7169-4453-B851-3D8FFB45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1486" y="1098873"/>
              <a:ext cx="4688230" cy="292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3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3C12F5-69D0-40A2-BD88-5868DFB01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37" y="-840509"/>
            <a:ext cx="6442126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93265AD-CE19-49B3-B123-4ED2D9EB60A4}"/>
              </a:ext>
            </a:extLst>
          </p:cNvPr>
          <p:cNvSpPr/>
          <p:nvPr/>
        </p:nvSpPr>
        <p:spPr>
          <a:xfrm>
            <a:off x="1442641" y="5027044"/>
            <a:ext cx="9103518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“</a:t>
            </a:r>
            <a:r>
              <a:rPr lang="es-ES" sz="4800" b="1" i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When</a:t>
            </a:r>
            <a:r>
              <a:rPr lang="es-ES" sz="48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are </a:t>
            </a:r>
            <a:r>
              <a:rPr lang="es-ES" sz="4800" b="1" i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crazy</a:t>
            </a:r>
            <a:r>
              <a:rPr lang="es-ES" sz="48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</a:t>
            </a:r>
            <a:r>
              <a:rPr lang="es-ES" sz="4800" b="1" i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love</a:t>
            </a:r>
            <a:r>
              <a:rPr lang="es-ES" sz="4800" b="1" i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at </a:t>
            </a:r>
            <a:r>
              <a:rPr lang="es-ES" sz="4800" b="1" i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</a:t>
            </a:r>
            <a:endParaRPr lang="es-ES" sz="48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4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times and excuses </a:t>
            </a:r>
            <a:r>
              <a:rPr lang="es-ES" sz="4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</a:t>
            </a:r>
            <a:r>
              <a:rPr lang="es-ES" sz="4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4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fly</a:t>
            </a:r>
            <a:r>
              <a:rPr lang="es-ES" sz="4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s-ES" sz="4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away</a:t>
            </a:r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”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15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776717" y="860038"/>
            <a:ext cx="7268048" cy="5838391"/>
            <a:chOff x="1776717" y="860038"/>
            <a:chExt cx="7268048" cy="5838391"/>
          </a:xfrm>
        </p:grpSpPr>
        <p:sp>
          <p:nvSpPr>
            <p:cNvPr id="6" name="Forma libre 5"/>
            <p:cNvSpPr/>
            <p:nvPr/>
          </p:nvSpPr>
          <p:spPr>
            <a:xfrm>
              <a:off x="1776717" y="860038"/>
              <a:ext cx="7104387" cy="5838391"/>
            </a:xfrm>
            <a:custGeom>
              <a:avLst/>
              <a:gdLst>
                <a:gd name="connsiteX0" fmla="*/ 1218458 w 7104387"/>
                <a:gd name="connsiteY0" fmla="*/ 3213198 h 5838391"/>
                <a:gd name="connsiteX1" fmla="*/ 1613313 w 7104387"/>
                <a:gd name="connsiteY1" fmla="*/ 719379 h 5838391"/>
                <a:gd name="connsiteX2" fmla="*/ 3982440 w 7104387"/>
                <a:gd name="connsiteY2" fmla="*/ 95925 h 5838391"/>
                <a:gd name="connsiteX3" fmla="*/ 4938404 w 7104387"/>
                <a:gd name="connsiteY3" fmla="*/ 2423489 h 5838391"/>
                <a:gd name="connsiteX4" fmla="*/ 5894367 w 7104387"/>
                <a:gd name="connsiteY4" fmla="*/ 4273070 h 5838391"/>
                <a:gd name="connsiteX5" fmla="*/ 6559386 w 7104387"/>
                <a:gd name="connsiteY5" fmla="*/ 3982125 h 5838391"/>
                <a:gd name="connsiteX6" fmla="*/ 6995804 w 7104387"/>
                <a:gd name="connsiteY6" fmla="*/ 5416070 h 5838391"/>
                <a:gd name="connsiteX7" fmla="*/ 4439640 w 7104387"/>
                <a:gd name="connsiteY7" fmla="*/ 5519979 h 5838391"/>
                <a:gd name="connsiteX8" fmla="*/ 5104658 w 7104387"/>
                <a:gd name="connsiteY8" fmla="*/ 4584798 h 5838391"/>
                <a:gd name="connsiteX9" fmla="*/ 4065567 w 7104387"/>
                <a:gd name="connsiteY9" fmla="*/ 2859907 h 5838391"/>
                <a:gd name="connsiteX10" fmla="*/ 2527713 w 7104387"/>
                <a:gd name="connsiteY10" fmla="*/ 2984598 h 5838391"/>
                <a:gd name="connsiteX11" fmla="*/ 2839440 w 7104387"/>
                <a:gd name="connsiteY11" fmla="*/ 4501670 h 5838391"/>
                <a:gd name="connsiteX12" fmla="*/ 3566804 w 7104387"/>
                <a:gd name="connsiteY12" fmla="*/ 4792616 h 5838391"/>
                <a:gd name="connsiteX13" fmla="*/ 3525240 w 7104387"/>
                <a:gd name="connsiteY13" fmla="*/ 5686234 h 5838391"/>
                <a:gd name="connsiteX14" fmla="*/ 241713 w 7104387"/>
                <a:gd name="connsiteY14" fmla="*/ 5748579 h 5838391"/>
                <a:gd name="connsiteX15" fmla="*/ 366404 w 7104387"/>
                <a:gd name="connsiteY15" fmla="*/ 4771834 h 5838391"/>
                <a:gd name="connsiteX16" fmla="*/ 1322367 w 7104387"/>
                <a:gd name="connsiteY16" fmla="*/ 4771834 h 5838391"/>
                <a:gd name="connsiteX17" fmla="*/ 1218458 w 7104387"/>
                <a:gd name="connsiteY17" fmla="*/ 3213198 h 583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04387" h="5838391">
                  <a:moveTo>
                    <a:pt x="1218458" y="3213198"/>
                  </a:moveTo>
                  <a:cubicBezTo>
                    <a:pt x="1266949" y="2537789"/>
                    <a:pt x="1152649" y="1238924"/>
                    <a:pt x="1613313" y="719379"/>
                  </a:cubicBezTo>
                  <a:cubicBezTo>
                    <a:pt x="2073977" y="199834"/>
                    <a:pt x="3428258" y="-188093"/>
                    <a:pt x="3982440" y="95925"/>
                  </a:cubicBezTo>
                  <a:cubicBezTo>
                    <a:pt x="4536622" y="379943"/>
                    <a:pt x="4619750" y="1727298"/>
                    <a:pt x="4938404" y="2423489"/>
                  </a:cubicBezTo>
                  <a:cubicBezTo>
                    <a:pt x="5257058" y="3119680"/>
                    <a:pt x="5624203" y="4013297"/>
                    <a:pt x="5894367" y="4273070"/>
                  </a:cubicBezTo>
                  <a:cubicBezTo>
                    <a:pt x="6164531" y="4532843"/>
                    <a:pt x="6375813" y="3791625"/>
                    <a:pt x="6559386" y="3982125"/>
                  </a:cubicBezTo>
                  <a:cubicBezTo>
                    <a:pt x="6742959" y="4172625"/>
                    <a:pt x="7349095" y="5159761"/>
                    <a:pt x="6995804" y="5416070"/>
                  </a:cubicBezTo>
                  <a:cubicBezTo>
                    <a:pt x="6642513" y="5672379"/>
                    <a:pt x="4754831" y="5658524"/>
                    <a:pt x="4439640" y="5519979"/>
                  </a:cubicBezTo>
                  <a:cubicBezTo>
                    <a:pt x="4124449" y="5381434"/>
                    <a:pt x="5167004" y="5028143"/>
                    <a:pt x="5104658" y="4584798"/>
                  </a:cubicBezTo>
                  <a:cubicBezTo>
                    <a:pt x="5042313" y="4141453"/>
                    <a:pt x="4495058" y="3126607"/>
                    <a:pt x="4065567" y="2859907"/>
                  </a:cubicBezTo>
                  <a:cubicBezTo>
                    <a:pt x="3636076" y="2593207"/>
                    <a:pt x="2732067" y="2710971"/>
                    <a:pt x="2527713" y="2984598"/>
                  </a:cubicBezTo>
                  <a:cubicBezTo>
                    <a:pt x="2323359" y="3258225"/>
                    <a:pt x="2666258" y="4200334"/>
                    <a:pt x="2839440" y="4501670"/>
                  </a:cubicBezTo>
                  <a:cubicBezTo>
                    <a:pt x="3012622" y="4803006"/>
                    <a:pt x="3452504" y="4595189"/>
                    <a:pt x="3566804" y="4792616"/>
                  </a:cubicBezTo>
                  <a:cubicBezTo>
                    <a:pt x="3681104" y="4990043"/>
                    <a:pt x="4079422" y="5526907"/>
                    <a:pt x="3525240" y="5686234"/>
                  </a:cubicBezTo>
                  <a:cubicBezTo>
                    <a:pt x="2971058" y="5845561"/>
                    <a:pt x="768186" y="5900979"/>
                    <a:pt x="241713" y="5748579"/>
                  </a:cubicBezTo>
                  <a:cubicBezTo>
                    <a:pt x="-284760" y="5596179"/>
                    <a:pt x="186295" y="4934625"/>
                    <a:pt x="366404" y="4771834"/>
                  </a:cubicBezTo>
                  <a:cubicBezTo>
                    <a:pt x="546513" y="4609043"/>
                    <a:pt x="1176894" y="5031607"/>
                    <a:pt x="1322367" y="4771834"/>
                  </a:cubicBezTo>
                  <a:cubicBezTo>
                    <a:pt x="1467840" y="4512061"/>
                    <a:pt x="1169967" y="3888607"/>
                    <a:pt x="1218458" y="3213198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5000">
                  <a:schemeClr val="accent1">
                    <a:lumMod val="45000"/>
                    <a:lumOff val="55000"/>
                  </a:schemeClr>
                </a:gs>
                <a:gs pos="83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3909314" y="1577847"/>
              <a:ext cx="2190856" cy="1929060"/>
            </a:xfrm>
            <a:custGeom>
              <a:avLst/>
              <a:gdLst>
                <a:gd name="connsiteX0" fmla="*/ 267831 w 2190856"/>
                <a:gd name="connsiteY0" fmla="*/ 1830371 h 1929060"/>
                <a:gd name="connsiteX1" fmla="*/ 163922 w 2190856"/>
                <a:gd name="connsiteY1" fmla="*/ 313298 h 1929060"/>
                <a:gd name="connsiteX2" fmla="*/ 1743341 w 2190856"/>
                <a:gd name="connsiteY2" fmla="*/ 105480 h 1929060"/>
                <a:gd name="connsiteX3" fmla="*/ 2096631 w 2190856"/>
                <a:gd name="connsiteY3" fmla="*/ 1601771 h 1929060"/>
                <a:gd name="connsiteX4" fmla="*/ 267831 w 2190856"/>
                <a:gd name="connsiteY4" fmla="*/ 1830371 h 19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856" h="1929060">
                  <a:moveTo>
                    <a:pt x="267831" y="1830371"/>
                  </a:moveTo>
                  <a:cubicBezTo>
                    <a:pt x="-54287" y="1615625"/>
                    <a:pt x="-81996" y="600780"/>
                    <a:pt x="163922" y="313298"/>
                  </a:cubicBezTo>
                  <a:cubicBezTo>
                    <a:pt x="409840" y="25816"/>
                    <a:pt x="1421223" y="-109266"/>
                    <a:pt x="1743341" y="105480"/>
                  </a:cubicBezTo>
                  <a:cubicBezTo>
                    <a:pt x="2065459" y="320225"/>
                    <a:pt x="2342549" y="1321216"/>
                    <a:pt x="2096631" y="1601771"/>
                  </a:cubicBezTo>
                  <a:cubicBezTo>
                    <a:pt x="1850713" y="1882326"/>
                    <a:pt x="589949" y="2045117"/>
                    <a:pt x="267831" y="183037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9" name="Explosión 2 8"/>
            <p:cNvSpPr/>
            <p:nvPr/>
          </p:nvSpPr>
          <p:spPr>
            <a:xfrm>
              <a:off x="3429000" y="3969327"/>
              <a:ext cx="480314" cy="602673"/>
            </a:xfrm>
            <a:prstGeom prst="irregularSeal2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xplosión 2 9"/>
            <p:cNvSpPr/>
            <p:nvPr/>
          </p:nvSpPr>
          <p:spPr>
            <a:xfrm>
              <a:off x="5619856" y="1115427"/>
              <a:ext cx="480314" cy="602673"/>
            </a:xfrm>
            <a:prstGeom prst="irregularSeal2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Explosión 2 10"/>
            <p:cNvSpPr/>
            <p:nvPr/>
          </p:nvSpPr>
          <p:spPr>
            <a:xfrm>
              <a:off x="3429000" y="1939704"/>
              <a:ext cx="480314" cy="602673"/>
            </a:xfrm>
            <a:prstGeom prst="irregularSeal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xplosión 2 11"/>
            <p:cNvSpPr/>
            <p:nvPr/>
          </p:nvSpPr>
          <p:spPr>
            <a:xfrm>
              <a:off x="5088754" y="5908963"/>
              <a:ext cx="480314" cy="602673"/>
            </a:xfrm>
            <a:prstGeom prst="irregularSeal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Explosión 2 12"/>
            <p:cNvSpPr/>
            <p:nvPr/>
          </p:nvSpPr>
          <p:spPr>
            <a:xfrm>
              <a:off x="6573982" y="3970180"/>
              <a:ext cx="480314" cy="602673"/>
            </a:xfrm>
            <a:prstGeom prst="irregularSeal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Explosión 2 13"/>
            <p:cNvSpPr/>
            <p:nvPr/>
          </p:nvSpPr>
          <p:spPr>
            <a:xfrm>
              <a:off x="2189019" y="5607626"/>
              <a:ext cx="480314" cy="602673"/>
            </a:xfrm>
            <a:prstGeom prst="irregularSeal2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Explosión 2 14"/>
            <p:cNvSpPr/>
            <p:nvPr/>
          </p:nvSpPr>
          <p:spPr>
            <a:xfrm>
              <a:off x="8564451" y="5868251"/>
              <a:ext cx="480314" cy="602673"/>
            </a:xfrm>
            <a:prstGeom prst="irregularSeal2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17510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62BEBD2-415B-488B-A310-1830AB8FD00F}"/>
              </a:ext>
            </a:extLst>
          </p:cNvPr>
          <p:cNvSpPr/>
          <p:nvPr/>
        </p:nvSpPr>
        <p:spPr>
          <a:xfrm>
            <a:off x="4620805" y="3559314"/>
            <a:ext cx="242566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Mission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417076-805F-4E8A-A822-B675DF8CA52C}"/>
              </a:ext>
            </a:extLst>
          </p:cNvPr>
          <p:cNvSpPr/>
          <p:nvPr/>
        </p:nvSpPr>
        <p:spPr>
          <a:xfrm>
            <a:off x="233863" y="251697"/>
            <a:ext cx="2615973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Problem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F88F3B-76D9-4377-A0BB-06D9F7360B19}"/>
              </a:ext>
            </a:extLst>
          </p:cNvPr>
          <p:cNvSpPr txBox="1"/>
          <p:nvPr/>
        </p:nvSpPr>
        <p:spPr>
          <a:xfrm>
            <a:off x="2106386" y="4482644"/>
            <a:ext cx="961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Curlz MT" panose="04040404050702020202" pitchFamily="82" charset="0"/>
              </a:rPr>
              <a:t>The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mission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is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to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design</a:t>
            </a:r>
            <a:r>
              <a:rPr lang="es-ES" sz="3600" dirty="0">
                <a:latin typeface="Curlz MT" panose="04040404050702020202" pitchFamily="82" charset="0"/>
              </a:rPr>
              <a:t> and </a:t>
            </a:r>
            <a:r>
              <a:rPr lang="es-ES" sz="3600" dirty="0" err="1">
                <a:latin typeface="Curlz MT" panose="04040404050702020202" pitchFamily="82" charset="0"/>
              </a:rPr>
              <a:t>draw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cool</a:t>
            </a:r>
            <a:r>
              <a:rPr lang="es-ES" sz="3600" dirty="0">
                <a:latin typeface="Curlz MT" panose="04040404050702020202" pitchFamily="82" charset="0"/>
              </a:rPr>
              <a:t> ideas </a:t>
            </a:r>
            <a:r>
              <a:rPr lang="es-ES" sz="3600" dirty="0" err="1">
                <a:latin typeface="Curlz MT" panose="04040404050702020202" pitchFamily="82" charset="0"/>
              </a:rPr>
              <a:t>that</a:t>
            </a:r>
            <a:r>
              <a:rPr lang="es-ES" sz="3600" dirty="0">
                <a:latin typeface="Curlz MT" panose="04040404050702020202" pitchFamily="82" charset="0"/>
              </a:rPr>
              <a:t> can </a:t>
            </a:r>
            <a:r>
              <a:rPr lang="es-ES" sz="3600" dirty="0" err="1">
                <a:latin typeface="Curlz MT" panose="04040404050702020202" pitchFamily="82" charset="0"/>
              </a:rPr>
              <a:t>express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all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our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feelings</a:t>
            </a:r>
            <a:r>
              <a:rPr lang="es-ES" sz="3600" dirty="0">
                <a:latin typeface="Curlz MT" panose="04040404050702020202" pitchFamily="82" charset="0"/>
              </a:rPr>
              <a:t>. </a:t>
            </a:r>
            <a:endParaRPr lang="es-MX" sz="3600" dirty="0">
              <a:latin typeface="Curlz MT" panose="04040404050702020202" pitchFamily="8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E16525-5C3F-49AF-949B-74841163D114}"/>
              </a:ext>
            </a:extLst>
          </p:cNvPr>
          <p:cNvSpPr txBox="1"/>
          <p:nvPr/>
        </p:nvSpPr>
        <p:spPr>
          <a:xfrm>
            <a:off x="658586" y="1498192"/>
            <a:ext cx="961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Curlz MT" panose="04040404050702020202" pitchFamily="82" charset="0"/>
              </a:rPr>
              <a:t>The</a:t>
            </a:r>
            <a:r>
              <a:rPr lang="es-ES" sz="3600" dirty="0">
                <a:latin typeface="Curlz MT" panose="04040404050702020202" pitchFamily="82" charset="0"/>
              </a:rPr>
              <a:t> problema </a:t>
            </a:r>
            <a:r>
              <a:rPr lang="es-ES" sz="3600" dirty="0" err="1">
                <a:latin typeface="Curlz MT" panose="04040404050702020202" pitchFamily="82" charset="0"/>
              </a:rPr>
              <a:t>is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that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many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people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doesn´t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know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how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to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express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their</a:t>
            </a:r>
            <a:r>
              <a:rPr lang="es-ES" sz="3600" dirty="0">
                <a:latin typeface="Curlz MT" panose="04040404050702020202" pitchFamily="82" charset="0"/>
              </a:rPr>
              <a:t> </a:t>
            </a:r>
            <a:r>
              <a:rPr lang="es-ES" sz="3600" dirty="0" err="1">
                <a:latin typeface="Curlz MT" panose="04040404050702020202" pitchFamily="82" charset="0"/>
              </a:rPr>
              <a:t>feelings</a:t>
            </a:r>
            <a:r>
              <a:rPr lang="es-ES" sz="3600" dirty="0">
                <a:latin typeface="Curlz MT" panose="04040404050702020202" pitchFamily="82" charset="0"/>
              </a:rPr>
              <a:t>. </a:t>
            </a:r>
            <a:endParaRPr lang="es-MX" sz="36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7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584729" y="1733116"/>
            <a:ext cx="2505922" cy="2687231"/>
          </a:xfrm>
          <a:custGeom>
            <a:avLst/>
            <a:gdLst>
              <a:gd name="connsiteX0" fmla="*/ 850176 w 2505922"/>
              <a:gd name="connsiteY0" fmla="*/ 1319573 h 2687231"/>
              <a:gd name="connsiteX1" fmla="*/ 625093 w 2505922"/>
              <a:gd name="connsiteY1" fmla="*/ 236361 h 2687231"/>
              <a:gd name="connsiteX2" fmla="*/ 20182 w 2505922"/>
              <a:gd name="connsiteY2" fmla="*/ 194158 h 2687231"/>
              <a:gd name="connsiteX3" fmla="*/ 231197 w 2505922"/>
              <a:gd name="connsiteY3" fmla="*/ 2388718 h 2687231"/>
              <a:gd name="connsiteX4" fmla="*/ 1075259 w 2505922"/>
              <a:gd name="connsiteY4" fmla="*/ 2599733 h 2687231"/>
              <a:gd name="connsiteX5" fmla="*/ 2355419 w 2505922"/>
              <a:gd name="connsiteY5" fmla="*/ 1755672 h 2687231"/>
              <a:gd name="connsiteX6" fmla="*/ 2355419 w 2505922"/>
              <a:gd name="connsiteY6" fmla="*/ 1136693 h 2687231"/>
              <a:gd name="connsiteX7" fmla="*/ 1230003 w 2505922"/>
              <a:gd name="connsiteY7" fmla="*/ 1474318 h 2687231"/>
              <a:gd name="connsiteX8" fmla="*/ 850176 w 2505922"/>
              <a:gd name="connsiteY8" fmla="*/ 1319573 h 268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922" h="2687231">
                <a:moveTo>
                  <a:pt x="850176" y="1319573"/>
                </a:moveTo>
                <a:cubicBezTo>
                  <a:pt x="749358" y="1113247"/>
                  <a:pt x="763425" y="423930"/>
                  <a:pt x="625093" y="236361"/>
                </a:cubicBezTo>
                <a:cubicBezTo>
                  <a:pt x="486761" y="48792"/>
                  <a:pt x="85831" y="-164568"/>
                  <a:pt x="20182" y="194158"/>
                </a:cubicBezTo>
                <a:cubicBezTo>
                  <a:pt x="-45467" y="552884"/>
                  <a:pt x="55351" y="1987789"/>
                  <a:pt x="231197" y="2388718"/>
                </a:cubicBezTo>
                <a:cubicBezTo>
                  <a:pt x="407043" y="2789647"/>
                  <a:pt x="721222" y="2705241"/>
                  <a:pt x="1075259" y="2599733"/>
                </a:cubicBezTo>
                <a:cubicBezTo>
                  <a:pt x="1429296" y="2494225"/>
                  <a:pt x="2142059" y="1999512"/>
                  <a:pt x="2355419" y="1755672"/>
                </a:cubicBezTo>
                <a:cubicBezTo>
                  <a:pt x="2568779" y="1511832"/>
                  <a:pt x="2542988" y="1183585"/>
                  <a:pt x="2355419" y="1136693"/>
                </a:cubicBezTo>
                <a:cubicBezTo>
                  <a:pt x="2167850" y="1089801"/>
                  <a:pt x="1476188" y="1446183"/>
                  <a:pt x="1230003" y="1474318"/>
                </a:cubicBezTo>
                <a:cubicBezTo>
                  <a:pt x="983818" y="1502454"/>
                  <a:pt x="950994" y="1525899"/>
                  <a:pt x="850176" y="131957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/>
          <p:cNvSpPr/>
          <p:nvPr/>
        </p:nvSpPr>
        <p:spPr>
          <a:xfrm rot="20020967">
            <a:off x="3090651" y="1026942"/>
            <a:ext cx="2518117" cy="24196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/>
          <p:cNvSpPr/>
          <p:nvPr/>
        </p:nvSpPr>
        <p:spPr>
          <a:xfrm rot="20020967">
            <a:off x="3562567" y="1410686"/>
            <a:ext cx="1574284" cy="1652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orma libre 4"/>
          <p:cNvSpPr/>
          <p:nvPr/>
        </p:nvSpPr>
        <p:spPr>
          <a:xfrm>
            <a:off x="5553242" y="274337"/>
            <a:ext cx="2879671" cy="2257978"/>
          </a:xfrm>
          <a:custGeom>
            <a:avLst/>
            <a:gdLst>
              <a:gd name="connsiteX0" fmla="*/ 650610 w 2879671"/>
              <a:gd name="connsiteY0" fmla="*/ 316506 h 2257978"/>
              <a:gd name="connsiteX1" fmla="*/ 1030438 w 2879671"/>
              <a:gd name="connsiteY1" fmla="*/ 1076161 h 2257978"/>
              <a:gd name="connsiteX2" fmla="*/ 1536875 w 2879671"/>
              <a:gd name="connsiteY2" fmla="*/ 1202771 h 2257978"/>
              <a:gd name="connsiteX3" fmla="*/ 1902635 w 2879671"/>
              <a:gd name="connsiteY3" fmla="*/ 91423 h 2257978"/>
              <a:gd name="connsiteX4" fmla="*/ 2873306 w 2879671"/>
              <a:gd name="connsiteY4" fmla="*/ 218032 h 2257978"/>
              <a:gd name="connsiteX5" fmla="*/ 2296530 w 2879671"/>
              <a:gd name="connsiteY5" fmla="*/ 1441921 h 2257978"/>
              <a:gd name="connsiteX6" fmla="*/ 1776026 w 2879671"/>
              <a:gd name="connsiteY6" fmla="*/ 2257848 h 2257978"/>
              <a:gd name="connsiteX7" fmla="*/ 467730 w 2879671"/>
              <a:gd name="connsiteY7" fmla="*/ 1498192 h 2257978"/>
              <a:gd name="connsiteX8" fmla="*/ 3496 w 2879671"/>
              <a:gd name="connsiteY8" fmla="*/ 625995 h 2257978"/>
              <a:gd name="connsiteX9" fmla="*/ 650610 w 2879671"/>
              <a:gd name="connsiteY9" fmla="*/ 316506 h 225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9671" h="2257978">
                <a:moveTo>
                  <a:pt x="650610" y="316506"/>
                </a:moveTo>
                <a:cubicBezTo>
                  <a:pt x="821767" y="391534"/>
                  <a:pt x="882727" y="928450"/>
                  <a:pt x="1030438" y="1076161"/>
                </a:cubicBezTo>
                <a:cubicBezTo>
                  <a:pt x="1178149" y="1223872"/>
                  <a:pt x="1391509" y="1366894"/>
                  <a:pt x="1536875" y="1202771"/>
                </a:cubicBezTo>
                <a:cubicBezTo>
                  <a:pt x="1682241" y="1038648"/>
                  <a:pt x="1679897" y="255546"/>
                  <a:pt x="1902635" y="91423"/>
                </a:cubicBezTo>
                <a:cubicBezTo>
                  <a:pt x="2125373" y="-72700"/>
                  <a:pt x="2807657" y="-7051"/>
                  <a:pt x="2873306" y="218032"/>
                </a:cubicBezTo>
                <a:cubicBezTo>
                  <a:pt x="2938955" y="443115"/>
                  <a:pt x="2479410" y="1101952"/>
                  <a:pt x="2296530" y="1441921"/>
                </a:cubicBezTo>
                <a:cubicBezTo>
                  <a:pt x="2113650" y="1781890"/>
                  <a:pt x="2080826" y="2248470"/>
                  <a:pt x="1776026" y="2257848"/>
                </a:cubicBezTo>
                <a:cubicBezTo>
                  <a:pt x="1471226" y="2267226"/>
                  <a:pt x="763152" y="1770168"/>
                  <a:pt x="467730" y="1498192"/>
                </a:cubicBezTo>
                <a:cubicBezTo>
                  <a:pt x="172308" y="1226217"/>
                  <a:pt x="-29329" y="825287"/>
                  <a:pt x="3496" y="625995"/>
                </a:cubicBezTo>
                <a:cubicBezTo>
                  <a:pt x="36321" y="426703"/>
                  <a:pt x="479453" y="241478"/>
                  <a:pt x="650610" y="31650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orma libre 5"/>
          <p:cNvSpPr/>
          <p:nvPr/>
        </p:nvSpPr>
        <p:spPr>
          <a:xfrm>
            <a:off x="8084362" y="1151237"/>
            <a:ext cx="2951631" cy="2281550"/>
          </a:xfrm>
          <a:custGeom>
            <a:avLst/>
            <a:gdLst>
              <a:gd name="connsiteX0" fmla="*/ 1186247 w 2951631"/>
              <a:gd name="connsiteY0" fmla="*/ 860443 h 2281550"/>
              <a:gd name="connsiteX1" fmla="*/ 2030309 w 2951631"/>
              <a:gd name="connsiteY1" fmla="*/ 1395015 h 2281550"/>
              <a:gd name="connsiteX2" fmla="*/ 2930641 w 2951631"/>
              <a:gd name="connsiteY2" fmla="*/ 297735 h 2281550"/>
              <a:gd name="connsiteX3" fmla="*/ 1087773 w 2951631"/>
              <a:gd name="connsiteY3" fmla="*/ 44517 h 2281550"/>
              <a:gd name="connsiteX4" fmla="*/ 60832 w 2951631"/>
              <a:gd name="connsiteY4" fmla="*/ 1043323 h 2281550"/>
              <a:gd name="connsiteX5" fmla="*/ 215576 w 2951631"/>
              <a:gd name="connsiteY5" fmla="*/ 1817046 h 2281550"/>
              <a:gd name="connsiteX6" fmla="*/ 1017435 w 2951631"/>
              <a:gd name="connsiteY6" fmla="*/ 2281280 h 2281550"/>
              <a:gd name="connsiteX7" fmla="*/ 1481669 w 2951631"/>
              <a:gd name="connsiteY7" fmla="*/ 1873317 h 2281550"/>
              <a:gd name="connsiteX8" fmla="*/ 693878 w 2951631"/>
              <a:gd name="connsiteY8" fmla="*/ 1198068 h 2281550"/>
              <a:gd name="connsiteX9" fmla="*/ 918961 w 2951631"/>
              <a:gd name="connsiteY9" fmla="*/ 691631 h 2281550"/>
              <a:gd name="connsiteX10" fmla="*/ 1186247 w 2951631"/>
              <a:gd name="connsiteY10" fmla="*/ 860443 h 22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1631" h="2281550">
                <a:moveTo>
                  <a:pt x="1186247" y="860443"/>
                </a:moveTo>
                <a:cubicBezTo>
                  <a:pt x="1371472" y="977674"/>
                  <a:pt x="1739577" y="1488800"/>
                  <a:pt x="2030309" y="1395015"/>
                </a:cubicBezTo>
                <a:cubicBezTo>
                  <a:pt x="2321041" y="1301230"/>
                  <a:pt x="3087730" y="522818"/>
                  <a:pt x="2930641" y="297735"/>
                </a:cubicBezTo>
                <a:cubicBezTo>
                  <a:pt x="2773552" y="72652"/>
                  <a:pt x="1566074" y="-79748"/>
                  <a:pt x="1087773" y="44517"/>
                </a:cubicBezTo>
                <a:cubicBezTo>
                  <a:pt x="609472" y="168782"/>
                  <a:pt x="206198" y="747902"/>
                  <a:pt x="60832" y="1043323"/>
                </a:cubicBezTo>
                <a:cubicBezTo>
                  <a:pt x="-84534" y="1338744"/>
                  <a:pt x="56142" y="1610720"/>
                  <a:pt x="215576" y="1817046"/>
                </a:cubicBezTo>
                <a:cubicBezTo>
                  <a:pt x="375010" y="2023372"/>
                  <a:pt x="806419" y="2271902"/>
                  <a:pt x="1017435" y="2281280"/>
                </a:cubicBezTo>
                <a:cubicBezTo>
                  <a:pt x="1228451" y="2290659"/>
                  <a:pt x="1535595" y="2053852"/>
                  <a:pt x="1481669" y="1873317"/>
                </a:cubicBezTo>
                <a:cubicBezTo>
                  <a:pt x="1427743" y="1692782"/>
                  <a:pt x="787663" y="1395016"/>
                  <a:pt x="693878" y="1198068"/>
                </a:cubicBezTo>
                <a:cubicBezTo>
                  <a:pt x="600093" y="1001120"/>
                  <a:pt x="839244" y="747902"/>
                  <a:pt x="918961" y="691631"/>
                </a:cubicBezTo>
                <a:cubicBezTo>
                  <a:pt x="998678" y="635360"/>
                  <a:pt x="1001022" y="743212"/>
                  <a:pt x="1186247" y="8604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orma libre 6"/>
          <p:cNvSpPr/>
          <p:nvPr/>
        </p:nvSpPr>
        <p:spPr>
          <a:xfrm>
            <a:off x="9585922" y="1502339"/>
            <a:ext cx="842883" cy="510296"/>
          </a:xfrm>
          <a:custGeom>
            <a:avLst/>
            <a:gdLst>
              <a:gd name="connsiteX0" fmla="*/ 8244 w 842883"/>
              <a:gd name="connsiteY0" fmla="*/ 143581 h 510296"/>
              <a:gd name="connsiteX1" fmla="*/ 486546 w 842883"/>
              <a:gd name="connsiteY1" fmla="*/ 509341 h 510296"/>
              <a:gd name="connsiteX2" fmla="*/ 838238 w 842883"/>
              <a:gd name="connsiteY2" fmla="*/ 242055 h 510296"/>
              <a:gd name="connsiteX3" fmla="*/ 233327 w 842883"/>
              <a:gd name="connsiteY3" fmla="*/ 2904 h 510296"/>
              <a:gd name="connsiteX4" fmla="*/ 8244 w 842883"/>
              <a:gd name="connsiteY4" fmla="*/ 143581 h 5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883" h="510296">
                <a:moveTo>
                  <a:pt x="8244" y="143581"/>
                </a:moveTo>
                <a:cubicBezTo>
                  <a:pt x="50447" y="227987"/>
                  <a:pt x="348214" y="492929"/>
                  <a:pt x="486546" y="509341"/>
                </a:cubicBezTo>
                <a:cubicBezTo>
                  <a:pt x="624878" y="525753"/>
                  <a:pt x="880441" y="326461"/>
                  <a:pt x="838238" y="242055"/>
                </a:cubicBezTo>
                <a:cubicBezTo>
                  <a:pt x="796035" y="157649"/>
                  <a:pt x="374004" y="21661"/>
                  <a:pt x="233327" y="2904"/>
                </a:cubicBezTo>
                <a:cubicBezTo>
                  <a:pt x="92650" y="-15853"/>
                  <a:pt x="-33959" y="59175"/>
                  <a:pt x="8244" y="1435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3629465" y="4529797"/>
            <a:ext cx="29047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A SMILE AND DACE :D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s-MX" dirty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930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4574F-081F-44B3-892F-CF445E20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317" y="5854556"/>
            <a:ext cx="7057697" cy="405798"/>
          </a:xfrm>
        </p:spPr>
        <p:txBody>
          <a:bodyPr>
            <a:normAutofit fontScale="90000"/>
          </a:bodyPr>
          <a:lstStyle/>
          <a:p>
            <a:r>
              <a:rPr lang="es-ES" i="1" dirty="0" err="1">
                <a:latin typeface="Curlz MT" panose="04040404050702020202" pitchFamily="82" charset="0"/>
              </a:rPr>
              <a:t>Special</a:t>
            </a:r>
            <a:r>
              <a:rPr lang="es-ES" i="1" dirty="0">
                <a:latin typeface="Curlz MT" panose="04040404050702020202" pitchFamily="82" charset="0"/>
              </a:rPr>
              <a:t> </a:t>
            </a:r>
            <a:r>
              <a:rPr lang="es-ES" i="1" dirty="0" err="1">
                <a:latin typeface="Curlz MT" panose="04040404050702020202" pitchFamily="82" charset="0"/>
              </a:rPr>
              <a:t>thank</a:t>
            </a:r>
            <a:r>
              <a:rPr lang="es-ES" i="1" dirty="0">
                <a:latin typeface="Curlz MT" panose="04040404050702020202" pitchFamily="82" charset="0"/>
              </a:rPr>
              <a:t> </a:t>
            </a:r>
            <a:r>
              <a:rPr lang="es-ES" i="1" dirty="0" err="1">
                <a:latin typeface="Curlz MT" panose="04040404050702020202" pitchFamily="82" charset="0"/>
              </a:rPr>
              <a:t>you</a:t>
            </a:r>
            <a:r>
              <a:rPr lang="es-ES" i="1" dirty="0">
                <a:latin typeface="Curlz MT" panose="04040404050702020202" pitchFamily="82" charset="0"/>
              </a:rPr>
              <a:t> </a:t>
            </a:r>
            <a:r>
              <a:rPr lang="es-ES" i="1" dirty="0" err="1">
                <a:latin typeface="Curlz MT" panose="04040404050702020202" pitchFamily="82" charset="0"/>
              </a:rPr>
              <a:t>to</a:t>
            </a:r>
            <a:r>
              <a:rPr lang="es-ES" i="1" dirty="0">
                <a:latin typeface="Curlz MT" panose="04040404050702020202" pitchFamily="82" charset="0"/>
              </a:rPr>
              <a:t> </a:t>
            </a:r>
            <a:r>
              <a:rPr lang="es-ES" i="1" dirty="0" err="1">
                <a:latin typeface="Curlz MT" panose="04040404050702020202" pitchFamily="82" charset="0"/>
              </a:rPr>
              <a:t>our</a:t>
            </a:r>
            <a:r>
              <a:rPr lang="es-ES" i="1" dirty="0">
                <a:latin typeface="Curlz MT" panose="04040404050702020202" pitchFamily="82" charset="0"/>
              </a:rPr>
              <a:t> </a:t>
            </a:r>
            <a:r>
              <a:rPr lang="es-ES" i="1" dirty="0" err="1">
                <a:latin typeface="Curlz MT" panose="04040404050702020202" pitchFamily="82" charset="0"/>
              </a:rPr>
              <a:t>oustanding</a:t>
            </a:r>
            <a:r>
              <a:rPr lang="es-ES" i="1" dirty="0">
                <a:latin typeface="Curlz MT" panose="04040404050702020202" pitchFamily="82" charset="0"/>
              </a:rPr>
              <a:t> </a:t>
            </a:r>
            <a:r>
              <a:rPr lang="es-ES" i="1" dirty="0" err="1">
                <a:latin typeface="Curlz MT" panose="04040404050702020202" pitchFamily="82" charset="0"/>
              </a:rPr>
              <a:t>guide</a:t>
            </a:r>
            <a:r>
              <a:rPr lang="es-ES" i="1" dirty="0">
                <a:latin typeface="Curlz MT" panose="04040404050702020202" pitchFamily="82" charset="0"/>
              </a:rPr>
              <a:t>. </a:t>
            </a:r>
            <a:endParaRPr lang="es-MX" i="1" dirty="0">
              <a:latin typeface="Curlz MT" panose="04040404050702020202" pitchFamily="82" charset="0"/>
            </a:endParaRPr>
          </a:p>
        </p:txBody>
      </p:sp>
      <p:sp>
        <p:nvSpPr>
          <p:cNvPr id="3" name="Cruz 2">
            <a:extLst>
              <a:ext uri="{FF2B5EF4-FFF2-40B4-BE49-F238E27FC236}">
                <a16:creationId xmlns:a16="http://schemas.microsoft.com/office/drawing/2014/main" id="{163DFBDE-C826-4653-B173-8EE46A63FA60}"/>
              </a:ext>
            </a:extLst>
          </p:cNvPr>
          <p:cNvSpPr/>
          <p:nvPr/>
        </p:nvSpPr>
        <p:spPr>
          <a:xfrm>
            <a:off x="473075" y="94385"/>
            <a:ext cx="1403132" cy="2602633"/>
          </a:xfrm>
          <a:custGeom>
            <a:avLst/>
            <a:gdLst>
              <a:gd name="connsiteX0" fmla="*/ 0 w 840827"/>
              <a:gd name="connsiteY0" fmla="*/ 275894 h 756745"/>
              <a:gd name="connsiteX1" fmla="*/ 275894 w 840827"/>
              <a:gd name="connsiteY1" fmla="*/ 275894 h 756745"/>
              <a:gd name="connsiteX2" fmla="*/ 275894 w 840827"/>
              <a:gd name="connsiteY2" fmla="*/ 0 h 756745"/>
              <a:gd name="connsiteX3" fmla="*/ 564933 w 840827"/>
              <a:gd name="connsiteY3" fmla="*/ 0 h 756745"/>
              <a:gd name="connsiteX4" fmla="*/ 564933 w 840827"/>
              <a:gd name="connsiteY4" fmla="*/ 275894 h 756745"/>
              <a:gd name="connsiteX5" fmla="*/ 840827 w 840827"/>
              <a:gd name="connsiteY5" fmla="*/ 275894 h 756745"/>
              <a:gd name="connsiteX6" fmla="*/ 840827 w 840827"/>
              <a:gd name="connsiteY6" fmla="*/ 480851 h 756745"/>
              <a:gd name="connsiteX7" fmla="*/ 564933 w 840827"/>
              <a:gd name="connsiteY7" fmla="*/ 480851 h 756745"/>
              <a:gd name="connsiteX8" fmla="*/ 564933 w 840827"/>
              <a:gd name="connsiteY8" fmla="*/ 756745 h 756745"/>
              <a:gd name="connsiteX9" fmla="*/ 275894 w 840827"/>
              <a:gd name="connsiteY9" fmla="*/ 756745 h 756745"/>
              <a:gd name="connsiteX10" fmla="*/ 275894 w 840827"/>
              <a:gd name="connsiteY10" fmla="*/ 480851 h 756745"/>
              <a:gd name="connsiteX11" fmla="*/ 0 w 840827"/>
              <a:gd name="connsiteY11" fmla="*/ 480851 h 756745"/>
              <a:gd name="connsiteX12" fmla="*/ 0 w 840827"/>
              <a:gd name="connsiteY12" fmla="*/ 275894 h 756745"/>
              <a:gd name="connsiteX0" fmla="*/ 0 w 840827"/>
              <a:gd name="connsiteY0" fmla="*/ 275894 h 1213945"/>
              <a:gd name="connsiteX1" fmla="*/ 275894 w 840827"/>
              <a:gd name="connsiteY1" fmla="*/ 275894 h 1213945"/>
              <a:gd name="connsiteX2" fmla="*/ 275894 w 840827"/>
              <a:gd name="connsiteY2" fmla="*/ 0 h 1213945"/>
              <a:gd name="connsiteX3" fmla="*/ 564933 w 840827"/>
              <a:gd name="connsiteY3" fmla="*/ 0 h 1213945"/>
              <a:gd name="connsiteX4" fmla="*/ 564933 w 840827"/>
              <a:gd name="connsiteY4" fmla="*/ 275894 h 1213945"/>
              <a:gd name="connsiteX5" fmla="*/ 840827 w 840827"/>
              <a:gd name="connsiteY5" fmla="*/ 275894 h 1213945"/>
              <a:gd name="connsiteX6" fmla="*/ 840827 w 840827"/>
              <a:gd name="connsiteY6" fmla="*/ 480851 h 1213945"/>
              <a:gd name="connsiteX7" fmla="*/ 564933 w 840827"/>
              <a:gd name="connsiteY7" fmla="*/ 480851 h 1213945"/>
              <a:gd name="connsiteX8" fmla="*/ 564933 w 840827"/>
              <a:gd name="connsiteY8" fmla="*/ 756745 h 1213945"/>
              <a:gd name="connsiteX9" fmla="*/ 291660 w 840827"/>
              <a:gd name="connsiteY9" fmla="*/ 1213945 h 1213945"/>
              <a:gd name="connsiteX10" fmla="*/ 275894 w 840827"/>
              <a:gd name="connsiteY10" fmla="*/ 480851 h 1213945"/>
              <a:gd name="connsiteX11" fmla="*/ 0 w 840827"/>
              <a:gd name="connsiteY11" fmla="*/ 480851 h 1213945"/>
              <a:gd name="connsiteX12" fmla="*/ 0 w 840827"/>
              <a:gd name="connsiteY12" fmla="*/ 275894 h 1213945"/>
              <a:gd name="connsiteX0" fmla="*/ 0 w 840827"/>
              <a:gd name="connsiteY0" fmla="*/ 275894 h 1931276"/>
              <a:gd name="connsiteX1" fmla="*/ 275894 w 840827"/>
              <a:gd name="connsiteY1" fmla="*/ 275894 h 1931276"/>
              <a:gd name="connsiteX2" fmla="*/ 275894 w 840827"/>
              <a:gd name="connsiteY2" fmla="*/ 0 h 1931276"/>
              <a:gd name="connsiteX3" fmla="*/ 564933 w 840827"/>
              <a:gd name="connsiteY3" fmla="*/ 0 h 1931276"/>
              <a:gd name="connsiteX4" fmla="*/ 564933 w 840827"/>
              <a:gd name="connsiteY4" fmla="*/ 275894 h 1931276"/>
              <a:gd name="connsiteX5" fmla="*/ 840827 w 840827"/>
              <a:gd name="connsiteY5" fmla="*/ 275894 h 1931276"/>
              <a:gd name="connsiteX6" fmla="*/ 840827 w 840827"/>
              <a:gd name="connsiteY6" fmla="*/ 480851 h 1931276"/>
              <a:gd name="connsiteX7" fmla="*/ 564933 w 840827"/>
              <a:gd name="connsiteY7" fmla="*/ 480851 h 1931276"/>
              <a:gd name="connsiteX8" fmla="*/ 762002 w 840827"/>
              <a:gd name="connsiteY8" fmla="*/ 1931276 h 1931276"/>
              <a:gd name="connsiteX9" fmla="*/ 291660 w 840827"/>
              <a:gd name="connsiteY9" fmla="*/ 1213945 h 1931276"/>
              <a:gd name="connsiteX10" fmla="*/ 275894 w 840827"/>
              <a:gd name="connsiteY10" fmla="*/ 480851 h 1931276"/>
              <a:gd name="connsiteX11" fmla="*/ 0 w 840827"/>
              <a:gd name="connsiteY11" fmla="*/ 480851 h 1931276"/>
              <a:gd name="connsiteX12" fmla="*/ 0 w 840827"/>
              <a:gd name="connsiteY12" fmla="*/ 275894 h 1931276"/>
              <a:gd name="connsiteX0" fmla="*/ 0 w 840827"/>
              <a:gd name="connsiteY0" fmla="*/ 431400 h 2086782"/>
              <a:gd name="connsiteX1" fmla="*/ 275894 w 840827"/>
              <a:gd name="connsiteY1" fmla="*/ 431400 h 2086782"/>
              <a:gd name="connsiteX2" fmla="*/ 210504 w 840827"/>
              <a:gd name="connsiteY2" fmla="*/ 0 h 2086782"/>
              <a:gd name="connsiteX3" fmla="*/ 564933 w 840827"/>
              <a:gd name="connsiteY3" fmla="*/ 155506 h 2086782"/>
              <a:gd name="connsiteX4" fmla="*/ 564933 w 840827"/>
              <a:gd name="connsiteY4" fmla="*/ 431400 h 2086782"/>
              <a:gd name="connsiteX5" fmla="*/ 840827 w 840827"/>
              <a:gd name="connsiteY5" fmla="*/ 431400 h 2086782"/>
              <a:gd name="connsiteX6" fmla="*/ 840827 w 840827"/>
              <a:gd name="connsiteY6" fmla="*/ 636357 h 2086782"/>
              <a:gd name="connsiteX7" fmla="*/ 564933 w 840827"/>
              <a:gd name="connsiteY7" fmla="*/ 636357 h 2086782"/>
              <a:gd name="connsiteX8" fmla="*/ 762002 w 840827"/>
              <a:gd name="connsiteY8" fmla="*/ 2086782 h 2086782"/>
              <a:gd name="connsiteX9" fmla="*/ 291660 w 840827"/>
              <a:gd name="connsiteY9" fmla="*/ 1369451 h 2086782"/>
              <a:gd name="connsiteX10" fmla="*/ 275894 w 840827"/>
              <a:gd name="connsiteY10" fmla="*/ 636357 h 2086782"/>
              <a:gd name="connsiteX11" fmla="*/ 0 w 840827"/>
              <a:gd name="connsiteY11" fmla="*/ 636357 h 2086782"/>
              <a:gd name="connsiteX12" fmla="*/ 0 w 840827"/>
              <a:gd name="connsiteY12" fmla="*/ 431400 h 2086782"/>
              <a:gd name="connsiteX0" fmla="*/ 0 w 840827"/>
              <a:gd name="connsiteY0" fmla="*/ 431400 h 2086782"/>
              <a:gd name="connsiteX1" fmla="*/ 275894 w 840827"/>
              <a:gd name="connsiteY1" fmla="*/ 431400 h 2086782"/>
              <a:gd name="connsiteX2" fmla="*/ 210504 w 840827"/>
              <a:gd name="connsiteY2" fmla="*/ 0 h 2086782"/>
              <a:gd name="connsiteX3" fmla="*/ 734947 w 840827"/>
              <a:gd name="connsiteY3" fmla="*/ 25917 h 2086782"/>
              <a:gd name="connsiteX4" fmla="*/ 564933 w 840827"/>
              <a:gd name="connsiteY4" fmla="*/ 431400 h 2086782"/>
              <a:gd name="connsiteX5" fmla="*/ 840827 w 840827"/>
              <a:gd name="connsiteY5" fmla="*/ 431400 h 2086782"/>
              <a:gd name="connsiteX6" fmla="*/ 840827 w 840827"/>
              <a:gd name="connsiteY6" fmla="*/ 636357 h 2086782"/>
              <a:gd name="connsiteX7" fmla="*/ 564933 w 840827"/>
              <a:gd name="connsiteY7" fmla="*/ 636357 h 2086782"/>
              <a:gd name="connsiteX8" fmla="*/ 762002 w 840827"/>
              <a:gd name="connsiteY8" fmla="*/ 2086782 h 2086782"/>
              <a:gd name="connsiteX9" fmla="*/ 291660 w 840827"/>
              <a:gd name="connsiteY9" fmla="*/ 1369451 h 2086782"/>
              <a:gd name="connsiteX10" fmla="*/ 275894 w 840827"/>
              <a:gd name="connsiteY10" fmla="*/ 636357 h 2086782"/>
              <a:gd name="connsiteX11" fmla="*/ 0 w 840827"/>
              <a:gd name="connsiteY11" fmla="*/ 636357 h 2086782"/>
              <a:gd name="connsiteX12" fmla="*/ 0 w 840827"/>
              <a:gd name="connsiteY12" fmla="*/ 431400 h 208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827" h="2086782">
                <a:moveTo>
                  <a:pt x="0" y="431400"/>
                </a:moveTo>
                <a:lnTo>
                  <a:pt x="275894" y="431400"/>
                </a:lnTo>
                <a:lnTo>
                  <a:pt x="210504" y="0"/>
                </a:lnTo>
                <a:lnTo>
                  <a:pt x="734947" y="25917"/>
                </a:lnTo>
                <a:lnTo>
                  <a:pt x="564933" y="431400"/>
                </a:lnTo>
                <a:lnTo>
                  <a:pt x="840827" y="431400"/>
                </a:lnTo>
                <a:lnTo>
                  <a:pt x="840827" y="636357"/>
                </a:lnTo>
                <a:lnTo>
                  <a:pt x="564933" y="636357"/>
                </a:lnTo>
                <a:lnTo>
                  <a:pt x="762002" y="2086782"/>
                </a:lnTo>
                <a:lnTo>
                  <a:pt x="291660" y="1369451"/>
                </a:lnTo>
                <a:lnTo>
                  <a:pt x="275894" y="636357"/>
                </a:lnTo>
                <a:lnTo>
                  <a:pt x="0" y="636357"/>
                </a:lnTo>
                <a:lnTo>
                  <a:pt x="0" y="431400"/>
                </a:lnTo>
                <a:close/>
              </a:path>
            </a:pathLst>
          </a:custGeom>
          <a:gradFill>
            <a:gsLst>
              <a:gs pos="81000">
                <a:srgbClr val="FF0000">
                  <a:alpha val="43000"/>
                  <a:lumMod val="95000"/>
                </a:srgbClr>
              </a:gs>
              <a:gs pos="39000">
                <a:schemeClr val="accent6"/>
              </a:gs>
              <a:gs pos="11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cap="rnd" cmpd="sng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5279AEA-F9D4-458F-9D9F-54D68E752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32" y="4847897"/>
            <a:ext cx="1503855" cy="201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rculo: vacío 4">
            <a:extLst>
              <a:ext uri="{FF2B5EF4-FFF2-40B4-BE49-F238E27FC236}">
                <a16:creationId xmlns:a16="http://schemas.microsoft.com/office/drawing/2014/main" id="{F3930321-1360-477F-8D47-17868CD2AF6D}"/>
              </a:ext>
            </a:extLst>
          </p:cNvPr>
          <p:cNvSpPr/>
          <p:nvPr/>
        </p:nvSpPr>
        <p:spPr>
          <a:xfrm>
            <a:off x="1448493" y="980141"/>
            <a:ext cx="1403132" cy="1560834"/>
          </a:xfrm>
          <a:custGeom>
            <a:avLst/>
            <a:gdLst>
              <a:gd name="connsiteX0" fmla="*/ 0 w 1103587"/>
              <a:gd name="connsiteY0" fmla="*/ 681859 h 1363718"/>
              <a:gd name="connsiteX1" fmla="*/ 551794 w 1103587"/>
              <a:gd name="connsiteY1" fmla="*/ 0 h 1363718"/>
              <a:gd name="connsiteX2" fmla="*/ 1103588 w 1103587"/>
              <a:gd name="connsiteY2" fmla="*/ 681859 h 1363718"/>
              <a:gd name="connsiteX3" fmla="*/ 551794 w 1103587"/>
              <a:gd name="connsiteY3" fmla="*/ 1363718 h 1363718"/>
              <a:gd name="connsiteX4" fmla="*/ 0 w 1103587"/>
              <a:gd name="connsiteY4" fmla="*/ 681859 h 1363718"/>
              <a:gd name="connsiteX5" fmla="*/ 275897 w 1103587"/>
              <a:gd name="connsiteY5" fmla="*/ 681859 h 1363718"/>
              <a:gd name="connsiteX6" fmla="*/ 551794 w 1103587"/>
              <a:gd name="connsiteY6" fmla="*/ 1087821 h 1363718"/>
              <a:gd name="connsiteX7" fmla="*/ 827691 w 1103587"/>
              <a:gd name="connsiteY7" fmla="*/ 681859 h 1363718"/>
              <a:gd name="connsiteX8" fmla="*/ 551794 w 1103587"/>
              <a:gd name="connsiteY8" fmla="*/ 275897 h 1363718"/>
              <a:gd name="connsiteX9" fmla="*/ 275897 w 1103587"/>
              <a:gd name="connsiteY9" fmla="*/ 681859 h 1363718"/>
              <a:gd name="connsiteX0" fmla="*/ 0 w 1403132"/>
              <a:gd name="connsiteY0" fmla="*/ 681896 h 1363795"/>
              <a:gd name="connsiteX1" fmla="*/ 551794 w 1403132"/>
              <a:gd name="connsiteY1" fmla="*/ 37 h 1363795"/>
              <a:gd name="connsiteX2" fmla="*/ 1403132 w 1403132"/>
              <a:gd name="connsiteY2" fmla="*/ 705544 h 1363795"/>
              <a:gd name="connsiteX3" fmla="*/ 551794 w 1403132"/>
              <a:gd name="connsiteY3" fmla="*/ 1363755 h 1363795"/>
              <a:gd name="connsiteX4" fmla="*/ 0 w 1403132"/>
              <a:gd name="connsiteY4" fmla="*/ 681896 h 1363795"/>
              <a:gd name="connsiteX5" fmla="*/ 275897 w 1403132"/>
              <a:gd name="connsiteY5" fmla="*/ 681896 h 1363795"/>
              <a:gd name="connsiteX6" fmla="*/ 551794 w 1403132"/>
              <a:gd name="connsiteY6" fmla="*/ 1087858 h 1363795"/>
              <a:gd name="connsiteX7" fmla="*/ 827691 w 1403132"/>
              <a:gd name="connsiteY7" fmla="*/ 681896 h 1363795"/>
              <a:gd name="connsiteX8" fmla="*/ 551794 w 1403132"/>
              <a:gd name="connsiteY8" fmla="*/ 275934 h 1363795"/>
              <a:gd name="connsiteX9" fmla="*/ 275897 w 1403132"/>
              <a:gd name="connsiteY9" fmla="*/ 681896 h 1363795"/>
              <a:gd name="connsiteX0" fmla="*/ 0 w 1403132"/>
              <a:gd name="connsiteY0" fmla="*/ 681896 h 1363795"/>
              <a:gd name="connsiteX1" fmla="*/ 551794 w 1403132"/>
              <a:gd name="connsiteY1" fmla="*/ 37 h 1363795"/>
              <a:gd name="connsiteX2" fmla="*/ 1403132 w 1403132"/>
              <a:gd name="connsiteY2" fmla="*/ 705544 h 1363795"/>
              <a:gd name="connsiteX3" fmla="*/ 551794 w 1403132"/>
              <a:gd name="connsiteY3" fmla="*/ 1363755 h 1363795"/>
              <a:gd name="connsiteX4" fmla="*/ 0 w 1403132"/>
              <a:gd name="connsiteY4" fmla="*/ 681896 h 1363795"/>
              <a:gd name="connsiteX5" fmla="*/ 275897 w 1403132"/>
              <a:gd name="connsiteY5" fmla="*/ 681896 h 1363795"/>
              <a:gd name="connsiteX6" fmla="*/ 551794 w 1403132"/>
              <a:gd name="connsiteY6" fmla="*/ 1087858 h 1363795"/>
              <a:gd name="connsiteX7" fmla="*/ 827691 w 1403132"/>
              <a:gd name="connsiteY7" fmla="*/ 681896 h 1363795"/>
              <a:gd name="connsiteX8" fmla="*/ 591208 w 1403132"/>
              <a:gd name="connsiteY8" fmla="*/ 520300 h 1363795"/>
              <a:gd name="connsiteX9" fmla="*/ 275897 w 1403132"/>
              <a:gd name="connsiteY9" fmla="*/ 681896 h 1363795"/>
              <a:gd name="connsiteX0" fmla="*/ 0 w 1403132"/>
              <a:gd name="connsiteY0" fmla="*/ 681887 h 1560834"/>
              <a:gd name="connsiteX1" fmla="*/ 551794 w 1403132"/>
              <a:gd name="connsiteY1" fmla="*/ 28 h 1560834"/>
              <a:gd name="connsiteX2" fmla="*/ 1403132 w 1403132"/>
              <a:gd name="connsiteY2" fmla="*/ 705535 h 1560834"/>
              <a:gd name="connsiteX3" fmla="*/ 551794 w 1403132"/>
              <a:gd name="connsiteY3" fmla="*/ 1560815 h 1560834"/>
              <a:gd name="connsiteX4" fmla="*/ 0 w 1403132"/>
              <a:gd name="connsiteY4" fmla="*/ 681887 h 1560834"/>
              <a:gd name="connsiteX5" fmla="*/ 275897 w 1403132"/>
              <a:gd name="connsiteY5" fmla="*/ 681887 h 1560834"/>
              <a:gd name="connsiteX6" fmla="*/ 551794 w 1403132"/>
              <a:gd name="connsiteY6" fmla="*/ 1087849 h 1560834"/>
              <a:gd name="connsiteX7" fmla="*/ 827691 w 1403132"/>
              <a:gd name="connsiteY7" fmla="*/ 681887 h 1560834"/>
              <a:gd name="connsiteX8" fmla="*/ 591208 w 1403132"/>
              <a:gd name="connsiteY8" fmla="*/ 520291 h 1560834"/>
              <a:gd name="connsiteX9" fmla="*/ 275897 w 1403132"/>
              <a:gd name="connsiteY9" fmla="*/ 681887 h 1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132" h="1560834">
                <a:moveTo>
                  <a:pt x="0" y="681887"/>
                </a:moveTo>
                <a:cubicBezTo>
                  <a:pt x="0" y="421756"/>
                  <a:pt x="317939" y="-3913"/>
                  <a:pt x="551794" y="28"/>
                </a:cubicBezTo>
                <a:cubicBezTo>
                  <a:pt x="785649" y="3969"/>
                  <a:pt x="1403132" y="445404"/>
                  <a:pt x="1403132" y="705535"/>
                </a:cubicBezTo>
                <a:cubicBezTo>
                  <a:pt x="1403132" y="965666"/>
                  <a:pt x="785649" y="1564756"/>
                  <a:pt x="551794" y="1560815"/>
                </a:cubicBezTo>
                <a:cubicBezTo>
                  <a:pt x="317939" y="1556874"/>
                  <a:pt x="0" y="942018"/>
                  <a:pt x="0" y="681887"/>
                </a:cubicBezTo>
                <a:close/>
                <a:moveTo>
                  <a:pt x="275897" y="681887"/>
                </a:moveTo>
                <a:cubicBezTo>
                  <a:pt x="269328" y="776480"/>
                  <a:pt x="399420" y="1087849"/>
                  <a:pt x="551794" y="1087849"/>
                </a:cubicBezTo>
                <a:cubicBezTo>
                  <a:pt x="704168" y="1087849"/>
                  <a:pt x="827691" y="906094"/>
                  <a:pt x="827691" y="681887"/>
                </a:cubicBezTo>
                <a:cubicBezTo>
                  <a:pt x="827691" y="457680"/>
                  <a:pt x="743582" y="520291"/>
                  <a:pt x="591208" y="520291"/>
                </a:cubicBezTo>
                <a:cubicBezTo>
                  <a:pt x="438834" y="520291"/>
                  <a:pt x="282466" y="587294"/>
                  <a:pt x="275897" y="681887"/>
                </a:cubicBezTo>
                <a:close/>
              </a:path>
            </a:pathLst>
          </a:custGeom>
          <a:gradFill flip="none" rotWithShape="1">
            <a:gsLst>
              <a:gs pos="81000">
                <a:srgbClr val="FF0000">
                  <a:alpha val="43000"/>
                  <a:lumMod val="95000"/>
                </a:srgbClr>
              </a:gs>
              <a:gs pos="39000">
                <a:schemeClr val="accent6"/>
              </a:gs>
              <a:gs pos="11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 cmpd="thinThick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Forma en L 5">
            <a:extLst>
              <a:ext uri="{FF2B5EF4-FFF2-40B4-BE49-F238E27FC236}">
                <a16:creationId xmlns:a16="http://schemas.microsoft.com/office/drawing/2014/main" id="{710452BC-9658-4DA3-928A-178696415B69}"/>
              </a:ext>
            </a:extLst>
          </p:cNvPr>
          <p:cNvSpPr/>
          <p:nvPr/>
        </p:nvSpPr>
        <p:spPr>
          <a:xfrm>
            <a:off x="3129456" y="449318"/>
            <a:ext cx="1623848" cy="1820918"/>
          </a:xfrm>
          <a:custGeom>
            <a:avLst/>
            <a:gdLst>
              <a:gd name="connsiteX0" fmla="*/ 0 w 1237593"/>
              <a:gd name="connsiteY0" fmla="*/ 0 h 1505607"/>
              <a:gd name="connsiteX1" fmla="*/ 618797 w 1237593"/>
              <a:gd name="connsiteY1" fmla="*/ 0 h 1505607"/>
              <a:gd name="connsiteX2" fmla="*/ 618797 w 1237593"/>
              <a:gd name="connsiteY2" fmla="*/ 886811 h 1505607"/>
              <a:gd name="connsiteX3" fmla="*/ 1237593 w 1237593"/>
              <a:gd name="connsiteY3" fmla="*/ 886811 h 1505607"/>
              <a:gd name="connsiteX4" fmla="*/ 1237593 w 1237593"/>
              <a:gd name="connsiteY4" fmla="*/ 1505607 h 1505607"/>
              <a:gd name="connsiteX5" fmla="*/ 0 w 1237593"/>
              <a:gd name="connsiteY5" fmla="*/ 1505607 h 1505607"/>
              <a:gd name="connsiteX6" fmla="*/ 0 w 1237593"/>
              <a:gd name="connsiteY6" fmla="*/ 0 h 1505607"/>
              <a:gd name="connsiteX0" fmla="*/ 0 w 1237593"/>
              <a:gd name="connsiteY0" fmla="*/ 0 h 1505607"/>
              <a:gd name="connsiteX1" fmla="*/ 382315 w 1237593"/>
              <a:gd name="connsiteY1" fmla="*/ 110359 h 1505607"/>
              <a:gd name="connsiteX2" fmla="*/ 618797 w 1237593"/>
              <a:gd name="connsiteY2" fmla="*/ 886811 h 1505607"/>
              <a:gd name="connsiteX3" fmla="*/ 1237593 w 1237593"/>
              <a:gd name="connsiteY3" fmla="*/ 886811 h 1505607"/>
              <a:gd name="connsiteX4" fmla="*/ 1237593 w 1237593"/>
              <a:gd name="connsiteY4" fmla="*/ 1505607 h 1505607"/>
              <a:gd name="connsiteX5" fmla="*/ 0 w 1237593"/>
              <a:gd name="connsiteY5" fmla="*/ 1505607 h 1505607"/>
              <a:gd name="connsiteX6" fmla="*/ 0 w 1237593"/>
              <a:gd name="connsiteY6" fmla="*/ 0 h 1505607"/>
              <a:gd name="connsiteX0" fmla="*/ 0 w 1623848"/>
              <a:gd name="connsiteY0" fmla="*/ 0 h 1820918"/>
              <a:gd name="connsiteX1" fmla="*/ 768570 w 1623848"/>
              <a:gd name="connsiteY1" fmla="*/ 425670 h 1820918"/>
              <a:gd name="connsiteX2" fmla="*/ 1005052 w 1623848"/>
              <a:gd name="connsiteY2" fmla="*/ 1202122 h 1820918"/>
              <a:gd name="connsiteX3" fmla="*/ 1623848 w 1623848"/>
              <a:gd name="connsiteY3" fmla="*/ 1202122 h 1820918"/>
              <a:gd name="connsiteX4" fmla="*/ 1623848 w 1623848"/>
              <a:gd name="connsiteY4" fmla="*/ 1820918 h 1820918"/>
              <a:gd name="connsiteX5" fmla="*/ 386255 w 1623848"/>
              <a:gd name="connsiteY5" fmla="*/ 1820918 h 1820918"/>
              <a:gd name="connsiteX6" fmla="*/ 0 w 1623848"/>
              <a:gd name="connsiteY6" fmla="*/ 0 h 1820918"/>
              <a:gd name="connsiteX0" fmla="*/ 0 w 1623848"/>
              <a:gd name="connsiteY0" fmla="*/ 0 h 1820918"/>
              <a:gd name="connsiteX1" fmla="*/ 768570 w 1623848"/>
              <a:gd name="connsiteY1" fmla="*/ 425670 h 1820918"/>
              <a:gd name="connsiteX2" fmla="*/ 571501 w 1623848"/>
              <a:gd name="connsiteY2" fmla="*/ 1367660 h 1820918"/>
              <a:gd name="connsiteX3" fmla="*/ 1623848 w 1623848"/>
              <a:gd name="connsiteY3" fmla="*/ 1202122 h 1820918"/>
              <a:gd name="connsiteX4" fmla="*/ 1623848 w 1623848"/>
              <a:gd name="connsiteY4" fmla="*/ 1820918 h 1820918"/>
              <a:gd name="connsiteX5" fmla="*/ 386255 w 1623848"/>
              <a:gd name="connsiteY5" fmla="*/ 1820918 h 1820918"/>
              <a:gd name="connsiteX6" fmla="*/ 0 w 1623848"/>
              <a:gd name="connsiteY6" fmla="*/ 0 h 1820918"/>
              <a:gd name="connsiteX0" fmla="*/ 0 w 1623848"/>
              <a:gd name="connsiteY0" fmla="*/ 0 h 1820918"/>
              <a:gd name="connsiteX1" fmla="*/ 768570 w 1623848"/>
              <a:gd name="connsiteY1" fmla="*/ 425670 h 1820918"/>
              <a:gd name="connsiteX2" fmla="*/ 713391 w 1623848"/>
              <a:gd name="connsiteY2" fmla="*/ 1210005 h 1820918"/>
              <a:gd name="connsiteX3" fmla="*/ 1623848 w 1623848"/>
              <a:gd name="connsiteY3" fmla="*/ 1202122 h 1820918"/>
              <a:gd name="connsiteX4" fmla="*/ 1623848 w 1623848"/>
              <a:gd name="connsiteY4" fmla="*/ 1820918 h 1820918"/>
              <a:gd name="connsiteX5" fmla="*/ 386255 w 1623848"/>
              <a:gd name="connsiteY5" fmla="*/ 1820918 h 1820918"/>
              <a:gd name="connsiteX6" fmla="*/ 0 w 1623848"/>
              <a:gd name="connsiteY6" fmla="*/ 0 h 1820918"/>
              <a:gd name="connsiteX0" fmla="*/ 0 w 1623848"/>
              <a:gd name="connsiteY0" fmla="*/ 0 h 1820918"/>
              <a:gd name="connsiteX1" fmla="*/ 768570 w 1623848"/>
              <a:gd name="connsiteY1" fmla="*/ 425670 h 1820918"/>
              <a:gd name="connsiteX2" fmla="*/ 713391 w 1623848"/>
              <a:gd name="connsiteY2" fmla="*/ 1210005 h 1820918"/>
              <a:gd name="connsiteX3" fmla="*/ 1505607 w 1623848"/>
              <a:gd name="connsiteY3" fmla="*/ 1391308 h 1820918"/>
              <a:gd name="connsiteX4" fmla="*/ 1623848 w 1623848"/>
              <a:gd name="connsiteY4" fmla="*/ 1820918 h 1820918"/>
              <a:gd name="connsiteX5" fmla="*/ 386255 w 1623848"/>
              <a:gd name="connsiteY5" fmla="*/ 1820918 h 1820918"/>
              <a:gd name="connsiteX6" fmla="*/ 0 w 1623848"/>
              <a:gd name="connsiteY6" fmla="*/ 0 h 1820918"/>
              <a:gd name="connsiteX0" fmla="*/ 0 w 1623848"/>
              <a:gd name="connsiteY0" fmla="*/ 0 h 1820918"/>
              <a:gd name="connsiteX1" fmla="*/ 476908 w 1623848"/>
              <a:gd name="connsiteY1" fmla="*/ 472966 h 1820918"/>
              <a:gd name="connsiteX2" fmla="*/ 713391 w 1623848"/>
              <a:gd name="connsiteY2" fmla="*/ 1210005 h 1820918"/>
              <a:gd name="connsiteX3" fmla="*/ 1505607 w 1623848"/>
              <a:gd name="connsiteY3" fmla="*/ 1391308 h 1820918"/>
              <a:gd name="connsiteX4" fmla="*/ 1623848 w 1623848"/>
              <a:gd name="connsiteY4" fmla="*/ 1820918 h 1820918"/>
              <a:gd name="connsiteX5" fmla="*/ 386255 w 1623848"/>
              <a:gd name="connsiteY5" fmla="*/ 1820918 h 1820918"/>
              <a:gd name="connsiteX6" fmla="*/ 0 w 1623848"/>
              <a:gd name="connsiteY6" fmla="*/ 0 h 182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848" h="1820918">
                <a:moveTo>
                  <a:pt x="0" y="0"/>
                </a:moveTo>
                <a:lnTo>
                  <a:pt x="476908" y="472966"/>
                </a:lnTo>
                <a:lnTo>
                  <a:pt x="713391" y="1210005"/>
                </a:lnTo>
                <a:lnTo>
                  <a:pt x="1505607" y="1391308"/>
                </a:lnTo>
                <a:lnTo>
                  <a:pt x="1623848" y="1820918"/>
                </a:lnTo>
                <a:lnTo>
                  <a:pt x="386255" y="182091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rgbClr val="FF0000">
                  <a:alpha val="43000"/>
                  <a:lumMod val="95000"/>
                </a:srgbClr>
              </a:gs>
              <a:gs pos="39000">
                <a:schemeClr val="accent6"/>
              </a:gs>
              <a:gs pos="11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írculo: vacío 4">
            <a:extLst>
              <a:ext uri="{FF2B5EF4-FFF2-40B4-BE49-F238E27FC236}">
                <a16:creationId xmlns:a16="http://schemas.microsoft.com/office/drawing/2014/main" id="{8C5E7F4D-2F91-482A-ADA6-7B750A7AB067}"/>
              </a:ext>
            </a:extLst>
          </p:cNvPr>
          <p:cNvSpPr/>
          <p:nvPr/>
        </p:nvSpPr>
        <p:spPr>
          <a:xfrm rot="17080451">
            <a:off x="2243633" y="343107"/>
            <a:ext cx="1125369" cy="1237121"/>
          </a:xfrm>
          <a:custGeom>
            <a:avLst/>
            <a:gdLst>
              <a:gd name="connsiteX0" fmla="*/ 0 w 1103587"/>
              <a:gd name="connsiteY0" fmla="*/ 681859 h 1363718"/>
              <a:gd name="connsiteX1" fmla="*/ 551794 w 1103587"/>
              <a:gd name="connsiteY1" fmla="*/ 0 h 1363718"/>
              <a:gd name="connsiteX2" fmla="*/ 1103588 w 1103587"/>
              <a:gd name="connsiteY2" fmla="*/ 681859 h 1363718"/>
              <a:gd name="connsiteX3" fmla="*/ 551794 w 1103587"/>
              <a:gd name="connsiteY3" fmla="*/ 1363718 h 1363718"/>
              <a:gd name="connsiteX4" fmla="*/ 0 w 1103587"/>
              <a:gd name="connsiteY4" fmla="*/ 681859 h 1363718"/>
              <a:gd name="connsiteX5" fmla="*/ 275897 w 1103587"/>
              <a:gd name="connsiteY5" fmla="*/ 681859 h 1363718"/>
              <a:gd name="connsiteX6" fmla="*/ 551794 w 1103587"/>
              <a:gd name="connsiteY6" fmla="*/ 1087821 h 1363718"/>
              <a:gd name="connsiteX7" fmla="*/ 827691 w 1103587"/>
              <a:gd name="connsiteY7" fmla="*/ 681859 h 1363718"/>
              <a:gd name="connsiteX8" fmla="*/ 551794 w 1103587"/>
              <a:gd name="connsiteY8" fmla="*/ 275897 h 1363718"/>
              <a:gd name="connsiteX9" fmla="*/ 275897 w 1103587"/>
              <a:gd name="connsiteY9" fmla="*/ 681859 h 1363718"/>
              <a:gd name="connsiteX0" fmla="*/ 0 w 1403132"/>
              <a:gd name="connsiteY0" fmla="*/ 681896 h 1363795"/>
              <a:gd name="connsiteX1" fmla="*/ 551794 w 1403132"/>
              <a:gd name="connsiteY1" fmla="*/ 37 h 1363795"/>
              <a:gd name="connsiteX2" fmla="*/ 1403132 w 1403132"/>
              <a:gd name="connsiteY2" fmla="*/ 705544 h 1363795"/>
              <a:gd name="connsiteX3" fmla="*/ 551794 w 1403132"/>
              <a:gd name="connsiteY3" fmla="*/ 1363755 h 1363795"/>
              <a:gd name="connsiteX4" fmla="*/ 0 w 1403132"/>
              <a:gd name="connsiteY4" fmla="*/ 681896 h 1363795"/>
              <a:gd name="connsiteX5" fmla="*/ 275897 w 1403132"/>
              <a:gd name="connsiteY5" fmla="*/ 681896 h 1363795"/>
              <a:gd name="connsiteX6" fmla="*/ 551794 w 1403132"/>
              <a:gd name="connsiteY6" fmla="*/ 1087858 h 1363795"/>
              <a:gd name="connsiteX7" fmla="*/ 827691 w 1403132"/>
              <a:gd name="connsiteY7" fmla="*/ 681896 h 1363795"/>
              <a:gd name="connsiteX8" fmla="*/ 551794 w 1403132"/>
              <a:gd name="connsiteY8" fmla="*/ 275934 h 1363795"/>
              <a:gd name="connsiteX9" fmla="*/ 275897 w 1403132"/>
              <a:gd name="connsiteY9" fmla="*/ 681896 h 1363795"/>
              <a:gd name="connsiteX0" fmla="*/ 0 w 1403132"/>
              <a:gd name="connsiteY0" fmla="*/ 681896 h 1363795"/>
              <a:gd name="connsiteX1" fmla="*/ 551794 w 1403132"/>
              <a:gd name="connsiteY1" fmla="*/ 37 h 1363795"/>
              <a:gd name="connsiteX2" fmla="*/ 1403132 w 1403132"/>
              <a:gd name="connsiteY2" fmla="*/ 705544 h 1363795"/>
              <a:gd name="connsiteX3" fmla="*/ 551794 w 1403132"/>
              <a:gd name="connsiteY3" fmla="*/ 1363755 h 1363795"/>
              <a:gd name="connsiteX4" fmla="*/ 0 w 1403132"/>
              <a:gd name="connsiteY4" fmla="*/ 681896 h 1363795"/>
              <a:gd name="connsiteX5" fmla="*/ 275897 w 1403132"/>
              <a:gd name="connsiteY5" fmla="*/ 681896 h 1363795"/>
              <a:gd name="connsiteX6" fmla="*/ 551794 w 1403132"/>
              <a:gd name="connsiteY6" fmla="*/ 1087858 h 1363795"/>
              <a:gd name="connsiteX7" fmla="*/ 827691 w 1403132"/>
              <a:gd name="connsiteY7" fmla="*/ 681896 h 1363795"/>
              <a:gd name="connsiteX8" fmla="*/ 591208 w 1403132"/>
              <a:gd name="connsiteY8" fmla="*/ 520300 h 1363795"/>
              <a:gd name="connsiteX9" fmla="*/ 275897 w 1403132"/>
              <a:gd name="connsiteY9" fmla="*/ 681896 h 1363795"/>
              <a:gd name="connsiteX0" fmla="*/ 0 w 1403132"/>
              <a:gd name="connsiteY0" fmla="*/ 681887 h 1560834"/>
              <a:gd name="connsiteX1" fmla="*/ 551794 w 1403132"/>
              <a:gd name="connsiteY1" fmla="*/ 28 h 1560834"/>
              <a:gd name="connsiteX2" fmla="*/ 1403132 w 1403132"/>
              <a:gd name="connsiteY2" fmla="*/ 705535 h 1560834"/>
              <a:gd name="connsiteX3" fmla="*/ 551794 w 1403132"/>
              <a:gd name="connsiteY3" fmla="*/ 1560815 h 1560834"/>
              <a:gd name="connsiteX4" fmla="*/ 0 w 1403132"/>
              <a:gd name="connsiteY4" fmla="*/ 681887 h 1560834"/>
              <a:gd name="connsiteX5" fmla="*/ 275897 w 1403132"/>
              <a:gd name="connsiteY5" fmla="*/ 681887 h 1560834"/>
              <a:gd name="connsiteX6" fmla="*/ 551794 w 1403132"/>
              <a:gd name="connsiteY6" fmla="*/ 1087849 h 1560834"/>
              <a:gd name="connsiteX7" fmla="*/ 827691 w 1403132"/>
              <a:gd name="connsiteY7" fmla="*/ 681887 h 1560834"/>
              <a:gd name="connsiteX8" fmla="*/ 591208 w 1403132"/>
              <a:gd name="connsiteY8" fmla="*/ 520291 h 1560834"/>
              <a:gd name="connsiteX9" fmla="*/ 275897 w 1403132"/>
              <a:gd name="connsiteY9" fmla="*/ 681887 h 1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132" h="1560834">
                <a:moveTo>
                  <a:pt x="0" y="681887"/>
                </a:moveTo>
                <a:cubicBezTo>
                  <a:pt x="0" y="421756"/>
                  <a:pt x="317939" y="-3913"/>
                  <a:pt x="551794" y="28"/>
                </a:cubicBezTo>
                <a:cubicBezTo>
                  <a:pt x="785649" y="3969"/>
                  <a:pt x="1403132" y="445404"/>
                  <a:pt x="1403132" y="705535"/>
                </a:cubicBezTo>
                <a:cubicBezTo>
                  <a:pt x="1403132" y="965666"/>
                  <a:pt x="785649" y="1564756"/>
                  <a:pt x="551794" y="1560815"/>
                </a:cubicBezTo>
                <a:cubicBezTo>
                  <a:pt x="317939" y="1556874"/>
                  <a:pt x="0" y="942018"/>
                  <a:pt x="0" y="681887"/>
                </a:cubicBezTo>
                <a:close/>
                <a:moveTo>
                  <a:pt x="275897" y="681887"/>
                </a:moveTo>
                <a:cubicBezTo>
                  <a:pt x="269328" y="776480"/>
                  <a:pt x="399420" y="1087849"/>
                  <a:pt x="551794" y="1087849"/>
                </a:cubicBezTo>
                <a:cubicBezTo>
                  <a:pt x="704168" y="1087849"/>
                  <a:pt x="827691" y="906094"/>
                  <a:pt x="827691" y="681887"/>
                </a:cubicBezTo>
                <a:cubicBezTo>
                  <a:pt x="827691" y="457680"/>
                  <a:pt x="743582" y="520291"/>
                  <a:pt x="591208" y="520291"/>
                </a:cubicBezTo>
                <a:cubicBezTo>
                  <a:pt x="438834" y="520291"/>
                  <a:pt x="282466" y="587294"/>
                  <a:pt x="275897" y="681887"/>
                </a:cubicBezTo>
                <a:close/>
              </a:path>
            </a:pathLst>
          </a:custGeom>
          <a:gradFill>
            <a:gsLst>
              <a:gs pos="81000">
                <a:srgbClr val="FF0000">
                  <a:alpha val="43000"/>
                  <a:lumMod val="95000"/>
                </a:srgbClr>
              </a:gs>
              <a:gs pos="39000">
                <a:schemeClr val="accent6"/>
              </a:gs>
              <a:gs pos="11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Diagrama de flujo: cinta perforada 7">
            <a:extLst>
              <a:ext uri="{FF2B5EF4-FFF2-40B4-BE49-F238E27FC236}">
                <a16:creationId xmlns:a16="http://schemas.microsoft.com/office/drawing/2014/main" id="{791ECFCF-00D9-439B-A0E1-93DF5DBD981C}"/>
              </a:ext>
            </a:extLst>
          </p:cNvPr>
          <p:cNvSpPr/>
          <p:nvPr/>
        </p:nvSpPr>
        <p:spPr>
          <a:xfrm rot="4799488">
            <a:off x="3458492" y="710527"/>
            <a:ext cx="1091684" cy="102796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200 h 10200"/>
              <a:gd name="connsiteX1" fmla="*/ 2500 w 10000"/>
              <a:gd name="connsiteY1" fmla="*/ 2200 h 10200"/>
              <a:gd name="connsiteX2" fmla="*/ 5123 w 10000"/>
              <a:gd name="connsiteY2" fmla="*/ 5121 h 10200"/>
              <a:gd name="connsiteX3" fmla="*/ 7500 w 10000"/>
              <a:gd name="connsiteY3" fmla="*/ 200 h 10200"/>
              <a:gd name="connsiteX4" fmla="*/ 10000 w 10000"/>
              <a:gd name="connsiteY4" fmla="*/ 1200 h 10200"/>
              <a:gd name="connsiteX5" fmla="*/ 10000 w 10000"/>
              <a:gd name="connsiteY5" fmla="*/ 9200 h 10200"/>
              <a:gd name="connsiteX6" fmla="*/ 7500 w 10000"/>
              <a:gd name="connsiteY6" fmla="*/ 8200 h 10200"/>
              <a:gd name="connsiteX7" fmla="*/ 5000 w 10000"/>
              <a:gd name="connsiteY7" fmla="*/ 9200 h 10200"/>
              <a:gd name="connsiteX8" fmla="*/ 2500 w 10000"/>
              <a:gd name="connsiteY8" fmla="*/ 10200 h 10200"/>
              <a:gd name="connsiteX9" fmla="*/ 0 w 10000"/>
              <a:gd name="connsiteY9" fmla="*/ 9200 h 10200"/>
              <a:gd name="connsiteX10" fmla="*/ 0 w 10000"/>
              <a:gd name="connsiteY10" fmla="*/ 1200 h 10200"/>
              <a:gd name="connsiteX0" fmla="*/ 0 w 10000"/>
              <a:gd name="connsiteY0" fmla="*/ 1200 h 10200"/>
              <a:gd name="connsiteX1" fmla="*/ 1816 w 10000"/>
              <a:gd name="connsiteY1" fmla="*/ 5003 h 10200"/>
              <a:gd name="connsiteX2" fmla="*/ 5123 w 10000"/>
              <a:gd name="connsiteY2" fmla="*/ 5121 h 10200"/>
              <a:gd name="connsiteX3" fmla="*/ 7500 w 10000"/>
              <a:gd name="connsiteY3" fmla="*/ 200 h 10200"/>
              <a:gd name="connsiteX4" fmla="*/ 10000 w 10000"/>
              <a:gd name="connsiteY4" fmla="*/ 1200 h 10200"/>
              <a:gd name="connsiteX5" fmla="*/ 10000 w 10000"/>
              <a:gd name="connsiteY5" fmla="*/ 9200 h 10200"/>
              <a:gd name="connsiteX6" fmla="*/ 7500 w 10000"/>
              <a:gd name="connsiteY6" fmla="*/ 8200 h 10200"/>
              <a:gd name="connsiteX7" fmla="*/ 5000 w 10000"/>
              <a:gd name="connsiteY7" fmla="*/ 9200 h 10200"/>
              <a:gd name="connsiteX8" fmla="*/ 2500 w 10000"/>
              <a:gd name="connsiteY8" fmla="*/ 10200 h 10200"/>
              <a:gd name="connsiteX9" fmla="*/ 0 w 10000"/>
              <a:gd name="connsiteY9" fmla="*/ 9200 h 10200"/>
              <a:gd name="connsiteX10" fmla="*/ 0 w 10000"/>
              <a:gd name="connsiteY10" fmla="*/ 1200 h 10200"/>
              <a:gd name="connsiteX0" fmla="*/ 0 w 10000"/>
              <a:gd name="connsiteY0" fmla="*/ 1200 h 10200"/>
              <a:gd name="connsiteX1" fmla="*/ 2469 w 10000"/>
              <a:gd name="connsiteY1" fmla="*/ 4540 h 10200"/>
              <a:gd name="connsiteX2" fmla="*/ 5123 w 10000"/>
              <a:gd name="connsiteY2" fmla="*/ 5121 h 10200"/>
              <a:gd name="connsiteX3" fmla="*/ 7500 w 10000"/>
              <a:gd name="connsiteY3" fmla="*/ 200 h 10200"/>
              <a:gd name="connsiteX4" fmla="*/ 10000 w 10000"/>
              <a:gd name="connsiteY4" fmla="*/ 1200 h 10200"/>
              <a:gd name="connsiteX5" fmla="*/ 10000 w 10000"/>
              <a:gd name="connsiteY5" fmla="*/ 9200 h 10200"/>
              <a:gd name="connsiteX6" fmla="*/ 7500 w 10000"/>
              <a:gd name="connsiteY6" fmla="*/ 8200 h 10200"/>
              <a:gd name="connsiteX7" fmla="*/ 5000 w 10000"/>
              <a:gd name="connsiteY7" fmla="*/ 9200 h 10200"/>
              <a:gd name="connsiteX8" fmla="*/ 2500 w 10000"/>
              <a:gd name="connsiteY8" fmla="*/ 10200 h 10200"/>
              <a:gd name="connsiteX9" fmla="*/ 0 w 10000"/>
              <a:gd name="connsiteY9" fmla="*/ 9200 h 10200"/>
              <a:gd name="connsiteX10" fmla="*/ 0 w 10000"/>
              <a:gd name="connsiteY10" fmla="*/ 1200 h 10200"/>
              <a:gd name="connsiteX0" fmla="*/ 0 w 10000"/>
              <a:gd name="connsiteY0" fmla="*/ 1200 h 10200"/>
              <a:gd name="connsiteX1" fmla="*/ 2469 w 10000"/>
              <a:gd name="connsiteY1" fmla="*/ 4540 h 10200"/>
              <a:gd name="connsiteX2" fmla="*/ 5123 w 10000"/>
              <a:gd name="connsiteY2" fmla="*/ 5121 h 10200"/>
              <a:gd name="connsiteX3" fmla="*/ 7500 w 10000"/>
              <a:gd name="connsiteY3" fmla="*/ 200 h 10200"/>
              <a:gd name="connsiteX4" fmla="*/ 10000 w 10000"/>
              <a:gd name="connsiteY4" fmla="*/ 1200 h 10200"/>
              <a:gd name="connsiteX5" fmla="*/ 10000 w 10000"/>
              <a:gd name="connsiteY5" fmla="*/ 9200 h 10200"/>
              <a:gd name="connsiteX6" fmla="*/ 7500 w 10000"/>
              <a:gd name="connsiteY6" fmla="*/ 8200 h 10200"/>
              <a:gd name="connsiteX7" fmla="*/ 5000 w 10000"/>
              <a:gd name="connsiteY7" fmla="*/ 9200 h 10200"/>
              <a:gd name="connsiteX8" fmla="*/ 2500 w 10000"/>
              <a:gd name="connsiteY8" fmla="*/ 10200 h 10200"/>
              <a:gd name="connsiteX9" fmla="*/ 0 w 10000"/>
              <a:gd name="connsiteY9" fmla="*/ 9200 h 10200"/>
              <a:gd name="connsiteX10" fmla="*/ 0 w 10000"/>
              <a:gd name="connsiteY10" fmla="*/ 1200 h 10200"/>
              <a:gd name="connsiteX0" fmla="*/ 0 w 14733"/>
              <a:gd name="connsiteY0" fmla="*/ 1031 h 10031"/>
              <a:gd name="connsiteX1" fmla="*/ 2469 w 14733"/>
              <a:gd name="connsiteY1" fmla="*/ 4371 h 10031"/>
              <a:gd name="connsiteX2" fmla="*/ 5123 w 14733"/>
              <a:gd name="connsiteY2" fmla="*/ 4952 h 10031"/>
              <a:gd name="connsiteX3" fmla="*/ 7500 w 14733"/>
              <a:gd name="connsiteY3" fmla="*/ 31 h 10031"/>
              <a:gd name="connsiteX4" fmla="*/ 14733 w 14733"/>
              <a:gd name="connsiteY4" fmla="*/ 2885 h 10031"/>
              <a:gd name="connsiteX5" fmla="*/ 10000 w 14733"/>
              <a:gd name="connsiteY5" fmla="*/ 9031 h 10031"/>
              <a:gd name="connsiteX6" fmla="*/ 7500 w 14733"/>
              <a:gd name="connsiteY6" fmla="*/ 8031 h 10031"/>
              <a:gd name="connsiteX7" fmla="*/ 5000 w 14733"/>
              <a:gd name="connsiteY7" fmla="*/ 9031 h 10031"/>
              <a:gd name="connsiteX8" fmla="*/ 2500 w 14733"/>
              <a:gd name="connsiteY8" fmla="*/ 10031 h 10031"/>
              <a:gd name="connsiteX9" fmla="*/ 0 w 14733"/>
              <a:gd name="connsiteY9" fmla="*/ 9031 h 10031"/>
              <a:gd name="connsiteX10" fmla="*/ 0 w 14733"/>
              <a:gd name="connsiteY10" fmla="*/ 1031 h 10031"/>
              <a:gd name="connsiteX0" fmla="*/ 0 w 14733"/>
              <a:gd name="connsiteY0" fmla="*/ 1031 h 10031"/>
              <a:gd name="connsiteX1" fmla="*/ 2469 w 14733"/>
              <a:gd name="connsiteY1" fmla="*/ 4371 h 10031"/>
              <a:gd name="connsiteX2" fmla="*/ 5123 w 14733"/>
              <a:gd name="connsiteY2" fmla="*/ 4952 h 10031"/>
              <a:gd name="connsiteX3" fmla="*/ 7500 w 14733"/>
              <a:gd name="connsiteY3" fmla="*/ 31 h 10031"/>
              <a:gd name="connsiteX4" fmla="*/ 14733 w 14733"/>
              <a:gd name="connsiteY4" fmla="*/ 2885 h 10031"/>
              <a:gd name="connsiteX5" fmla="*/ 13470 w 14733"/>
              <a:gd name="connsiteY5" fmla="*/ 9864 h 10031"/>
              <a:gd name="connsiteX6" fmla="*/ 7500 w 14733"/>
              <a:gd name="connsiteY6" fmla="*/ 8031 h 10031"/>
              <a:gd name="connsiteX7" fmla="*/ 5000 w 14733"/>
              <a:gd name="connsiteY7" fmla="*/ 9031 h 10031"/>
              <a:gd name="connsiteX8" fmla="*/ 2500 w 14733"/>
              <a:gd name="connsiteY8" fmla="*/ 10031 h 10031"/>
              <a:gd name="connsiteX9" fmla="*/ 0 w 14733"/>
              <a:gd name="connsiteY9" fmla="*/ 9031 h 10031"/>
              <a:gd name="connsiteX10" fmla="*/ 0 w 14733"/>
              <a:gd name="connsiteY10" fmla="*/ 1031 h 10031"/>
              <a:gd name="connsiteX0" fmla="*/ 0 w 14733"/>
              <a:gd name="connsiteY0" fmla="*/ 1031 h 10031"/>
              <a:gd name="connsiteX1" fmla="*/ 2469 w 14733"/>
              <a:gd name="connsiteY1" fmla="*/ 4371 h 10031"/>
              <a:gd name="connsiteX2" fmla="*/ 5123 w 14733"/>
              <a:gd name="connsiteY2" fmla="*/ 4952 h 10031"/>
              <a:gd name="connsiteX3" fmla="*/ 7500 w 14733"/>
              <a:gd name="connsiteY3" fmla="*/ 31 h 10031"/>
              <a:gd name="connsiteX4" fmla="*/ 14733 w 14733"/>
              <a:gd name="connsiteY4" fmla="*/ 2885 h 10031"/>
              <a:gd name="connsiteX5" fmla="*/ 13470 w 14733"/>
              <a:gd name="connsiteY5" fmla="*/ 9864 h 10031"/>
              <a:gd name="connsiteX6" fmla="*/ 8948 w 14733"/>
              <a:gd name="connsiteY6" fmla="*/ 5638 h 10031"/>
              <a:gd name="connsiteX7" fmla="*/ 5000 w 14733"/>
              <a:gd name="connsiteY7" fmla="*/ 9031 h 10031"/>
              <a:gd name="connsiteX8" fmla="*/ 2500 w 14733"/>
              <a:gd name="connsiteY8" fmla="*/ 10031 h 10031"/>
              <a:gd name="connsiteX9" fmla="*/ 0 w 14733"/>
              <a:gd name="connsiteY9" fmla="*/ 9031 h 10031"/>
              <a:gd name="connsiteX10" fmla="*/ 0 w 14733"/>
              <a:gd name="connsiteY10" fmla="*/ 1031 h 10031"/>
              <a:gd name="connsiteX0" fmla="*/ 0 w 14733"/>
              <a:gd name="connsiteY0" fmla="*/ 1031 h 10031"/>
              <a:gd name="connsiteX1" fmla="*/ 2469 w 14733"/>
              <a:gd name="connsiteY1" fmla="*/ 4371 h 10031"/>
              <a:gd name="connsiteX2" fmla="*/ 5123 w 14733"/>
              <a:gd name="connsiteY2" fmla="*/ 4952 h 10031"/>
              <a:gd name="connsiteX3" fmla="*/ 7500 w 14733"/>
              <a:gd name="connsiteY3" fmla="*/ 31 h 10031"/>
              <a:gd name="connsiteX4" fmla="*/ 14733 w 14733"/>
              <a:gd name="connsiteY4" fmla="*/ 2885 h 10031"/>
              <a:gd name="connsiteX5" fmla="*/ 13470 w 14733"/>
              <a:gd name="connsiteY5" fmla="*/ 9864 h 10031"/>
              <a:gd name="connsiteX6" fmla="*/ 9786 w 14733"/>
              <a:gd name="connsiteY6" fmla="*/ 4417 h 10031"/>
              <a:gd name="connsiteX7" fmla="*/ 5000 w 14733"/>
              <a:gd name="connsiteY7" fmla="*/ 9031 h 10031"/>
              <a:gd name="connsiteX8" fmla="*/ 2500 w 14733"/>
              <a:gd name="connsiteY8" fmla="*/ 10031 h 10031"/>
              <a:gd name="connsiteX9" fmla="*/ 0 w 14733"/>
              <a:gd name="connsiteY9" fmla="*/ 9031 h 10031"/>
              <a:gd name="connsiteX10" fmla="*/ 0 w 14733"/>
              <a:gd name="connsiteY10" fmla="*/ 1031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3" h="10031">
                <a:moveTo>
                  <a:pt x="0" y="1031"/>
                </a:moveTo>
                <a:cubicBezTo>
                  <a:pt x="0" y="1583"/>
                  <a:pt x="3334" y="1985"/>
                  <a:pt x="2469" y="4371"/>
                </a:cubicBezTo>
                <a:cubicBezTo>
                  <a:pt x="1604" y="6757"/>
                  <a:pt x="4285" y="5675"/>
                  <a:pt x="5123" y="4952"/>
                </a:cubicBezTo>
                <a:cubicBezTo>
                  <a:pt x="5961" y="4229"/>
                  <a:pt x="5898" y="375"/>
                  <a:pt x="7500" y="31"/>
                </a:cubicBezTo>
                <a:cubicBezTo>
                  <a:pt x="9102" y="-313"/>
                  <a:pt x="14733" y="2333"/>
                  <a:pt x="14733" y="2885"/>
                </a:cubicBezTo>
                <a:lnTo>
                  <a:pt x="13470" y="9864"/>
                </a:lnTo>
                <a:cubicBezTo>
                  <a:pt x="13470" y="9312"/>
                  <a:pt x="11198" y="4556"/>
                  <a:pt x="9786" y="4417"/>
                </a:cubicBezTo>
                <a:cubicBezTo>
                  <a:pt x="8374" y="4278"/>
                  <a:pt x="6214" y="8095"/>
                  <a:pt x="5000" y="9031"/>
                </a:cubicBezTo>
                <a:cubicBezTo>
                  <a:pt x="3786" y="9967"/>
                  <a:pt x="3881" y="10031"/>
                  <a:pt x="2500" y="10031"/>
                </a:cubicBezTo>
                <a:cubicBezTo>
                  <a:pt x="1119" y="10031"/>
                  <a:pt x="0" y="9583"/>
                  <a:pt x="0" y="9031"/>
                </a:cubicBezTo>
                <a:lnTo>
                  <a:pt x="0" y="1031"/>
                </a:lnTo>
                <a:close/>
              </a:path>
            </a:pathLst>
          </a:custGeom>
          <a:gradFill>
            <a:gsLst>
              <a:gs pos="81000">
                <a:srgbClr val="FF0000">
                  <a:alpha val="43000"/>
                  <a:lumMod val="95000"/>
                </a:srgbClr>
              </a:gs>
              <a:gs pos="39000">
                <a:schemeClr val="accent6"/>
              </a:gs>
              <a:gs pos="11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BA97E1-241D-4969-994D-0B3DD456D898}"/>
              </a:ext>
            </a:extLst>
          </p:cNvPr>
          <p:cNvSpPr txBox="1"/>
          <p:nvPr/>
        </p:nvSpPr>
        <p:spPr>
          <a:xfrm>
            <a:off x="5815200" y="979711"/>
            <a:ext cx="453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https://gifmaker.me/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DB17A-D40A-4D54-8562-158ED4A5E32F}"/>
              </a:ext>
            </a:extLst>
          </p:cNvPr>
          <p:cNvSpPr txBox="1"/>
          <p:nvPr/>
        </p:nvSpPr>
        <p:spPr>
          <a:xfrm>
            <a:off x="7091359" y="2612027"/>
            <a:ext cx="453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https://www.myspacegens.com/handler.php?gen=animatedimage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DA972D4-2A79-4786-A365-511152BD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21" y="2272601"/>
            <a:ext cx="1560834" cy="15608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092BDB-22E8-484E-AB0F-EAC25B9BA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10" y="355986"/>
            <a:ext cx="1737046" cy="17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5DA1A3-8ADF-40AA-A1CF-CEB72546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489177"/>
            <a:ext cx="2268488" cy="2238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99EEAC-A256-4A37-9445-4BD94B4E7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8" y="3242419"/>
            <a:ext cx="11838872" cy="2959718"/>
          </a:xfrm>
          <a:prstGeom prst="rect">
            <a:avLst/>
          </a:prstGeom>
        </p:spPr>
      </p:pic>
      <p:pic>
        <p:nvPicPr>
          <p:cNvPr id="1026" name="Picture 2" descr="Thinking Shocked Open Mouth - Sticker Thinking Emoji Transparent PNG -  384x384 - Free Download on NicePNG">
            <a:extLst>
              <a:ext uri="{FF2B5EF4-FFF2-40B4-BE49-F238E27FC236}">
                <a16:creationId xmlns:a16="http://schemas.microsoft.com/office/drawing/2014/main" id="{ECBF4E18-F93D-47B8-8056-02CE2E09B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1" r="27964" b="6869"/>
          <a:stretch/>
        </p:blipFill>
        <p:spPr bwMode="auto">
          <a:xfrm>
            <a:off x="2916921" y="469282"/>
            <a:ext cx="2268488" cy="22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3EE791-D449-4F94-9E4E-C380CF9E05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24" t="9932" r="29476" b="7988"/>
          <a:stretch/>
        </p:blipFill>
        <p:spPr>
          <a:xfrm>
            <a:off x="5185409" y="655863"/>
            <a:ext cx="1941163" cy="1951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5186FF-1BA8-43F5-964C-4C8131524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0807" y="616617"/>
            <a:ext cx="2110936" cy="2110936"/>
          </a:xfrm>
          <a:prstGeom prst="rect">
            <a:avLst/>
          </a:prstGeom>
        </p:spPr>
      </p:pic>
      <p:pic>
        <p:nvPicPr>
          <p:cNvPr id="1028" name="Picture 4" descr="Emoji cara de celoso | Emojis para whatsapp, Emoticones para whatsapp  gratis, Emoticonos divertidos">
            <a:extLst>
              <a:ext uri="{FF2B5EF4-FFF2-40B4-BE49-F238E27FC236}">
                <a16:creationId xmlns:a16="http://schemas.microsoft.com/office/drawing/2014/main" id="{9209C78F-4DE3-4494-9305-B6B7A58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19" y="537558"/>
            <a:ext cx="2229241" cy="22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o 21"/>
          <p:cNvSpPr/>
          <p:nvPr/>
        </p:nvSpPr>
        <p:spPr>
          <a:xfrm rot="7986946">
            <a:off x="6500350" y="2702138"/>
            <a:ext cx="2152356" cy="990467"/>
          </a:xfrm>
          <a:prstGeom prst="arc">
            <a:avLst>
              <a:gd name="adj1" fmla="val 14962586"/>
              <a:gd name="adj2" fmla="val 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8496886" y="5090596"/>
            <a:ext cx="2278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Happy</a:t>
            </a:r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733170" y="1933456"/>
            <a:ext cx="5072472" cy="3843035"/>
            <a:chOff x="2733170" y="1933456"/>
            <a:chExt cx="5072472" cy="3843035"/>
          </a:xfrm>
        </p:grpSpPr>
        <p:sp>
          <p:nvSpPr>
            <p:cNvPr id="23" name="Arco 22"/>
            <p:cNvSpPr/>
            <p:nvPr/>
          </p:nvSpPr>
          <p:spPr>
            <a:xfrm rot="21197527" flipV="1">
              <a:off x="5653286" y="2388565"/>
              <a:ext cx="2152356" cy="1104829"/>
            </a:xfrm>
            <a:prstGeom prst="arc">
              <a:avLst>
                <a:gd name="adj1" fmla="val 16200000"/>
                <a:gd name="adj2" fmla="val 1165724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Arco 23"/>
            <p:cNvSpPr/>
            <p:nvPr/>
          </p:nvSpPr>
          <p:spPr>
            <a:xfrm rot="20368040" flipV="1">
              <a:off x="5273663" y="2047156"/>
              <a:ext cx="2152356" cy="1104829"/>
            </a:xfrm>
            <a:prstGeom prst="arc">
              <a:avLst>
                <a:gd name="adj1" fmla="val 16200000"/>
                <a:gd name="adj2" fmla="val 1165724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Arco 25"/>
            <p:cNvSpPr/>
            <p:nvPr/>
          </p:nvSpPr>
          <p:spPr>
            <a:xfrm rot="11031760">
              <a:off x="2733170" y="2785344"/>
              <a:ext cx="2152356" cy="990467"/>
            </a:xfrm>
            <a:prstGeom prst="arc">
              <a:avLst>
                <a:gd name="adj1" fmla="val 16200000"/>
                <a:gd name="adj2" fmla="val 331033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Arco 26"/>
            <p:cNvSpPr/>
            <p:nvPr/>
          </p:nvSpPr>
          <p:spPr>
            <a:xfrm rot="521031" flipH="1" flipV="1">
              <a:off x="2783071" y="2243479"/>
              <a:ext cx="1955810" cy="1104829"/>
            </a:xfrm>
            <a:prstGeom prst="arc">
              <a:avLst>
                <a:gd name="adj1" fmla="val 14476046"/>
                <a:gd name="adj2" fmla="val 1247066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Arco 27"/>
            <p:cNvSpPr/>
            <p:nvPr/>
          </p:nvSpPr>
          <p:spPr>
            <a:xfrm rot="655142" flipH="1" flipV="1">
              <a:off x="3098586" y="1933456"/>
              <a:ext cx="2160826" cy="1104829"/>
            </a:xfrm>
            <a:prstGeom prst="arc">
              <a:avLst>
                <a:gd name="adj1" fmla="val 16200000"/>
                <a:gd name="adj2" fmla="val 1165724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5038F4F-EE7D-4A2C-8874-E8BB725D4390}"/>
                </a:ext>
              </a:extLst>
            </p:cNvPr>
            <p:cNvSpPr/>
            <p:nvPr/>
          </p:nvSpPr>
          <p:spPr>
            <a:xfrm flipH="1">
              <a:off x="3735053" y="2609958"/>
              <a:ext cx="1669432" cy="3166533"/>
            </a:xfrm>
            <a:prstGeom prst="ellips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09600" dist="495300" dir="2700000" algn="ctr">
                <a:srgbClr val="000000">
                  <a:alpha val="16000"/>
                </a:srgbClr>
              </a:outerShdw>
            </a:effectLst>
            <a:scene3d>
              <a:camera prst="isometricOffAxis1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5038F4F-EE7D-4A2C-8874-E8BB725D4390}"/>
                </a:ext>
              </a:extLst>
            </p:cNvPr>
            <p:cNvSpPr/>
            <p:nvPr/>
          </p:nvSpPr>
          <p:spPr>
            <a:xfrm>
              <a:off x="5211637" y="2609958"/>
              <a:ext cx="1845733" cy="3166533"/>
            </a:xfrm>
            <a:prstGeom prst="ellipse">
              <a:avLst/>
            </a:prstGeom>
            <a:ln w="76200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FA43B30-32CA-4A21-98C9-8BC207CBE48A}"/>
                </a:ext>
              </a:extLst>
            </p:cNvPr>
            <p:cNvSpPr/>
            <p:nvPr/>
          </p:nvSpPr>
          <p:spPr>
            <a:xfrm>
              <a:off x="4041373" y="3256048"/>
              <a:ext cx="999066" cy="171026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2">
                  <a:lumMod val="75000"/>
                </a:schemeClr>
              </a:solidFill>
            </a:ln>
            <a:effectLst>
              <a:outerShdw blurRad="4445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246DC81-9A5D-4AAA-B87C-9D4CC75D7A15}"/>
                </a:ext>
              </a:extLst>
            </p:cNvPr>
            <p:cNvSpPr/>
            <p:nvPr/>
          </p:nvSpPr>
          <p:spPr>
            <a:xfrm>
              <a:off x="5437694" y="3438245"/>
              <a:ext cx="999066" cy="171026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2">
                  <a:lumMod val="75000"/>
                </a:schemeClr>
              </a:solidFill>
            </a:ln>
            <a:effectLst>
              <a:outerShdw blurRad="4445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1FA43B30-32CA-4A21-98C9-8BC207CBE48A}"/>
                </a:ext>
              </a:extLst>
            </p:cNvPr>
            <p:cNvSpPr/>
            <p:nvPr/>
          </p:nvSpPr>
          <p:spPr>
            <a:xfrm>
              <a:off x="4163066" y="3609591"/>
              <a:ext cx="694734" cy="900173"/>
            </a:xfrm>
            <a:prstGeom prst="ellipse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900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2794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Elipse 17">
              <a:extLst>
                <a:ext uri="{FF2B5EF4-FFF2-40B4-BE49-F238E27FC236}">
                  <a16:creationId xmlns:a16="http://schemas.microsoft.com/office/drawing/2014/main" id="{84EE8ABA-AC95-4DD2-B3C3-8FC5A0A3C0A1}"/>
                </a:ext>
              </a:extLst>
            </p:cNvPr>
            <p:cNvSpPr/>
            <p:nvPr/>
          </p:nvSpPr>
          <p:spPr>
            <a:xfrm rot="19190061">
              <a:off x="4131217" y="4404583"/>
              <a:ext cx="329083" cy="303131"/>
            </a:xfrm>
            <a:custGeom>
              <a:avLst/>
              <a:gdLst>
                <a:gd name="connsiteX0" fmla="*/ 0 w 380998"/>
                <a:gd name="connsiteY0" fmla="*/ 160866 h 321731"/>
                <a:gd name="connsiteX1" fmla="*/ 190499 w 380998"/>
                <a:gd name="connsiteY1" fmla="*/ 0 h 321731"/>
                <a:gd name="connsiteX2" fmla="*/ 380998 w 380998"/>
                <a:gd name="connsiteY2" fmla="*/ 160866 h 321731"/>
                <a:gd name="connsiteX3" fmla="*/ 190499 w 380998"/>
                <a:gd name="connsiteY3" fmla="*/ 321732 h 321731"/>
                <a:gd name="connsiteX4" fmla="*/ 0 w 380998"/>
                <a:gd name="connsiteY4" fmla="*/ 160866 h 321731"/>
                <a:gd name="connsiteX0" fmla="*/ 0 w 290846"/>
                <a:gd name="connsiteY0" fmla="*/ 186796 h 322157"/>
                <a:gd name="connsiteX1" fmla="*/ 100347 w 290846"/>
                <a:gd name="connsiteY1" fmla="*/ 172 h 322157"/>
                <a:gd name="connsiteX2" fmla="*/ 290846 w 290846"/>
                <a:gd name="connsiteY2" fmla="*/ 161038 h 322157"/>
                <a:gd name="connsiteX3" fmla="*/ 100347 w 290846"/>
                <a:gd name="connsiteY3" fmla="*/ 321904 h 322157"/>
                <a:gd name="connsiteX4" fmla="*/ 0 w 290846"/>
                <a:gd name="connsiteY4" fmla="*/ 186796 h 32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46" h="322157">
                  <a:moveTo>
                    <a:pt x="0" y="186796"/>
                  </a:moveTo>
                  <a:cubicBezTo>
                    <a:pt x="0" y="97952"/>
                    <a:pt x="51873" y="4465"/>
                    <a:pt x="100347" y="172"/>
                  </a:cubicBezTo>
                  <a:cubicBezTo>
                    <a:pt x="148821" y="-4121"/>
                    <a:pt x="290846" y="72194"/>
                    <a:pt x="290846" y="161038"/>
                  </a:cubicBezTo>
                  <a:cubicBezTo>
                    <a:pt x="290846" y="249882"/>
                    <a:pt x="148821" y="317611"/>
                    <a:pt x="100347" y="321904"/>
                  </a:cubicBezTo>
                  <a:cubicBezTo>
                    <a:pt x="51873" y="326197"/>
                    <a:pt x="0" y="275640"/>
                    <a:pt x="0" y="186796"/>
                  </a:cubicBezTo>
                  <a:close/>
                </a:path>
              </a:pathLst>
            </a:cu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D74FE0F-DB42-46EB-B58D-74EF901572A5}"/>
                </a:ext>
              </a:extLst>
            </p:cNvPr>
            <p:cNvSpPr/>
            <p:nvPr/>
          </p:nvSpPr>
          <p:spPr>
            <a:xfrm>
              <a:off x="4573178" y="3369650"/>
              <a:ext cx="313268" cy="406395"/>
            </a:xfrm>
            <a:prstGeom prst="ellipse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FA43B30-32CA-4A21-98C9-8BC207CBE48A}"/>
                </a:ext>
              </a:extLst>
            </p:cNvPr>
            <p:cNvSpPr/>
            <p:nvPr/>
          </p:nvSpPr>
          <p:spPr>
            <a:xfrm>
              <a:off x="5596126" y="3827211"/>
              <a:ext cx="694734" cy="900173"/>
            </a:xfrm>
            <a:prstGeom prst="ellipse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900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4EE8ABA-AC95-4DD2-B3C3-8FC5A0A3C0A1}"/>
                </a:ext>
              </a:extLst>
            </p:cNvPr>
            <p:cNvSpPr/>
            <p:nvPr/>
          </p:nvSpPr>
          <p:spPr>
            <a:xfrm rot="19190061">
              <a:off x="5509184" y="4519978"/>
              <a:ext cx="329083" cy="303131"/>
            </a:xfrm>
            <a:custGeom>
              <a:avLst/>
              <a:gdLst>
                <a:gd name="connsiteX0" fmla="*/ 0 w 380998"/>
                <a:gd name="connsiteY0" fmla="*/ 160866 h 321731"/>
                <a:gd name="connsiteX1" fmla="*/ 190499 w 380998"/>
                <a:gd name="connsiteY1" fmla="*/ 0 h 321731"/>
                <a:gd name="connsiteX2" fmla="*/ 380998 w 380998"/>
                <a:gd name="connsiteY2" fmla="*/ 160866 h 321731"/>
                <a:gd name="connsiteX3" fmla="*/ 190499 w 380998"/>
                <a:gd name="connsiteY3" fmla="*/ 321732 h 321731"/>
                <a:gd name="connsiteX4" fmla="*/ 0 w 380998"/>
                <a:gd name="connsiteY4" fmla="*/ 160866 h 321731"/>
                <a:gd name="connsiteX0" fmla="*/ 0 w 290846"/>
                <a:gd name="connsiteY0" fmla="*/ 186796 h 322157"/>
                <a:gd name="connsiteX1" fmla="*/ 100347 w 290846"/>
                <a:gd name="connsiteY1" fmla="*/ 172 h 322157"/>
                <a:gd name="connsiteX2" fmla="*/ 290846 w 290846"/>
                <a:gd name="connsiteY2" fmla="*/ 161038 h 322157"/>
                <a:gd name="connsiteX3" fmla="*/ 100347 w 290846"/>
                <a:gd name="connsiteY3" fmla="*/ 321904 h 322157"/>
                <a:gd name="connsiteX4" fmla="*/ 0 w 290846"/>
                <a:gd name="connsiteY4" fmla="*/ 186796 h 32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846" h="322157">
                  <a:moveTo>
                    <a:pt x="0" y="186796"/>
                  </a:moveTo>
                  <a:cubicBezTo>
                    <a:pt x="0" y="97952"/>
                    <a:pt x="51873" y="4465"/>
                    <a:pt x="100347" y="172"/>
                  </a:cubicBezTo>
                  <a:cubicBezTo>
                    <a:pt x="148821" y="-4121"/>
                    <a:pt x="290846" y="72194"/>
                    <a:pt x="290846" y="161038"/>
                  </a:cubicBezTo>
                  <a:cubicBezTo>
                    <a:pt x="290846" y="249882"/>
                    <a:pt x="148821" y="317611"/>
                    <a:pt x="100347" y="321904"/>
                  </a:cubicBezTo>
                  <a:cubicBezTo>
                    <a:pt x="51873" y="326197"/>
                    <a:pt x="0" y="275640"/>
                    <a:pt x="0" y="186796"/>
                  </a:cubicBezTo>
                  <a:close/>
                </a:path>
              </a:pathLst>
            </a:cu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4EE8ABA-AC95-4DD2-B3C3-8FC5A0A3C0A1}"/>
                </a:ext>
              </a:extLst>
            </p:cNvPr>
            <p:cNvSpPr/>
            <p:nvPr/>
          </p:nvSpPr>
          <p:spPr>
            <a:xfrm rot="4126550">
              <a:off x="6070062" y="3785118"/>
              <a:ext cx="380998" cy="321731"/>
            </a:xfrm>
            <a:prstGeom prst="ellipse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368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E521CC-3B63-4380-955E-C11E43B54C23}"/>
              </a:ext>
            </a:extLst>
          </p:cNvPr>
          <p:cNvSpPr/>
          <p:nvPr/>
        </p:nvSpPr>
        <p:spPr>
          <a:xfrm>
            <a:off x="773994" y="298026"/>
            <a:ext cx="922162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Ways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acomplish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mission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CC80BA-C8EA-4EEA-9FB4-89A5DA6A9A48}"/>
              </a:ext>
            </a:extLst>
          </p:cNvPr>
          <p:cNvSpPr/>
          <p:nvPr/>
        </p:nvSpPr>
        <p:spPr>
          <a:xfrm>
            <a:off x="2004290" y="1951049"/>
            <a:ext cx="5445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Ugly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75CCCF-0E29-495D-A3A9-08ABA8674B4D}"/>
              </a:ext>
            </a:extLst>
          </p:cNvPr>
          <p:cNvSpPr/>
          <p:nvPr/>
        </p:nvSpPr>
        <p:spPr>
          <a:xfrm>
            <a:off x="2004290" y="3631357"/>
            <a:ext cx="5445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Average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EF15547-4F0F-46CC-BF59-EDED6E6F7DCB}"/>
              </a:ext>
            </a:extLst>
          </p:cNvPr>
          <p:cNvSpPr/>
          <p:nvPr/>
        </p:nvSpPr>
        <p:spPr>
          <a:xfrm>
            <a:off x="2004290" y="5334899"/>
            <a:ext cx="5445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Cool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F493227D-4812-4BE1-85A6-12BB59120B46}"/>
              </a:ext>
            </a:extLst>
          </p:cNvPr>
          <p:cNvSpPr/>
          <p:nvPr/>
        </p:nvSpPr>
        <p:spPr>
          <a:xfrm>
            <a:off x="1117600" y="3363329"/>
            <a:ext cx="1560945" cy="1600200"/>
          </a:xfrm>
          <a:prstGeom prst="flowChartAlternateProcess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A754682-0C2B-4F14-A5CD-25D61004D10A}"/>
              </a:ext>
            </a:extLst>
          </p:cNvPr>
          <p:cNvGrpSpPr/>
          <p:nvPr/>
        </p:nvGrpSpPr>
        <p:grpSpPr>
          <a:xfrm>
            <a:off x="609600" y="1487055"/>
            <a:ext cx="2983345" cy="1757218"/>
            <a:chOff x="609600" y="1487055"/>
            <a:chExt cx="2983345" cy="1757218"/>
          </a:xfrm>
        </p:grpSpPr>
        <p:sp>
          <p:nvSpPr>
            <p:cNvPr id="3" name="Diagrama de flujo: proceso alternativo 2">
              <a:extLst>
                <a:ext uri="{FF2B5EF4-FFF2-40B4-BE49-F238E27FC236}">
                  <a16:creationId xmlns:a16="http://schemas.microsoft.com/office/drawing/2014/main" id="{F48B53C3-8E97-4470-AA6B-3F9DB2DF7D40}"/>
                </a:ext>
              </a:extLst>
            </p:cNvPr>
            <p:cNvSpPr/>
            <p:nvPr/>
          </p:nvSpPr>
          <p:spPr>
            <a:xfrm>
              <a:off x="1117600" y="1644073"/>
              <a:ext cx="1560945" cy="1600200"/>
            </a:xfrm>
            <a:prstGeom prst="flowChartAlternateProcess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E44C1D9-FA2A-431D-AEE5-31EE4AAC45AE}"/>
                </a:ext>
              </a:extLst>
            </p:cNvPr>
            <p:cNvSpPr/>
            <p:nvPr/>
          </p:nvSpPr>
          <p:spPr>
            <a:xfrm>
              <a:off x="609600" y="1487055"/>
              <a:ext cx="2983345" cy="1708727"/>
            </a:xfrm>
            <a:custGeom>
              <a:avLst/>
              <a:gdLst>
                <a:gd name="connsiteX0" fmla="*/ 1357745 w 2983345"/>
                <a:gd name="connsiteY0" fmla="*/ 397163 h 1708727"/>
                <a:gd name="connsiteX1" fmla="*/ 2290618 w 2983345"/>
                <a:gd name="connsiteY1" fmla="*/ 711200 h 1708727"/>
                <a:gd name="connsiteX2" fmla="*/ 942109 w 2983345"/>
                <a:gd name="connsiteY2" fmla="*/ 738909 h 1708727"/>
                <a:gd name="connsiteX3" fmla="*/ 785091 w 2983345"/>
                <a:gd name="connsiteY3" fmla="*/ 748145 h 1708727"/>
                <a:gd name="connsiteX4" fmla="*/ 674255 w 2983345"/>
                <a:gd name="connsiteY4" fmla="*/ 775854 h 1708727"/>
                <a:gd name="connsiteX5" fmla="*/ 692727 w 2983345"/>
                <a:gd name="connsiteY5" fmla="*/ 729672 h 1708727"/>
                <a:gd name="connsiteX6" fmla="*/ 886691 w 2983345"/>
                <a:gd name="connsiteY6" fmla="*/ 554181 h 1708727"/>
                <a:gd name="connsiteX7" fmla="*/ 1052945 w 2983345"/>
                <a:gd name="connsiteY7" fmla="*/ 350981 h 1708727"/>
                <a:gd name="connsiteX8" fmla="*/ 1126836 w 2983345"/>
                <a:gd name="connsiteY8" fmla="*/ 258618 h 1708727"/>
                <a:gd name="connsiteX9" fmla="*/ 1228436 w 2983345"/>
                <a:gd name="connsiteY9" fmla="*/ 166254 h 1708727"/>
                <a:gd name="connsiteX10" fmla="*/ 1246909 w 2983345"/>
                <a:gd name="connsiteY10" fmla="*/ 138545 h 1708727"/>
                <a:gd name="connsiteX11" fmla="*/ 1265382 w 2983345"/>
                <a:gd name="connsiteY11" fmla="*/ 711200 h 1708727"/>
                <a:gd name="connsiteX12" fmla="*/ 1302327 w 2983345"/>
                <a:gd name="connsiteY12" fmla="*/ 794327 h 1708727"/>
                <a:gd name="connsiteX13" fmla="*/ 1320800 w 2983345"/>
                <a:gd name="connsiteY13" fmla="*/ 858981 h 1708727"/>
                <a:gd name="connsiteX14" fmla="*/ 1330036 w 2983345"/>
                <a:gd name="connsiteY14" fmla="*/ 895927 h 1708727"/>
                <a:gd name="connsiteX15" fmla="*/ 1348509 w 2983345"/>
                <a:gd name="connsiteY15" fmla="*/ 923636 h 1708727"/>
                <a:gd name="connsiteX16" fmla="*/ 1320800 w 2983345"/>
                <a:gd name="connsiteY16" fmla="*/ 969818 h 1708727"/>
                <a:gd name="connsiteX17" fmla="*/ 1117600 w 2983345"/>
                <a:gd name="connsiteY17" fmla="*/ 932872 h 1708727"/>
                <a:gd name="connsiteX18" fmla="*/ 914400 w 2983345"/>
                <a:gd name="connsiteY18" fmla="*/ 822036 h 1708727"/>
                <a:gd name="connsiteX19" fmla="*/ 711200 w 2983345"/>
                <a:gd name="connsiteY19" fmla="*/ 665018 h 1708727"/>
                <a:gd name="connsiteX20" fmla="*/ 628073 w 2983345"/>
                <a:gd name="connsiteY20" fmla="*/ 609600 h 1708727"/>
                <a:gd name="connsiteX21" fmla="*/ 544945 w 2983345"/>
                <a:gd name="connsiteY21" fmla="*/ 544945 h 1708727"/>
                <a:gd name="connsiteX22" fmla="*/ 729673 w 2983345"/>
                <a:gd name="connsiteY22" fmla="*/ 498763 h 1708727"/>
                <a:gd name="connsiteX23" fmla="*/ 997527 w 2983345"/>
                <a:gd name="connsiteY23" fmla="*/ 480290 h 1708727"/>
                <a:gd name="connsiteX24" fmla="*/ 1320800 w 2983345"/>
                <a:gd name="connsiteY24" fmla="*/ 508000 h 1708727"/>
                <a:gd name="connsiteX25" fmla="*/ 1597891 w 2983345"/>
                <a:gd name="connsiteY25" fmla="*/ 572654 h 1708727"/>
                <a:gd name="connsiteX26" fmla="*/ 1690255 w 2983345"/>
                <a:gd name="connsiteY26" fmla="*/ 581890 h 1708727"/>
                <a:gd name="connsiteX27" fmla="*/ 1727200 w 2983345"/>
                <a:gd name="connsiteY27" fmla="*/ 591127 h 1708727"/>
                <a:gd name="connsiteX28" fmla="*/ 1745673 w 2983345"/>
                <a:gd name="connsiteY28" fmla="*/ 738909 h 1708727"/>
                <a:gd name="connsiteX29" fmla="*/ 1690255 w 2983345"/>
                <a:gd name="connsiteY29" fmla="*/ 923636 h 1708727"/>
                <a:gd name="connsiteX30" fmla="*/ 1662545 w 2983345"/>
                <a:gd name="connsiteY30" fmla="*/ 1016000 h 1708727"/>
                <a:gd name="connsiteX31" fmla="*/ 1616364 w 2983345"/>
                <a:gd name="connsiteY31" fmla="*/ 1108363 h 1708727"/>
                <a:gd name="connsiteX32" fmla="*/ 1588655 w 2983345"/>
                <a:gd name="connsiteY32" fmla="*/ 1182254 h 1708727"/>
                <a:gd name="connsiteX33" fmla="*/ 1542473 w 2983345"/>
                <a:gd name="connsiteY33" fmla="*/ 1163781 h 1708727"/>
                <a:gd name="connsiteX34" fmla="*/ 1459345 w 2983345"/>
                <a:gd name="connsiteY34" fmla="*/ 969818 h 1708727"/>
                <a:gd name="connsiteX35" fmla="*/ 1200727 w 2983345"/>
                <a:gd name="connsiteY35" fmla="*/ 387927 h 1708727"/>
                <a:gd name="connsiteX36" fmla="*/ 1117600 w 2983345"/>
                <a:gd name="connsiteY36" fmla="*/ 221672 h 1708727"/>
                <a:gd name="connsiteX37" fmla="*/ 1108364 w 2983345"/>
                <a:gd name="connsiteY37" fmla="*/ 258618 h 1708727"/>
                <a:gd name="connsiteX38" fmla="*/ 1136073 w 2983345"/>
                <a:gd name="connsiteY38" fmla="*/ 323272 h 1708727"/>
                <a:gd name="connsiteX39" fmla="*/ 1339273 w 2983345"/>
                <a:gd name="connsiteY39" fmla="*/ 526472 h 1708727"/>
                <a:gd name="connsiteX40" fmla="*/ 1477818 w 2983345"/>
                <a:gd name="connsiteY40" fmla="*/ 600363 h 1708727"/>
                <a:gd name="connsiteX41" fmla="*/ 1828800 w 2983345"/>
                <a:gd name="connsiteY41" fmla="*/ 812800 h 1708727"/>
                <a:gd name="connsiteX42" fmla="*/ 1939636 w 2983345"/>
                <a:gd name="connsiteY42" fmla="*/ 868218 h 1708727"/>
                <a:gd name="connsiteX43" fmla="*/ 2032000 w 2983345"/>
                <a:gd name="connsiteY43" fmla="*/ 923636 h 1708727"/>
                <a:gd name="connsiteX44" fmla="*/ 1921164 w 2983345"/>
                <a:gd name="connsiteY44" fmla="*/ 979054 h 1708727"/>
                <a:gd name="connsiteX45" fmla="*/ 1847273 w 2983345"/>
                <a:gd name="connsiteY45" fmla="*/ 1016000 h 1708727"/>
                <a:gd name="connsiteX46" fmla="*/ 1662545 w 2983345"/>
                <a:gd name="connsiteY46" fmla="*/ 1080654 h 1708727"/>
                <a:gd name="connsiteX47" fmla="*/ 1487055 w 2983345"/>
                <a:gd name="connsiteY47" fmla="*/ 1173018 h 1708727"/>
                <a:gd name="connsiteX48" fmla="*/ 1450109 w 2983345"/>
                <a:gd name="connsiteY48" fmla="*/ 1200727 h 1708727"/>
                <a:gd name="connsiteX49" fmla="*/ 1422400 w 2983345"/>
                <a:gd name="connsiteY49" fmla="*/ 1219200 h 1708727"/>
                <a:gd name="connsiteX50" fmla="*/ 1413164 w 2983345"/>
                <a:gd name="connsiteY50" fmla="*/ 1062181 h 1708727"/>
                <a:gd name="connsiteX51" fmla="*/ 1403927 w 2983345"/>
                <a:gd name="connsiteY51" fmla="*/ 1034472 h 1708727"/>
                <a:gd name="connsiteX52" fmla="*/ 1376218 w 2983345"/>
                <a:gd name="connsiteY52" fmla="*/ 1006763 h 1708727"/>
                <a:gd name="connsiteX53" fmla="*/ 1330036 w 2983345"/>
                <a:gd name="connsiteY53" fmla="*/ 997527 h 1708727"/>
                <a:gd name="connsiteX54" fmla="*/ 1283855 w 2983345"/>
                <a:gd name="connsiteY54" fmla="*/ 1006763 h 1708727"/>
                <a:gd name="connsiteX55" fmla="*/ 1145309 w 2983345"/>
                <a:gd name="connsiteY55" fmla="*/ 1136072 h 1708727"/>
                <a:gd name="connsiteX56" fmla="*/ 1126836 w 2983345"/>
                <a:gd name="connsiteY56" fmla="*/ 1182254 h 1708727"/>
                <a:gd name="connsiteX57" fmla="*/ 1154545 w 2983345"/>
                <a:gd name="connsiteY57" fmla="*/ 1394690 h 1708727"/>
                <a:gd name="connsiteX58" fmla="*/ 1228436 w 2983345"/>
                <a:gd name="connsiteY58" fmla="*/ 1459345 h 1708727"/>
                <a:gd name="connsiteX59" fmla="*/ 1265382 w 2983345"/>
                <a:gd name="connsiteY59" fmla="*/ 1496290 h 1708727"/>
                <a:gd name="connsiteX60" fmla="*/ 1320800 w 2983345"/>
                <a:gd name="connsiteY60" fmla="*/ 1524000 h 1708727"/>
                <a:gd name="connsiteX61" fmla="*/ 1403927 w 2983345"/>
                <a:gd name="connsiteY61" fmla="*/ 1551709 h 1708727"/>
                <a:gd name="connsiteX62" fmla="*/ 1524000 w 2983345"/>
                <a:gd name="connsiteY62" fmla="*/ 1533236 h 1708727"/>
                <a:gd name="connsiteX63" fmla="*/ 1560945 w 2983345"/>
                <a:gd name="connsiteY63" fmla="*/ 1505527 h 1708727"/>
                <a:gd name="connsiteX64" fmla="*/ 1616364 w 2983345"/>
                <a:gd name="connsiteY64" fmla="*/ 1440872 h 1708727"/>
                <a:gd name="connsiteX65" fmla="*/ 1625600 w 2983345"/>
                <a:gd name="connsiteY65" fmla="*/ 1403927 h 1708727"/>
                <a:gd name="connsiteX66" fmla="*/ 1579418 w 2983345"/>
                <a:gd name="connsiteY66" fmla="*/ 1145309 h 1708727"/>
                <a:gd name="connsiteX67" fmla="*/ 1496291 w 2983345"/>
                <a:gd name="connsiteY67" fmla="*/ 960581 h 1708727"/>
                <a:gd name="connsiteX68" fmla="*/ 1440873 w 2983345"/>
                <a:gd name="connsiteY68" fmla="*/ 895927 h 1708727"/>
                <a:gd name="connsiteX69" fmla="*/ 1320800 w 2983345"/>
                <a:gd name="connsiteY69" fmla="*/ 803563 h 1708727"/>
                <a:gd name="connsiteX70" fmla="*/ 1265382 w 2983345"/>
                <a:gd name="connsiteY70" fmla="*/ 775854 h 1708727"/>
                <a:gd name="connsiteX71" fmla="*/ 1126836 w 2983345"/>
                <a:gd name="connsiteY71" fmla="*/ 785090 h 1708727"/>
                <a:gd name="connsiteX72" fmla="*/ 1034473 w 2983345"/>
                <a:gd name="connsiteY72" fmla="*/ 822036 h 1708727"/>
                <a:gd name="connsiteX73" fmla="*/ 997527 w 2983345"/>
                <a:gd name="connsiteY73" fmla="*/ 831272 h 1708727"/>
                <a:gd name="connsiteX74" fmla="*/ 923636 w 2983345"/>
                <a:gd name="connsiteY74" fmla="*/ 886690 h 1708727"/>
                <a:gd name="connsiteX75" fmla="*/ 886691 w 2983345"/>
                <a:gd name="connsiteY75" fmla="*/ 914400 h 1708727"/>
                <a:gd name="connsiteX76" fmla="*/ 877455 w 2983345"/>
                <a:gd name="connsiteY76" fmla="*/ 942109 h 1708727"/>
                <a:gd name="connsiteX77" fmla="*/ 1016000 w 2983345"/>
                <a:gd name="connsiteY77" fmla="*/ 1016000 h 1708727"/>
                <a:gd name="connsiteX78" fmla="*/ 1514764 w 2983345"/>
                <a:gd name="connsiteY78" fmla="*/ 1062181 h 1708727"/>
                <a:gd name="connsiteX79" fmla="*/ 1893455 w 2983345"/>
                <a:gd name="connsiteY79" fmla="*/ 1025236 h 1708727"/>
                <a:gd name="connsiteX80" fmla="*/ 1930400 w 2983345"/>
                <a:gd name="connsiteY80" fmla="*/ 1006763 h 1708727"/>
                <a:gd name="connsiteX81" fmla="*/ 1477818 w 2983345"/>
                <a:gd name="connsiteY81" fmla="*/ 988290 h 1708727"/>
                <a:gd name="connsiteX82" fmla="*/ 1385455 w 2983345"/>
                <a:gd name="connsiteY82" fmla="*/ 979054 h 1708727"/>
                <a:gd name="connsiteX83" fmla="*/ 1293091 w 2983345"/>
                <a:gd name="connsiteY83" fmla="*/ 942109 h 1708727"/>
                <a:gd name="connsiteX84" fmla="*/ 1265382 w 2983345"/>
                <a:gd name="connsiteY84" fmla="*/ 701963 h 1708727"/>
                <a:gd name="connsiteX85" fmla="*/ 1246909 w 2983345"/>
                <a:gd name="connsiteY85" fmla="*/ 600363 h 1708727"/>
                <a:gd name="connsiteX86" fmla="*/ 1228436 w 2983345"/>
                <a:gd name="connsiteY86" fmla="*/ 572654 h 1708727"/>
                <a:gd name="connsiteX87" fmla="*/ 1200727 w 2983345"/>
                <a:gd name="connsiteY87" fmla="*/ 609600 h 1708727"/>
                <a:gd name="connsiteX88" fmla="*/ 1246909 w 2983345"/>
                <a:gd name="connsiteY88" fmla="*/ 849745 h 1708727"/>
                <a:gd name="connsiteX89" fmla="*/ 1320800 w 2983345"/>
                <a:gd name="connsiteY89" fmla="*/ 951345 h 1708727"/>
                <a:gd name="connsiteX90" fmla="*/ 1560945 w 2983345"/>
                <a:gd name="connsiteY90" fmla="*/ 1191490 h 1708727"/>
                <a:gd name="connsiteX91" fmla="*/ 1791855 w 2983345"/>
                <a:gd name="connsiteY91" fmla="*/ 1376218 h 1708727"/>
                <a:gd name="connsiteX92" fmla="*/ 1856509 w 2983345"/>
                <a:gd name="connsiteY92" fmla="*/ 1440872 h 1708727"/>
                <a:gd name="connsiteX93" fmla="*/ 1893455 w 2983345"/>
                <a:gd name="connsiteY93" fmla="*/ 1459345 h 1708727"/>
                <a:gd name="connsiteX94" fmla="*/ 1902691 w 2983345"/>
                <a:gd name="connsiteY94" fmla="*/ 1487054 h 1708727"/>
                <a:gd name="connsiteX95" fmla="*/ 1865745 w 2983345"/>
                <a:gd name="connsiteY95" fmla="*/ 1505527 h 1708727"/>
                <a:gd name="connsiteX96" fmla="*/ 1801091 w 2983345"/>
                <a:gd name="connsiteY96" fmla="*/ 1524000 h 1708727"/>
                <a:gd name="connsiteX97" fmla="*/ 1579418 w 2983345"/>
                <a:gd name="connsiteY97" fmla="*/ 1542472 h 1708727"/>
                <a:gd name="connsiteX98" fmla="*/ 1089891 w 2983345"/>
                <a:gd name="connsiteY98" fmla="*/ 1468581 h 1708727"/>
                <a:gd name="connsiteX99" fmla="*/ 951345 w 2983345"/>
                <a:gd name="connsiteY99" fmla="*/ 1403927 h 1708727"/>
                <a:gd name="connsiteX100" fmla="*/ 812800 w 2983345"/>
                <a:gd name="connsiteY100" fmla="*/ 1330036 h 1708727"/>
                <a:gd name="connsiteX101" fmla="*/ 701964 w 2983345"/>
                <a:gd name="connsiteY101" fmla="*/ 1246909 h 1708727"/>
                <a:gd name="connsiteX102" fmla="*/ 563418 w 2983345"/>
                <a:gd name="connsiteY102" fmla="*/ 1062181 h 1708727"/>
                <a:gd name="connsiteX103" fmla="*/ 508000 w 2983345"/>
                <a:gd name="connsiteY103" fmla="*/ 895927 h 1708727"/>
                <a:gd name="connsiteX104" fmla="*/ 526473 w 2983345"/>
                <a:gd name="connsiteY104" fmla="*/ 766618 h 1708727"/>
                <a:gd name="connsiteX105" fmla="*/ 581891 w 2983345"/>
                <a:gd name="connsiteY105" fmla="*/ 711200 h 1708727"/>
                <a:gd name="connsiteX106" fmla="*/ 674255 w 2983345"/>
                <a:gd name="connsiteY106" fmla="*/ 646545 h 1708727"/>
                <a:gd name="connsiteX107" fmla="*/ 1080655 w 2983345"/>
                <a:gd name="connsiteY107" fmla="*/ 554181 h 1708727"/>
                <a:gd name="connsiteX108" fmla="*/ 1810327 w 2983345"/>
                <a:gd name="connsiteY108" fmla="*/ 563418 h 1708727"/>
                <a:gd name="connsiteX109" fmla="*/ 2050473 w 2983345"/>
                <a:gd name="connsiteY109" fmla="*/ 591127 h 1708727"/>
                <a:gd name="connsiteX110" fmla="*/ 2309091 w 2983345"/>
                <a:gd name="connsiteY110" fmla="*/ 637309 h 1708727"/>
                <a:gd name="connsiteX111" fmla="*/ 2392218 w 2983345"/>
                <a:gd name="connsiteY111" fmla="*/ 665018 h 1708727"/>
                <a:gd name="connsiteX112" fmla="*/ 2373745 w 2983345"/>
                <a:gd name="connsiteY112" fmla="*/ 729672 h 1708727"/>
                <a:gd name="connsiteX113" fmla="*/ 2327564 w 2983345"/>
                <a:gd name="connsiteY113" fmla="*/ 766618 h 1708727"/>
                <a:gd name="connsiteX114" fmla="*/ 2253673 w 2983345"/>
                <a:gd name="connsiteY114" fmla="*/ 840509 h 1708727"/>
                <a:gd name="connsiteX115" fmla="*/ 1930400 w 2983345"/>
                <a:gd name="connsiteY115" fmla="*/ 979054 h 1708727"/>
                <a:gd name="connsiteX116" fmla="*/ 1754909 w 2983345"/>
                <a:gd name="connsiteY116" fmla="*/ 1034472 h 1708727"/>
                <a:gd name="connsiteX117" fmla="*/ 1551709 w 2983345"/>
                <a:gd name="connsiteY117" fmla="*/ 1089890 h 1708727"/>
                <a:gd name="connsiteX118" fmla="*/ 1496291 w 2983345"/>
                <a:gd name="connsiteY118" fmla="*/ 1043709 h 1708727"/>
                <a:gd name="connsiteX119" fmla="*/ 1431636 w 2983345"/>
                <a:gd name="connsiteY119" fmla="*/ 849745 h 1708727"/>
                <a:gd name="connsiteX120" fmla="*/ 1394691 w 2983345"/>
                <a:gd name="connsiteY120" fmla="*/ 738909 h 1708727"/>
                <a:gd name="connsiteX121" fmla="*/ 1376218 w 2983345"/>
                <a:gd name="connsiteY121" fmla="*/ 618836 h 1708727"/>
                <a:gd name="connsiteX122" fmla="*/ 1348509 w 2983345"/>
                <a:gd name="connsiteY122" fmla="*/ 498763 h 1708727"/>
                <a:gd name="connsiteX123" fmla="*/ 1339273 w 2983345"/>
                <a:gd name="connsiteY123" fmla="*/ 304800 h 1708727"/>
                <a:gd name="connsiteX124" fmla="*/ 1348509 w 2983345"/>
                <a:gd name="connsiteY124" fmla="*/ 193963 h 1708727"/>
                <a:gd name="connsiteX125" fmla="*/ 1440873 w 2983345"/>
                <a:gd name="connsiteY125" fmla="*/ 46181 h 1708727"/>
                <a:gd name="connsiteX126" fmla="*/ 1644073 w 2983345"/>
                <a:gd name="connsiteY126" fmla="*/ 0 h 1708727"/>
                <a:gd name="connsiteX127" fmla="*/ 1884218 w 2983345"/>
                <a:gd name="connsiteY127" fmla="*/ 9236 h 1708727"/>
                <a:gd name="connsiteX128" fmla="*/ 1995055 w 2983345"/>
                <a:gd name="connsiteY128" fmla="*/ 55418 h 1708727"/>
                <a:gd name="connsiteX129" fmla="*/ 2087418 w 2983345"/>
                <a:gd name="connsiteY129" fmla="*/ 110836 h 1708727"/>
                <a:gd name="connsiteX130" fmla="*/ 2216727 w 2983345"/>
                <a:gd name="connsiteY130" fmla="*/ 249381 h 1708727"/>
                <a:gd name="connsiteX131" fmla="*/ 2272145 w 2983345"/>
                <a:gd name="connsiteY131" fmla="*/ 452581 h 1708727"/>
                <a:gd name="connsiteX132" fmla="*/ 2244436 w 2983345"/>
                <a:gd name="connsiteY132" fmla="*/ 785090 h 1708727"/>
                <a:gd name="connsiteX133" fmla="*/ 2198255 w 2983345"/>
                <a:gd name="connsiteY133" fmla="*/ 942109 h 1708727"/>
                <a:gd name="connsiteX134" fmla="*/ 2142836 w 2983345"/>
                <a:gd name="connsiteY134" fmla="*/ 1071418 h 1708727"/>
                <a:gd name="connsiteX135" fmla="*/ 2068945 w 2983345"/>
                <a:gd name="connsiteY135" fmla="*/ 1163781 h 1708727"/>
                <a:gd name="connsiteX136" fmla="*/ 1884218 w 2983345"/>
                <a:gd name="connsiteY136" fmla="*/ 1311563 h 1708727"/>
                <a:gd name="connsiteX137" fmla="*/ 1681018 w 2983345"/>
                <a:gd name="connsiteY137" fmla="*/ 1403927 h 1708727"/>
                <a:gd name="connsiteX138" fmla="*/ 1394691 w 2983345"/>
                <a:gd name="connsiteY138" fmla="*/ 1450109 h 1708727"/>
                <a:gd name="connsiteX139" fmla="*/ 1191491 w 2983345"/>
                <a:gd name="connsiteY139" fmla="*/ 1422400 h 1708727"/>
                <a:gd name="connsiteX140" fmla="*/ 812800 w 2983345"/>
                <a:gd name="connsiteY140" fmla="*/ 1136072 h 1708727"/>
                <a:gd name="connsiteX141" fmla="*/ 517236 w 2983345"/>
                <a:gd name="connsiteY141" fmla="*/ 766618 h 1708727"/>
                <a:gd name="connsiteX142" fmla="*/ 314036 w 2983345"/>
                <a:gd name="connsiteY142" fmla="*/ 406400 h 1708727"/>
                <a:gd name="connsiteX143" fmla="*/ 286327 w 2983345"/>
                <a:gd name="connsiteY143" fmla="*/ 304800 h 1708727"/>
                <a:gd name="connsiteX144" fmla="*/ 314036 w 2983345"/>
                <a:gd name="connsiteY144" fmla="*/ 166254 h 1708727"/>
                <a:gd name="connsiteX145" fmla="*/ 387927 w 2983345"/>
                <a:gd name="connsiteY145" fmla="*/ 120072 h 1708727"/>
                <a:gd name="connsiteX146" fmla="*/ 471055 w 2983345"/>
                <a:gd name="connsiteY146" fmla="*/ 73890 h 1708727"/>
                <a:gd name="connsiteX147" fmla="*/ 674255 w 2983345"/>
                <a:gd name="connsiteY147" fmla="*/ 46181 h 1708727"/>
                <a:gd name="connsiteX148" fmla="*/ 969818 w 2983345"/>
                <a:gd name="connsiteY148" fmla="*/ 64654 h 1708727"/>
                <a:gd name="connsiteX149" fmla="*/ 1219200 w 2983345"/>
                <a:gd name="connsiteY149" fmla="*/ 249381 h 1708727"/>
                <a:gd name="connsiteX150" fmla="*/ 1274618 w 2983345"/>
                <a:gd name="connsiteY150" fmla="*/ 323272 h 1708727"/>
                <a:gd name="connsiteX151" fmla="*/ 1311564 w 2983345"/>
                <a:gd name="connsiteY151" fmla="*/ 406400 h 1708727"/>
                <a:gd name="connsiteX152" fmla="*/ 1366982 w 2983345"/>
                <a:gd name="connsiteY152" fmla="*/ 508000 h 1708727"/>
                <a:gd name="connsiteX153" fmla="*/ 1394691 w 2983345"/>
                <a:gd name="connsiteY153" fmla="*/ 711200 h 1708727"/>
                <a:gd name="connsiteX154" fmla="*/ 1348509 w 2983345"/>
                <a:gd name="connsiteY154" fmla="*/ 1043709 h 1708727"/>
                <a:gd name="connsiteX155" fmla="*/ 1293091 w 2983345"/>
                <a:gd name="connsiteY155" fmla="*/ 1145309 h 1708727"/>
                <a:gd name="connsiteX156" fmla="*/ 1163782 w 2983345"/>
                <a:gd name="connsiteY156" fmla="*/ 1293090 h 1708727"/>
                <a:gd name="connsiteX157" fmla="*/ 1089891 w 2983345"/>
                <a:gd name="connsiteY157" fmla="*/ 1339272 h 1708727"/>
                <a:gd name="connsiteX158" fmla="*/ 951345 w 2983345"/>
                <a:gd name="connsiteY158" fmla="*/ 1403927 h 1708727"/>
                <a:gd name="connsiteX159" fmla="*/ 849745 w 2983345"/>
                <a:gd name="connsiteY159" fmla="*/ 1376218 h 1708727"/>
                <a:gd name="connsiteX160" fmla="*/ 803564 w 2983345"/>
                <a:gd name="connsiteY160" fmla="*/ 1320800 h 1708727"/>
                <a:gd name="connsiteX161" fmla="*/ 683491 w 2983345"/>
                <a:gd name="connsiteY161" fmla="*/ 1136072 h 1708727"/>
                <a:gd name="connsiteX162" fmla="*/ 581891 w 2983345"/>
                <a:gd name="connsiteY162" fmla="*/ 877454 h 1708727"/>
                <a:gd name="connsiteX163" fmla="*/ 544945 w 2983345"/>
                <a:gd name="connsiteY163" fmla="*/ 757381 h 1708727"/>
                <a:gd name="connsiteX164" fmla="*/ 544945 w 2983345"/>
                <a:gd name="connsiteY164" fmla="*/ 581890 h 1708727"/>
                <a:gd name="connsiteX165" fmla="*/ 868218 w 2983345"/>
                <a:gd name="connsiteY165" fmla="*/ 397163 h 1708727"/>
                <a:gd name="connsiteX166" fmla="*/ 1348509 w 2983345"/>
                <a:gd name="connsiteY166" fmla="*/ 304800 h 1708727"/>
                <a:gd name="connsiteX167" fmla="*/ 1708727 w 2983345"/>
                <a:gd name="connsiteY167" fmla="*/ 350981 h 1708727"/>
                <a:gd name="connsiteX168" fmla="*/ 1838036 w 2983345"/>
                <a:gd name="connsiteY168" fmla="*/ 387927 h 1708727"/>
                <a:gd name="connsiteX169" fmla="*/ 2004291 w 2983345"/>
                <a:gd name="connsiteY169" fmla="*/ 498763 h 1708727"/>
                <a:gd name="connsiteX170" fmla="*/ 2068945 w 2983345"/>
                <a:gd name="connsiteY170" fmla="*/ 609600 h 1708727"/>
                <a:gd name="connsiteX171" fmla="*/ 2087418 w 2983345"/>
                <a:gd name="connsiteY171" fmla="*/ 748145 h 1708727"/>
                <a:gd name="connsiteX172" fmla="*/ 2078182 w 2983345"/>
                <a:gd name="connsiteY172" fmla="*/ 914400 h 1708727"/>
                <a:gd name="connsiteX173" fmla="*/ 1902691 w 2983345"/>
                <a:gd name="connsiteY173" fmla="*/ 1173018 h 1708727"/>
                <a:gd name="connsiteX174" fmla="*/ 1764145 w 2983345"/>
                <a:gd name="connsiteY174" fmla="*/ 1302327 h 1708727"/>
                <a:gd name="connsiteX175" fmla="*/ 1514764 w 2983345"/>
                <a:gd name="connsiteY175" fmla="*/ 1440872 h 1708727"/>
                <a:gd name="connsiteX176" fmla="*/ 1274618 w 2983345"/>
                <a:gd name="connsiteY176" fmla="*/ 1496290 h 1708727"/>
                <a:gd name="connsiteX177" fmla="*/ 1173018 w 2983345"/>
                <a:gd name="connsiteY177" fmla="*/ 1487054 h 1708727"/>
                <a:gd name="connsiteX178" fmla="*/ 1126836 w 2983345"/>
                <a:gd name="connsiteY178" fmla="*/ 1450109 h 1708727"/>
                <a:gd name="connsiteX179" fmla="*/ 1016000 w 2983345"/>
                <a:gd name="connsiteY179" fmla="*/ 1320800 h 1708727"/>
                <a:gd name="connsiteX180" fmla="*/ 923636 w 2983345"/>
                <a:gd name="connsiteY180" fmla="*/ 1108363 h 1708727"/>
                <a:gd name="connsiteX181" fmla="*/ 914400 w 2983345"/>
                <a:gd name="connsiteY181" fmla="*/ 775854 h 1708727"/>
                <a:gd name="connsiteX182" fmla="*/ 1043709 w 2983345"/>
                <a:gd name="connsiteY182" fmla="*/ 637309 h 1708727"/>
                <a:gd name="connsiteX183" fmla="*/ 1228436 w 2983345"/>
                <a:gd name="connsiteY183" fmla="*/ 554181 h 1708727"/>
                <a:gd name="connsiteX184" fmla="*/ 1403927 w 2983345"/>
                <a:gd name="connsiteY184" fmla="*/ 535709 h 1708727"/>
                <a:gd name="connsiteX185" fmla="*/ 1514764 w 2983345"/>
                <a:gd name="connsiteY185" fmla="*/ 581890 h 1708727"/>
                <a:gd name="connsiteX186" fmla="*/ 1533236 w 2983345"/>
                <a:gd name="connsiteY186" fmla="*/ 692727 h 1708727"/>
                <a:gd name="connsiteX187" fmla="*/ 1496291 w 2983345"/>
                <a:gd name="connsiteY187" fmla="*/ 942109 h 1708727"/>
                <a:gd name="connsiteX188" fmla="*/ 1440873 w 2983345"/>
                <a:gd name="connsiteY188" fmla="*/ 1071418 h 1708727"/>
                <a:gd name="connsiteX189" fmla="*/ 1376218 w 2983345"/>
                <a:gd name="connsiteY189" fmla="*/ 1191490 h 1708727"/>
                <a:gd name="connsiteX190" fmla="*/ 1191491 w 2983345"/>
                <a:gd name="connsiteY190" fmla="*/ 1385454 h 1708727"/>
                <a:gd name="connsiteX191" fmla="*/ 1006764 w 2983345"/>
                <a:gd name="connsiteY191" fmla="*/ 1505527 h 1708727"/>
                <a:gd name="connsiteX192" fmla="*/ 942109 w 2983345"/>
                <a:gd name="connsiteY192" fmla="*/ 1551709 h 1708727"/>
                <a:gd name="connsiteX193" fmla="*/ 886691 w 2983345"/>
                <a:gd name="connsiteY193" fmla="*/ 1570181 h 1708727"/>
                <a:gd name="connsiteX194" fmla="*/ 812800 w 2983345"/>
                <a:gd name="connsiteY194" fmla="*/ 1459345 h 1708727"/>
                <a:gd name="connsiteX195" fmla="*/ 757382 w 2983345"/>
                <a:gd name="connsiteY195" fmla="*/ 1366981 h 1708727"/>
                <a:gd name="connsiteX196" fmla="*/ 637309 w 2983345"/>
                <a:gd name="connsiteY196" fmla="*/ 1136072 h 1708727"/>
                <a:gd name="connsiteX197" fmla="*/ 609600 w 2983345"/>
                <a:gd name="connsiteY197" fmla="*/ 1089890 h 1708727"/>
                <a:gd name="connsiteX198" fmla="*/ 600364 w 2983345"/>
                <a:gd name="connsiteY198" fmla="*/ 1062181 h 1708727"/>
                <a:gd name="connsiteX199" fmla="*/ 637309 w 2983345"/>
                <a:gd name="connsiteY199" fmla="*/ 1071418 h 1708727"/>
                <a:gd name="connsiteX200" fmla="*/ 701964 w 2983345"/>
                <a:gd name="connsiteY200" fmla="*/ 1089890 h 1708727"/>
                <a:gd name="connsiteX201" fmla="*/ 979055 w 2983345"/>
                <a:gd name="connsiteY201" fmla="*/ 1154545 h 1708727"/>
                <a:gd name="connsiteX202" fmla="*/ 1496291 w 2983345"/>
                <a:gd name="connsiteY202" fmla="*/ 1256145 h 1708727"/>
                <a:gd name="connsiteX203" fmla="*/ 2179782 w 2983345"/>
                <a:gd name="connsiteY203" fmla="*/ 1394690 h 1708727"/>
                <a:gd name="connsiteX204" fmla="*/ 2382982 w 2983345"/>
                <a:gd name="connsiteY204" fmla="*/ 1403927 h 1708727"/>
                <a:gd name="connsiteX205" fmla="*/ 2327564 w 2983345"/>
                <a:gd name="connsiteY205" fmla="*/ 1422400 h 1708727"/>
                <a:gd name="connsiteX206" fmla="*/ 2235200 w 2983345"/>
                <a:gd name="connsiteY206" fmla="*/ 1440872 h 1708727"/>
                <a:gd name="connsiteX207" fmla="*/ 2152073 w 2983345"/>
                <a:gd name="connsiteY207" fmla="*/ 1459345 h 1708727"/>
                <a:gd name="connsiteX208" fmla="*/ 2050473 w 2983345"/>
                <a:gd name="connsiteY208" fmla="*/ 1477818 h 1708727"/>
                <a:gd name="connsiteX209" fmla="*/ 1948873 w 2983345"/>
                <a:gd name="connsiteY209" fmla="*/ 1505527 h 1708727"/>
                <a:gd name="connsiteX210" fmla="*/ 1874982 w 2983345"/>
                <a:gd name="connsiteY210" fmla="*/ 1514763 h 1708727"/>
                <a:gd name="connsiteX211" fmla="*/ 1810327 w 2983345"/>
                <a:gd name="connsiteY211" fmla="*/ 1524000 h 1708727"/>
                <a:gd name="connsiteX212" fmla="*/ 1662545 w 2983345"/>
                <a:gd name="connsiteY212" fmla="*/ 1514763 h 1708727"/>
                <a:gd name="connsiteX213" fmla="*/ 1616364 w 2983345"/>
                <a:gd name="connsiteY213" fmla="*/ 1477818 h 1708727"/>
                <a:gd name="connsiteX214" fmla="*/ 1542473 w 2983345"/>
                <a:gd name="connsiteY214" fmla="*/ 1431636 h 1708727"/>
                <a:gd name="connsiteX215" fmla="*/ 1468582 w 2983345"/>
                <a:gd name="connsiteY215" fmla="*/ 1366981 h 1708727"/>
                <a:gd name="connsiteX216" fmla="*/ 1376218 w 2983345"/>
                <a:gd name="connsiteY216" fmla="*/ 1311563 h 1708727"/>
                <a:gd name="connsiteX217" fmla="*/ 1265382 w 2983345"/>
                <a:gd name="connsiteY217" fmla="*/ 1237672 h 1708727"/>
                <a:gd name="connsiteX218" fmla="*/ 942109 w 2983345"/>
                <a:gd name="connsiteY218" fmla="*/ 1089890 h 1708727"/>
                <a:gd name="connsiteX219" fmla="*/ 757382 w 2983345"/>
                <a:gd name="connsiteY219" fmla="*/ 1052945 h 1708727"/>
                <a:gd name="connsiteX220" fmla="*/ 1025236 w 2983345"/>
                <a:gd name="connsiteY220" fmla="*/ 1043709 h 1708727"/>
                <a:gd name="connsiteX221" fmla="*/ 1283855 w 2983345"/>
                <a:gd name="connsiteY221" fmla="*/ 1025236 h 1708727"/>
                <a:gd name="connsiteX222" fmla="*/ 2346036 w 2983345"/>
                <a:gd name="connsiteY222" fmla="*/ 1034472 h 1708727"/>
                <a:gd name="connsiteX223" fmla="*/ 2466109 w 2983345"/>
                <a:gd name="connsiteY223" fmla="*/ 1043709 h 1708727"/>
                <a:gd name="connsiteX224" fmla="*/ 2567709 w 2983345"/>
                <a:gd name="connsiteY224" fmla="*/ 1071418 h 1708727"/>
                <a:gd name="connsiteX225" fmla="*/ 2364509 w 2983345"/>
                <a:gd name="connsiteY225" fmla="*/ 1136072 h 1708727"/>
                <a:gd name="connsiteX226" fmla="*/ 2207491 w 2983345"/>
                <a:gd name="connsiteY226" fmla="*/ 1173018 h 1708727"/>
                <a:gd name="connsiteX227" fmla="*/ 1976582 w 2983345"/>
                <a:gd name="connsiteY227" fmla="*/ 1182254 h 1708727"/>
                <a:gd name="connsiteX228" fmla="*/ 1644073 w 2983345"/>
                <a:gd name="connsiteY228" fmla="*/ 1200727 h 1708727"/>
                <a:gd name="connsiteX229" fmla="*/ 655782 w 2983345"/>
                <a:gd name="connsiteY229" fmla="*/ 1191490 h 1708727"/>
                <a:gd name="connsiteX230" fmla="*/ 471055 w 2983345"/>
                <a:gd name="connsiteY230" fmla="*/ 1173018 h 1708727"/>
                <a:gd name="connsiteX231" fmla="*/ 267855 w 2983345"/>
                <a:gd name="connsiteY231" fmla="*/ 1136072 h 1708727"/>
                <a:gd name="connsiteX232" fmla="*/ 203200 w 2983345"/>
                <a:gd name="connsiteY232" fmla="*/ 1117600 h 1708727"/>
                <a:gd name="connsiteX233" fmla="*/ 249382 w 2983345"/>
                <a:gd name="connsiteY233" fmla="*/ 932872 h 1708727"/>
                <a:gd name="connsiteX234" fmla="*/ 397164 w 2983345"/>
                <a:gd name="connsiteY234" fmla="*/ 775854 h 1708727"/>
                <a:gd name="connsiteX235" fmla="*/ 1034473 w 2983345"/>
                <a:gd name="connsiteY235" fmla="*/ 434109 h 1708727"/>
                <a:gd name="connsiteX236" fmla="*/ 1330036 w 2983345"/>
                <a:gd name="connsiteY236" fmla="*/ 341745 h 1708727"/>
                <a:gd name="connsiteX237" fmla="*/ 1385455 w 2983345"/>
                <a:gd name="connsiteY237" fmla="*/ 323272 h 1708727"/>
                <a:gd name="connsiteX238" fmla="*/ 1413164 w 2983345"/>
                <a:gd name="connsiteY238" fmla="*/ 314036 h 1708727"/>
                <a:gd name="connsiteX239" fmla="*/ 1422400 w 2983345"/>
                <a:gd name="connsiteY239" fmla="*/ 378690 h 1708727"/>
                <a:gd name="connsiteX240" fmla="*/ 1376218 w 2983345"/>
                <a:gd name="connsiteY240" fmla="*/ 461818 h 1708727"/>
                <a:gd name="connsiteX241" fmla="*/ 1357745 w 2983345"/>
                <a:gd name="connsiteY241" fmla="*/ 489527 h 1708727"/>
                <a:gd name="connsiteX242" fmla="*/ 1200727 w 2983345"/>
                <a:gd name="connsiteY242" fmla="*/ 572654 h 1708727"/>
                <a:gd name="connsiteX243" fmla="*/ 1062182 w 2983345"/>
                <a:gd name="connsiteY243" fmla="*/ 591127 h 1708727"/>
                <a:gd name="connsiteX244" fmla="*/ 812800 w 2983345"/>
                <a:gd name="connsiteY244" fmla="*/ 572654 h 1708727"/>
                <a:gd name="connsiteX245" fmla="*/ 600364 w 2983345"/>
                <a:gd name="connsiteY245" fmla="*/ 508000 h 1708727"/>
                <a:gd name="connsiteX246" fmla="*/ 443345 w 2983345"/>
                <a:gd name="connsiteY246" fmla="*/ 434109 h 1708727"/>
                <a:gd name="connsiteX247" fmla="*/ 406400 w 2983345"/>
                <a:gd name="connsiteY247" fmla="*/ 415636 h 1708727"/>
                <a:gd name="connsiteX248" fmla="*/ 471055 w 2983345"/>
                <a:gd name="connsiteY248" fmla="*/ 434109 h 1708727"/>
                <a:gd name="connsiteX249" fmla="*/ 544945 w 2983345"/>
                <a:gd name="connsiteY249" fmla="*/ 452581 h 1708727"/>
                <a:gd name="connsiteX250" fmla="*/ 655782 w 2983345"/>
                <a:gd name="connsiteY250" fmla="*/ 489527 h 1708727"/>
                <a:gd name="connsiteX251" fmla="*/ 831273 w 2983345"/>
                <a:gd name="connsiteY251" fmla="*/ 498763 h 1708727"/>
                <a:gd name="connsiteX252" fmla="*/ 1431636 w 2983345"/>
                <a:gd name="connsiteY252" fmla="*/ 517236 h 1708727"/>
                <a:gd name="connsiteX253" fmla="*/ 2817091 w 2983345"/>
                <a:gd name="connsiteY253" fmla="*/ 508000 h 1708727"/>
                <a:gd name="connsiteX254" fmla="*/ 2983345 w 2983345"/>
                <a:gd name="connsiteY254" fmla="*/ 489527 h 1708727"/>
                <a:gd name="connsiteX255" fmla="*/ 2807855 w 2983345"/>
                <a:gd name="connsiteY255" fmla="*/ 563418 h 1708727"/>
                <a:gd name="connsiteX256" fmla="*/ 2346036 w 2983345"/>
                <a:gd name="connsiteY256" fmla="*/ 748145 h 1708727"/>
                <a:gd name="connsiteX257" fmla="*/ 2032000 w 2983345"/>
                <a:gd name="connsiteY257" fmla="*/ 858981 h 1708727"/>
                <a:gd name="connsiteX258" fmla="*/ 1339273 w 2983345"/>
                <a:gd name="connsiteY258" fmla="*/ 1163781 h 1708727"/>
                <a:gd name="connsiteX259" fmla="*/ 1237673 w 2983345"/>
                <a:gd name="connsiteY259" fmla="*/ 1228436 h 1708727"/>
                <a:gd name="connsiteX260" fmla="*/ 1136073 w 2983345"/>
                <a:gd name="connsiteY260" fmla="*/ 1283854 h 1708727"/>
                <a:gd name="connsiteX261" fmla="*/ 1062182 w 2983345"/>
                <a:gd name="connsiteY261" fmla="*/ 1265381 h 1708727"/>
                <a:gd name="connsiteX262" fmla="*/ 1080655 w 2983345"/>
                <a:gd name="connsiteY262" fmla="*/ 1200727 h 1708727"/>
                <a:gd name="connsiteX263" fmla="*/ 1154545 w 2983345"/>
                <a:gd name="connsiteY263" fmla="*/ 951345 h 1708727"/>
                <a:gd name="connsiteX264" fmla="*/ 1200727 w 2983345"/>
                <a:gd name="connsiteY264" fmla="*/ 840509 h 1708727"/>
                <a:gd name="connsiteX265" fmla="*/ 1256145 w 2983345"/>
                <a:gd name="connsiteY265" fmla="*/ 757381 h 1708727"/>
                <a:gd name="connsiteX266" fmla="*/ 1136073 w 2983345"/>
                <a:gd name="connsiteY266" fmla="*/ 822036 h 1708727"/>
                <a:gd name="connsiteX267" fmla="*/ 1043709 w 2983345"/>
                <a:gd name="connsiteY267" fmla="*/ 905163 h 1708727"/>
                <a:gd name="connsiteX268" fmla="*/ 914400 w 2983345"/>
                <a:gd name="connsiteY268" fmla="*/ 1006763 h 1708727"/>
                <a:gd name="connsiteX269" fmla="*/ 692727 w 2983345"/>
                <a:gd name="connsiteY269" fmla="*/ 1209963 h 1708727"/>
                <a:gd name="connsiteX270" fmla="*/ 665018 w 2983345"/>
                <a:gd name="connsiteY270" fmla="*/ 1256145 h 1708727"/>
                <a:gd name="connsiteX271" fmla="*/ 628073 w 2983345"/>
                <a:gd name="connsiteY271" fmla="*/ 1320800 h 1708727"/>
                <a:gd name="connsiteX272" fmla="*/ 508000 w 2983345"/>
                <a:gd name="connsiteY272" fmla="*/ 1274618 h 1708727"/>
                <a:gd name="connsiteX273" fmla="*/ 424873 w 2983345"/>
                <a:gd name="connsiteY273" fmla="*/ 1228436 h 1708727"/>
                <a:gd name="connsiteX274" fmla="*/ 341745 w 2983345"/>
                <a:gd name="connsiteY274" fmla="*/ 1191490 h 1708727"/>
                <a:gd name="connsiteX275" fmla="*/ 36945 w 2983345"/>
                <a:gd name="connsiteY275" fmla="*/ 1034472 h 1708727"/>
                <a:gd name="connsiteX276" fmla="*/ 9236 w 2983345"/>
                <a:gd name="connsiteY276" fmla="*/ 1016000 h 1708727"/>
                <a:gd name="connsiteX277" fmla="*/ 36945 w 2983345"/>
                <a:gd name="connsiteY277" fmla="*/ 932872 h 1708727"/>
                <a:gd name="connsiteX278" fmla="*/ 46182 w 2983345"/>
                <a:gd name="connsiteY278" fmla="*/ 886690 h 1708727"/>
                <a:gd name="connsiteX279" fmla="*/ 83127 w 2983345"/>
                <a:gd name="connsiteY279" fmla="*/ 849745 h 1708727"/>
                <a:gd name="connsiteX280" fmla="*/ 138545 w 2983345"/>
                <a:gd name="connsiteY280" fmla="*/ 785090 h 1708727"/>
                <a:gd name="connsiteX281" fmla="*/ 535709 w 2983345"/>
                <a:gd name="connsiteY281" fmla="*/ 637309 h 1708727"/>
                <a:gd name="connsiteX282" fmla="*/ 646545 w 2983345"/>
                <a:gd name="connsiteY282" fmla="*/ 609600 h 1708727"/>
                <a:gd name="connsiteX283" fmla="*/ 895927 w 2983345"/>
                <a:gd name="connsiteY283" fmla="*/ 591127 h 1708727"/>
                <a:gd name="connsiteX284" fmla="*/ 1052945 w 2983345"/>
                <a:gd name="connsiteY284" fmla="*/ 581890 h 1708727"/>
                <a:gd name="connsiteX285" fmla="*/ 1551709 w 2983345"/>
                <a:gd name="connsiteY285" fmla="*/ 646545 h 1708727"/>
                <a:gd name="connsiteX286" fmla="*/ 1708727 w 2983345"/>
                <a:gd name="connsiteY286" fmla="*/ 766618 h 1708727"/>
                <a:gd name="connsiteX287" fmla="*/ 1874982 w 2983345"/>
                <a:gd name="connsiteY287" fmla="*/ 1025236 h 1708727"/>
                <a:gd name="connsiteX288" fmla="*/ 1921164 w 2983345"/>
                <a:gd name="connsiteY288" fmla="*/ 1191490 h 1708727"/>
                <a:gd name="connsiteX289" fmla="*/ 1939636 w 2983345"/>
                <a:gd name="connsiteY289" fmla="*/ 1376218 h 1708727"/>
                <a:gd name="connsiteX290" fmla="*/ 1911927 w 2983345"/>
                <a:gd name="connsiteY290" fmla="*/ 1597890 h 1708727"/>
                <a:gd name="connsiteX291" fmla="*/ 1847273 w 2983345"/>
                <a:gd name="connsiteY291" fmla="*/ 1662545 h 1708727"/>
                <a:gd name="connsiteX292" fmla="*/ 1801091 w 2983345"/>
                <a:gd name="connsiteY292" fmla="*/ 1681018 h 1708727"/>
                <a:gd name="connsiteX293" fmla="*/ 1690255 w 2983345"/>
                <a:gd name="connsiteY293" fmla="*/ 1708727 h 1708727"/>
                <a:gd name="connsiteX294" fmla="*/ 1450109 w 2983345"/>
                <a:gd name="connsiteY294" fmla="*/ 1671781 h 1708727"/>
                <a:gd name="connsiteX295" fmla="*/ 886691 w 2983345"/>
                <a:gd name="connsiteY295" fmla="*/ 1302327 h 1708727"/>
                <a:gd name="connsiteX296" fmla="*/ 378691 w 2983345"/>
                <a:gd name="connsiteY296" fmla="*/ 812800 h 1708727"/>
                <a:gd name="connsiteX297" fmla="*/ 267855 w 2983345"/>
                <a:gd name="connsiteY297" fmla="*/ 618836 h 1708727"/>
                <a:gd name="connsiteX298" fmla="*/ 277091 w 2983345"/>
                <a:gd name="connsiteY298" fmla="*/ 387927 h 1708727"/>
                <a:gd name="connsiteX299" fmla="*/ 378691 w 2983345"/>
                <a:gd name="connsiteY299" fmla="*/ 258618 h 1708727"/>
                <a:gd name="connsiteX300" fmla="*/ 526473 w 2983345"/>
                <a:gd name="connsiteY300" fmla="*/ 157018 h 1708727"/>
                <a:gd name="connsiteX301" fmla="*/ 748145 w 2983345"/>
                <a:gd name="connsiteY301" fmla="*/ 46181 h 1708727"/>
                <a:gd name="connsiteX302" fmla="*/ 812800 w 2983345"/>
                <a:gd name="connsiteY302" fmla="*/ 138545 h 1708727"/>
                <a:gd name="connsiteX303" fmla="*/ 1200727 w 2983345"/>
                <a:gd name="connsiteY303" fmla="*/ 646545 h 1708727"/>
                <a:gd name="connsiteX304" fmla="*/ 1450109 w 2983345"/>
                <a:gd name="connsiteY304" fmla="*/ 951345 h 1708727"/>
                <a:gd name="connsiteX305" fmla="*/ 1487055 w 2983345"/>
                <a:gd name="connsiteY305" fmla="*/ 997527 h 1708727"/>
                <a:gd name="connsiteX306" fmla="*/ 1514764 w 2983345"/>
                <a:gd name="connsiteY306" fmla="*/ 1034472 h 1708727"/>
                <a:gd name="connsiteX307" fmla="*/ 1496291 w 2983345"/>
                <a:gd name="connsiteY307" fmla="*/ 1062181 h 1708727"/>
                <a:gd name="connsiteX308" fmla="*/ 1459345 w 2983345"/>
                <a:gd name="connsiteY308" fmla="*/ 1071418 h 1708727"/>
                <a:gd name="connsiteX309" fmla="*/ 1385455 w 2983345"/>
                <a:gd name="connsiteY309" fmla="*/ 1099127 h 1708727"/>
                <a:gd name="connsiteX310" fmla="*/ 951345 w 2983345"/>
                <a:gd name="connsiteY310" fmla="*/ 1182254 h 1708727"/>
                <a:gd name="connsiteX311" fmla="*/ 720436 w 2983345"/>
                <a:gd name="connsiteY311" fmla="*/ 1191490 h 1708727"/>
                <a:gd name="connsiteX312" fmla="*/ 332509 w 2983345"/>
                <a:gd name="connsiteY312" fmla="*/ 1209963 h 1708727"/>
                <a:gd name="connsiteX313" fmla="*/ 0 w 2983345"/>
                <a:gd name="connsiteY313" fmla="*/ 1219200 h 1708727"/>
                <a:gd name="connsiteX314" fmla="*/ 27709 w 2983345"/>
                <a:gd name="connsiteY314" fmla="*/ 1237672 h 1708727"/>
                <a:gd name="connsiteX315" fmla="*/ 221673 w 2983345"/>
                <a:gd name="connsiteY315" fmla="*/ 1265381 h 1708727"/>
                <a:gd name="connsiteX316" fmla="*/ 665018 w 2983345"/>
                <a:gd name="connsiteY316" fmla="*/ 1330036 h 1708727"/>
                <a:gd name="connsiteX317" fmla="*/ 1209964 w 2983345"/>
                <a:gd name="connsiteY317" fmla="*/ 1450109 h 1708727"/>
                <a:gd name="connsiteX318" fmla="*/ 1764145 w 2983345"/>
                <a:gd name="connsiteY318" fmla="*/ 1542472 h 1708727"/>
                <a:gd name="connsiteX319" fmla="*/ 1690255 w 2983345"/>
                <a:gd name="connsiteY319" fmla="*/ 1551709 h 1708727"/>
                <a:gd name="connsiteX320" fmla="*/ 1588655 w 2983345"/>
                <a:gd name="connsiteY320" fmla="*/ 1570181 h 1708727"/>
                <a:gd name="connsiteX321" fmla="*/ 1357745 w 2983345"/>
                <a:gd name="connsiteY321" fmla="*/ 1579418 h 1708727"/>
                <a:gd name="connsiteX322" fmla="*/ 979055 w 2983345"/>
                <a:gd name="connsiteY322" fmla="*/ 1560945 h 1708727"/>
                <a:gd name="connsiteX323" fmla="*/ 1006764 w 2983345"/>
                <a:gd name="connsiteY323" fmla="*/ 1274618 h 1708727"/>
                <a:gd name="connsiteX324" fmla="*/ 1034473 w 2983345"/>
                <a:gd name="connsiteY324" fmla="*/ 1182254 h 1708727"/>
                <a:gd name="connsiteX325" fmla="*/ 1145309 w 2983345"/>
                <a:gd name="connsiteY325" fmla="*/ 1034472 h 1708727"/>
                <a:gd name="connsiteX326" fmla="*/ 1237673 w 2983345"/>
                <a:gd name="connsiteY326" fmla="*/ 979054 h 1708727"/>
                <a:gd name="connsiteX327" fmla="*/ 1366982 w 2983345"/>
                <a:gd name="connsiteY327" fmla="*/ 914400 h 1708727"/>
                <a:gd name="connsiteX328" fmla="*/ 1431636 w 2983345"/>
                <a:gd name="connsiteY328" fmla="*/ 895927 h 1708727"/>
                <a:gd name="connsiteX329" fmla="*/ 1477818 w 2983345"/>
                <a:gd name="connsiteY329" fmla="*/ 877454 h 1708727"/>
                <a:gd name="connsiteX330" fmla="*/ 1505527 w 2983345"/>
                <a:gd name="connsiteY330" fmla="*/ 1136072 h 1708727"/>
                <a:gd name="connsiteX331" fmla="*/ 1524000 w 2983345"/>
                <a:gd name="connsiteY331" fmla="*/ 1209963 h 1708727"/>
                <a:gd name="connsiteX332" fmla="*/ 1514764 w 2983345"/>
                <a:gd name="connsiteY332" fmla="*/ 1283854 h 170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2983345" h="1708727">
                  <a:moveTo>
                    <a:pt x="1357745" y="397163"/>
                  </a:moveTo>
                  <a:cubicBezTo>
                    <a:pt x="1668703" y="501842"/>
                    <a:pt x="2544054" y="502819"/>
                    <a:pt x="2290618" y="711200"/>
                  </a:cubicBezTo>
                  <a:cubicBezTo>
                    <a:pt x="1943337" y="996742"/>
                    <a:pt x="1391572" y="727879"/>
                    <a:pt x="942109" y="738909"/>
                  </a:cubicBezTo>
                  <a:cubicBezTo>
                    <a:pt x="889695" y="740195"/>
                    <a:pt x="837430" y="745066"/>
                    <a:pt x="785091" y="748145"/>
                  </a:cubicBezTo>
                  <a:cubicBezTo>
                    <a:pt x="748146" y="757381"/>
                    <a:pt x="711521" y="768009"/>
                    <a:pt x="674255" y="775854"/>
                  </a:cubicBezTo>
                  <a:cubicBezTo>
                    <a:pt x="548314" y="802368"/>
                    <a:pt x="634805" y="777941"/>
                    <a:pt x="692727" y="729672"/>
                  </a:cubicBezTo>
                  <a:cubicBezTo>
                    <a:pt x="759708" y="673854"/>
                    <a:pt x="834377" y="623933"/>
                    <a:pt x="886691" y="554181"/>
                  </a:cubicBezTo>
                  <a:cubicBezTo>
                    <a:pt x="1047633" y="339592"/>
                    <a:pt x="891422" y="541008"/>
                    <a:pt x="1052945" y="350981"/>
                  </a:cubicBezTo>
                  <a:cubicBezTo>
                    <a:pt x="1078480" y="320940"/>
                    <a:pt x="1100873" y="288290"/>
                    <a:pt x="1126836" y="258618"/>
                  </a:cubicBezTo>
                  <a:cubicBezTo>
                    <a:pt x="1250364" y="117445"/>
                    <a:pt x="1120979" y="273713"/>
                    <a:pt x="1228436" y="166254"/>
                  </a:cubicBezTo>
                  <a:cubicBezTo>
                    <a:pt x="1236285" y="158405"/>
                    <a:pt x="1240751" y="147781"/>
                    <a:pt x="1246909" y="138545"/>
                  </a:cubicBezTo>
                  <a:cubicBezTo>
                    <a:pt x="1238326" y="378871"/>
                    <a:pt x="1224726" y="461456"/>
                    <a:pt x="1265382" y="711200"/>
                  </a:cubicBezTo>
                  <a:cubicBezTo>
                    <a:pt x="1270254" y="741128"/>
                    <a:pt x="1291680" y="765935"/>
                    <a:pt x="1302327" y="794327"/>
                  </a:cubicBezTo>
                  <a:cubicBezTo>
                    <a:pt x="1310197" y="815314"/>
                    <a:pt x="1314903" y="837357"/>
                    <a:pt x="1320800" y="858981"/>
                  </a:cubicBezTo>
                  <a:cubicBezTo>
                    <a:pt x="1324140" y="871228"/>
                    <a:pt x="1325036" y="884259"/>
                    <a:pt x="1330036" y="895927"/>
                  </a:cubicBezTo>
                  <a:cubicBezTo>
                    <a:pt x="1334409" y="906130"/>
                    <a:pt x="1342351" y="914400"/>
                    <a:pt x="1348509" y="923636"/>
                  </a:cubicBezTo>
                  <a:cubicBezTo>
                    <a:pt x="1339273" y="939030"/>
                    <a:pt x="1338216" y="965464"/>
                    <a:pt x="1320800" y="969818"/>
                  </a:cubicBezTo>
                  <a:cubicBezTo>
                    <a:pt x="1263731" y="984085"/>
                    <a:pt x="1171779" y="954544"/>
                    <a:pt x="1117600" y="932872"/>
                  </a:cubicBezTo>
                  <a:cubicBezTo>
                    <a:pt x="1036716" y="900518"/>
                    <a:pt x="985598" y="873816"/>
                    <a:pt x="914400" y="822036"/>
                  </a:cubicBezTo>
                  <a:cubicBezTo>
                    <a:pt x="845173" y="771689"/>
                    <a:pt x="782423" y="712500"/>
                    <a:pt x="711200" y="665018"/>
                  </a:cubicBezTo>
                  <a:cubicBezTo>
                    <a:pt x="683491" y="646545"/>
                    <a:pt x="654928" y="629294"/>
                    <a:pt x="628073" y="609600"/>
                  </a:cubicBezTo>
                  <a:cubicBezTo>
                    <a:pt x="468225" y="492378"/>
                    <a:pt x="636936" y="606271"/>
                    <a:pt x="544945" y="544945"/>
                  </a:cubicBezTo>
                  <a:cubicBezTo>
                    <a:pt x="612616" y="499832"/>
                    <a:pt x="582123" y="514801"/>
                    <a:pt x="729673" y="498763"/>
                  </a:cubicBezTo>
                  <a:cubicBezTo>
                    <a:pt x="818646" y="489092"/>
                    <a:pt x="997527" y="480290"/>
                    <a:pt x="997527" y="480290"/>
                  </a:cubicBezTo>
                  <a:cubicBezTo>
                    <a:pt x="1105285" y="489527"/>
                    <a:pt x="1213578" y="493839"/>
                    <a:pt x="1320800" y="508000"/>
                  </a:cubicBezTo>
                  <a:cubicBezTo>
                    <a:pt x="1494596" y="530954"/>
                    <a:pt x="1451859" y="546103"/>
                    <a:pt x="1597891" y="572654"/>
                  </a:cubicBezTo>
                  <a:cubicBezTo>
                    <a:pt x="1628333" y="578189"/>
                    <a:pt x="1659467" y="578811"/>
                    <a:pt x="1690255" y="581890"/>
                  </a:cubicBezTo>
                  <a:cubicBezTo>
                    <a:pt x="1702570" y="584969"/>
                    <a:pt x="1714994" y="587640"/>
                    <a:pt x="1727200" y="591127"/>
                  </a:cubicBezTo>
                  <a:cubicBezTo>
                    <a:pt x="1798490" y="611496"/>
                    <a:pt x="1757117" y="607301"/>
                    <a:pt x="1745673" y="738909"/>
                  </a:cubicBezTo>
                  <a:cubicBezTo>
                    <a:pt x="1735770" y="852787"/>
                    <a:pt x="1739051" y="789448"/>
                    <a:pt x="1690255" y="923636"/>
                  </a:cubicBezTo>
                  <a:cubicBezTo>
                    <a:pt x="1679270" y="953844"/>
                    <a:pt x="1674483" y="986155"/>
                    <a:pt x="1662545" y="1016000"/>
                  </a:cubicBezTo>
                  <a:cubicBezTo>
                    <a:pt x="1649761" y="1047960"/>
                    <a:pt x="1624713" y="1074969"/>
                    <a:pt x="1616364" y="1108363"/>
                  </a:cubicBezTo>
                  <a:cubicBezTo>
                    <a:pt x="1603787" y="1158666"/>
                    <a:pt x="1612804" y="1133955"/>
                    <a:pt x="1588655" y="1182254"/>
                  </a:cubicBezTo>
                  <a:cubicBezTo>
                    <a:pt x="1573261" y="1176096"/>
                    <a:pt x="1553564" y="1176105"/>
                    <a:pt x="1542473" y="1163781"/>
                  </a:cubicBezTo>
                  <a:cubicBezTo>
                    <a:pt x="1519352" y="1138091"/>
                    <a:pt x="1464020" y="980805"/>
                    <a:pt x="1459345" y="969818"/>
                  </a:cubicBezTo>
                  <a:cubicBezTo>
                    <a:pt x="1458683" y="968263"/>
                    <a:pt x="1215910" y="416395"/>
                    <a:pt x="1200727" y="387927"/>
                  </a:cubicBezTo>
                  <a:cubicBezTo>
                    <a:pt x="1122254" y="240790"/>
                    <a:pt x="1143387" y="299035"/>
                    <a:pt x="1117600" y="221672"/>
                  </a:cubicBezTo>
                  <a:cubicBezTo>
                    <a:pt x="1114521" y="233987"/>
                    <a:pt x="1108364" y="245924"/>
                    <a:pt x="1108364" y="258618"/>
                  </a:cubicBezTo>
                  <a:cubicBezTo>
                    <a:pt x="1108364" y="283513"/>
                    <a:pt x="1120990" y="304957"/>
                    <a:pt x="1136073" y="323272"/>
                  </a:cubicBezTo>
                  <a:cubicBezTo>
                    <a:pt x="1206417" y="408690"/>
                    <a:pt x="1248522" y="468391"/>
                    <a:pt x="1339273" y="526472"/>
                  </a:cubicBezTo>
                  <a:cubicBezTo>
                    <a:pt x="1383357" y="554686"/>
                    <a:pt x="1432639" y="573938"/>
                    <a:pt x="1477818" y="600363"/>
                  </a:cubicBezTo>
                  <a:cubicBezTo>
                    <a:pt x="1595863" y="669409"/>
                    <a:pt x="1706482" y="751641"/>
                    <a:pt x="1828800" y="812800"/>
                  </a:cubicBezTo>
                  <a:cubicBezTo>
                    <a:pt x="1865745" y="831273"/>
                    <a:pt x="1903083" y="848980"/>
                    <a:pt x="1939636" y="868218"/>
                  </a:cubicBezTo>
                  <a:cubicBezTo>
                    <a:pt x="1990056" y="894755"/>
                    <a:pt x="1994314" y="898512"/>
                    <a:pt x="2032000" y="923636"/>
                  </a:cubicBezTo>
                  <a:cubicBezTo>
                    <a:pt x="1947957" y="974062"/>
                    <a:pt x="2025509" y="930359"/>
                    <a:pt x="1921164" y="979054"/>
                  </a:cubicBezTo>
                  <a:cubicBezTo>
                    <a:pt x="1896210" y="990699"/>
                    <a:pt x="1872938" y="1006019"/>
                    <a:pt x="1847273" y="1016000"/>
                  </a:cubicBezTo>
                  <a:cubicBezTo>
                    <a:pt x="1663779" y="1087359"/>
                    <a:pt x="1845999" y="996571"/>
                    <a:pt x="1662545" y="1080654"/>
                  </a:cubicBezTo>
                  <a:cubicBezTo>
                    <a:pt x="1621413" y="1099506"/>
                    <a:pt x="1535730" y="1140568"/>
                    <a:pt x="1487055" y="1173018"/>
                  </a:cubicBezTo>
                  <a:cubicBezTo>
                    <a:pt x="1474246" y="1181557"/>
                    <a:pt x="1462636" y="1191779"/>
                    <a:pt x="1450109" y="1200727"/>
                  </a:cubicBezTo>
                  <a:cubicBezTo>
                    <a:pt x="1441076" y="1207179"/>
                    <a:pt x="1431636" y="1213042"/>
                    <a:pt x="1422400" y="1219200"/>
                  </a:cubicBezTo>
                  <a:cubicBezTo>
                    <a:pt x="1419321" y="1166860"/>
                    <a:pt x="1418381" y="1114351"/>
                    <a:pt x="1413164" y="1062181"/>
                  </a:cubicBezTo>
                  <a:cubicBezTo>
                    <a:pt x="1412195" y="1052493"/>
                    <a:pt x="1409328" y="1042573"/>
                    <a:pt x="1403927" y="1034472"/>
                  </a:cubicBezTo>
                  <a:cubicBezTo>
                    <a:pt x="1396681" y="1023604"/>
                    <a:pt x="1387901" y="1012605"/>
                    <a:pt x="1376218" y="1006763"/>
                  </a:cubicBezTo>
                  <a:cubicBezTo>
                    <a:pt x="1362176" y="999742"/>
                    <a:pt x="1345430" y="1000606"/>
                    <a:pt x="1330036" y="997527"/>
                  </a:cubicBezTo>
                  <a:cubicBezTo>
                    <a:pt x="1314642" y="1000606"/>
                    <a:pt x="1298346" y="1000725"/>
                    <a:pt x="1283855" y="1006763"/>
                  </a:cubicBezTo>
                  <a:cubicBezTo>
                    <a:pt x="1226082" y="1030835"/>
                    <a:pt x="1169399" y="1075847"/>
                    <a:pt x="1145309" y="1136072"/>
                  </a:cubicBezTo>
                  <a:lnTo>
                    <a:pt x="1126836" y="1182254"/>
                  </a:lnTo>
                  <a:cubicBezTo>
                    <a:pt x="1111467" y="1274473"/>
                    <a:pt x="1105542" y="1266057"/>
                    <a:pt x="1154545" y="1394690"/>
                  </a:cubicBezTo>
                  <a:cubicBezTo>
                    <a:pt x="1162073" y="1414451"/>
                    <a:pt x="1213180" y="1445996"/>
                    <a:pt x="1228436" y="1459345"/>
                  </a:cubicBezTo>
                  <a:cubicBezTo>
                    <a:pt x="1241543" y="1470814"/>
                    <a:pt x="1251114" y="1486302"/>
                    <a:pt x="1265382" y="1496290"/>
                  </a:cubicBezTo>
                  <a:cubicBezTo>
                    <a:pt x="1282302" y="1508134"/>
                    <a:pt x="1301998" y="1515454"/>
                    <a:pt x="1320800" y="1524000"/>
                  </a:cubicBezTo>
                  <a:cubicBezTo>
                    <a:pt x="1363303" y="1543320"/>
                    <a:pt x="1362738" y="1541411"/>
                    <a:pt x="1403927" y="1551709"/>
                  </a:cubicBezTo>
                  <a:cubicBezTo>
                    <a:pt x="1443951" y="1545551"/>
                    <a:pt x="1485150" y="1544662"/>
                    <a:pt x="1524000" y="1533236"/>
                  </a:cubicBezTo>
                  <a:cubicBezTo>
                    <a:pt x="1538768" y="1528892"/>
                    <a:pt x="1549360" y="1515664"/>
                    <a:pt x="1560945" y="1505527"/>
                  </a:cubicBezTo>
                  <a:cubicBezTo>
                    <a:pt x="1596781" y="1474170"/>
                    <a:pt x="1593940" y="1474507"/>
                    <a:pt x="1616364" y="1440872"/>
                  </a:cubicBezTo>
                  <a:cubicBezTo>
                    <a:pt x="1619443" y="1428557"/>
                    <a:pt x="1626128" y="1416610"/>
                    <a:pt x="1625600" y="1403927"/>
                  </a:cubicBezTo>
                  <a:cubicBezTo>
                    <a:pt x="1619926" y="1267765"/>
                    <a:pt x="1622302" y="1245373"/>
                    <a:pt x="1579418" y="1145309"/>
                  </a:cubicBezTo>
                  <a:cubicBezTo>
                    <a:pt x="1552819" y="1083245"/>
                    <a:pt x="1540235" y="1011848"/>
                    <a:pt x="1496291" y="960581"/>
                  </a:cubicBezTo>
                  <a:cubicBezTo>
                    <a:pt x="1477818" y="939030"/>
                    <a:pt x="1460944" y="915998"/>
                    <a:pt x="1440873" y="895927"/>
                  </a:cubicBezTo>
                  <a:cubicBezTo>
                    <a:pt x="1407521" y="862575"/>
                    <a:pt x="1362167" y="827694"/>
                    <a:pt x="1320800" y="803563"/>
                  </a:cubicBezTo>
                  <a:cubicBezTo>
                    <a:pt x="1302960" y="793156"/>
                    <a:pt x="1283855" y="785090"/>
                    <a:pt x="1265382" y="775854"/>
                  </a:cubicBezTo>
                  <a:cubicBezTo>
                    <a:pt x="1219200" y="778933"/>
                    <a:pt x="1172655" y="778544"/>
                    <a:pt x="1126836" y="785090"/>
                  </a:cubicBezTo>
                  <a:cubicBezTo>
                    <a:pt x="1073146" y="792760"/>
                    <a:pt x="1078376" y="805572"/>
                    <a:pt x="1034473" y="822036"/>
                  </a:cubicBezTo>
                  <a:cubicBezTo>
                    <a:pt x="1022587" y="826493"/>
                    <a:pt x="1009842" y="828193"/>
                    <a:pt x="997527" y="831272"/>
                  </a:cubicBezTo>
                  <a:lnTo>
                    <a:pt x="923636" y="886690"/>
                  </a:lnTo>
                  <a:lnTo>
                    <a:pt x="886691" y="914400"/>
                  </a:lnTo>
                  <a:cubicBezTo>
                    <a:pt x="883612" y="923636"/>
                    <a:pt x="872727" y="933598"/>
                    <a:pt x="877455" y="942109"/>
                  </a:cubicBezTo>
                  <a:cubicBezTo>
                    <a:pt x="911441" y="1003282"/>
                    <a:pt x="952466" y="1007414"/>
                    <a:pt x="1016000" y="1016000"/>
                  </a:cubicBezTo>
                  <a:cubicBezTo>
                    <a:pt x="1191704" y="1039744"/>
                    <a:pt x="1338876" y="1048652"/>
                    <a:pt x="1514764" y="1062181"/>
                  </a:cubicBezTo>
                  <a:cubicBezTo>
                    <a:pt x="1612703" y="1055863"/>
                    <a:pt x="1779439" y="1057812"/>
                    <a:pt x="1893455" y="1025236"/>
                  </a:cubicBezTo>
                  <a:cubicBezTo>
                    <a:pt x="1906694" y="1021453"/>
                    <a:pt x="1918085" y="1012921"/>
                    <a:pt x="1930400" y="1006763"/>
                  </a:cubicBezTo>
                  <a:cubicBezTo>
                    <a:pt x="1737755" y="974657"/>
                    <a:pt x="1940411" y="1005747"/>
                    <a:pt x="1477818" y="988290"/>
                  </a:cubicBezTo>
                  <a:cubicBezTo>
                    <a:pt x="1446899" y="987123"/>
                    <a:pt x="1416243" y="982133"/>
                    <a:pt x="1385455" y="979054"/>
                  </a:cubicBezTo>
                  <a:cubicBezTo>
                    <a:pt x="1354667" y="966739"/>
                    <a:pt x="1295038" y="975211"/>
                    <a:pt x="1293091" y="942109"/>
                  </a:cubicBezTo>
                  <a:cubicBezTo>
                    <a:pt x="1278251" y="689822"/>
                    <a:pt x="1297360" y="872507"/>
                    <a:pt x="1265382" y="701963"/>
                  </a:cubicBezTo>
                  <a:cubicBezTo>
                    <a:pt x="1262054" y="684214"/>
                    <a:pt x="1256932" y="623751"/>
                    <a:pt x="1246909" y="600363"/>
                  </a:cubicBezTo>
                  <a:cubicBezTo>
                    <a:pt x="1242536" y="590160"/>
                    <a:pt x="1234594" y="581890"/>
                    <a:pt x="1228436" y="572654"/>
                  </a:cubicBezTo>
                  <a:cubicBezTo>
                    <a:pt x="1219200" y="584969"/>
                    <a:pt x="1202427" y="594300"/>
                    <a:pt x="1200727" y="609600"/>
                  </a:cubicBezTo>
                  <a:cubicBezTo>
                    <a:pt x="1193006" y="679093"/>
                    <a:pt x="1214083" y="786827"/>
                    <a:pt x="1246909" y="849745"/>
                  </a:cubicBezTo>
                  <a:cubicBezTo>
                    <a:pt x="1266279" y="886872"/>
                    <a:pt x="1294130" y="919060"/>
                    <a:pt x="1320800" y="951345"/>
                  </a:cubicBezTo>
                  <a:cubicBezTo>
                    <a:pt x="1385086" y="1029165"/>
                    <a:pt x="1486595" y="1128292"/>
                    <a:pt x="1560945" y="1191490"/>
                  </a:cubicBezTo>
                  <a:cubicBezTo>
                    <a:pt x="1636049" y="1255329"/>
                    <a:pt x="1722156" y="1306519"/>
                    <a:pt x="1791855" y="1376218"/>
                  </a:cubicBezTo>
                  <a:cubicBezTo>
                    <a:pt x="1813406" y="1397769"/>
                    <a:pt x="1832920" y="1421572"/>
                    <a:pt x="1856509" y="1440872"/>
                  </a:cubicBezTo>
                  <a:cubicBezTo>
                    <a:pt x="1867166" y="1449591"/>
                    <a:pt x="1881140" y="1453187"/>
                    <a:pt x="1893455" y="1459345"/>
                  </a:cubicBezTo>
                  <a:cubicBezTo>
                    <a:pt x="1896534" y="1468581"/>
                    <a:pt x="1907700" y="1478706"/>
                    <a:pt x="1902691" y="1487054"/>
                  </a:cubicBezTo>
                  <a:cubicBezTo>
                    <a:pt x="1895607" y="1498861"/>
                    <a:pt x="1878685" y="1500821"/>
                    <a:pt x="1865745" y="1505527"/>
                  </a:cubicBezTo>
                  <a:cubicBezTo>
                    <a:pt x="1844681" y="1513187"/>
                    <a:pt x="1823200" y="1520315"/>
                    <a:pt x="1801091" y="1524000"/>
                  </a:cubicBezTo>
                  <a:cubicBezTo>
                    <a:pt x="1779028" y="1527677"/>
                    <a:pt x="1592316" y="1541480"/>
                    <a:pt x="1579418" y="1542472"/>
                  </a:cubicBezTo>
                  <a:cubicBezTo>
                    <a:pt x="1415568" y="1525522"/>
                    <a:pt x="1248855" y="1517493"/>
                    <a:pt x="1089891" y="1468581"/>
                  </a:cubicBezTo>
                  <a:cubicBezTo>
                    <a:pt x="1041182" y="1453594"/>
                    <a:pt x="996928" y="1426718"/>
                    <a:pt x="951345" y="1403927"/>
                  </a:cubicBezTo>
                  <a:cubicBezTo>
                    <a:pt x="904531" y="1380520"/>
                    <a:pt x="857091" y="1357923"/>
                    <a:pt x="812800" y="1330036"/>
                  </a:cubicBezTo>
                  <a:cubicBezTo>
                    <a:pt x="773720" y="1305430"/>
                    <a:pt x="736290" y="1277803"/>
                    <a:pt x="701964" y="1246909"/>
                  </a:cubicBezTo>
                  <a:cubicBezTo>
                    <a:pt x="649959" y="1200105"/>
                    <a:pt x="595402" y="1123242"/>
                    <a:pt x="563418" y="1062181"/>
                  </a:cubicBezTo>
                  <a:cubicBezTo>
                    <a:pt x="530150" y="998670"/>
                    <a:pt x="524480" y="961848"/>
                    <a:pt x="508000" y="895927"/>
                  </a:cubicBezTo>
                  <a:cubicBezTo>
                    <a:pt x="514158" y="852824"/>
                    <a:pt x="510302" y="807044"/>
                    <a:pt x="526473" y="766618"/>
                  </a:cubicBezTo>
                  <a:cubicBezTo>
                    <a:pt x="536175" y="742362"/>
                    <a:pt x="561616" y="727674"/>
                    <a:pt x="581891" y="711200"/>
                  </a:cubicBezTo>
                  <a:cubicBezTo>
                    <a:pt x="611059" y="687501"/>
                    <a:pt x="639712" y="661349"/>
                    <a:pt x="674255" y="646545"/>
                  </a:cubicBezTo>
                  <a:cubicBezTo>
                    <a:pt x="762812" y="608592"/>
                    <a:pt x="1005457" y="568642"/>
                    <a:pt x="1080655" y="554181"/>
                  </a:cubicBezTo>
                  <a:cubicBezTo>
                    <a:pt x="1323879" y="557260"/>
                    <a:pt x="1567260" y="554158"/>
                    <a:pt x="1810327" y="563418"/>
                  </a:cubicBezTo>
                  <a:cubicBezTo>
                    <a:pt x="1890848" y="566486"/>
                    <a:pt x="1970851" y="578741"/>
                    <a:pt x="2050473" y="591127"/>
                  </a:cubicBezTo>
                  <a:cubicBezTo>
                    <a:pt x="2504092" y="661689"/>
                    <a:pt x="2049562" y="608470"/>
                    <a:pt x="2309091" y="637309"/>
                  </a:cubicBezTo>
                  <a:cubicBezTo>
                    <a:pt x="2336800" y="646545"/>
                    <a:pt x="2400242" y="636934"/>
                    <a:pt x="2392218" y="665018"/>
                  </a:cubicBezTo>
                  <a:cubicBezTo>
                    <a:pt x="2386060" y="686569"/>
                    <a:pt x="2385778" y="710762"/>
                    <a:pt x="2373745" y="729672"/>
                  </a:cubicBezTo>
                  <a:cubicBezTo>
                    <a:pt x="2363161" y="746304"/>
                    <a:pt x="2342050" y="753246"/>
                    <a:pt x="2327564" y="766618"/>
                  </a:cubicBezTo>
                  <a:cubicBezTo>
                    <a:pt x="2301969" y="790244"/>
                    <a:pt x="2281715" y="819846"/>
                    <a:pt x="2253673" y="840509"/>
                  </a:cubicBezTo>
                  <a:cubicBezTo>
                    <a:pt x="2175579" y="898052"/>
                    <a:pt x="1998386" y="955338"/>
                    <a:pt x="1930400" y="979054"/>
                  </a:cubicBezTo>
                  <a:cubicBezTo>
                    <a:pt x="1872479" y="999259"/>
                    <a:pt x="1813710" y="1016991"/>
                    <a:pt x="1754909" y="1034472"/>
                  </a:cubicBezTo>
                  <a:cubicBezTo>
                    <a:pt x="1650057" y="1065644"/>
                    <a:pt x="1628203" y="1070768"/>
                    <a:pt x="1551709" y="1089890"/>
                  </a:cubicBezTo>
                  <a:cubicBezTo>
                    <a:pt x="1533236" y="1074496"/>
                    <a:pt x="1509629" y="1063716"/>
                    <a:pt x="1496291" y="1043709"/>
                  </a:cubicBezTo>
                  <a:cubicBezTo>
                    <a:pt x="1466956" y="999706"/>
                    <a:pt x="1446212" y="897637"/>
                    <a:pt x="1431636" y="849745"/>
                  </a:cubicBezTo>
                  <a:cubicBezTo>
                    <a:pt x="1420297" y="812488"/>
                    <a:pt x="1407006" y="775854"/>
                    <a:pt x="1394691" y="738909"/>
                  </a:cubicBezTo>
                  <a:cubicBezTo>
                    <a:pt x="1388533" y="698885"/>
                    <a:pt x="1383865" y="658603"/>
                    <a:pt x="1376218" y="618836"/>
                  </a:cubicBezTo>
                  <a:cubicBezTo>
                    <a:pt x="1368461" y="578499"/>
                    <a:pt x="1353308" y="539558"/>
                    <a:pt x="1348509" y="498763"/>
                  </a:cubicBezTo>
                  <a:cubicBezTo>
                    <a:pt x="1340946" y="434479"/>
                    <a:pt x="1342352" y="369454"/>
                    <a:pt x="1339273" y="304800"/>
                  </a:cubicBezTo>
                  <a:cubicBezTo>
                    <a:pt x="1342352" y="267854"/>
                    <a:pt x="1339922" y="230029"/>
                    <a:pt x="1348509" y="193963"/>
                  </a:cubicBezTo>
                  <a:cubicBezTo>
                    <a:pt x="1358378" y="152512"/>
                    <a:pt x="1401860" y="70564"/>
                    <a:pt x="1440873" y="46181"/>
                  </a:cubicBezTo>
                  <a:cubicBezTo>
                    <a:pt x="1478180" y="22864"/>
                    <a:pt x="1607489" y="6097"/>
                    <a:pt x="1644073" y="0"/>
                  </a:cubicBezTo>
                  <a:cubicBezTo>
                    <a:pt x="1724121" y="3079"/>
                    <a:pt x="1805091" y="-3258"/>
                    <a:pt x="1884218" y="9236"/>
                  </a:cubicBezTo>
                  <a:cubicBezTo>
                    <a:pt x="1923753" y="15478"/>
                    <a:pt x="1959256" y="37519"/>
                    <a:pt x="1995055" y="55418"/>
                  </a:cubicBezTo>
                  <a:cubicBezTo>
                    <a:pt x="2027169" y="71475"/>
                    <a:pt x="2058897" y="89026"/>
                    <a:pt x="2087418" y="110836"/>
                  </a:cubicBezTo>
                  <a:cubicBezTo>
                    <a:pt x="2120591" y="136203"/>
                    <a:pt x="2190659" y="219589"/>
                    <a:pt x="2216727" y="249381"/>
                  </a:cubicBezTo>
                  <a:cubicBezTo>
                    <a:pt x="2237907" y="307626"/>
                    <a:pt x="2273523" y="387838"/>
                    <a:pt x="2272145" y="452581"/>
                  </a:cubicBezTo>
                  <a:cubicBezTo>
                    <a:pt x="2269779" y="563776"/>
                    <a:pt x="2261036" y="675115"/>
                    <a:pt x="2244436" y="785090"/>
                  </a:cubicBezTo>
                  <a:cubicBezTo>
                    <a:pt x="2236293" y="839035"/>
                    <a:pt x="2216499" y="890693"/>
                    <a:pt x="2198255" y="942109"/>
                  </a:cubicBezTo>
                  <a:cubicBezTo>
                    <a:pt x="2182573" y="986304"/>
                    <a:pt x="2166465" y="1030911"/>
                    <a:pt x="2142836" y="1071418"/>
                  </a:cubicBezTo>
                  <a:cubicBezTo>
                    <a:pt x="2122969" y="1105475"/>
                    <a:pt x="2095235" y="1134398"/>
                    <a:pt x="2068945" y="1163781"/>
                  </a:cubicBezTo>
                  <a:cubicBezTo>
                    <a:pt x="2005651" y="1234521"/>
                    <a:pt x="1969485" y="1267638"/>
                    <a:pt x="1884218" y="1311563"/>
                  </a:cubicBezTo>
                  <a:cubicBezTo>
                    <a:pt x="1818076" y="1345636"/>
                    <a:pt x="1754220" y="1390618"/>
                    <a:pt x="1681018" y="1403927"/>
                  </a:cubicBezTo>
                  <a:cubicBezTo>
                    <a:pt x="1450388" y="1445859"/>
                    <a:pt x="1546241" y="1433269"/>
                    <a:pt x="1394691" y="1450109"/>
                  </a:cubicBezTo>
                  <a:cubicBezTo>
                    <a:pt x="1326958" y="1440873"/>
                    <a:pt x="1256037" y="1444916"/>
                    <a:pt x="1191491" y="1422400"/>
                  </a:cubicBezTo>
                  <a:cubicBezTo>
                    <a:pt x="1039165" y="1369263"/>
                    <a:pt x="919919" y="1248982"/>
                    <a:pt x="812800" y="1136072"/>
                  </a:cubicBezTo>
                  <a:cubicBezTo>
                    <a:pt x="747700" y="1067453"/>
                    <a:pt x="569248" y="849556"/>
                    <a:pt x="517236" y="766618"/>
                  </a:cubicBezTo>
                  <a:cubicBezTo>
                    <a:pt x="443993" y="649825"/>
                    <a:pt x="314036" y="406400"/>
                    <a:pt x="314036" y="406400"/>
                  </a:cubicBezTo>
                  <a:cubicBezTo>
                    <a:pt x="304800" y="372533"/>
                    <a:pt x="286327" y="339904"/>
                    <a:pt x="286327" y="304800"/>
                  </a:cubicBezTo>
                  <a:cubicBezTo>
                    <a:pt x="286327" y="257703"/>
                    <a:pt x="291339" y="207521"/>
                    <a:pt x="314036" y="166254"/>
                  </a:cubicBezTo>
                  <a:cubicBezTo>
                    <a:pt x="328033" y="140804"/>
                    <a:pt x="362892" y="134799"/>
                    <a:pt x="387927" y="120072"/>
                  </a:cubicBezTo>
                  <a:cubicBezTo>
                    <a:pt x="415249" y="104000"/>
                    <a:pt x="441136" y="84361"/>
                    <a:pt x="471055" y="73890"/>
                  </a:cubicBezTo>
                  <a:cubicBezTo>
                    <a:pt x="518439" y="57306"/>
                    <a:pt x="624990" y="50660"/>
                    <a:pt x="674255" y="46181"/>
                  </a:cubicBezTo>
                  <a:cubicBezTo>
                    <a:pt x="772776" y="52339"/>
                    <a:pt x="874972" y="37294"/>
                    <a:pt x="969818" y="64654"/>
                  </a:cubicBezTo>
                  <a:cubicBezTo>
                    <a:pt x="1042302" y="85563"/>
                    <a:pt x="1159801" y="180844"/>
                    <a:pt x="1219200" y="249381"/>
                  </a:cubicBezTo>
                  <a:cubicBezTo>
                    <a:pt x="1239364" y="272647"/>
                    <a:pt x="1259008" y="296735"/>
                    <a:pt x="1274618" y="323272"/>
                  </a:cubicBezTo>
                  <a:cubicBezTo>
                    <a:pt x="1289992" y="349408"/>
                    <a:pt x="1298003" y="379278"/>
                    <a:pt x="1311564" y="406400"/>
                  </a:cubicBezTo>
                  <a:cubicBezTo>
                    <a:pt x="1328816" y="440904"/>
                    <a:pt x="1348509" y="474133"/>
                    <a:pt x="1366982" y="508000"/>
                  </a:cubicBezTo>
                  <a:cubicBezTo>
                    <a:pt x="1375048" y="552363"/>
                    <a:pt x="1398630" y="664919"/>
                    <a:pt x="1394691" y="711200"/>
                  </a:cubicBezTo>
                  <a:cubicBezTo>
                    <a:pt x="1385202" y="822697"/>
                    <a:pt x="1374009" y="934753"/>
                    <a:pt x="1348509" y="1043709"/>
                  </a:cubicBezTo>
                  <a:cubicBezTo>
                    <a:pt x="1339718" y="1081271"/>
                    <a:pt x="1314115" y="1112964"/>
                    <a:pt x="1293091" y="1145309"/>
                  </a:cubicBezTo>
                  <a:cubicBezTo>
                    <a:pt x="1266169" y="1186727"/>
                    <a:pt x="1204250" y="1260715"/>
                    <a:pt x="1163782" y="1293090"/>
                  </a:cubicBezTo>
                  <a:cubicBezTo>
                    <a:pt x="1141101" y="1311234"/>
                    <a:pt x="1115281" y="1325166"/>
                    <a:pt x="1089891" y="1339272"/>
                  </a:cubicBezTo>
                  <a:cubicBezTo>
                    <a:pt x="1020982" y="1377555"/>
                    <a:pt x="1011047" y="1380046"/>
                    <a:pt x="951345" y="1403927"/>
                  </a:cubicBezTo>
                  <a:cubicBezTo>
                    <a:pt x="917478" y="1394691"/>
                    <a:pt x="880340" y="1393428"/>
                    <a:pt x="849745" y="1376218"/>
                  </a:cubicBezTo>
                  <a:cubicBezTo>
                    <a:pt x="828787" y="1364429"/>
                    <a:pt x="817251" y="1340570"/>
                    <a:pt x="803564" y="1320800"/>
                  </a:cubicBezTo>
                  <a:cubicBezTo>
                    <a:pt x="761761" y="1260417"/>
                    <a:pt x="711738" y="1203863"/>
                    <a:pt x="683491" y="1136072"/>
                  </a:cubicBezTo>
                  <a:cubicBezTo>
                    <a:pt x="641736" y="1035860"/>
                    <a:pt x="618946" y="984912"/>
                    <a:pt x="581891" y="877454"/>
                  </a:cubicBezTo>
                  <a:cubicBezTo>
                    <a:pt x="568240" y="837865"/>
                    <a:pt x="557260" y="797405"/>
                    <a:pt x="544945" y="757381"/>
                  </a:cubicBezTo>
                  <a:cubicBezTo>
                    <a:pt x="540897" y="716902"/>
                    <a:pt x="525118" y="624023"/>
                    <a:pt x="544945" y="581890"/>
                  </a:cubicBezTo>
                  <a:cubicBezTo>
                    <a:pt x="596875" y="471538"/>
                    <a:pt x="792976" y="423108"/>
                    <a:pt x="868218" y="397163"/>
                  </a:cubicBezTo>
                  <a:cubicBezTo>
                    <a:pt x="1105503" y="315340"/>
                    <a:pt x="1125189" y="325101"/>
                    <a:pt x="1348509" y="304800"/>
                  </a:cubicBezTo>
                  <a:cubicBezTo>
                    <a:pt x="1552621" y="315005"/>
                    <a:pt x="1512001" y="303290"/>
                    <a:pt x="1708727" y="350981"/>
                  </a:cubicBezTo>
                  <a:cubicBezTo>
                    <a:pt x="1752293" y="361542"/>
                    <a:pt x="1796414" y="371278"/>
                    <a:pt x="1838036" y="387927"/>
                  </a:cubicBezTo>
                  <a:cubicBezTo>
                    <a:pt x="1894720" y="410601"/>
                    <a:pt x="1961731" y="452334"/>
                    <a:pt x="2004291" y="498763"/>
                  </a:cubicBezTo>
                  <a:cubicBezTo>
                    <a:pt x="2030912" y="527804"/>
                    <a:pt x="2051569" y="574848"/>
                    <a:pt x="2068945" y="609600"/>
                  </a:cubicBezTo>
                  <a:cubicBezTo>
                    <a:pt x="2071224" y="625552"/>
                    <a:pt x="2087418" y="736199"/>
                    <a:pt x="2087418" y="748145"/>
                  </a:cubicBezTo>
                  <a:cubicBezTo>
                    <a:pt x="2087418" y="803649"/>
                    <a:pt x="2087612" y="859703"/>
                    <a:pt x="2078182" y="914400"/>
                  </a:cubicBezTo>
                  <a:cubicBezTo>
                    <a:pt x="2058045" y="1031196"/>
                    <a:pt x="1986316" y="1086606"/>
                    <a:pt x="1902691" y="1173018"/>
                  </a:cubicBezTo>
                  <a:cubicBezTo>
                    <a:pt x="1858760" y="1218413"/>
                    <a:pt x="1816129" y="1266434"/>
                    <a:pt x="1764145" y="1302327"/>
                  </a:cubicBezTo>
                  <a:cubicBezTo>
                    <a:pt x="1685893" y="1356358"/>
                    <a:pt x="1606727" y="1416671"/>
                    <a:pt x="1514764" y="1440872"/>
                  </a:cubicBezTo>
                  <a:cubicBezTo>
                    <a:pt x="1318219" y="1492594"/>
                    <a:pt x="1399154" y="1478500"/>
                    <a:pt x="1274618" y="1496290"/>
                  </a:cubicBezTo>
                  <a:cubicBezTo>
                    <a:pt x="1240751" y="1493211"/>
                    <a:pt x="1205476" y="1497197"/>
                    <a:pt x="1173018" y="1487054"/>
                  </a:cubicBezTo>
                  <a:cubicBezTo>
                    <a:pt x="1154202" y="1481174"/>
                    <a:pt x="1141423" y="1463370"/>
                    <a:pt x="1126836" y="1450109"/>
                  </a:cubicBezTo>
                  <a:cubicBezTo>
                    <a:pt x="1091913" y="1418361"/>
                    <a:pt x="1037284" y="1362038"/>
                    <a:pt x="1016000" y="1320800"/>
                  </a:cubicBezTo>
                  <a:cubicBezTo>
                    <a:pt x="980585" y="1252184"/>
                    <a:pt x="923636" y="1108363"/>
                    <a:pt x="923636" y="1108363"/>
                  </a:cubicBezTo>
                  <a:cubicBezTo>
                    <a:pt x="898233" y="981345"/>
                    <a:pt x="881558" y="935374"/>
                    <a:pt x="914400" y="775854"/>
                  </a:cubicBezTo>
                  <a:cubicBezTo>
                    <a:pt x="921801" y="739905"/>
                    <a:pt x="1018564" y="654072"/>
                    <a:pt x="1043709" y="637309"/>
                  </a:cubicBezTo>
                  <a:cubicBezTo>
                    <a:pt x="1067292" y="621587"/>
                    <a:pt x="1198942" y="560283"/>
                    <a:pt x="1228436" y="554181"/>
                  </a:cubicBezTo>
                  <a:cubicBezTo>
                    <a:pt x="1286036" y="542264"/>
                    <a:pt x="1403927" y="535709"/>
                    <a:pt x="1403927" y="535709"/>
                  </a:cubicBezTo>
                  <a:cubicBezTo>
                    <a:pt x="1442837" y="543491"/>
                    <a:pt x="1501622" y="532606"/>
                    <a:pt x="1514764" y="581890"/>
                  </a:cubicBezTo>
                  <a:cubicBezTo>
                    <a:pt x="1524415" y="618081"/>
                    <a:pt x="1533236" y="692727"/>
                    <a:pt x="1533236" y="692727"/>
                  </a:cubicBezTo>
                  <a:cubicBezTo>
                    <a:pt x="1520921" y="775854"/>
                    <a:pt x="1516203" y="860468"/>
                    <a:pt x="1496291" y="942109"/>
                  </a:cubicBezTo>
                  <a:cubicBezTo>
                    <a:pt x="1485179" y="987668"/>
                    <a:pt x="1461217" y="1029166"/>
                    <a:pt x="1440873" y="1071418"/>
                  </a:cubicBezTo>
                  <a:cubicBezTo>
                    <a:pt x="1421153" y="1112375"/>
                    <a:pt x="1401779" y="1153900"/>
                    <a:pt x="1376218" y="1191490"/>
                  </a:cubicBezTo>
                  <a:cubicBezTo>
                    <a:pt x="1326352" y="1264822"/>
                    <a:pt x="1260161" y="1329864"/>
                    <a:pt x="1191491" y="1385454"/>
                  </a:cubicBezTo>
                  <a:cubicBezTo>
                    <a:pt x="1061440" y="1490733"/>
                    <a:pt x="1128628" y="1429362"/>
                    <a:pt x="1006764" y="1505527"/>
                  </a:cubicBezTo>
                  <a:cubicBezTo>
                    <a:pt x="984305" y="1519564"/>
                    <a:pt x="965428" y="1539153"/>
                    <a:pt x="942109" y="1551709"/>
                  </a:cubicBezTo>
                  <a:cubicBezTo>
                    <a:pt x="924965" y="1560941"/>
                    <a:pt x="886691" y="1570181"/>
                    <a:pt x="886691" y="1570181"/>
                  </a:cubicBezTo>
                  <a:cubicBezTo>
                    <a:pt x="823200" y="1506692"/>
                    <a:pt x="868717" y="1559997"/>
                    <a:pt x="812800" y="1459345"/>
                  </a:cubicBezTo>
                  <a:cubicBezTo>
                    <a:pt x="795363" y="1427959"/>
                    <a:pt x="774512" y="1398536"/>
                    <a:pt x="757382" y="1366981"/>
                  </a:cubicBezTo>
                  <a:cubicBezTo>
                    <a:pt x="715992" y="1290737"/>
                    <a:pt x="681943" y="1210463"/>
                    <a:pt x="637309" y="1136072"/>
                  </a:cubicBezTo>
                  <a:cubicBezTo>
                    <a:pt x="628073" y="1120678"/>
                    <a:pt x="617628" y="1105947"/>
                    <a:pt x="609600" y="1089890"/>
                  </a:cubicBezTo>
                  <a:cubicBezTo>
                    <a:pt x="605246" y="1081182"/>
                    <a:pt x="592263" y="1067581"/>
                    <a:pt x="600364" y="1062181"/>
                  </a:cubicBezTo>
                  <a:cubicBezTo>
                    <a:pt x="610926" y="1055140"/>
                    <a:pt x="625062" y="1068078"/>
                    <a:pt x="637309" y="1071418"/>
                  </a:cubicBezTo>
                  <a:cubicBezTo>
                    <a:pt x="658933" y="1077315"/>
                    <a:pt x="680185" y="1084592"/>
                    <a:pt x="701964" y="1089890"/>
                  </a:cubicBezTo>
                  <a:lnTo>
                    <a:pt x="979055" y="1154545"/>
                  </a:lnTo>
                  <a:cubicBezTo>
                    <a:pt x="1571399" y="1289641"/>
                    <a:pt x="873719" y="1131631"/>
                    <a:pt x="1496291" y="1256145"/>
                  </a:cubicBezTo>
                  <a:cubicBezTo>
                    <a:pt x="1696734" y="1296234"/>
                    <a:pt x="1996495" y="1386358"/>
                    <a:pt x="2179782" y="1394690"/>
                  </a:cubicBezTo>
                  <a:lnTo>
                    <a:pt x="2382982" y="1403927"/>
                  </a:lnTo>
                  <a:cubicBezTo>
                    <a:pt x="2364509" y="1410085"/>
                    <a:pt x="2346455" y="1417677"/>
                    <a:pt x="2327564" y="1422400"/>
                  </a:cubicBezTo>
                  <a:cubicBezTo>
                    <a:pt x="2297104" y="1430015"/>
                    <a:pt x="2265924" y="1434404"/>
                    <a:pt x="2235200" y="1440872"/>
                  </a:cubicBezTo>
                  <a:cubicBezTo>
                    <a:pt x="2207424" y="1446720"/>
                    <a:pt x="2179907" y="1453778"/>
                    <a:pt x="2152073" y="1459345"/>
                  </a:cubicBezTo>
                  <a:cubicBezTo>
                    <a:pt x="2118320" y="1466096"/>
                    <a:pt x="2084039" y="1470189"/>
                    <a:pt x="2050473" y="1477818"/>
                  </a:cubicBezTo>
                  <a:cubicBezTo>
                    <a:pt x="2016242" y="1485598"/>
                    <a:pt x="1983224" y="1498295"/>
                    <a:pt x="1948873" y="1505527"/>
                  </a:cubicBezTo>
                  <a:cubicBezTo>
                    <a:pt x="1924583" y="1510641"/>
                    <a:pt x="1899586" y="1511482"/>
                    <a:pt x="1874982" y="1514763"/>
                  </a:cubicBezTo>
                  <a:lnTo>
                    <a:pt x="1810327" y="1524000"/>
                  </a:lnTo>
                  <a:cubicBezTo>
                    <a:pt x="1761066" y="1520921"/>
                    <a:pt x="1710560" y="1526195"/>
                    <a:pt x="1662545" y="1514763"/>
                  </a:cubicBezTo>
                  <a:cubicBezTo>
                    <a:pt x="1643368" y="1510197"/>
                    <a:pt x="1632572" y="1489039"/>
                    <a:pt x="1616364" y="1477818"/>
                  </a:cubicBezTo>
                  <a:cubicBezTo>
                    <a:pt x="1592483" y="1461285"/>
                    <a:pt x="1565709" y="1449063"/>
                    <a:pt x="1542473" y="1431636"/>
                  </a:cubicBezTo>
                  <a:cubicBezTo>
                    <a:pt x="1516291" y="1411999"/>
                    <a:pt x="1495114" y="1386143"/>
                    <a:pt x="1468582" y="1366981"/>
                  </a:cubicBezTo>
                  <a:cubicBezTo>
                    <a:pt x="1439475" y="1345959"/>
                    <a:pt x="1406509" y="1330839"/>
                    <a:pt x="1376218" y="1311563"/>
                  </a:cubicBezTo>
                  <a:cubicBezTo>
                    <a:pt x="1338757" y="1287724"/>
                    <a:pt x="1303736" y="1260045"/>
                    <a:pt x="1265382" y="1237672"/>
                  </a:cubicBezTo>
                  <a:cubicBezTo>
                    <a:pt x="1206113" y="1203098"/>
                    <a:pt x="966925" y="1095208"/>
                    <a:pt x="942109" y="1089890"/>
                  </a:cubicBezTo>
                  <a:cubicBezTo>
                    <a:pt x="794488" y="1058257"/>
                    <a:pt x="856282" y="1069428"/>
                    <a:pt x="757382" y="1052945"/>
                  </a:cubicBezTo>
                  <a:lnTo>
                    <a:pt x="1025236" y="1043709"/>
                  </a:lnTo>
                  <a:cubicBezTo>
                    <a:pt x="1111543" y="1039167"/>
                    <a:pt x="1197431" y="1025840"/>
                    <a:pt x="1283855" y="1025236"/>
                  </a:cubicBezTo>
                  <a:lnTo>
                    <a:pt x="2346036" y="1034472"/>
                  </a:lnTo>
                  <a:cubicBezTo>
                    <a:pt x="2386060" y="1037551"/>
                    <a:pt x="2426370" y="1038032"/>
                    <a:pt x="2466109" y="1043709"/>
                  </a:cubicBezTo>
                  <a:cubicBezTo>
                    <a:pt x="2502579" y="1048919"/>
                    <a:pt x="2533887" y="1060143"/>
                    <a:pt x="2567709" y="1071418"/>
                  </a:cubicBezTo>
                  <a:cubicBezTo>
                    <a:pt x="2486216" y="1112163"/>
                    <a:pt x="2515219" y="1100610"/>
                    <a:pt x="2364509" y="1136072"/>
                  </a:cubicBezTo>
                  <a:cubicBezTo>
                    <a:pt x="2312170" y="1148387"/>
                    <a:pt x="2260883" y="1166662"/>
                    <a:pt x="2207491" y="1173018"/>
                  </a:cubicBezTo>
                  <a:cubicBezTo>
                    <a:pt x="2131000" y="1182124"/>
                    <a:pt x="2053520" y="1178470"/>
                    <a:pt x="1976582" y="1182254"/>
                  </a:cubicBezTo>
                  <a:lnTo>
                    <a:pt x="1644073" y="1200727"/>
                  </a:lnTo>
                  <a:lnTo>
                    <a:pt x="655782" y="1191490"/>
                  </a:lnTo>
                  <a:cubicBezTo>
                    <a:pt x="593917" y="1190029"/>
                    <a:pt x="532488" y="1180464"/>
                    <a:pt x="471055" y="1173018"/>
                  </a:cubicBezTo>
                  <a:cubicBezTo>
                    <a:pt x="398200" y="1164187"/>
                    <a:pt x="337751" y="1153546"/>
                    <a:pt x="267855" y="1136072"/>
                  </a:cubicBezTo>
                  <a:cubicBezTo>
                    <a:pt x="246110" y="1130636"/>
                    <a:pt x="224752" y="1123757"/>
                    <a:pt x="203200" y="1117600"/>
                  </a:cubicBezTo>
                  <a:cubicBezTo>
                    <a:pt x="211121" y="1054228"/>
                    <a:pt x="214327" y="988960"/>
                    <a:pt x="249382" y="932872"/>
                  </a:cubicBezTo>
                  <a:cubicBezTo>
                    <a:pt x="292293" y="864214"/>
                    <a:pt x="334802" y="826878"/>
                    <a:pt x="397164" y="775854"/>
                  </a:cubicBezTo>
                  <a:cubicBezTo>
                    <a:pt x="592840" y="615755"/>
                    <a:pt x="760240" y="519807"/>
                    <a:pt x="1034473" y="434109"/>
                  </a:cubicBezTo>
                  <a:lnTo>
                    <a:pt x="1330036" y="341745"/>
                  </a:lnTo>
                  <a:cubicBezTo>
                    <a:pt x="1348604" y="335881"/>
                    <a:pt x="1366982" y="329430"/>
                    <a:pt x="1385455" y="323272"/>
                  </a:cubicBezTo>
                  <a:lnTo>
                    <a:pt x="1413164" y="314036"/>
                  </a:lnTo>
                  <a:cubicBezTo>
                    <a:pt x="1416243" y="335587"/>
                    <a:pt x="1424371" y="357009"/>
                    <a:pt x="1422400" y="378690"/>
                  </a:cubicBezTo>
                  <a:cubicBezTo>
                    <a:pt x="1421461" y="389013"/>
                    <a:pt x="1377681" y="459477"/>
                    <a:pt x="1376218" y="461818"/>
                  </a:cubicBezTo>
                  <a:cubicBezTo>
                    <a:pt x="1370335" y="471231"/>
                    <a:pt x="1365594" y="481678"/>
                    <a:pt x="1357745" y="489527"/>
                  </a:cubicBezTo>
                  <a:cubicBezTo>
                    <a:pt x="1322330" y="524942"/>
                    <a:pt x="1229409" y="564459"/>
                    <a:pt x="1200727" y="572654"/>
                  </a:cubicBezTo>
                  <a:cubicBezTo>
                    <a:pt x="1155929" y="585453"/>
                    <a:pt x="1108364" y="584969"/>
                    <a:pt x="1062182" y="591127"/>
                  </a:cubicBezTo>
                  <a:cubicBezTo>
                    <a:pt x="979055" y="584969"/>
                    <a:pt x="895277" y="584724"/>
                    <a:pt x="812800" y="572654"/>
                  </a:cubicBezTo>
                  <a:cubicBezTo>
                    <a:pt x="784652" y="568535"/>
                    <a:pt x="641808" y="523269"/>
                    <a:pt x="600364" y="508000"/>
                  </a:cubicBezTo>
                  <a:cubicBezTo>
                    <a:pt x="487233" y="466320"/>
                    <a:pt x="535085" y="484149"/>
                    <a:pt x="443345" y="434109"/>
                  </a:cubicBezTo>
                  <a:cubicBezTo>
                    <a:pt x="431258" y="427516"/>
                    <a:pt x="392631" y="415636"/>
                    <a:pt x="406400" y="415636"/>
                  </a:cubicBezTo>
                  <a:cubicBezTo>
                    <a:pt x="428814" y="415636"/>
                    <a:pt x="449398" y="428334"/>
                    <a:pt x="471055" y="434109"/>
                  </a:cubicBezTo>
                  <a:cubicBezTo>
                    <a:pt x="495586" y="440650"/>
                    <a:pt x="520628" y="445286"/>
                    <a:pt x="544945" y="452581"/>
                  </a:cubicBezTo>
                  <a:cubicBezTo>
                    <a:pt x="582247" y="463772"/>
                    <a:pt x="617335" y="483326"/>
                    <a:pt x="655782" y="489527"/>
                  </a:cubicBezTo>
                  <a:cubicBezTo>
                    <a:pt x="713613" y="498855"/>
                    <a:pt x="772732" y="496672"/>
                    <a:pt x="831273" y="498763"/>
                  </a:cubicBezTo>
                  <a:lnTo>
                    <a:pt x="1431636" y="517236"/>
                  </a:lnTo>
                  <a:lnTo>
                    <a:pt x="2817091" y="508000"/>
                  </a:lnTo>
                  <a:cubicBezTo>
                    <a:pt x="2887013" y="507137"/>
                    <a:pt x="2921453" y="499842"/>
                    <a:pt x="2983345" y="489527"/>
                  </a:cubicBezTo>
                  <a:cubicBezTo>
                    <a:pt x="2848658" y="534424"/>
                    <a:pt x="3030388" y="471579"/>
                    <a:pt x="2807855" y="563418"/>
                  </a:cubicBezTo>
                  <a:cubicBezTo>
                    <a:pt x="2654596" y="626668"/>
                    <a:pt x="2502382" y="692964"/>
                    <a:pt x="2346036" y="748145"/>
                  </a:cubicBezTo>
                  <a:cubicBezTo>
                    <a:pt x="2241357" y="785090"/>
                    <a:pt x="2135576" y="819048"/>
                    <a:pt x="2032000" y="858981"/>
                  </a:cubicBezTo>
                  <a:cubicBezTo>
                    <a:pt x="1758476" y="964436"/>
                    <a:pt x="1581301" y="1032955"/>
                    <a:pt x="1339273" y="1163781"/>
                  </a:cubicBezTo>
                  <a:cubicBezTo>
                    <a:pt x="1303959" y="1182869"/>
                    <a:pt x="1272413" y="1208323"/>
                    <a:pt x="1237673" y="1228436"/>
                  </a:cubicBezTo>
                  <a:cubicBezTo>
                    <a:pt x="1078420" y="1320635"/>
                    <a:pt x="1217103" y="1229833"/>
                    <a:pt x="1136073" y="1283854"/>
                  </a:cubicBezTo>
                  <a:cubicBezTo>
                    <a:pt x="1111443" y="1277696"/>
                    <a:pt x="1076265" y="1286505"/>
                    <a:pt x="1062182" y="1265381"/>
                  </a:cubicBezTo>
                  <a:cubicBezTo>
                    <a:pt x="1049749" y="1246732"/>
                    <a:pt x="1075219" y="1222472"/>
                    <a:pt x="1080655" y="1200727"/>
                  </a:cubicBezTo>
                  <a:cubicBezTo>
                    <a:pt x="1117332" y="1054019"/>
                    <a:pt x="1078764" y="1158020"/>
                    <a:pt x="1154545" y="951345"/>
                  </a:cubicBezTo>
                  <a:cubicBezTo>
                    <a:pt x="1168323" y="913767"/>
                    <a:pt x="1182156" y="875964"/>
                    <a:pt x="1200727" y="840509"/>
                  </a:cubicBezTo>
                  <a:cubicBezTo>
                    <a:pt x="1216180" y="811009"/>
                    <a:pt x="1285467" y="741592"/>
                    <a:pt x="1256145" y="757381"/>
                  </a:cubicBezTo>
                  <a:cubicBezTo>
                    <a:pt x="1216121" y="778933"/>
                    <a:pt x="1173389" y="796077"/>
                    <a:pt x="1136073" y="822036"/>
                  </a:cubicBezTo>
                  <a:cubicBezTo>
                    <a:pt x="1102070" y="845690"/>
                    <a:pt x="1075529" y="878646"/>
                    <a:pt x="1043709" y="905163"/>
                  </a:cubicBezTo>
                  <a:cubicBezTo>
                    <a:pt x="1001598" y="940255"/>
                    <a:pt x="955788" y="970821"/>
                    <a:pt x="914400" y="1006763"/>
                  </a:cubicBezTo>
                  <a:cubicBezTo>
                    <a:pt x="838717" y="1072488"/>
                    <a:pt x="744299" y="1124009"/>
                    <a:pt x="692727" y="1209963"/>
                  </a:cubicBezTo>
                  <a:cubicBezTo>
                    <a:pt x="683491" y="1225357"/>
                    <a:pt x="673736" y="1240452"/>
                    <a:pt x="665018" y="1256145"/>
                  </a:cubicBezTo>
                  <a:cubicBezTo>
                    <a:pt x="625952" y="1326463"/>
                    <a:pt x="666782" y="1262732"/>
                    <a:pt x="628073" y="1320800"/>
                  </a:cubicBezTo>
                  <a:cubicBezTo>
                    <a:pt x="579795" y="1304707"/>
                    <a:pt x="555169" y="1298203"/>
                    <a:pt x="508000" y="1274618"/>
                  </a:cubicBezTo>
                  <a:cubicBezTo>
                    <a:pt x="479648" y="1260442"/>
                    <a:pt x="453225" y="1242612"/>
                    <a:pt x="424873" y="1228436"/>
                  </a:cubicBezTo>
                  <a:cubicBezTo>
                    <a:pt x="397751" y="1214875"/>
                    <a:pt x="369012" y="1204755"/>
                    <a:pt x="341745" y="1191490"/>
                  </a:cubicBezTo>
                  <a:cubicBezTo>
                    <a:pt x="218676" y="1131619"/>
                    <a:pt x="137535" y="1097339"/>
                    <a:pt x="36945" y="1034472"/>
                  </a:cubicBezTo>
                  <a:cubicBezTo>
                    <a:pt x="27532" y="1028589"/>
                    <a:pt x="18472" y="1022157"/>
                    <a:pt x="9236" y="1016000"/>
                  </a:cubicBezTo>
                  <a:cubicBezTo>
                    <a:pt x="18472" y="988291"/>
                    <a:pt x="28921" y="960956"/>
                    <a:pt x="36945" y="932872"/>
                  </a:cubicBezTo>
                  <a:cubicBezTo>
                    <a:pt x="41258" y="917777"/>
                    <a:pt x="38558" y="900413"/>
                    <a:pt x="46182" y="886690"/>
                  </a:cubicBezTo>
                  <a:cubicBezTo>
                    <a:pt x="54640" y="871466"/>
                    <a:pt x="71412" y="862632"/>
                    <a:pt x="83127" y="849745"/>
                  </a:cubicBezTo>
                  <a:cubicBezTo>
                    <a:pt x="102221" y="828742"/>
                    <a:pt x="113701" y="798819"/>
                    <a:pt x="138545" y="785090"/>
                  </a:cubicBezTo>
                  <a:cubicBezTo>
                    <a:pt x="422070" y="628405"/>
                    <a:pt x="342254" y="679364"/>
                    <a:pt x="535709" y="637309"/>
                  </a:cubicBezTo>
                  <a:cubicBezTo>
                    <a:pt x="572922" y="629219"/>
                    <a:pt x="608772" y="614443"/>
                    <a:pt x="646545" y="609600"/>
                  </a:cubicBezTo>
                  <a:cubicBezTo>
                    <a:pt x="729223" y="599000"/>
                    <a:pt x="812765" y="596797"/>
                    <a:pt x="895927" y="591127"/>
                  </a:cubicBezTo>
                  <a:lnTo>
                    <a:pt x="1052945" y="581890"/>
                  </a:lnTo>
                  <a:cubicBezTo>
                    <a:pt x="1219200" y="603442"/>
                    <a:pt x="1387418" y="613173"/>
                    <a:pt x="1551709" y="646545"/>
                  </a:cubicBezTo>
                  <a:cubicBezTo>
                    <a:pt x="1607322" y="657841"/>
                    <a:pt x="1672067" y="727339"/>
                    <a:pt x="1708727" y="766618"/>
                  </a:cubicBezTo>
                  <a:cubicBezTo>
                    <a:pt x="1795699" y="859803"/>
                    <a:pt x="1809055" y="883963"/>
                    <a:pt x="1874982" y="1025236"/>
                  </a:cubicBezTo>
                  <a:cubicBezTo>
                    <a:pt x="1887546" y="1052159"/>
                    <a:pt x="1912619" y="1157311"/>
                    <a:pt x="1921164" y="1191490"/>
                  </a:cubicBezTo>
                  <a:cubicBezTo>
                    <a:pt x="1924514" y="1221640"/>
                    <a:pt x="1939636" y="1352698"/>
                    <a:pt x="1939636" y="1376218"/>
                  </a:cubicBezTo>
                  <a:cubicBezTo>
                    <a:pt x="1939636" y="1388977"/>
                    <a:pt x="1949295" y="1548066"/>
                    <a:pt x="1911927" y="1597890"/>
                  </a:cubicBezTo>
                  <a:cubicBezTo>
                    <a:pt x="1893640" y="1622273"/>
                    <a:pt x="1871656" y="1644258"/>
                    <a:pt x="1847273" y="1662545"/>
                  </a:cubicBezTo>
                  <a:cubicBezTo>
                    <a:pt x="1834009" y="1672493"/>
                    <a:pt x="1816820" y="1675775"/>
                    <a:pt x="1801091" y="1681018"/>
                  </a:cubicBezTo>
                  <a:cubicBezTo>
                    <a:pt x="1749833" y="1698104"/>
                    <a:pt x="1738460" y="1699085"/>
                    <a:pt x="1690255" y="1708727"/>
                  </a:cubicBezTo>
                  <a:cubicBezTo>
                    <a:pt x="1608359" y="1703267"/>
                    <a:pt x="1526833" y="1707033"/>
                    <a:pt x="1450109" y="1671781"/>
                  </a:cubicBezTo>
                  <a:cubicBezTo>
                    <a:pt x="1217040" y="1564695"/>
                    <a:pt x="1097988" y="1469907"/>
                    <a:pt x="886691" y="1302327"/>
                  </a:cubicBezTo>
                  <a:cubicBezTo>
                    <a:pt x="772710" y="1211928"/>
                    <a:pt x="430035" y="902653"/>
                    <a:pt x="378691" y="812800"/>
                  </a:cubicBezTo>
                  <a:lnTo>
                    <a:pt x="267855" y="618836"/>
                  </a:lnTo>
                  <a:cubicBezTo>
                    <a:pt x="247470" y="527104"/>
                    <a:pt x="228330" y="492415"/>
                    <a:pt x="277091" y="387927"/>
                  </a:cubicBezTo>
                  <a:cubicBezTo>
                    <a:pt x="300272" y="338253"/>
                    <a:pt x="338469" y="295861"/>
                    <a:pt x="378691" y="258618"/>
                  </a:cubicBezTo>
                  <a:cubicBezTo>
                    <a:pt x="422555" y="218003"/>
                    <a:pt x="473519" y="184756"/>
                    <a:pt x="526473" y="157018"/>
                  </a:cubicBezTo>
                  <a:cubicBezTo>
                    <a:pt x="729060" y="50900"/>
                    <a:pt x="651195" y="78500"/>
                    <a:pt x="748145" y="46181"/>
                  </a:cubicBezTo>
                  <a:cubicBezTo>
                    <a:pt x="815380" y="113414"/>
                    <a:pt x="727620" y="20796"/>
                    <a:pt x="812800" y="138545"/>
                  </a:cubicBezTo>
                  <a:cubicBezTo>
                    <a:pt x="1009585" y="410572"/>
                    <a:pt x="1038211" y="443401"/>
                    <a:pt x="1200727" y="646545"/>
                  </a:cubicBezTo>
                  <a:cubicBezTo>
                    <a:pt x="1395166" y="889593"/>
                    <a:pt x="1226697" y="680898"/>
                    <a:pt x="1450109" y="951345"/>
                  </a:cubicBezTo>
                  <a:cubicBezTo>
                    <a:pt x="1462664" y="966544"/>
                    <a:pt x="1474952" y="981966"/>
                    <a:pt x="1487055" y="997527"/>
                  </a:cubicBezTo>
                  <a:cubicBezTo>
                    <a:pt x="1496506" y="1009678"/>
                    <a:pt x="1514764" y="1034472"/>
                    <a:pt x="1514764" y="1034472"/>
                  </a:cubicBezTo>
                  <a:cubicBezTo>
                    <a:pt x="1508606" y="1043708"/>
                    <a:pt x="1505527" y="1056023"/>
                    <a:pt x="1496291" y="1062181"/>
                  </a:cubicBezTo>
                  <a:cubicBezTo>
                    <a:pt x="1485729" y="1069223"/>
                    <a:pt x="1471388" y="1067404"/>
                    <a:pt x="1459345" y="1071418"/>
                  </a:cubicBezTo>
                  <a:cubicBezTo>
                    <a:pt x="1434390" y="1079736"/>
                    <a:pt x="1411155" y="1093520"/>
                    <a:pt x="1385455" y="1099127"/>
                  </a:cubicBezTo>
                  <a:cubicBezTo>
                    <a:pt x="1241509" y="1130533"/>
                    <a:pt x="1098560" y="1176366"/>
                    <a:pt x="951345" y="1182254"/>
                  </a:cubicBezTo>
                  <a:lnTo>
                    <a:pt x="720436" y="1191490"/>
                  </a:lnTo>
                  <a:lnTo>
                    <a:pt x="332509" y="1209963"/>
                  </a:lnTo>
                  <a:cubicBezTo>
                    <a:pt x="221712" y="1214225"/>
                    <a:pt x="110836" y="1216121"/>
                    <a:pt x="0" y="1219200"/>
                  </a:cubicBezTo>
                  <a:cubicBezTo>
                    <a:pt x="9236" y="1225357"/>
                    <a:pt x="17277" y="1233878"/>
                    <a:pt x="27709" y="1237672"/>
                  </a:cubicBezTo>
                  <a:cubicBezTo>
                    <a:pt x="106843" y="1266448"/>
                    <a:pt x="129573" y="1253302"/>
                    <a:pt x="221673" y="1265381"/>
                  </a:cubicBezTo>
                  <a:cubicBezTo>
                    <a:pt x="369750" y="1284801"/>
                    <a:pt x="518216" y="1302596"/>
                    <a:pt x="665018" y="1330036"/>
                  </a:cubicBezTo>
                  <a:cubicBezTo>
                    <a:pt x="847857" y="1364212"/>
                    <a:pt x="1026400" y="1420071"/>
                    <a:pt x="1209964" y="1450109"/>
                  </a:cubicBezTo>
                  <a:cubicBezTo>
                    <a:pt x="1733456" y="1535771"/>
                    <a:pt x="1549710" y="1499586"/>
                    <a:pt x="1764145" y="1542472"/>
                  </a:cubicBezTo>
                  <a:cubicBezTo>
                    <a:pt x="1739515" y="1545551"/>
                    <a:pt x="1714773" y="1547838"/>
                    <a:pt x="1690255" y="1551709"/>
                  </a:cubicBezTo>
                  <a:cubicBezTo>
                    <a:pt x="1656254" y="1557078"/>
                    <a:pt x="1622958" y="1567322"/>
                    <a:pt x="1588655" y="1570181"/>
                  </a:cubicBezTo>
                  <a:cubicBezTo>
                    <a:pt x="1511890" y="1576578"/>
                    <a:pt x="1434715" y="1576339"/>
                    <a:pt x="1357745" y="1579418"/>
                  </a:cubicBezTo>
                  <a:cubicBezTo>
                    <a:pt x="1231515" y="1573260"/>
                    <a:pt x="1074476" y="1643811"/>
                    <a:pt x="979055" y="1560945"/>
                  </a:cubicBezTo>
                  <a:cubicBezTo>
                    <a:pt x="906656" y="1498072"/>
                    <a:pt x="992880" y="1369496"/>
                    <a:pt x="1006764" y="1274618"/>
                  </a:cubicBezTo>
                  <a:cubicBezTo>
                    <a:pt x="1011418" y="1242813"/>
                    <a:pt x="1018410" y="1210096"/>
                    <a:pt x="1034473" y="1182254"/>
                  </a:cubicBezTo>
                  <a:cubicBezTo>
                    <a:pt x="1065244" y="1128918"/>
                    <a:pt x="1101768" y="1078013"/>
                    <a:pt x="1145309" y="1034472"/>
                  </a:cubicBezTo>
                  <a:cubicBezTo>
                    <a:pt x="1170697" y="1009084"/>
                    <a:pt x="1206102" y="996155"/>
                    <a:pt x="1237673" y="979054"/>
                  </a:cubicBezTo>
                  <a:cubicBezTo>
                    <a:pt x="1280047" y="956102"/>
                    <a:pt x="1322688" y="933383"/>
                    <a:pt x="1366982" y="914400"/>
                  </a:cubicBezTo>
                  <a:cubicBezTo>
                    <a:pt x="1387584" y="905571"/>
                    <a:pt x="1410372" y="903015"/>
                    <a:pt x="1431636" y="895927"/>
                  </a:cubicBezTo>
                  <a:cubicBezTo>
                    <a:pt x="1447365" y="890684"/>
                    <a:pt x="1462424" y="883612"/>
                    <a:pt x="1477818" y="877454"/>
                  </a:cubicBezTo>
                  <a:cubicBezTo>
                    <a:pt x="1520630" y="1027295"/>
                    <a:pt x="1476290" y="853449"/>
                    <a:pt x="1505527" y="1136072"/>
                  </a:cubicBezTo>
                  <a:cubicBezTo>
                    <a:pt x="1508139" y="1161326"/>
                    <a:pt x="1517842" y="1185333"/>
                    <a:pt x="1524000" y="1209963"/>
                  </a:cubicBezTo>
                  <a:lnTo>
                    <a:pt x="1514764" y="12838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F042809-6C00-4C8F-A2D4-61A9FF658776}"/>
              </a:ext>
            </a:extLst>
          </p:cNvPr>
          <p:cNvGrpSpPr/>
          <p:nvPr/>
        </p:nvGrpSpPr>
        <p:grpSpPr>
          <a:xfrm>
            <a:off x="1117600" y="4996464"/>
            <a:ext cx="1667162" cy="1686321"/>
            <a:chOff x="1117600" y="4996464"/>
            <a:chExt cx="1667162" cy="1686321"/>
          </a:xfrm>
        </p:grpSpPr>
        <p:sp>
          <p:nvSpPr>
            <p:cNvPr id="8" name="Diagrama de flujo: proceso alternativo 7">
              <a:extLst>
                <a:ext uri="{FF2B5EF4-FFF2-40B4-BE49-F238E27FC236}">
                  <a16:creationId xmlns:a16="http://schemas.microsoft.com/office/drawing/2014/main" id="{4950C726-91F7-48C2-B44B-7AB9A987AD93}"/>
                </a:ext>
              </a:extLst>
            </p:cNvPr>
            <p:cNvSpPr/>
            <p:nvPr/>
          </p:nvSpPr>
          <p:spPr>
            <a:xfrm>
              <a:off x="1117600" y="5082585"/>
              <a:ext cx="1560945" cy="1600200"/>
            </a:xfrm>
            <a:prstGeom prst="flowChartAlternateProcess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Diagrama de flujo: proceso alternativo 10">
              <a:extLst>
                <a:ext uri="{FF2B5EF4-FFF2-40B4-BE49-F238E27FC236}">
                  <a16:creationId xmlns:a16="http://schemas.microsoft.com/office/drawing/2014/main" id="{CA8A8037-2A4E-4C1B-AE46-37CB029E78AD}"/>
                </a:ext>
              </a:extLst>
            </p:cNvPr>
            <p:cNvSpPr/>
            <p:nvPr/>
          </p:nvSpPr>
          <p:spPr>
            <a:xfrm>
              <a:off x="1223817" y="4996464"/>
              <a:ext cx="1560945" cy="1600200"/>
            </a:xfrm>
            <a:prstGeom prst="flowChartAlternateProcess">
              <a:avLst/>
            </a:prstGeom>
            <a:gradFill>
              <a:gsLst>
                <a:gs pos="81000">
                  <a:srgbClr val="FF0000">
                    <a:alpha val="43000"/>
                    <a:lumMod val="95000"/>
                  </a:srgbClr>
                </a:gs>
                <a:gs pos="39000">
                  <a:schemeClr val="accent6"/>
                </a:gs>
                <a:gs pos="11000">
                  <a:schemeClr val="accent2">
                    <a:lumMod val="60000"/>
                    <a:lumOff val="4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 w="57150"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18223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496886" y="5090596"/>
            <a:ext cx="2278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Grumpy</a:t>
            </a:r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469005" y="706983"/>
            <a:ext cx="5697770" cy="5363155"/>
            <a:chOff x="2469005" y="706983"/>
            <a:chExt cx="5697770" cy="5363155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A560047-7C0E-452C-82F7-F026B50B4194}"/>
                </a:ext>
              </a:extLst>
            </p:cNvPr>
            <p:cNvSpPr/>
            <p:nvPr/>
          </p:nvSpPr>
          <p:spPr>
            <a:xfrm>
              <a:off x="3632206" y="2903605"/>
              <a:ext cx="1845733" cy="3166533"/>
            </a:xfrm>
            <a:prstGeom prst="ellipse">
              <a:avLst/>
            </a:prstGeom>
            <a:ln w="762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3C3803EE-2F4D-4E50-86E8-E85D74F32826}"/>
                </a:ext>
              </a:extLst>
            </p:cNvPr>
            <p:cNvGrpSpPr/>
            <p:nvPr/>
          </p:nvGrpSpPr>
          <p:grpSpPr>
            <a:xfrm>
              <a:off x="2469005" y="706983"/>
              <a:ext cx="5697770" cy="5211166"/>
              <a:chOff x="2469005" y="706983"/>
              <a:chExt cx="5697770" cy="5211166"/>
            </a:xfrm>
          </p:grpSpPr>
          <p:sp>
            <p:nvSpPr>
              <p:cNvPr id="25" name="Forma libre 13">
                <a:extLst>
                  <a:ext uri="{FF2B5EF4-FFF2-40B4-BE49-F238E27FC236}">
                    <a16:creationId xmlns:a16="http://schemas.microsoft.com/office/drawing/2014/main" id="{3A6055D8-864B-4E5A-9B9E-EB1F2E37C47A}"/>
                  </a:ext>
                </a:extLst>
              </p:cNvPr>
              <p:cNvSpPr/>
              <p:nvPr/>
            </p:nvSpPr>
            <p:spPr>
              <a:xfrm rot="404260">
                <a:off x="3286027" y="1902782"/>
                <a:ext cx="2136234" cy="2234701"/>
              </a:xfrm>
              <a:custGeom>
                <a:avLst/>
                <a:gdLst>
                  <a:gd name="connsiteX0" fmla="*/ 10451 w 1265603"/>
                  <a:gd name="connsiteY0" fmla="*/ 1758487 h 1955522"/>
                  <a:gd name="connsiteX1" fmla="*/ 685700 w 1265603"/>
                  <a:gd name="connsiteY1" fmla="*/ 25 h 1955522"/>
                  <a:gd name="connsiteX2" fmla="*/ 1248408 w 1265603"/>
                  <a:gd name="connsiteY2" fmla="*/ 1716284 h 1955522"/>
                  <a:gd name="connsiteX3" fmla="*/ 10451 w 1265603"/>
                  <a:gd name="connsiteY3" fmla="*/ 1758487 h 1955522"/>
                  <a:gd name="connsiteX0" fmla="*/ 9 w 1237977"/>
                  <a:gd name="connsiteY0" fmla="*/ 1758487 h 1848117"/>
                  <a:gd name="connsiteX1" fmla="*/ 675258 w 1237977"/>
                  <a:gd name="connsiteY1" fmla="*/ 25 h 1848117"/>
                  <a:gd name="connsiteX2" fmla="*/ 1237966 w 1237977"/>
                  <a:gd name="connsiteY2" fmla="*/ 1716284 h 1848117"/>
                  <a:gd name="connsiteX3" fmla="*/ 689326 w 1237977"/>
                  <a:gd name="connsiteY3" fmla="*/ 1603742 h 1848117"/>
                  <a:gd name="connsiteX4" fmla="*/ 9 w 1237977"/>
                  <a:gd name="connsiteY4" fmla="*/ 1758487 h 1848117"/>
                  <a:gd name="connsiteX0" fmla="*/ 9 w 1322381"/>
                  <a:gd name="connsiteY0" fmla="*/ 1758486 h 1932596"/>
                  <a:gd name="connsiteX1" fmla="*/ 675258 w 1322381"/>
                  <a:gd name="connsiteY1" fmla="*/ 24 h 1932596"/>
                  <a:gd name="connsiteX2" fmla="*/ 1322372 w 1322381"/>
                  <a:gd name="connsiteY2" fmla="*/ 1856960 h 1932596"/>
                  <a:gd name="connsiteX3" fmla="*/ 689326 w 1322381"/>
                  <a:gd name="connsiteY3" fmla="*/ 1603741 h 1932596"/>
                  <a:gd name="connsiteX4" fmla="*/ 9 w 1322381"/>
                  <a:gd name="connsiteY4" fmla="*/ 1758486 h 1932596"/>
                  <a:gd name="connsiteX0" fmla="*/ 9 w 1322381"/>
                  <a:gd name="connsiteY0" fmla="*/ 1645945 h 1812862"/>
                  <a:gd name="connsiteX1" fmla="*/ 703393 w 1322381"/>
                  <a:gd name="connsiteY1" fmla="*/ 25 h 1812862"/>
                  <a:gd name="connsiteX2" fmla="*/ 1322372 w 1322381"/>
                  <a:gd name="connsiteY2" fmla="*/ 1744419 h 1812862"/>
                  <a:gd name="connsiteX3" fmla="*/ 689326 w 1322381"/>
                  <a:gd name="connsiteY3" fmla="*/ 1491200 h 1812862"/>
                  <a:gd name="connsiteX4" fmla="*/ 9 w 1322381"/>
                  <a:gd name="connsiteY4" fmla="*/ 1645945 h 1812862"/>
                  <a:gd name="connsiteX0" fmla="*/ 9 w 1252044"/>
                  <a:gd name="connsiteY0" fmla="*/ 1645953 h 1727775"/>
                  <a:gd name="connsiteX1" fmla="*/ 703393 w 1252044"/>
                  <a:gd name="connsiteY1" fmla="*/ 33 h 1727775"/>
                  <a:gd name="connsiteX2" fmla="*/ 1252033 w 1252044"/>
                  <a:gd name="connsiteY2" fmla="*/ 1350532 h 1727775"/>
                  <a:gd name="connsiteX3" fmla="*/ 689326 w 1252044"/>
                  <a:gd name="connsiteY3" fmla="*/ 1491208 h 1727775"/>
                  <a:gd name="connsiteX4" fmla="*/ 9 w 1252044"/>
                  <a:gd name="connsiteY4" fmla="*/ 1645953 h 1727775"/>
                  <a:gd name="connsiteX0" fmla="*/ 9 w 1181709"/>
                  <a:gd name="connsiteY0" fmla="*/ 1645958 h 1727780"/>
                  <a:gd name="connsiteX1" fmla="*/ 703393 w 1181709"/>
                  <a:gd name="connsiteY1" fmla="*/ 38 h 1727780"/>
                  <a:gd name="connsiteX2" fmla="*/ 1181695 w 1181709"/>
                  <a:gd name="connsiteY2" fmla="*/ 1209860 h 1727780"/>
                  <a:gd name="connsiteX3" fmla="*/ 689326 w 1181709"/>
                  <a:gd name="connsiteY3" fmla="*/ 1491213 h 1727780"/>
                  <a:gd name="connsiteX4" fmla="*/ 9 w 1181709"/>
                  <a:gd name="connsiteY4" fmla="*/ 1645958 h 1727780"/>
                  <a:gd name="connsiteX0" fmla="*/ 29 w 1181729"/>
                  <a:gd name="connsiteY0" fmla="*/ 1645958 h 1691128"/>
                  <a:gd name="connsiteX1" fmla="*/ 703413 w 1181729"/>
                  <a:gd name="connsiteY1" fmla="*/ 38 h 1691128"/>
                  <a:gd name="connsiteX2" fmla="*/ 1181715 w 1181729"/>
                  <a:gd name="connsiteY2" fmla="*/ 1209860 h 1691128"/>
                  <a:gd name="connsiteX3" fmla="*/ 730285 w 1181729"/>
                  <a:gd name="connsiteY3" fmla="*/ 1259462 h 1691128"/>
                  <a:gd name="connsiteX4" fmla="*/ 29 w 1181729"/>
                  <a:gd name="connsiteY4" fmla="*/ 1645958 h 1691128"/>
                  <a:gd name="connsiteX0" fmla="*/ 33 w 1116628"/>
                  <a:gd name="connsiteY0" fmla="*/ 1830175 h 1870566"/>
                  <a:gd name="connsiteX1" fmla="*/ 638313 w 1116628"/>
                  <a:gd name="connsiteY1" fmla="*/ 6902 h 1870566"/>
                  <a:gd name="connsiteX2" fmla="*/ 1116615 w 1116628"/>
                  <a:gd name="connsiteY2" fmla="*/ 1216724 h 1870566"/>
                  <a:gd name="connsiteX3" fmla="*/ 665185 w 1116628"/>
                  <a:gd name="connsiteY3" fmla="*/ 1266326 h 1870566"/>
                  <a:gd name="connsiteX4" fmla="*/ 33 w 1116628"/>
                  <a:gd name="connsiteY4" fmla="*/ 1830175 h 1870566"/>
                  <a:gd name="connsiteX0" fmla="*/ 33 w 1155007"/>
                  <a:gd name="connsiteY0" fmla="*/ 1825638 h 1864321"/>
                  <a:gd name="connsiteX1" fmla="*/ 638313 w 1155007"/>
                  <a:gd name="connsiteY1" fmla="*/ 2365 h 1864321"/>
                  <a:gd name="connsiteX2" fmla="*/ 1154995 w 1155007"/>
                  <a:gd name="connsiteY2" fmla="*/ 1441568 h 1864321"/>
                  <a:gd name="connsiteX3" fmla="*/ 665185 w 1155007"/>
                  <a:gd name="connsiteY3" fmla="*/ 1261789 h 1864321"/>
                  <a:gd name="connsiteX4" fmla="*/ 33 w 1155007"/>
                  <a:gd name="connsiteY4" fmla="*/ 1825638 h 1864321"/>
                  <a:gd name="connsiteX0" fmla="*/ 42 w 1042405"/>
                  <a:gd name="connsiteY0" fmla="*/ 1506639 h 1562748"/>
                  <a:gd name="connsiteX1" fmla="*/ 525712 w 1042405"/>
                  <a:gd name="connsiteY1" fmla="*/ 79 h 1562748"/>
                  <a:gd name="connsiteX2" fmla="*/ 1042394 w 1042405"/>
                  <a:gd name="connsiteY2" fmla="*/ 1439282 h 1562748"/>
                  <a:gd name="connsiteX3" fmla="*/ 552584 w 1042405"/>
                  <a:gd name="connsiteY3" fmla="*/ 1259503 h 1562748"/>
                  <a:gd name="connsiteX4" fmla="*/ 42 w 1042405"/>
                  <a:gd name="connsiteY4" fmla="*/ 1506639 h 1562748"/>
                  <a:gd name="connsiteX0" fmla="*/ 42 w 1042405"/>
                  <a:gd name="connsiteY0" fmla="*/ 1548992 h 1601915"/>
                  <a:gd name="connsiteX1" fmla="*/ 525712 w 1042405"/>
                  <a:gd name="connsiteY1" fmla="*/ 204 h 1601915"/>
                  <a:gd name="connsiteX2" fmla="*/ 1042394 w 1042405"/>
                  <a:gd name="connsiteY2" fmla="*/ 1439407 h 1601915"/>
                  <a:gd name="connsiteX3" fmla="*/ 552584 w 1042405"/>
                  <a:gd name="connsiteY3" fmla="*/ 1259628 h 1601915"/>
                  <a:gd name="connsiteX4" fmla="*/ 42 w 1042405"/>
                  <a:gd name="connsiteY4" fmla="*/ 1548992 h 1601915"/>
                  <a:gd name="connsiteX0" fmla="*/ 44 w 1023639"/>
                  <a:gd name="connsiteY0" fmla="*/ 1548992 h 1601915"/>
                  <a:gd name="connsiteX1" fmla="*/ 506946 w 1023639"/>
                  <a:gd name="connsiteY1" fmla="*/ 204 h 1601915"/>
                  <a:gd name="connsiteX2" fmla="*/ 1023628 w 1023639"/>
                  <a:gd name="connsiteY2" fmla="*/ 1439407 h 1601915"/>
                  <a:gd name="connsiteX3" fmla="*/ 533818 w 1023639"/>
                  <a:gd name="connsiteY3" fmla="*/ 1259628 h 1601915"/>
                  <a:gd name="connsiteX4" fmla="*/ 44 w 1023639"/>
                  <a:gd name="connsiteY4" fmla="*/ 1548992 h 1601915"/>
                  <a:gd name="connsiteX0" fmla="*/ 4 w 1023600"/>
                  <a:gd name="connsiteY0" fmla="*/ 789217 h 801854"/>
                  <a:gd name="connsiteX1" fmla="*/ 525674 w 1023600"/>
                  <a:gd name="connsiteY1" fmla="*/ 541 h 801854"/>
                  <a:gd name="connsiteX2" fmla="*/ 1023588 w 1023600"/>
                  <a:gd name="connsiteY2" fmla="*/ 679632 h 801854"/>
                  <a:gd name="connsiteX3" fmla="*/ 533778 w 1023600"/>
                  <a:gd name="connsiteY3" fmla="*/ 499853 h 801854"/>
                  <a:gd name="connsiteX4" fmla="*/ 4 w 1023600"/>
                  <a:gd name="connsiteY4" fmla="*/ 789217 h 801854"/>
                  <a:gd name="connsiteX0" fmla="*/ 2 w 1192514"/>
                  <a:gd name="connsiteY0" fmla="*/ 982313 h 991428"/>
                  <a:gd name="connsiteX1" fmla="*/ 694587 w 1192514"/>
                  <a:gd name="connsiteY1" fmla="*/ 3609 h 991428"/>
                  <a:gd name="connsiteX2" fmla="*/ 1192501 w 1192514"/>
                  <a:gd name="connsiteY2" fmla="*/ 682700 h 991428"/>
                  <a:gd name="connsiteX3" fmla="*/ 702691 w 1192514"/>
                  <a:gd name="connsiteY3" fmla="*/ 502921 h 991428"/>
                  <a:gd name="connsiteX4" fmla="*/ 2 w 1192514"/>
                  <a:gd name="connsiteY4" fmla="*/ 982313 h 991428"/>
                  <a:gd name="connsiteX0" fmla="*/ 12933 w 1205443"/>
                  <a:gd name="connsiteY0" fmla="*/ 992108 h 994053"/>
                  <a:gd name="connsiteX1" fmla="*/ 293056 w 1205443"/>
                  <a:gd name="connsiteY1" fmla="*/ 298909 h 994053"/>
                  <a:gd name="connsiteX2" fmla="*/ 707518 w 1205443"/>
                  <a:gd name="connsiteY2" fmla="*/ 13404 h 994053"/>
                  <a:gd name="connsiteX3" fmla="*/ 1205432 w 1205443"/>
                  <a:gd name="connsiteY3" fmla="*/ 692495 h 994053"/>
                  <a:gd name="connsiteX4" fmla="*/ 715622 w 1205443"/>
                  <a:gd name="connsiteY4" fmla="*/ 512716 h 994053"/>
                  <a:gd name="connsiteX5" fmla="*/ 12933 w 1205443"/>
                  <a:gd name="connsiteY5" fmla="*/ 992108 h 994053"/>
                  <a:gd name="connsiteX0" fmla="*/ 12933 w 1411890"/>
                  <a:gd name="connsiteY0" fmla="*/ 1001435 h 1003275"/>
                  <a:gd name="connsiteX1" fmla="*/ 293056 w 1411890"/>
                  <a:gd name="connsiteY1" fmla="*/ 308236 h 1003275"/>
                  <a:gd name="connsiteX2" fmla="*/ 707518 w 1411890"/>
                  <a:gd name="connsiteY2" fmla="*/ 22731 h 1003275"/>
                  <a:gd name="connsiteX3" fmla="*/ 1411883 w 1411890"/>
                  <a:gd name="connsiteY3" fmla="*/ 870735 h 1003275"/>
                  <a:gd name="connsiteX4" fmla="*/ 715622 w 1411890"/>
                  <a:gd name="connsiteY4" fmla="*/ 522043 h 1003275"/>
                  <a:gd name="connsiteX5" fmla="*/ 12933 w 1411890"/>
                  <a:gd name="connsiteY5" fmla="*/ 1001435 h 1003275"/>
                  <a:gd name="connsiteX0" fmla="*/ 12933 w 1524499"/>
                  <a:gd name="connsiteY0" fmla="*/ 1016898 h 1185955"/>
                  <a:gd name="connsiteX1" fmla="*/ 293056 w 1524499"/>
                  <a:gd name="connsiteY1" fmla="*/ 323699 h 1185955"/>
                  <a:gd name="connsiteX2" fmla="*/ 707518 w 1524499"/>
                  <a:gd name="connsiteY2" fmla="*/ 38194 h 1185955"/>
                  <a:gd name="connsiteX3" fmla="*/ 1524493 w 1524499"/>
                  <a:gd name="connsiteY3" fmla="*/ 1139569 h 1185955"/>
                  <a:gd name="connsiteX4" fmla="*/ 715622 w 1524499"/>
                  <a:gd name="connsiteY4" fmla="*/ 537506 h 1185955"/>
                  <a:gd name="connsiteX5" fmla="*/ 12933 w 1524499"/>
                  <a:gd name="connsiteY5" fmla="*/ 1016898 h 1185955"/>
                  <a:gd name="connsiteX0" fmla="*/ 12933 w 1524499"/>
                  <a:gd name="connsiteY0" fmla="*/ 1143584 h 1185041"/>
                  <a:gd name="connsiteX1" fmla="*/ 293056 w 1524499"/>
                  <a:gd name="connsiteY1" fmla="*/ 323699 h 1185041"/>
                  <a:gd name="connsiteX2" fmla="*/ 707518 w 1524499"/>
                  <a:gd name="connsiteY2" fmla="*/ 38194 h 1185041"/>
                  <a:gd name="connsiteX3" fmla="*/ 1524493 w 1524499"/>
                  <a:gd name="connsiteY3" fmla="*/ 1139569 h 1185041"/>
                  <a:gd name="connsiteX4" fmla="*/ 715622 w 1524499"/>
                  <a:gd name="connsiteY4" fmla="*/ 537506 h 1185041"/>
                  <a:gd name="connsiteX5" fmla="*/ 12933 w 1524499"/>
                  <a:gd name="connsiteY5" fmla="*/ 1143584 h 1185041"/>
                  <a:gd name="connsiteX0" fmla="*/ 8641 w 1520207"/>
                  <a:gd name="connsiteY0" fmla="*/ 1143584 h 1178583"/>
                  <a:gd name="connsiteX1" fmla="*/ 288764 w 1520207"/>
                  <a:gd name="connsiteY1" fmla="*/ 323699 h 1178583"/>
                  <a:gd name="connsiteX2" fmla="*/ 703226 w 1520207"/>
                  <a:gd name="connsiteY2" fmla="*/ 38194 h 1178583"/>
                  <a:gd name="connsiteX3" fmla="*/ 1520201 w 1520207"/>
                  <a:gd name="connsiteY3" fmla="*/ 1139569 h 1178583"/>
                  <a:gd name="connsiteX4" fmla="*/ 617488 w 1520207"/>
                  <a:gd name="connsiteY4" fmla="*/ 368593 h 1178583"/>
                  <a:gd name="connsiteX5" fmla="*/ 8641 w 1520207"/>
                  <a:gd name="connsiteY5" fmla="*/ 1143584 h 1178583"/>
                  <a:gd name="connsiteX0" fmla="*/ 8641 w 1526541"/>
                  <a:gd name="connsiteY0" fmla="*/ 1143584 h 1154900"/>
                  <a:gd name="connsiteX1" fmla="*/ 288764 w 1526541"/>
                  <a:gd name="connsiteY1" fmla="*/ 323699 h 1154900"/>
                  <a:gd name="connsiteX2" fmla="*/ 703226 w 1526541"/>
                  <a:gd name="connsiteY2" fmla="*/ 38194 h 1154900"/>
                  <a:gd name="connsiteX3" fmla="*/ 1520201 w 1526541"/>
                  <a:gd name="connsiteY3" fmla="*/ 1139569 h 1154900"/>
                  <a:gd name="connsiteX4" fmla="*/ 1058265 w 1526541"/>
                  <a:gd name="connsiteY4" fmla="*/ 661527 h 1154900"/>
                  <a:gd name="connsiteX5" fmla="*/ 617488 w 1526541"/>
                  <a:gd name="connsiteY5" fmla="*/ 368593 h 1154900"/>
                  <a:gd name="connsiteX6" fmla="*/ 8641 w 1526541"/>
                  <a:gd name="connsiteY6" fmla="*/ 1143584 h 1154900"/>
                  <a:gd name="connsiteX0" fmla="*/ 8641 w 1527164"/>
                  <a:gd name="connsiteY0" fmla="*/ 1143584 h 1153272"/>
                  <a:gd name="connsiteX1" fmla="*/ 288764 w 1527164"/>
                  <a:gd name="connsiteY1" fmla="*/ 323699 h 1153272"/>
                  <a:gd name="connsiteX2" fmla="*/ 703226 w 1527164"/>
                  <a:gd name="connsiteY2" fmla="*/ 38194 h 1153272"/>
                  <a:gd name="connsiteX3" fmla="*/ 1520201 w 1527164"/>
                  <a:gd name="connsiteY3" fmla="*/ 1139569 h 1153272"/>
                  <a:gd name="connsiteX4" fmla="*/ 1095801 w 1527164"/>
                  <a:gd name="connsiteY4" fmla="*/ 598185 h 1153272"/>
                  <a:gd name="connsiteX5" fmla="*/ 617488 w 1527164"/>
                  <a:gd name="connsiteY5" fmla="*/ 368593 h 1153272"/>
                  <a:gd name="connsiteX6" fmla="*/ 8641 w 1527164"/>
                  <a:gd name="connsiteY6" fmla="*/ 1143584 h 1153272"/>
                  <a:gd name="connsiteX0" fmla="*/ 8641 w 1526018"/>
                  <a:gd name="connsiteY0" fmla="*/ 1143584 h 1156216"/>
                  <a:gd name="connsiteX1" fmla="*/ 288764 w 1526018"/>
                  <a:gd name="connsiteY1" fmla="*/ 323699 h 1156216"/>
                  <a:gd name="connsiteX2" fmla="*/ 703226 w 1526018"/>
                  <a:gd name="connsiteY2" fmla="*/ 38194 h 1156216"/>
                  <a:gd name="connsiteX3" fmla="*/ 1520201 w 1526018"/>
                  <a:gd name="connsiteY3" fmla="*/ 1139569 h 1156216"/>
                  <a:gd name="connsiteX4" fmla="*/ 1020728 w 1526018"/>
                  <a:gd name="connsiteY4" fmla="*/ 703756 h 1156216"/>
                  <a:gd name="connsiteX5" fmla="*/ 617488 w 1526018"/>
                  <a:gd name="connsiteY5" fmla="*/ 368593 h 1156216"/>
                  <a:gd name="connsiteX6" fmla="*/ 8641 w 1526018"/>
                  <a:gd name="connsiteY6" fmla="*/ 1143584 h 1156216"/>
                  <a:gd name="connsiteX0" fmla="*/ 7126 w 1580808"/>
                  <a:gd name="connsiteY0" fmla="*/ 1291383 h 1291433"/>
                  <a:gd name="connsiteX1" fmla="*/ 343554 w 1580808"/>
                  <a:gd name="connsiteY1" fmla="*/ 323699 h 1291433"/>
                  <a:gd name="connsiteX2" fmla="*/ 758016 w 1580808"/>
                  <a:gd name="connsiteY2" fmla="*/ 38194 h 1291433"/>
                  <a:gd name="connsiteX3" fmla="*/ 1574991 w 1580808"/>
                  <a:gd name="connsiteY3" fmla="*/ 1139569 h 1291433"/>
                  <a:gd name="connsiteX4" fmla="*/ 1075518 w 1580808"/>
                  <a:gd name="connsiteY4" fmla="*/ 703756 h 1291433"/>
                  <a:gd name="connsiteX5" fmla="*/ 672278 w 1580808"/>
                  <a:gd name="connsiteY5" fmla="*/ 368593 h 1291433"/>
                  <a:gd name="connsiteX6" fmla="*/ 7126 w 1580808"/>
                  <a:gd name="connsiteY6" fmla="*/ 1291383 h 1291433"/>
                  <a:gd name="connsiteX0" fmla="*/ 7126 w 1579984"/>
                  <a:gd name="connsiteY0" fmla="*/ 1291383 h 1291432"/>
                  <a:gd name="connsiteX1" fmla="*/ 343554 w 1579984"/>
                  <a:gd name="connsiteY1" fmla="*/ 323699 h 1291432"/>
                  <a:gd name="connsiteX2" fmla="*/ 758016 w 1579984"/>
                  <a:gd name="connsiteY2" fmla="*/ 38194 h 1291432"/>
                  <a:gd name="connsiteX3" fmla="*/ 1574991 w 1579984"/>
                  <a:gd name="connsiteY3" fmla="*/ 1139569 h 1291432"/>
                  <a:gd name="connsiteX4" fmla="*/ 1000445 w 1579984"/>
                  <a:gd name="connsiteY4" fmla="*/ 745984 h 1291432"/>
                  <a:gd name="connsiteX5" fmla="*/ 672278 w 1579984"/>
                  <a:gd name="connsiteY5" fmla="*/ 368593 h 1291432"/>
                  <a:gd name="connsiteX6" fmla="*/ 7126 w 1579984"/>
                  <a:gd name="connsiteY6" fmla="*/ 1291383 h 1291432"/>
                  <a:gd name="connsiteX0" fmla="*/ 6446 w 1579304"/>
                  <a:gd name="connsiteY0" fmla="*/ 1291383 h 1292196"/>
                  <a:gd name="connsiteX1" fmla="*/ 342874 w 1579304"/>
                  <a:gd name="connsiteY1" fmla="*/ 323699 h 1292196"/>
                  <a:gd name="connsiteX2" fmla="*/ 757336 w 1579304"/>
                  <a:gd name="connsiteY2" fmla="*/ 38194 h 1292196"/>
                  <a:gd name="connsiteX3" fmla="*/ 1574311 w 1579304"/>
                  <a:gd name="connsiteY3" fmla="*/ 1139569 h 1292196"/>
                  <a:gd name="connsiteX4" fmla="*/ 999765 w 1579304"/>
                  <a:gd name="connsiteY4" fmla="*/ 745984 h 1292196"/>
                  <a:gd name="connsiteX5" fmla="*/ 652830 w 1579304"/>
                  <a:gd name="connsiteY5" fmla="*/ 495278 h 1292196"/>
                  <a:gd name="connsiteX6" fmla="*/ 6446 w 1579304"/>
                  <a:gd name="connsiteY6" fmla="*/ 1291383 h 1292196"/>
                  <a:gd name="connsiteX0" fmla="*/ 6446 w 1579304"/>
                  <a:gd name="connsiteY0" fmla="*/ 1291383 h 1292080"/>
                  <a:gd name="connsiteX1" fmla="*/ 342874 w 1579304"/>
                  <a:gd name="connsiteY1" fmla="*/ 323699 h 1292080"/>
                  <a:gd name="connsiteX2" fmla="*/ 757336 w 1579304"/>
                  <a:gd name="connsiteY2" fmla="*/ 38194 h 1292080"/>
                  <a:gd name="connsiteX3" fmla="*/ 1574311 w 1579304"/>
                  <a:gd name="connsiteY3" fmla="*/ 1139569 h 1292080"/>
                  <a:gd name="connsiteX4" fmla="*/ 999765 w 1579304"/>
                  <a:gd name="connsiteY4" fmla="*/ 745984 h 1292080"/>
                  <a:gd name="connsiteX5" fmla="*/ 652830 w 1579304"/>
                  <a:gd name="connsiteY5" fmla="*/ 495278 h 1292080"/>
                  <a:gd name="connsiteX6" fmla="*/ 6446 w 1579304"/>
                  <a:gd name="connsiteY6" fmla="*/ 1291383 h 1292080"/>
                  <a:gd name="connsiteX0" fmla="*/ 6446 w 1523593"/>
                  <a:gd name="connsiteY0" fmla="*/ 1294073 h 1294770"/>
                  <a:gd name="connsiteX1" fmla="*/ 342874 w 1523593"/>
                  <a:gd name="connsiteY1" fmla="*/ 326389 h 1294770"/>
                  <a:gd name="connsiteX2" fmla="*/ 757336 w 1523593"/>
                  <a:gd name="connsiteY2" fmla="*/ 40884 h 1294770"/>
                  <a:gd name="connsiteX3" fmla="*/ 1518006 w 1523593"/>
                  <a:gd name="connsiteY3" fmla="*/ 1184487 h 1294770"/>
                  <a:gd name="connsiteX4" fmla="*/ 999765 w 1523593"/>
                  <a:gd name="connsiteY4" fmla="*/ 748674 h 1294770"/>
                  <a:gd name="connsiteX5" fmla="*/ 652830 w 1523593"/>
                  <a:gd name="connsiteY5" fmla="*/ 497968 h 1294770"/>
                  <a:gd name="connsiteX6" fmla="*/ 6446 w 1523593"/>
                  <a:gd name="connsiteY6" fmla="*/ 1294073 h 1294770"/>
                  <a:gd name="connsiteX0" fmla="*/ 28110 w 1545257"/>
                  <a:gd name="connsiteY0" fmla="*/ 1306238 h 1307519"/>
                  <a:gd name="connsiteX1" fmla="*/ 176855 w 1545257"/>
                  <a:gd name="connsiteY1" fmla="*/ 275211 h 1307519"/>
                  <a:gd name="connsiteX2" fmla="*/ 779000 w 1545257"/>
                  <a:gd name="connsiteY2" fmla="*/ 53049 h 1307519"/>
                  <a:gd name="connsiteX3" fmla="*/ 1539670 w 1545257"/>
                  <a:gd name="connsiteY3" fmla="*/ 1196652 h 1307519"/>
                  <a:gd name="connsiteX4" fmla="*/ 1021429 w 1545257"/>
                  <a:gd name="connsiteY4" fmla="*/ 760839 h 1307519"/>
                  <a:gd name="connsiteX5" fmla="*/ 674494 w 1545257"/>
                  <a:gd name="connsiteY5" fmla="*/ 510133 h 1307519"/>
                  <a:gd name="connsiteX6" fmla="*/ 28110 w 1545257"/>
                  <a:gd name="connsiteY6" fmla="*/ 1306238 h 1307519"/>
                  <a:gd name="connsiteX0" fmla="*/ 18917 w 1629905"/>
                  <a:gd name="connsiteY0" fmla="*/ 1601837 h 1602966"/>
                  <a:gd name="connsiteX1" fmla="*/ 261503 w 1629905"/>
                  <a:gd name="connsiteY1" fmla="*/ 275211 h 1602966"/>
                  <a:gd name="connsiteX2" fmla="*/ 863648 w 1629905"/>
                  <a:gd name="connsiteY2" fmla="*/ 53049 h 1602966"/>
                  <a:gd name="connsiteX3" fmla="*/ 1624318 w 1629905"/>
                  <a:gd name="connsiteY3" fmla="*/ 1196652 h 1602966"/>
                  <a:gd name="connsiteX4" fmla="*/ 1106077 w 1629905"/>
                  <a:gd name="connsiteY4" fmla="*/ 760839 h 1602966"/>
                  <a:gd name="connsiteX5" fmla="*/ 759142 w 1629905"/>
                  <a:gd name="connsiteY5" fmla="*/ 510133 h 1602966"/>
                  <a:gd name="connsiteX6" fmla="*/ 18917 w 1629905"/>
                  <a:gd name="connsiteY6" fmla="*/ 1601837 h 1602966"/>
                  <a:gd name="connsiteX0" fmla="*/ 9667 w 1620655"/>
                  <a:gd name="connsiteY0" fmla="*/ 1601837 h 1602367"/>
                  <a:gd name="connsiteX1" fmla="*/ 252253 w 1620655"/>
                  <a:gd name="connsiteY1" fmla="*/ 275211 h 1602367"/>
                  <a:gd name="connsiteX2" fmla="*/ 854398 w 1620655"/>
                  <a:gd name="connsiteY2" fmla="*/ 53049 h 1602367"/>
                  <a:gd name="connsiteX3" fmla="*/ 1615068 w 1620655"/>
                  <a:gd name="connsiteY3" fmla="*/ 1196652 h 1602367"/>
                  <a:gd name="connsiteX4" fmla="*/ 1096827 w 1620655"/>
                  <a:gd name="connsiteY4" fmla="*/ 760839 h 1602367"/>
                  <a:gd name="connsiteX5" fmla="*/ 572848 w 1620655"/>
                  <a:gd name="connsiteY5" fmla="*/ 440050 h 1602367"/>
                  <a:gd name="connsiteX6" fmla="*/ 9667 w 1620655"/>
                  <a:gd name="connsiteY6" fmla="*/ 1601837 h 1602367"/>
                  <a:gd name="connsiteX0" fmla="*/ 76319 w 1687307"/>
                  <a:gd name="connsiteY0" fmla="*/ 1589844 h 1590053"/>
                  <a:gd name="connsiteX1" fmla="*/ 80551 w 1687307"/>
                  <a:gd name="connsiteY1" fmla="*/ 325549 h 1590053"/>
                  <a:gd name="connsiteX2" fmla="*/ 921050 w 1687307"/>
                  <a:gd name="connsiteY2" fmla="*/ 41056 h 1590053"/>
                  <a:gd name="connsiteX3" fmla="*/ 1681720 w 1687307"/>
                  <a:gd name="connsiteY3" fmla="*/ 1184659 h 1590053"/>
                  <a:gd name="connsiteX4" fmla="*/ 1163479 w 1687307"/>
                  <a:gd name="connsiteY4" fmla="*/ 748846 h 1590053"/>
                  <a:gd name="connsiteX5" fmla="*/ 639500 w 1687307"/>
                  <a:gd name="connsiteY5" fmla="*/ 428057 h 1590053"/>
                  <a:gd name="connsiteX6" fmla="*/ 76319 w 1687307"/>
                  <a:gd name="connsiteY6" fmla="*/ 1589844 h 1590053"/>
                  <a:gd name="connsiteX0" fmla="*/ 65702 w 1698529"/>
                  <a:gd name="connsiteY0" fmla="*/ 1863226 h 1863397"/>
                  <a:gd name="connsiteX1" fmla="*/ 91773 w 1698529"/>
                  <a:gd name="connsiteY1" fmla="*/ 325549 h 1863397"/>
                  <a:gd name="connsiteX2" fmla="*/ 932272 w 1698529"/>
                  <a:gd name="connsiteY2" fmla="*/ 41056 h 1863397"/>
                  <a:gd name="connsiteX3" fmla="*/ 1692942 w 1698529"/>
                  <a:gd name="connsiteY3" fmla="*/ 1184659 h 1863397"/>
                  <a:gd name="connsiteX4" fmla="*/ 1174701 w 1698529"/>
                  <a:gd name="connsiteY4" fmla="*/ 748846 h 1863397"/>
                  <a:gd name="connsiteX5" fmla="*/ 650722 w 1698529"/>
                  <a:gd name="connsiteY5" fmla="*/ 428057 h 1863397"/>
                  <a:gd name="connsiteX6" fmla="*/ 65702 w 1698529"/>
                  <a:gd name="connsiteY6" fmla="*/ 1863226 h 1863397"/>
                  <a:gd name="connsiteX0" fmla="*/ 49790 w 1682617"/>
                  <a:gd name="connsiteY0" fmla="*/ 1863226 h 1863482"/>
                  <a:gd name="connsiteX1" fmla="*/ 75861 w 1682617"/>
                  <a:gd name="connsiteY1" fmla="*/ 325549 h 1863482"/>
                  <a:gd name="connsiteX2" fmla="*/ 916360 w 1682617"/>
                  <a:gd name="connsiteY2" fmla="*/ 41056 h 1863482"/>
                  <a:gd name="connsiteX3" fmla="*/ 1677030 w 1682617"/>
                  <a:gd name="connsiteY3" fmla="*/ 1184659 h 1863482"/>
                  <a:gd name="connsiteX4" fmla="*/ 1158789 w 1682617"/>
                  <a:gd name="connsiteY4" fmla="*/ 748846 h 1863482"/>
                  <a:gd name="connsiteX5" fmla="*/ 385177 w 1682617"/>
                  <a:gd name="connsiteY5" fmla="*/ 450110 h 1863482"/>
                  <a:gd name="connsiteX6" fmla="*/ 49790 w 1682617"/>
                  <a:gd name="connsiteY6" fmla="*/ 1863226 h 1863482"/>
                  <a:gd name="connsiteX0" fmla="*/ 55831 w 1688658"/>
                  <a:gd name="connsiteY0" fmla="*/ 1863226 h 1865306"/>
                  <a:gd name="connsiteX1" fmla="*/ 81902 w 1688658"/>
                  <a:gd name="connsiteY1" fmla="*/ 325549 h 1865306"/>
                  <a:gd name="connsiteX2" fmla="*/ 922401 w 1688658"/>
                  <a:gd name="connsiteY2" fmla="*/ 41056 h 1865306"/>
                  <a:gd name="connsiteX3" fmla="*/ 1683071 w 1688658"/>
                  <a:gd name="connsiteY3" fmla="*/ 1184659 h 1865306"/>
                  <a:gd name="connsiteX4" fmla="*/ 1164830 w 1688658"/>
                  <a:gd name="connsiteY4" fmla="*/ 748846 h 1865306"/>
                  <a:gd name="connsiteX5" fmla="*/ 489049 w 1688658"/>
                  <a:gd name="connsiteY5" fmla="*/ 658948 h 1865306"/>
                  <a:gd name="connsiteX6" fmla="*/ 55831 w 1688658"/>
                  <a:gd name="connsiteY6" fmla="*/ 1863226 h 1865306"/>
                  <a:gd name="connsiteX0" fmla="*/ 83856 w 1668618"/>
                  <a:gd name="connsiteY0" fmla="*/ 1824056 h 1826199"/>
                  <a:gd name="connsiteX1" fmla="*/ 61862 w 1668618"/>
                  <a:gd name="connsiteY1" fmla="*/ 325549 h 1826199"/>
                  <a:gd name="connsiteX2" fmla="*/ 902361 w 1668618"/>
                  <a:gd name="connsiteY2" fmla="*/ 41056 h 1826199"/>
                  <a:gd name="connsiteX3" fmla="*/ 1663031 w 1668618"/>
                  <a:gd name="connsiteY3" fmla="*/ 1184659 h 1826199"/>
                  <a:gd name="connsiteX4" fmla="*/ 1144790 w 1668618"/>
                  <a:gd name="connsiteY4" fmla="*/ 748846 h 1826199"/>
                  <a:gd name="connsiteX5" fmla="*/ 469009 w 1668618"/>
                  <a:gd name="connsiteY5" fmla="*/ 658948 h 1826199"/>
                  <a:gd name="connsiteX6" fmla="*/ 83856 w 1668618"/>
                  <a:gd name="connsiteY6" fmla="*/ 1824056 h 1826199"/>
                  <a:gd name="connsiteX0" fmla="*/ 81236 w 1665998"/>
                  <a:gd name="connsiteY0" fmla="*/ 1824056 h 1825357"/>
                  <a:gd name="connsiteX1" fmla="*/ 59242 w 1665998"/>
                  <a:gd name="connsiteY1" fmla="*/ 325549 h 1825357"/>
                  <a:gd name="connsiteX2" fmla="*/ 899741 w 1665998"/>
                  <a:gd name="connsiteY2" fmla="*/ 41056 h 1825357"/>
                  <a:gd name="connsiteX3" fmla="*/ 1660411 w 1665998"/>
                  <a:gd name="connsiteY3" fmla="*/ 1184659 h 1825357"/>
                  <a:gd name="connsiteX4" fmla="*/ 1142170 w 1665998"/>
                  <a:gd name="connsiteY4" fmla="*/ 748846 h 1825357"/>
                  <a:gd name="connsiteX5" fmla="*/ 408031 w 1665998"/>
                  <a:gd name="connsiteY5" fmla="*/ 591081 h 1825357"/>
                  <a:gd name="connsiteX6" fmla="*/ 81236 w 1665998"/>
                  <a:gd name="connsiteY6" fmla="*/ 1824056 h 1825357"/>
                  <a:gd name="connsiteX0" fmla="*/ 81439 w 1666201"/>
                  <a:gd name="connsiteY0" fmla="*/ 1824056 h 1826482"/>
                  <a:gd name="connsiteX1" fmla="*/ 59445 w 1666201"/>
                  <a:gd name="connsiteY1" fmla="*/ 325549 h 1826482"/>
                  <a:gd name="connsiteX2" fmla="*/ 899944 w 1666201"/>
                  <a:gd name="connsiteY2" fmla="*/ 41056 h 1826482"/>
                  <a:gd name="connsiteX3" fmla="*/ 1660614 w 1666201"/>
                  <a:gd name="connsiteY3" fmla="*/ 1184659 h 1826482"/>
                  <a:gd name="connsiteX4" fmla="*/ 1142373 w 1666201"/>
                  <a:gd name="connsiteY4" fmla="*/ 748846 h 1826482"/>
                  <a:gd name="connsiteX5" fmla="*/ 412890 w 1666201"/>
                  <a:gd name="connsiteY5" fmla="*/ 677979 h 1826482"/>
                  <a:gd name="connsiteX6" fmla="*/ 81439 w 1666201"/>
                  <a:gd name="connsiteY6" fmla="*/ 1824056 h 1826482"/>
                  <a:gd name="connsiteX0" fmla="*/ 154179 w 1738941"/>
                  <a:gd name="connsiteY0" fmla="*/ 1810311 h 1811604"/>
                  <a:gd name="connsiteX1" fmla="*/ 41695 w 1738941"/>
                  <a:gd name="connsiteY1" fmla="*/ 410283 h 1811604"/>
                  <a:gd name="connsiteX2" fmla="*/ 972684 w 1738941"/>
                  <a:gd name="connsiteY2" fmla="*/ 27311 h 1811604"/>
                  <a:gd name="connsiteX3" fmla="*/ 1733354 w 1738941"/>
                  <a:gd name="connsiteY3" fmla="*/ 1170914 h 1811604"/>
                  <a:gd name="connsiteX4" fmla="*/ 1215113 w 1738941"/>
                  <a:gd name="connsiteY4" fmla="*/ 735101 h 1811604"/>
                  <a:gd name="connsiteX5" fmla="*/ 485630 w 1738941"/>
                  <a:gd name="connsiteY5" fmla="*/ 664234 h 1811604"/>
                  <a:gd name="connsiteX6" fmla="*/ 154179 w 1738941"/>
                  <a:gd name="connsiteY6" fmla="*/ 1810311 h 1811604"/>
                  <a:gd name="connsiteX0" fmla="*/ 161213 w 1745975"/>
                  <a:gd name="connsiteY0" fmla="*/ 1810311 h 1816112"/>
                  <a:gd name="connsiteX1" fmla="*/ 48729 w 1745975"/>
                  <a:gd name="connsiteY1" fmla="*/ 410283 h 1816112"/>
                  <a:gd name="connsiteX2" fmla="*/ 979718 w 1745975"/>
                  <a:gd name="connsiteY2" fmla="*/ 27311 h 1816112"/>
                  <a:gd name="connsiteX3" fmla="*/ 1740388 w 1745975"/>
                  <a:gd name="connsiteY3" fmla="*/ 1170914 h 1816112"/>
                  <a:gd name="connsiteX4" fmla="*/ 1222147 w 1745975"/>
                  <a:gd name="connsiteY4" fmla="*/ 735101 h 1816112"/>
                  <a:gd name="connsiteX5" fmla="*/ 746215 w 1745975"/>
                  <a:gd name="connsiteY5" fmla="*/ 902144 h 1816112"/>
                  <a:gd name="connsiteX6" fmla="*/ 161213 w 1745975"/>
                  <a:gd name="connsiteY6" fmla="*/ 1810311 h 1816112"/>
                  <a:gd name="connsiteX0" fmla="*/ 15686 w 1600448"/>
                  <a:gd name="connsiteY0" fmla="*/ 1797623 h 1800666"/>
                  <a:gd name="connsiteX1" fmla="*/ 214323 w 1600448"/>
                  <a:gd name="connsiteY1" fmla="*/ 541721 h 1800666"/>
                  <a:gd name="connsiteX2" fmla="*/ 834191 w 1600448"/>
                  <a:gd name="connsiteY2" fmla="*/ 14623 h 1800666"/>
                  <a:gd name="connsiteX3" fmla="*/ 1594861 w 1600448"/>
                  <a:gd name="connsiteY3" fmla="*/ 1158226 h 1800666"/>
                  <a:gd name="connsiteX4" fmla="*/ 1076620 w 1600448"/>
                  <a:gd name="connsiteY4" fmla="*/ 722413 h 1800666"/>
                  <a:gd name="connsiteX5" fmla="*/ 600688 w 1600448"/>
                  <a:gd name="connsiteY5" fmla="*/ 889456 h 1800666"/>
                  <a:gd name="connsiteX6" fmla="*/ 15686 w 1600448"/>
                  <a:gd name="connsiteY6" fmla="*/ 1797623 h 1800666"/>
                  <a:gd name="connsiteX0" fmla="*/ 15686 w 1600448"/>
                  <a:gd name="connsiteY0" fmla="*/ 1734217 h 1737260"/>
                  <a:gd name="connsiteX1" fmla="*/ 214323 w 1600448"/>
                  <a:gd name="connsiteY1" fmla="*/ 478315 h 1737260"/>
                  <a:gd name="connsiteX2" fmla="*/ 823655 w 1600448"/>
                  <a:gd name="connsiteY2" fmla="*/ 16599 h 1737260"/>
                  <a:gd name="connsiteX3" fmla="*/ 1594861 w 1600448"/>
                  <a:gd name="connsiteY3" fmla="*/ 1094820 h 1737260"/>
                  <a:gd name="connsiteX4" fmla="*/ 1076620 w 1600448"/>
                  <a:gd name="connsiteY4" fmla="*/ 659007 h 1737260"/>
                  <a:gd name="connsiteX5" fmla="*/ 600688 w 1600448"/>
                  <a:gd name="connsiteY5" fmla="*/ 826050 h 1737260"/>
                  <a:gd name="connsiteX6" fmla="*/ 15686 w 1600448"/>
                  <a:gd name="connsiteY6" fmla="*/ 1734217 h 1737260"/>
                  <a:gd name="connsiteX0" fmla="*/ 14335 w 1599097"/>
                  <a:gd name="connsiteY0" fmla="*/ 1740054 h 1744254"/>
                  <a:gd name="connsiteX1" fmla="*/ 223509 w 1599097"/>
                  <a:gd name="connsiteY1" fmla="*/ 418769 h 1744254"/>
                  <a:gd name="connsiteX2" fmla="*/ 822304 w 1599097"/>
                  <a:gd name="connsiteY2" fmla="*/ 22436 h 1744254"/>
                  <a:gd name="connsiteX3" fmla="*/ 1593510 w 1599097"/>
                  <a:gd name="connsiteY3" fmla="*/ 1100657 h 1744254"/>
                  <a:gd name="connsiteX4" fmla="*/ 1075269 w 1599097"/>
                  <a:gd name="connsiteY4" fmla="*/ 664844 h 1744254"/>
                  <a:gd name="connsiteX5" fmla="*/ 599337 w 1599097"/>
                  <a:gd name="connsiteY5" fmla="*/ 831887 h 1744254"/>
                  <a:gd name="connsiteX6" fmla="*/ 14335 w 1599097"/>
                  <a:gd name="connsiteY6" fmla="*/ 1740054 h 1744254"/>
                  <a:gd name="connsiteX0" fmla="*/ 14335 w 1507290"/>
                  <a:gd name="connsiteY0" fmla="*/ 1734487 h 1738687"/>
                  <a:gd name="connsiteX1" fmla="*/ 223509 w 1507290"/>
                  <a:gd name="connsiteY1" fmla="*/ 413202 h 1738687"/>
                  <a:gd name="connsiteX2" fmla="*/ 822304 w 1507290"/>
                  <a:gd name="connsiteY2" fmla="*/ 16869 h 1738687"/>
                  <a:gd name="connsiteX3" fmla="*/ 1500339 w 1507290"/>
                  <a:gd name="connsiteY3" fmla="*/ 981665 h 1738687"/>
                  <a:gd name="connsiteX4" fmla="*/ 1075269 w 1507290"/>
                  <a:gd name="connsiteY4" fmla="*/ 659277 h 1738687"/>
                  <a:gd name="connsiteX5" fmla="*/ 599337 w 1507290"/>
                  <a:gd name="connsiteY5" fmla="*/ 826320 h 1738687"/>
                  <a:gd name="connsiteX6" fmla="*/ 14335 w 1507290"/>
                  <a:gd name="connsiteY6" fmla="*/ 1734487 h 1738687"/>
                  <a:gd name="connsiteX0" fmla="*/ 14335 w 1506327"/>
                  <a:gd name="connsiteY0" fmla="*/ 1734487 h 1738646"/>
                  <a:gd name="connsiteX1" fmla="*/ 223509 w 1506327"/>
                  <a:gd name="connsiteY1" fmla="*/ 413202 h 1738646"/>
                  <a:gd name="connsiteX2" fmla="*/ 822304 w 1506327"/>
                  <a:gd name="connsiteY2" fmla="*/ 16869 h 1738646"/>
                  <a:gd name="connsiteX3" fmla="*/ 1500339 w 1506327"/>
                  <a:gd name="connsiteY3" fmla="*/ 981665 h 1738646"/>
                  <a:gd name="connsiteX4" fmla="*/ 1013844 w 1506327"/>
                  <a:gd name="connsiteY4" fmla="*/ 711122 h 1738646"/>
                  <a:gd name="connsiteX5" fmla="*/ 599337 w 1506327"/>
                  <a:gd name="connsiteY5" fmla="*/ 826320 h 1738646"/>
                  <a:gd name="connsiteX6" fmla="*/ 14335 w 1506327"/>
                  <a:gd name="connsiteY6" fmla="*/ 1734487 h 1738646"/>
                  <a:gd name="connsiteX0" fmla="*/ 13377 w 1505369"/>
                  <a:gd name="connsiteY0" fmla="*/ 1734487 h 1744253"/>
                  <a:gd name="connsiteX1" fmla="*/ 222551 w 1505369"/>
                  <a:gd name="connsiteY1" fmla="*/ 413202 h 1744253"/>
                  <a:gd name="connsiteX2" fmla="*/ 821346 w 1505369"/>
                  <a:gd name="connsiteY2" fmla="*/ 16869 h 1744253"/>
                  <a:gd name="connsiteX3" fmla="*/ 1499381 w 1505369"/>
                  <a:gd name="connsiteY3" fmla="*/ 981665 h 1744253"/>
                  <a:gd name="connsiteX4" fmla="*/ 1012886 w 1505369"/>
                  <a:gd name="connsiteY4" fmla="*/ 711122 h 1744253"/>
                  <a:gd name="connsiteX5" fmla="*/ 581162 w 1505369"/>
                  <a:gd name="connsiteY5" fmla="*/ 999022 h 1744253"/>
                  <a:gd name="connsiteX6" fmla="*/ 13377 w 1505369"/>
                  <a:gd name="connsiteY6" fmla="*/ 1734487 h 1744253"/>
                  <a:gd name="connsiteX0" fmla="*/ 5669 w 1497661"/>
                  <a:gd name="connsiteY0" fmla="*/ 1727806 h 1734991"/>
                  <a:gd name="connsiteX1" fmla="*/ 306086 w 1497661"/>
                  <a:gd name="connsiteY1" fmla="*/ 498977 h 1734991"/>
                  <a:gd name="connsiteX2" fmla="*/ 813638 w 1497661"/>
                  <a:gd name="connsiteY2" fmla="*/ 10188 h 1734991"/>
                  <a:gd name="connsiteX3" fmla="*/ 1491673 w 1497661"/>
                  <a:gd name="connsiteY3" fmla="*/ 974984 h 1734991"/>
                  <a:gd name="connsiteX4" fmla="*/ 1005178 w 1497661"/>
                  <a:gd name="connsiteY4" fmla="*/ 704441 h 1734991"/>
                  <a:gd name="connsiteX5" fmla="*/ 573454 w 1497661"/>
                  <a:gd name="connsiteY5" fmla="*/ 992341 h 1734991"/>
                  <a:gd name="connsiteX6" fmla="*/ 5669 w 1497661"/>
                  <a:gd name="connsiteY6" fmla="*/ 1727806 h 1734991"/>
                  <a:gd name="connsiteX0" fmla="*/ 5669 w 1497661"/>
                  <a:gd name="connsiteY0" fmla="*/ 1605701 h 1612886"/>
                  <a:gd name="connsiteX1" fmla="*/ 306086 w 1497661"/>
                  <a:gd name="connsiteY1" fmla="*/ 376872 h 1612886"/>
                  <a:gd name="connsiteX2" fmla="*/ 825206 w 1497661"/>
                  <a:gd name="connsiteY2" fmla="*/ 13893 h 1612886"/>
                  <a:gd name="connsiteX3" fmla="*/ 1491673 w 1497661"/>
                  <a:gd name="connsiteY3" fmla="*/ 852879 h 1612886"/>
                  <a:gd name="connsiteX4" fmla="*/ 1005178 w 1497661"/>
                  <a:gd name="connsiteY4" fmla="*/ 582336 h 1612886"/>
                  <a:gd name="connsiteX5" fmla="*/ 573454 w 1497661"/>
                  <a:gd name="connsiteY5" fmla="*/ 870236 h 1612886"/>
                  <a:gd name="connsiteX6" fmla="*/ 5669 w 1497661"/>
                  <a:gd name="connsiteY6" fmla="*/ 1605701 h 1612886"/>
                  <a:gd name="connsiteX0" fmla="*/ 5669 w 1497661"/>
                  <a:gd name="connsiteY0" fmla="*/ 1807996 h 1815181"/>
                  <a:gd name="connsiteX1" fmla="*/ 306086 w 1497661"/>
                  <a:gd name="connsiteY1" fmla="*/ 579167 h 1815181"/>
                  <a:gd name="connsiteX2" fmla="*/ 666071 w 1497661"/>
                  <a:gd name="connsiteY2" fmla="*/ 19469 h 1815181"/>
                  <a:gd name="connsiteX3" fmla="*/ 825206 w 1497661"/>
                  <a:gd name="connsiteY3" fmla="*/ 216188 h 1815181"/>
                  <a:gd name="connsiteX4" fmla="*/ 1491673 w 1497661"/>
                  <a:gd name="connsiteY4" fmla="*/ 1055174 h 1815181"/>
                  <a:gd name="connsiteX5" fmla="*/ 1005178 w 1497661"/>
                  <a:gd name="connsiteY5" fmla="*/ 784631 h 1815181"/>
                  <a:gd name="connsiteX6" fmla="*/ 573454 w 1497661"/>
                  <a:gd name="connsiteY6" fmla="*/ 1072531 h 1815181"/>
                  <a:gd name="connsiteX7" fmla="*/ 5669 w 1497661"/>
                  <a:gd name="connsiteY7" fmla="*/ 1807996 h 1815181"/>
                  <a:gd name="connsiteX0" fmla="*/ 5669 w 1497661"/>
                  <a:gd name="connsiteY0" fmla="*/ 1801807 h 1808992"/>
                  <a:gd name="connsiteX1" fmla="*/ 306086 w 1497661"/>
                  <a:gd name="connsiteY1" fmla="*/ 572978 h 1808992"/>
                  <a:gd name="connsiteX2" fmla="*/ 666071 w 1497661"/>
                  <a:gd name="connsiteY2" fmla="*/ 13280 h 1808992"/>
                  <a:gd name="connsiteX3" fmla="*/ 914521 w 1497661"/>
                  <a:gd name="connsiteY3" fmla="*/ 281486 h 1808992"/>
                  <a:gd name="connsiteX4" fmla="*/ 1491673 w 1497661"/>
                  <a:gd name="connsiteY4" fmla="*/ 1048985 h 1808992"/>
                  <a:gd name="connsiteX5" fmla="*/ 1005178 w 1497661"/>
                  <a:gd name="connsiteY5" fmla="*/ 778442 h 1808992"/>
                  <a:gd name="connsiteX6" fmla="*/ 573454 w 1497661"/>
                  <a:gd name="connsiteY6" fmla="*/ 1066342 h 1808992"/>
                  <a:gd name="connsiteX7" fmla="*/ 5669 w 1497661"/>
                  <a:gd name="connsiteY7" fmla="*/ 1801807 h 1808992"/>
                  <a:gd name="connsiteX0" fmla="*/ 5669 w 1497661"/>
                  <a:gd name="connsiteY0" fmla="*/ 1805253 h 1812438"/>
                  <a:gd name="connsiteX1" fmla="*/ 306086 w 1497661"/>
                  <a:gd name="connsiteY1" fmla="*/ 576424 h 1812438"/>
                  <a:gd name="connsiteX2" fmla="*/ 666071 w 1497661"/>
                  <a:gd name="connsiteY2" fmla="*/ 16726 h 1812438"/>
                  <a:gd name="connsiteX3" fmla="*/ 1075798 w 1497661"/>
                  <a:gd name="connsiteY3" fmla="*/ 239191 h 1812438"/>
                  <a:gd name="connsiteX4" fmla="*/ 1491673 w 1497661"/>
                  <a:gd name="connsiteY4" fmla="*/ 1052431 h 1812438"/>
                  <a:gd name="connsiteX5" fmla="*/ 1005178 w 1497661"/>
                  <a:gd name="connsiteY5" fmla="*/ 781888 h 1812438"/>
                  <a:gd name="connsiteX6" fmla="*/ 573454 w 1497661"/>
                  <a:gd name="connsiteY6" fmla="*/ 1069788 h 1812438"/>
                  <a:gd name="connsiteX7" fmla="*/ 5669 w 1497661"/>
                  <a:gd name="connsiteY7" fmla="*/ 1805253 h 1812438"/>
                  <a:gd name="connsiteX0" fmla="*/ 10189 w 1382154"/>
                  <a:gd name="connsiteY0" fmla="*/ 1850818 h 1857636"/>
                  <a:gd name="connsiteX1" fmla="*/ 190579 w 1382154"/>
                  <a:gd name="connsiteY1" fmla="*/ 576424 h 1857636"/>
                  <a:gd name="connsiteX2" fmla="*/ 550564 w 1382154"/>
                  <a:gd name="connsiteY2" fmla="*/ 16726 h 1857636"/>
                  <a:gd name="connsiteX3" fmla="*/ 960291 w 1382154"/>
                  <a:gd name="connsiteY3" fmla="*/ 239191 h 1857636"/>
                  <a:gd name="connsiteX4" fmla="*/ 1376166 w 1382154"/>
                  <a:gd name="connsiteY4" fmla="*/ 1052431 h 1857636"/>
                  <a:gd name="connsiteX5" fmla="*/ 889671 w 1382154"/>
                  <a:gd name="connsiteY5" fmla="*/ 781888 h 1857636"/>
                  <a:gd name="connsiteX6" fmla="*/ 457947 w 1382154"/>
                  <a:gd name="connsiteY6" fmla="*/ 1069788 h 1857636"/>
                  <a:gd name="connsiteX7" fmla="*/ 10189 w 1382154"/>
                  <a:gd name="connsiteY7" fmla="*/ 1850818 h 185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154" h="1857636">
                    <a:moveTo>
                      <a:pt x="10189" y="1850818"/>
                    </a:moveTo>
                    <a:cubicBezTo>
                      <a:pt x="-34372" y="1768591"/>
                      <a:pt x="74815" y="739541"/>
                      <a:pt x="190579" y="576424"/>
                    </a:cubicBezTo>
                    <a:cubicBezTo>
                      <a:pt x="271861" y="325227"/>
                      <a:pt x="464044" y="77222"/>
                      <a:pt x="550564" y="16726"/>
                    </a:cubicBezTo>
                    <a:cubicBezTo>
                      <a:pt x="637084" y="-43770"/>
                      <a:pt x="822691" y="66573"/>
                      <a:pt x="960291" y="239191"/>
                    </a:cubicBezTo>
                    <a:cubicBezTo>
                      <a:pt x="1097891" y="411809"/>
                      <a:pt x="1316993" y="948542"/>
                      <a:pt x="1376166" y="1052431"/>
                    </a:cubicBezTo>
                    <a:cubicBezTo>
                      <a:pt x="1435339" y="1156320"/>
                      <a:pt x="1040123" y="910384"/>
                      <a:pt x="889671" y="781888"/>
                    </a:cubicBezTo>
                    <a:cubicBezTo>
                      <a:pt x="739219" y="653392"/>
                      <a:pt x="604527" y="891633"/>
                      <a:pt x="457947" y="1069788"/>
                    </a:cubicBezTo>
                    <a:cubicBezTo>
                      <a:pt x="311367" y="1247943"/>
                      <a:pt x="54750" y="1933045"/>
                      <a:pt x="10189" y="1850818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chemeClr val="accent6">
                      <a:lumMod val="40000"/>
                      <a:lumOff val="60000"/>
                    </a:schemeClr>
                  </a:gs>
                  <a:gs pos="95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23" name="Forma libre 13">
                <a:extLst>
                  <a:ext uri="{FF2B5EF4-FFF2-40B4-BE49-F238E27FC236}">
                    <a16:creationId xmlns:a16="http://schemas.microsoft.com/office/drawing/2014/main" id="{AA5C0712-7B92-4B10-99DA-78FBC6ED8759}"/>
                  </a:ext>
                </a:extLst>
              </p:cNvPr>
              <p:cNvSpPr/>
              <p:nvPr/>
            </p:nvSpPr>
            <p:spPr>
              <a:xfrm rot="20550926" flipH="1">
                <a:off x="5053135" y="1804375"/>
                <a:ext cx="2353388" cy="2350071"/>
              </a:xfrm>
              <a:custGeom>
                <a:avLst/>
                <a:gdLst>
                  <a:gd name="connsiteX0" fmla="*/ 10451 w 1265603"/>
                  <a:gd name="connsiteY0" fmla="*/ 1758487 h 1955522"/>
                  <a:gd name="connsiteX1" fmla="*/ 685700 w 1265603"/>
                  <a:gd name="connsiteY1" fmla="*/ 25 h 1955522"/>
                  <a:gd name="connsiteX2" fmla="*/ 1248408 w 1265603"/>
                  <a:gd name="connsiteY2" fmla="*/ 1716284 h 1955522"/>
                  <a:gd name="connsiteX3" fmla="*/ 10451 w 1265603"/>
                  <a:gd name="connsiteY3" fmla="*/ 1758487 h 1955522"/>
                  <a:gd name="connsiteX0" fmla="*/ 9 w 1237977"/>
                  <a:gd name="connsiteY0" fmla="*/ 1758487 h 1848117"/>
                  <a:gd name="connsiteX1" fmla="*/ 675258 w 1237977"/>
                  <a:gd name="connsiteY1" fmla="*/ 25 h 1848117"/>
                  <a:gd name="connsiteX2" fmla="*/ 1237966 w 1237977"/>
                  <a:gd name="connsiteY2" fmla="*/ 1716284 h 1848117"/>
                  <a:gd name="connsiteX3" fmla="*/ 689326 w 1237977"/>
                  <a:gd name="connsiteY3" fmla="*/ 1603742 h 1848117"/>
                  <a:gd name="connsiteX4" fmla="*/ 9 w 1237977"/>
                  <a:gd name="connsiteY4" fmla="*/ 1758487 h 1848117"/>
                  <a:gd name="connsiteX0" fmla="*/ 9 w 1322381"/>
                  <a:gd name="connsiteY0" fmla="*/ 1758486 h 1932596"/>
                  <a:gd name="connsiteX1" fmla="*/ 675258 w 1322381"/>
                  <a:gd name="connsiteY1" fmla="*/ 24 h 1932596"/>
                  <a:gd name="connsiteX2" fmla="*/ 1322372 w 1322381"/>
                  <a:gd name="connsiteY2" fmla="*/ 1856960 h 1932596"/>
                  <a:gd name="connsiteX3" fmla="*/ 689326 w 1322381"/>
                  <a:gd name="connsiteY3" fmla="*/ 1603741 h 1932596"/>
                  <a:gd name="connsiteX4" fmla="*/ 9 w 1322381"/>
                  <a:gd name="connsiteY4" fmla="*/ 1758486 h 1932596"/>
                  <a:gd name="connsiteX0" fmla="*/ 9 w 1322381"/>
                  <a:gd name="connsiteY0" fmla="*/ 1645945 h 1812862"/>
                  <a:gd name="connsiteX1" fmla="*/ 703393 w 1322381"/>
                  <a:gd name="connsiteY1" fmla="*/ 25 h 1812862"/>
                  <a:gd name="connsiteX2" fmla="*/ 1322372 w 1322381"/>
                  <a:gd name="connsiteY2" fmla="*/ 1744419 h 1812862"/>
                  <a:gd name="connsiteX3" fmla="*/ 689326 w 1322381"/>
                  <a:gd name="connsiteY3" fmla="*/ 1491200 h 1812862"/>
                  <a:gd name="connsiteX4" fmla="*/ 9 w 1322381"/>
                  <a:gd name="connsiteY4" fmla="*/ 1645945 h 1812862"/>
                  <a:gd name="connsiteX0" fmla="*/ 9 w 1252044"/>
                  <a:gd name="connsiteY0" fmla="*/ 1645953 h 1727775"/>
                  <a:gd name="connsiteX1" fmla="*/ 703393 w 1252044"/>
                  <a:gd name="connsiteY1" fmla="*/ 33 h 1727775"/>
                  <a:gd name="connsiteX2" fmla="*/ 1252033 w 1252044"/>
                  <a:gd name="connsiteY2" fmla="*/ 1350532 h 1727775"/>
                  <a:gd name="connsiteX3" fmla="*/ 689326 w 1252044"/>
                  <a:gd name="connsiteY3" fmla="*/ 1491208 h 1727775"/>
                  <a:gd name="connsiteX4" fmla="*/ 9 w 1252044"/>
                  <a:gd name="connsiteY4" fmla="*/ 1645953 h 1727775"/>
                  <a:gd name="connsiteX0" fmla="*/ 9 w 1181709"/>
                  <a:gd name="connsiteY0" fmla="*/ 1645958 h 1727780"/>
                  <a:gd name="connsiteX1" fmla="*/ 703393 w 1181709"/>
                  <a:gd name="connsiteY1" fmla="*/ 38 h 1727780"/>
                  <a:gd name="connsiteX2" fmla="*/ 1181695 w 1181709"/>
                  <a:gd name="connsiteY2" fmla="*/ 1209860 h 1727780"/>
                  <a:gd name="connsiteX3" fmla="*/ 689326 w 1181709"/>
                  <a:gd name="connsiteY3" fmla="*/ 1491213 h 1727780"/>
                  <a:gd name="connsiteX4" fmla="*/ 9 w 1181709"/>
                  <a:gd name="connsiteY4" fmla="*/ 1645958 h 1727780"/>
                  <a:gd name="connsiteX0" fmla="*/ 29 w 1181729"/>
                  <a:gd name="connsiteY0" fmla="*/ 1645958 h 1691128"/>
                  <a:gd name="connsiteX1" fmla="*/ 703413 w 1181729"/>
                  <a:gd name="connsiteY1" fmla="*/ 38 h 1691128"/>
                  <a:gd name="connsiteX2" fmla="*/ 1181715 w 1181729"/>
                  <a:gd name="connsiteY2" fmla="*/ 1209860 h 1691128"/>
                  <a:gd name="connsiteX3" fmla="*/ 730285 w 1181729"/>
                  <a:gd name="connsiteY3" fmla="*/ 1259462 h 1691128"/>
                  <a:gd name="connsiteX4" fmla="*/ 29 w 1181729"/>
                  <a:gd name="connsiteY4" fmla="*/ 1645958 h 1691128"/>
                  <a:gd name="connsiteX0" fmla="*/ 33 w 1116628"/>
                  <a:gd name="connsiteY0" fmla="*/ 1830175 h 1870566"/>
                  <a:gd name="connsiteX1" fmla="*/ 638313 w 1116628"/>
                  <a:gd name="connsiteY1" fmla="*/ 6902 h 1870566"/>
                  <a:gd name="connsiteX2" fmla="*/ 1116615 w 1116628"/>
                  <a:gd name="connsiteY2" fmla="*/ 1216724 h 1870566"/>
                  <a:gd name="connsiteX3" fmla="*/ 665185 w 1116628"/>
                  <a:gd name="connsiteY3" fmla="*/ 1266326 h 1870566"/>
                  <a:gd name="connsiteX4" fmla="*/ 33 w 1116628"/>
                  <a:gd name="connsiteY4" fmla="*/ 1830175 h 1870566"/>
                  <a:gd name="connsiteX0" fmla="*/ 33 w 1155007"/>
                  <a:gd name="connsiteY0" fmla="*/ 1825638 h 1864321"/>
                  <a:gd name="connsiteX1" fmla="*/ 638313 w 1155007"/>
                  <a:gd name="connsiteY1" fmla="*/ 2365 h 1864321"/>
                  <a:gd name="connsiteX2" fmla="*/ 1154995 w 1155007"/>
                  <a:gd name="connsiteY2" fmla="*/ 1441568 h 1864321"/>
                  <a:gd name="connsiteX3" fmla="*/ 665185 w 1155007"/>
                  <a:gd name="connsiteY3" fmla="*/ 1261789 h 1864321"/>
                  <a:gd name="connsiteX4" fmla="*/ 33 w 1155007"/>
                  <a:gd name="connsiteY4" fmla="*/ 1825638 h 1864321"/>
                  <a:gd name="connsiteX0" fmla="*/ 42 w 1042405"/>
                  <a:gd name="connsiteY0" fmla="*/ 1506639 h 1562748"/>
                  <a:gd name="connsiteX1" fmla="*/ 525712 w 1042405"/>
                  <a:gd name="connsiteY1" fmla="*/ 79 h 1562748"/>
                  <a:gd name="connsiteX2" fmla="*/ 1042394 w 1042405"/>
                  <a:gd name="connsiteY2" fmla="*/ 1439282 h 1562748"/>
                  <a:gd name="connsiteX3" fmla="*/ 552584 w 1042405"/>
                  <a:gd name="connsiteY3" fmla="*/ 1259503 h 1562748"/>
                  <a:gd name="connsiteX4" fmla="*/ 42 w 1042405"/>
                  <a:gd name="connsiteY4" fmla="*/ 1506639 h 1562748"/>
                  <a:gd name="connsiteX0" fmla="*/ 42 w 1042405"/>
                  <a:gd name="connsiteY0" fmla="*/ 1548992 h 1601915"/>
                  <a:gd name="connsiteX1" fmla="*/ 525712 w 1042405"/>
                  <a:gd name="connsiteY1" fmla="*/ 204 h 1601915"/>
                  <a:gd name="connsiteX2" fmla="*/ 1042394 w 1042405"/>
                  <a:gd name="connsiteY2" fmla="*/ 1439407 h 1601915"/>
                  <a:gd name="connsiteX3" fmla="*/ 552584 w 1042405"/>
                  <a:gd name="connsiteY3" fmla="*/ 1259628 h 1601915"/>
                  <a:gd name="connsiteX4" fmla="*/ 42 w 1042405"/>
                  <a:gd name="connsiteY4" fmla="*/ 1548992 h 1601915"/>
                  <a:gd name="connsiteX0" fmla="*/ 44 w 1023639"/>
                  <a:gd name="connsiteY0" fmla="*/ 1548992 h 1601915"/>
                  <a:gd name="connsiteX1" fmla="*/ 506946 w 1023639"/>
                  <a:gd name="connsiteY1" fmla="*/ 204 h 1601915"/>
                  <a:gd name="connsiteX2" fmla="*/ 1023628 w 1023639"/>
                  <a:gd name="connsiteY2" fmla="*/ 1439407 h 1601915"/>
                  <a:gd name="connsiteX3" fmla="*/ 533818 w 1023639"/>
                  <a:gd name="connsiteY3" fmla="*/ 1259628 h 1601915"/>
                  <a:gd name="connsiteX4" fmla="*/ 44 w 1023639"/>
                  <a:gd name="connsiteY4" fmla="*/ 1548992 h 1601915"/>
                  <a:gd name="connsiteX0" fmla="*/ 4 w 1023600"/>
                  <a:gd name="connsiteY0" fmla="*/ 789217 h 801854"/>
                  <a:gd name="connsiteX1" fmla="*/ 525674 w 1023600"/>
                  <a:gd name="connsiteY1" fmla="*/ 541 h 801854"/>
                  <a:gd name="connsiteX2" fmla="*/ 1023588 w 1023600"/>
                  <a:gd name="connsiteY2" fmla="*/ 679632 h 801854"/>
                  <a:gd name="connsiteX3" fmla="*/ 533778 w 1023600"/>
                  <a:gd name="connsiteY3" fmla="*/ 499853 h 801854"/>
                  <a:gd name="connsiteX4" fmla="*/ 4 w 1023600"/>
                  <a:gd name="connsiteY4" fmla="*/ 789217 h 801854"/>
                  <a:gd name="connsiteX0" fmla="*/ 2 w 1192514"/>
                  <a:gd name="connsiteY0" fmla="*/ 982313 h 991428"/>
                  <a:gd name="connsiteX1" fmla="*/ 694587 w 1192514"/>
                  <a:gd name="connsiteY1" fmla="*/ 3609 h 991428"/>
                  <a:gd name="connsiteX2" fmla="*/ 1192501 w 1192514"/>
                  <a:gd name="connsiteY2" fmla="*/ 682700 h 991428"/>
                  <a:gd name="connsiteX3" fmla="*/ 702691 w 1192514"/>
                  <a:gd name="connsiteY3" fmla="*/ 502921 h 991428"/>
                  <a:gd name="connsiteX4" fmla="*/ 2 w 1192514"/>
                  <a:gd name="connsiteY4" fmla="*/ 982313 h 991428"/>
                  <a:gd name="connsiteX0" fmla="*/ 12933 w 1205443"/>
                  <a:gd name="connsiteY0" fmla="*/ 992108 h 994053"/>
                  <a:gd name="connsiteX1" fmla="*/ 293056 w 1205443"/>
                  <a:gd name="connsiteY1" fmla="*/ 298909 h 994053"/>
                  <a:gd name="connsiteX2" fmla="*/ 707518 w 1205443"/>
                  <a:gd name="connsiteY2" fmla="*/ 13404 h 994053"/>
                  <a:gd name="connsiteX3" fmla="*/ 1205432 w 1205443"/>
                  <a:gd name="connsiteY3" fmla="*/ 692495 h 994053"/>
                  <a:gd name="connsiteX4" fmla="*/ 715622 w 1205443"/>
                  <a:gd name="connsiteY4" fmla="*/ 512716 h 994053"/>
                  <a:gd name="connsiteX5" fmla="*/ 12933 w 1205443"/>
                  <a:gd name="connsiteY5" fmla="*/ 992108 h 994053"/>
                  <a:gd name="connsiteX0" fmla="*/ 12933 w 1411890"/>
                  <a:gd name="connsiteY0" fmla="*/ 1001435 h 1003275"/>
                  <a:gd name="connsiteX1" fmla="*/ 293056 w 1411890"/>
                  <a:gd name="connsiteY1" fmla="*/ 308236 h 1003275"/>
                  <a:gd name="connsiteX2" fmla="*/ 707518 w 1411890"/>
                  <a:gd name="connsiteY2" fmla="*/ 22731 h 1003275"/>
                  <a:gd name="connsiteX3" fmla="*/ 1411883 w 1411890"/>
                  <a:gd name="connsiteY3" fmla="*/ 870735 h 1003275"/>
                  <a:gd name="connsiteX4" fmla="*/ 715622 w 1411890"/>
                  <a:gd name="connsiteY4" fmla="*/ 522043 h 1003275"/>
                  <a:gd name="connsiteX5" fmla="*/ 12933 w 1411890"/>
                  <a:gd name="connsiteY5" fmla="*/ 1001435 h 1003275"/>
                  <a:gd name="connsiteX0" fmla="*/ 12933 w 1524499"/>
                  <a:gd name="connsiteY0" fmla="*/ 1016898 h 1185955"/>
                  <a:gd name="connsiteX1" fmla="*/ 293056 w 1524499"/>
                  <a:gd name="connsiteY1" fmla="*/ 323699 h 1185955"/>
                  <a:gd name="connsiteX2" fmla="*/ 707518 w 1524499"/>
                  <a:gd name="connsiteY2" fmla="*/ 38194 h 1185955"/>
                  <a:gd name="connsiteX3" fmla="*/ 1524493 w 1524499"/>
                  <a:gd name="connsiteY3" fmla="*/ 1139569 h 1185955"/>
                  <a:gd name="connsiteX4" fmla="*/ 715622 w 1524499"/>
                  <a:gd name="connsiteY4" fmla="*/ 537506 h 1185955"/>
                  <a:gd name="connsiteX5" fmla="*/ 12933 w 1524499"/>
                  <a:gd name="connsiteY5" fmla="*/ 1016898 h 1185955"/>
                  <a:gd name="connsiteX0" fmla="*/ 12933 w 1524499"/>
                  <a:gd name="connsiteY0" fmla="*/ 1143584 h 1185041"/>
                  <a:gd name="connsiteX1" fmla="*/ 293056 w 1524499"/>
                  <a:gd name="connsiteY1" fmla="*/ 323699 h 1185041"/>
                  <a:gd name="connsiteX2" fmla="*/ 707518 w 1524499"/>
                  <a:gd name="connsiteY2" fmla="*/ 38194 h 1185041"/>
                  <a:gd name="connsiteX3" fmla="*/ 1524493 w 1524499"/>
                  <a:gd name="connsiteY3" fmla="*/ 1139569 h 1185041"/>
                  <a:gd name="connsiteX4" fmla="*/ 715622 w 1524499"/>
                  <a:gd name="connsiteY4" fmla="*/ 537506 h 1185041"/>
                  <a:gd name="connsiteX5" fmla="*/ 12933 w 1524499"/>
                  <a:gd name="connsiteY5" fmla="*/ 1143584 h 1185041"/>
                  <a:gd name="connsiteX0" fmla="*/ 8641 w 1520207"/>
                  <a:gd name="connsiteY0" fmla="*/ 1143584 h 1178583"/>
                  <a:gd name="connsiteX1" fmla="*/ 288764 w 1520207"/>
                  <a:gd name="connsiteY1" fmla="*/ 323699 h 1178583"/>
                  <a:gd name="connsiteX2" fmla="*/ 703226 w 1520207"/>
                  <a:gd name="connsiteY2" fmla="*/ 38194 h 1178583"/>
                  <a:gd name="connsiteX3" fmla="*/ 1520201 w 1520207"/>
                  <a:gd name="connsiteY3" fmla="*/ 1139569 h 1178583"/>
                  <a:gd name="connsiteX4" fmla="*/ 617488 w 1520207"/>
                  <a:gd name="connsiteY4" fmla="*/ 368593 h 1178583"/>
                  <a:gd name="connsiteX5" fmla="*/ 8641 w 1520207"/>
                  <a:gd name="connsiteY5" fmla="*/ 1143584 h 1178583"/>
                  <a:gd name="connsiteX0" fmla="*/ 8641 w 1526541"/>
                  <a:gd name="connsiteY0" fmla="*/ 1143584 h 1154900"/>
                  <a:gd name="connsiteX1" fmla="*/ 288764 w 1526541"/>
                  <a:gd name="connsiteY1" fmla="*/ 323699 h 1154900"/>
                  <a:gd name="connsiteX2" fmla="*/ 703226 w 1526541"/>
                  <a:gd name="connsiteY2" fmla="*/ 38194 h 1154900"/>
                  <a:gd name="connsiteX3" fmla="*/ 1520201 w 1526541"/>
                  <a:gd name="connsiteY3" fmla="*/ 1139569 h 1154900"/>
                  <a:gd name="connsiteX4" fmla="*/ 1058265 w 1526541"/>
                  <a:gd name="connsiteY4" fmla="*/ 661527 h 1154900"/>
                  <a:gd name="connsiteX5" fmla="*/ 617488 w 1526541"/>
                  <a:gd name="connsiteY5" fmla="*/ 368593 h 1154900"/>
                  <a:gd name="connsiteX6" fmla="*/ 8641 w 1526541"/>
                  <a:gd name="connsiteY6" fmla="*/ 1143584 h 1154900"/>
                  <a:gd name="connsiteX0" fmla="*/ 8641 w 1527164"/>
                  <a:gd name="connsiteY0" fmla="*/ 1143584 h 1153272"/>
                  <a:gd name="connsiteX1" fmla="*/ 288764 w 1527164"/>
                  <a:gd name="connsiteY1" fmla="*/ 323699 h 1153272"/>
                  <a:gd name="connsiteX2" fmla="*/ 703226 w 1527164"/>
                  <a:gd name="connsiteY2" fmla="*/ 38194 h 1153272"/>
                  <a:gd name="connsiteX3" fmla="*/ 1520201 w 1527164"/>
                  <a:gd name="connsiteY3" fmla="*/ 1139569 h 1153272"/>
                  <a:gd name="connsiteX4" fmla="*/ 1095801 w 1527164"/>
                  <a:gd name="connsiteY4" fmla="*/ 598185 h 1153272"/>
                  <a:gd name="connsiteX5" fmla="*/ 617488 w 1527164"/>
                  <a:gd name="connsiteY5" fmla="*/ 368593 h 1153272"/>
                  <a:gd name="connsiteX6" fmla="*/ 8641 w 1527164"/>
                  <a:gd name="connsiteY6" fmla="*/ 1143584 h 1153272"/>
                  <a:gd name="connsiteX0" fmla="*/ 8641 w 1526018"/>
                  <a:gd name="connsiteY0" fmla="*/ 1143584 h 1156216"/>
                  <a:gd name="connsiteX1" fmla="*/ 288764 w 1526018"/>
                  <a:gd name="connsiteY1" fmla="*/ 323699 h 1156216"/>
                  <a:gd name="connsiteX2" fmla="*/ 703226 w 1526018"/>
                  <a:gd name="connsiteY2" fmla="*/ 38194 h 1156216"/>
                  <a:gd name="connsiteX3" fmla="*/ 1520201 w 1526018"/>
                  <a:gd name="connsiteY3" fmla="*/ 1139569 h 1156216"/>
                  <a:gd name="connsiteX4" fmla="*/ 1020728 w 1526018"/>
                  <a:gd name="connsiteY4" fmla="*/ 703756 h 1156216"/>
                  <a:gd name="connsiteX5" fmla="*/ 617488 w 1526018"/>
                  <a:gd name="connsiteY5" fmla="*/ 368593 h 1156216"/>
                  <a:gd name="connsiteX6" fmla="*/ 8641 w 1526018"/>
                  <a:gd name="connsiteY6" fmla="*/ 1143584 h 1156216"/>
                  <a:gd name="connsiteX0" fmla="*/ 7126 w 1580808"/>
                  <a:gd name="connsiteY0" fmla="*/ 1291383 h 1291433"/>
                  <a:gd name="connsiteX1" fmla="*/ 343554 w 1580808"/>
                  <a:gd name="connsiteY1" fmla="*/ 323699 h 1291433"/>
                  <a:gd name="connsiteX2" fmla="*/ 758016 w 1580808"/>
                  <a:gd name="connsiteY2" fmla="*/ 38194 h 1291433"/>
                  <a:gd name="connsiteX3" fmla="*/ 1574991 w 1580808"/>
                  <a:gd name="connsiteY3" fmla="*/ 1139569 h 1291433"/>
                  <a:gd name="connsiteX4" fmla="*/ 1075518 w 1580808"/>
                  <a:gd name="connsiteY4" fmla="*/ 703756 h 1291433"/>
                  <a:gd name="connsiteX5" fmla="*/ 672278 w 1580808"/>
                  <a:gd name="connsiteY5" fmla="*/ 368593 h 1291433"/>
                  <a:gd name="connsiteX6" fmla="*/ 7126 w 1580808"/>
                  <a:gd name="connsiteY6" fmla="*/ 1291383 h 1291433"/>
                  <a:gd name="connsiteX0" fmla="*/ 7126 w 1579984"/>
                  <a:gd name="connsiteY0" fmla="*/ 1291383 h 1291432"/>
                  <a:gd name="connsiteX1" fmla="*/ 343554 w 1579984"/>
                  <a:gd name="connsiteY1" fmla="*/ 323699 h 1291432"/>
                  <a:gd name="connsiteX2" fmla="*/ 758016 w 1579984"/>
                  <a:gd name="connsiteY2" fmla="*/ 38194 h 1291432"/>
                  <a:gd name="connsiteX3" fmla="*/ 1574991 w 1579984"/>
                  <a:gd name="connsiteY3" fmla="*/ 1139569 h 1291432"/>
                  <a:gd name="connsiteX4" fmla="*/ 1000445 w 1579984"/>
                  <a:gd name="connsiteY4" fmla="*/ 745984 h 1291432"/>
                  <a:gd name="connsiteX5" fmla="*/ 672278 w 1579984"/>
                  <a:gd name="connsiteY5" fmla="*/ 368593 h 1291432"/>
                  <a:gd name="connsiteX6" fmla="*/ 7126 w 1579984"/>
                  <a:gd name="connsiteY6" fmla="*/ 1291383 h 1291432"/>
                  <a:gd name="connsiteX0" fmla="*/ 6446 w 1579304"/>
                  <a:gd name="connsiteY0" fmla="*/ 1291383 h 1292196"/>
                  <a:gd name="connsiteX1" fmla="*/ 342874 w 1579304"/>
                  <a:gd name="connsiteY1" fmla="*/ 323699 h 1292196"/>
                  <a:gd name="connsiteX2" fmla="*/ 757336 w 1579304"/>
                  <a:gd name="connsiteY2" fmla="*/ 38194 h 1292196"/>
                  <a:gd name="connsiteX3" fmla="*/ 1574311 w 1579304"/>
                  <a:gd name="connsiteY3" fmla="*/ 1139569 h 1292196"/>
                  <a:gd name="connsiteX4" fmla="*/ 999765 w 1579304"/>
                  <a:gd name="connsiteY4" fmla="*/ 745984 h 1292196"/>
                  <a:gd name="connsiteX5" fmla="*/ 652830 w 1579304"/>
                  <a:gd name="connsiteY5" fmla="*/ 495278 h 1292196"/>
                  <a:gd name="connsiteX6" fmla="*/ 6446 w 1579304"/>
                  <a:gd name="connsiteY6" fmla="*/ 1291383 h 1292196"/>
                  <a:gd name="connsiteX0" fmla="*/ 6446 w 1579304"/>
                  <a:gd name="connsiteY0" fmla="*/ 1291383 h 1292080"/>
                  <a:gd name="connsiteX1" fmla="*/ 342874 w 1579304"/>
                  <a:gd name="connsiteY1" fmla="*/ 323699 h 1292080"/>
                  <a:gd name="connsiteX2" fmla="*/ 757336 w 1579304"/>
                  <a:gd name="connsiteY2" fmla="*/ 38194 h 1292080"/>
                  <a:gd name="connsiteX3" fmla="*/ 1574311 w 1579304"/>
                  <a:gd name="connsiteY3" fmla="*/ 1139569 h 1292080"/>
                  <a:gd name="connsiteX4" fmla="*/ 999765 w 1579304"/>
                  <a:gd name="connsiteY4" fmla="*/ 745984 h 1292080"/>
                  <a:gd name="connsiteX5" fmla="*/ 652830 w 1579304"/>
                  <a:gd name="connsiteY5" fmla="*/ 495278 h 1292080"/>
                  <a:gd name="connsiteX6" fmla="*/ 6446 w 1579304"/>
                  <a:gd name="connsiteY6" fmla="*/ 1291383 h 1292080"/>
                  <a:gd name="connsiteX0" fmla="*/ 6446 w 1523593"/>
                  <a:gd name="connsiteY0" fmla="*/ 1294073 h 1294770"/>
                  <a:gd name="connsiteX1" fmla="*/ 342874 w 1523593"/>
                  <a:gd name="connsiteY1" fmla="*/ 326389 h 1294770"/>
                  <a:gd name="connsiteX2" fmla="*/ 757336 w 1523593"/>
                  <a:gd name="connsiteY2" fmla="*/ 40884 h 1294770"/>
                  <a:gd name="connsiteX3" fmla="*/ 1518006 w 1523593"/>
                  <a:gd name="connsiteY3" fmla="*/ 1184487 h 1294770"/>
                  <a:gd name="connsiteX4" fmla="*/ 999765 w 1523593"/>
                  <a:gd name="connsiteY4" fmla="*/ 748674 h 1294770"/>
                  <a:gd name="connsiteX5" fmla="*/ 652830 w 1523593"/>
                  <a:gd name="connsiteY5" fmla="*/ 497968 h 1294770"/>
                  <a:gd name="connsiteX6" fmla="*/ 6446 w 1523593"/>
                  <a:gd name="connsiteY6" fmla="*/ 1294073 h 1294770"/>
                  <a:gd name="connsiteX0" fmla="*/ 28110 w 1545257"/>
                  <a:gd name="connsiteY0" fmla="*/ 1306238 h 1307519"/>
                  <a:gd name="connsiteX1" fmla="*/ 176855 w 1545257"/>
                  <a:gd name="connsiteY1" fmla="*/ 275211 h 1307519"/>
                  <a:gd name="connsiteX2" fmla="*/ 779000 w 1545257"/>
                  <a:gd name="connsiteY2" fmla="*/ 53049 h 1307519"/>
                  <a:gd name="connsiteX3" fmla="*/ 1539670 w 1545257"/>
                  <a:gd name="connsiteY3" fmla="*/ 1196652 h 1307519"/>
                  <a:gd name="connsiteX4" fmla="*/ 1021429 w 1545257"/>
                  <a:gd name="connsiteY4" fmla="*/ 760839 h 1307519"/>
                  <a:gd name="connsiteX5" fmla="*/ 674494 w 1545257"/>
                  <a:gd name="connsiteY5" fmla="*/ 510133 h 1307519"/>
                  <a:gd name="connsiteX6" fmla="*/ 28110 w 1545257"/>
                  <a:gd name="connsiteY6" fmla="*/ 1306238 h 1307519"/>
                  <a:gd name="connsiteX0" fmla="*/ 18917 w 1629905"/>
                  <a:gd name="connsiteY0" fmla="*/ 1601837 h 1602966"/>
                  <a:gd name="connsiteX1" fmla="*/ 261503 w 1629905"/>
                  <a:gd name="connsiteY1" fmla="*/ 275211 h 1602966"/>
                  <a:gd name="connsiteX2" fmla="*/ 863648 w 1629905"/>
                  <a:gd name="connsiteY2" fmla="*/ 53049 h 1602966"/>
                  <a:gd name="connsiteX3" fmla="*/ 1624318 w 1629905"/>
                  <a:gd name="connsiteY3" fmla="*/ 1196652 h 1602966"/>
                  <a:gd name="connsiteX4" fmla="*/ 1106077 w 1629905"/>
                  <a:gd name="connsiteY4" fmla="*/ 760839 h 1602966"/>
                  <a:gd name="connsiteX5" fmla="*/ 759142 w 1629905"/>
                  <a:gd name="connsiteY5" fmla="*/ 510133 h 1602966"/>
                  <a:gd name="connsiteX6" fmla="*/ 18917 w 1629905"/>
                  <a:gd name="connsiteY6" fmla="*/ 1601837 h 1602966"/>
                  <a:gd name="connsiteX0" fmla="*/ 9667 w 1620655"/>
                  <a:gd name="connsiteY0" fmla="*/ 1601837 h 1602367"/>
                  <a:gd name="connsiteX1" fmla="*/ 252253 w 1620655"/>
                  <a:gd name="connsiteY1" fmla="*/ 275211 h 1602367"/>
                  <a:gd name="connsiteX2" fmla="*/ 854398 w 1620655"/>
                  <a:gd name="connsiteY2" fmla="*/ 53049 h 1602367"/>
                  <a:gd name="connsiteX3" fmla="*/ 1615068 w 1620655"/>
                  <a:gd name="connsiteY3" fmla="*/ 1196652 h 1602367"/>
                  <a:gd name="connsiteX4" fmla="*/ 1096827 w 1620655"/>
                  <a:gd name="connsiteY4" fmla="*/ 760839 h 1602367"/>
                  <a:gd name="connsiteX5" fmla="*/ 572848 w 1620655"/>
                  <a:gd name="connsiteY5" fmla="*/ 440050 h 1602367"/>
                  <a:gd name="connsiteX6" fmla="*/ 9667 w 1620655"/>
                  <a:gd name="connsiteY6" fmla="*/ 1601837 h 1602367"/>
                  <a:gd name="connsiteX0" fmla="*/ 76319 w 1687307"/>
                  <a:gd name="connsiteY0" fmla="*/ 1589844 h 1590053"/>
                  <a:gd name="connsiteX1" fmla="*/ 80551 w 1687307"/>
                  <a:gd name="connsiteY1" fmla="*/ 325549 h 1590053"/>
                  <a:gd name="connsiteX2" fmla="*/ 921050 w 1687307"/>
                  <a:gd name="connsiteY2" fmla="*/ 41056 h 1590053"/>
                  <a:gd name="connsiteX3" fmla="*/ 1681720 w 1687307"/>
                  <a:gd name="connsiteY3" fmla="*/ 1184659 h 1590053"/>
                  <a:gd name="connsiteX4" fmla="*/ 1163479 w 1687307"/>
                  <a:gd name="connsiteY4" fmla="*/ 748846 h 1590053"/>
                  <a:gd name="connsiteX5" fmla="*/ 639500 w 1687307"/>
                  <a:gd name="connsiteY5" fmla="*/ 428057 h 1590053"/>
                  <a:gd name="connsiteX6" fmla="*/ 76319 w 1687307"/>
                  <a:gd name="connsiteY6" fmla="*/ 1589844 h 1590053"/>
                  <a:gd name="connsiteX0" fmla="*/ 65702 w 1698529"/>
                  <a:gd name="connsiteY0" fmla="*/ 1863226 h 1863397"/>
                  <a:gd name="connsiteX1" fmla="*/ 91773 w 1698529"/>
                  <a:gd name="connsiteY1" fmla="*/ 325549 h 1863397"/>
                  <a:gd name="connsiteX2" fmla="*/ 932272 w 1698529"/>
                  <a:gd name="connsiteY2" fmla="*/ 41056 h 1863397"/>
                  <a:gd name="connsiteX3" fmla="*/ 1692942 w 1698529"/>
                  <a:gd name="connsiteY3" fmla="*/ 1184659 h 1863397"/>
                  <a:gd name="connsiteX4" fmla="*/ 1174701 w 1698529"/>
                  <a:gd name="connsiteY4" fmla="*/ 748846 h 1863397"/>
                  <a:gd name="connsiteX5" fmla="*/ 650722 w 1698529"/>
                  <a:gd name="connsiteY5" fmla="*/ 428057 h 1863397"/>
                  <a:gd name="connsiteX6" fmla="*/ 65702 w 1698529"/>
                  <a:gd name="connsiteY6" fmla="*/ 1863226 h 1863397"/>
                  <a:gd name="connsiteX0" fmla="*/ 49790 w 1682617"/>
                  <a:gd name="connsiteY0" fmla="*/ 1863226 h 1863482"/>
                  <a:gd name="connsiteX1" fmla="*/ 75861 w 1682617"/>
                  <a:gd name="connsiteY1" fmla="*/ 325549 h 1863482"/>
                  <a:gd name="connsiteX2" fmla="*/ 916360 w 1682617"/>
                  <a:gd name="connsiteY2" fmla="*/ 41056 h 1863482"/>
                  <a:gd name="connsiteX3" fmla="*/ 1677030 w 1682617"/>
                  <a:gd name="connsiteY3" fmla="*/ 1184659 h 1863482"/>
                  <a:gd name="connsiteX4" fmla="*/ 1158789 w 1682617"/>
                  <a:gd name="connsiteY4" fmla="*/ 748846 h 1863482"/>
                  <a:gd name="connsiteX5" fmla="*/ 385177 w 1682617"/>
                  <a:gd name="connsiteY5" fmla="*/ 450110 h 1863482"/>
                  <a:gd name="connsiteX6" fmla="*/ 49790 w 1682617"/>
                  <a:gd name="connsiteY6" fmla="*/ 1863226 h 1863482"/>
                  <a:gd name="connsiteX0" fmla="*/ 55831 w 1688658"/>
                  <a:gd name="connsiteY0" fmla="*/ 1863226 h 1865306"/>
                  <a:gd name="connsiteX1" fmla="*/ 81902 w 1688658"/>
                  <a:gd name="connsiteY1" fmla="*/ 325549 h 1865306"/>
                  <a:gd name="connsiteX2" fmla="*/ 922401 w 1688658"/>
                  <a:gd name="connsiteY2" fmla="*/ 41056 h 1865306"/>
                  <a:gd name="connsiteX3" fmla="*/ 1683071 w 1688658"/>
                  <a:gd name="connsiteY3" fmla="*/ 1184659 h 1865306"/>
                  <a:gd name="connsiteX4" fmla="*/ 1164830 w 1688658"/>
                  <a:gd name="connsiteY4" fmla="*/ 748846 h 1865306"/>
                  <a:gd name="connsiteX5" fmla="*/ 489049 w 1688658"/>
                  <a:gd name="connsiteY5" fmla="*/ 658948 h 1865306"/>
                  <a:gd name="connsiteX6" fmla="*/ 55831 w 1688658"/>
                  <a:gd name="connsiteY6" fmla="*/ 1863226 h 1865306"/>
                  <a:gd name="connsiteX0" fmla="*/ 83856 w 1668618"/>
                  <a:gd name="connsiteY0" fmla="*/ 1824056 h 1826199"/>
                  <a:gd name="connsiteX1" fmla="*/ 61862 w 1668618"/>
                  <a:gd name="connsiteY1" fmla="*/ 325549 h 1826199"/>
                  <a:gd name="connsiteX2" fmla="*/ 902361 w 1668618"/>
                  <a:gd name="connsiteY2" fmla="*/ 41056 h 1826199"/>
                  <a:gd name="connsiteX3" fmla="*/ 1663031 w 1668618"/>
                  <a:gd name="connsiteY3" fmla="*/ 1184659 h 1826199"/>
                  <a:gd name="connsiteX4" fmla="*/ 1144790 w 1668618"/>
                  <a:gd name="connsiteY4" fmla="*/ 748846 h 1826199"/>
                  <a:gd name="connsiteX5" fmla="*/ 469009 w 1668618"/>
                  <a:gd name="connsiteY5" fmla="*/ 658948 h 1826199"/>
                  <a:gd name="connsiteX6" fmla="*/ 83856 w 1668618"/>
                  <a:gd name="connsiteY6" fmla="*/ 1824056 h 1826199"/>
                  <a:gd name="connsiteX0" fmla="*/ 81236 w 1665998"/>
                  <a:gd name="connsiteY0" fmla="*/ 1824056 h 1825357"/>
                  <a:gd name="connsiteX1" fmla="*/ 59242 w 1665998"/>
                  <a:gd name="connsiteY1" fmla="*/ 325549 h 1825357"/>
                  <a:gd name="connsiteX2" fmla="*/ 899741 w 1665998"/>
                  <a:gd name="connsiteY2" fmla="*/ 41056 h 1825357"/>
                  <a:gd name="connsiteX3" fmla="*/ 1660411 w 1665998"/>
                  <a:gd name="connsiteY3" fmla="*/ 1184659 h 1825357"/>
                  <a:gd name="connsiteX4" fmla="*/ 1142170 w 1665998"/>
                  <a:gd name="connsiteY4" fmla="*/ 748846 h 1825357"/>
                  <a:gd name="connsiteX5" fmla="*/ 408031 w 1665998"/>
                  <a:gd name="connsiteY5" fmla="*/ 591081 h 1825357"/>
                  <a:gd name="connsiteX6" fmla="*/ 81236 w 1665998"/>
                  <a:gd name="connsiteY6" fmla="*/ 1824056 h 1825357"/>
                  <a:gd name="connsiteX0" fmla="*/ 81439 w 1666201"/>
                  <a:gd name="connsiteY0" fmla="*/ 1824056 h 1826482"/>
                  <a:gd name="connsiteX1" fmla="*/ 59445 w 1666201"/>
                  <a:gd name="connsiteY1" fmla="*/ 325549 h 1826482"/>
                  <a:gd name="connsiteX2" fmla="*/ 899944 w 1666201"/>
                  <a:gd name="connsiteY2" fmla="*/ 41056 h 1826482"/>
                  <a:gd name="connsiteX3" fmla="*/ 1660614 w 1666201"/>
                  <a:gd name="connsiteY3" fmla="*/ 1184659 h 1826482"/>
                  <a:gd name="connsiteX4" fmla="*/ 1142373 w 1666201"/>
                  <a:gd name="connsiteY4" fmla="*/ 748846 h 1826482"/>
                  <a:gd name="connsiteX5" fmla="*/ 412890 w 1666201"/>
                  <a:gd name="connsiteY5" fmla="*/ 677979 h 1826482"/>
                  <a:gd name="connsiteX6" fmla="*/ 81439 w 1666201"/>
                  <a:gd name="connsiteY6" fmla="*/ 1824056 h 1826482"/>
                  <a:gd name="connsiteX0" fmla="*/ 154179 w 1738941"/>
                  <a:gd name="connsiteY0" fmla="*/ 1810311 h 1811604"/>
                  <a:gd name="connsiteX1" fmla="*/ 41695 w 1738941"/>
                  <a:gd name="connsiteY1" fmla="*/ 410283 h 1811604"/>
                  <a:gd name="connsiteX2" fmla="*/ 972684 w 1738941"/>
                  <a:gd name="connsiteY2" fmla="*/ 27311 h 1811604"/>
                  <a:gd name="connsiteX3" fmla="*/ 1733354 w 1738941"/>
                  <a:gd name="connsiteY3" fmla="*/ 1170914 h 1811604"/>
                  <a:gd name="connsiteX4" fmla="*/ 1215113 w 1738941"/>
                  <a:gd name="connsiteY4" fmla="*/ 735101 h 1811604"/>
                  <a:gd name="connsiteX5" fmla="*/ 485630 w 1738941"/>
                  <a:gd name="connsiteY5" fmla="*/ 664234 h 1811604"/>
                  <a:gd name="connsiteX6" fmla="*/ 154179 w 1738941"/>
                  <a:gd name="connsiteY6" fmla="*/ 1810311 h 1811604"/>
                  <a:gd name="connsiteX0" fmla="*/ 154179 w 1738941"/>
                  <a:gd name="connsiteY0" fmla="*/ 1952247 h 1953540"/>
                  <a:gd name="connsiteX1" fmla="*/ 41695 w 1738941"/>
                  <a:gd name="connsiteY1" fmla="*/ 552219 h 1953540"/>
                  <a:gd name="connsiteX2" fmla="*/ 357932 w 1738941"/>
                  <a:gd name="connsiteY2" fmla="*/ 44563 h 1953540"/>
                  <a:gd name="connsiteX3" fmla="*/ 972684 w 1738941"/>
                  <a:gd name="connsiteY3" fmla="*/ 169247 h 1953540"/>
                  <a:gd name="connsiteX4" fmla="*/ 1733354 w 1738941"/>
                  <a:gd name="connsiteY4" fmla="*/ 1312850 h 1953540"/>
                  <a:gd name="connsiteX5" fmla="*/ 1215113 w 1738941"/>
                  <a:gd name="connsiteY5" fmla="*/ 877037 h 1953540"/>
                  <a:gd name="connsiteX6" fmla="*/ 485630 w 1738941"/>
                  <a:gd name="connsiteY6" fmla="*/ 806170 h 1953540"/>
                  <a:gd name="connsiteX7" fmla="*/ 154179 w 1738941"/>
                  <a:gd name="connsiteY7" fmla="*/ 1952247 h 195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8941" h="1953540">
                    <a:moveTo>
                      <a:pt x="154179" y="1952247"/>
                    </a:moveTo>
                    <a:cubicBezTo>
                      <a:pt x="80190" y="1909922"/>
                      <a:pt x="-74069" y="715336"/>
                      <a:pt x="41695" y="552219"/>
                    </a:cubicBezTo>
                    <a:cubicBezTo>
                      <a:pt x="91959" y="269078"/>
                      <a:pt x="202767" y="108392"/>
                      <a:pt x="357932" y="44563"/>
                    </a:cubicBezTo>
                    <a:cubicBezTo>
                      <a:pt x="513097" y="-19266"/>
                      <a:pt x="743447" y="-42134"/>
                      <a:pt x="972684" y="169247"/>
                    </a:cubicBezTo>
                    <a:cubicBezTo>
                      <a:pt x="1201921" y="380628"/>
                      <a:pt x="1674181" y="1208961"/>
                      <a:pt x="1733354" y="1312850"/>
                    </a:cubicBezTo>
                    <a:cubicBezTo>
                      <a:pt x="1792527" y="1416739"/>
                      <a:pt x="1365565" y="1005533"/>
                      <a:pt x="1215113" y="877037"/>
                    </a:cubicBezTo>
                    <a:cubicBezTo>
                      <a:pt x="1064661" y="748541"/>
                      <a:pt x="662452" y="626968"/>
                      <a:pt x="485630" y="806170"/>
                    </a:cubicBezTo>
                    <a:cubicBezTo>
                      <a:pt x="308808" y="985372"/>
                      <a:pt x="228168" y="1994572"/>
                      <a:pt x="154179" y="1952247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chemeClr val="accent6">
                      <a:lumMod val="40000"/>
                      <a:lumOff val="60000"/>
                    </a:schemeClr>
                  </a:gs>
                  <a:gs pos="95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D5038F4F-EE7D-4A2C-8874-E8BB725D4390}"/>
                  </a:ext>
                </a:extLst>
              </p:cNvPr>
              <p:cNvSpPr/>
              <p:nvPr/>
            </p:nvSpPr>
            <p:spPr>
              <a:xfrm>
                <a:off x="5415885" y="2751616"/>
                <a:ext cx="1845733" cy="3166533"/>
              </a:xfrm>
              <a:prstGeom prst="ellipse">
                <a:avLst/>
              </a:prstGeom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1FA43B30-32CA-4A21-98C9-8BC207CBE48A}"/>
                  </a:ext>
                </a:extLst>
              </p:cNvPr>
              <p:cNvSpPr/>
              <p:nvPr/>
            </p:nvSpPr>
            <p:spPr>
              <a:xfrm>
                <a:off x="4409747" y="3631737"/>
                <a:ext cx="999066" cy="17102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/>
              <a:effectLst>
                <a:outerShdw blurRad="749300" dist="50800" dir="5400000" sx="119000" sy="119000" algn="ctr" rotWithShape="0">
                  <a:srgbClr val="FD6D55"/>
                </a:outerShdw>
              </a:effectLst>
              <a:scene3d>
                <a:camera prst="isometricOffAxis1Right"/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0D74FE0F-DB42-46EB-B58D-74EF901572A5}"/>
                  </a:ext>
                </a:extLst>
              </p:cNvPr>
              <p:cNvSpPr/>
              <p:nvPr/>
            </p:nvSpPr>
            <p:spPr>
              <a:xfrm>
                <a:off x="4954073" y="4061899"/>
                <a:ext cx="313268" cy="40639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A246DC81-9A5D-4AAA-B87C-9D4CC75D7A15}"/>
                  </a:ext>
                </a:extLst>
              </p:cNvPr>
              <p:cNvSpPr/>
              <p:nvPr/>
            </p:nvSpPr>
            <p:spPr>
              <a:xfrm>
                <a:off x="5450714" y="3479748"/>
                <a:ext cx="999066" cy="17102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/>
              <a:effectLst>
                <a:outerShdw blurRad="482600" dist="50800" dir="5400000" sx="115000" sy="115000" algn="ctr" rotWithShape="0">
                  <a:srgbClr val="FD6D55"/>
                </a:outerShdw>
              </a:effectLst>
              <a:scene3d>
                <a:camera prst="perspectiveHeroicExtremeLeftFacing"/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84EE8ABA-AC95-4DD2-B3C3-8FC5A0A3C0A1}"/>
                  </a:ext>
                </a:extLst>
              </p:cNvPr>
              <p:cNvSpPr/>
              <p:nvPr/>
            </p:nvSpPr>
            <p:spPr>
              <a:xfrm>
                <a:off x="5905501" y="3871496"/>
                <a:ext cx="380998" cy="321731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FA3AAA6A-039D-4FE7-A7C8-143B74FE153C}"/>
                  </a:ext>
                </a:extLst>
              </p:cNvPr>
              <p:cNvSpPr/>
              <p:nvPr/>
            </p:nvSpPr>
            <p:spPr>
              <a:xfrm>
                <a:off x="5405720" y="2604549"/>
                <a:ext cx="1837266" cy="1198752"/>
              </a:xfrm>
              <a:custGeom>
                <a:avLst/>
                <a:gdLst>
                  <a:gd name="connsiteX0" fmla="*/ 0 w 1202266"/>
                  <a:gd name="connsiteY0" fmla="*/ 389922 h 457655"/>
                  <a:gd name="connsiteX1" fmla="*/ 626533 w 1202266"/>
                  <a:gd name="connsiteY1" fmla="*/ 455 h 457655"/>
                  <a:gd name="connsiteX2" fmla="*/ 1202266 w 1202266"/>
                  <a:gd name="connsiteY2" fmla="*/ 457655 h 457655"/>
                  <a:gd name="connsiteX3" fmla="*/ 1202266 w 1202266"/>
                  <a:gd name="connsiteY3" fmla="*/ 457655 h 457655"/>
                  <a:gd name="connsiteX4" fmla="*/ 1202266 w 1202266"/>
                  <a:gd name="connsiteY4" fmla="*/ 457655 h 457655"/>
                  <a:gd name="connsiteX0" fmla="*/ 0 w 1405466"/>
                  <a:gd name="connsiteY0" fmla="*/ 389922 h 686255"/>
                  <a:gd name="connsiteX1" fmla="*/ 626533 w 1405466"/>
                  <a:gd name="connsiteY1" fmla="*/ 455 h 686255"/>
                  <a:gd name="connsiteX2" fmla="*/ 1202266 w 1405466"/>
                  <a:gd name="connsiteY2" fmla="*/ 457655 h 686255"/>
                  <a:gd name="connsiteX3" fmla="*/ 1202266 w 1405466"/>
                  <a:gd name="connsiteY3" fmla="*/ 457655 h 686255"/>
                  <a:gd name="connsiteX4" fmla="*/ 1405466 w 1405466"/>
                  <a:gd name="connsiteY4" fmla="*/ 686255 h 686255"/>
                  <a:gd name="connsiteX0" fmla="*/ 0 w 1456266"/>
                  <a:gd name="connsiteY0" fmla="*/ 389922 h 1016455"/>
                  <a:gd name="connsiteX1" fmla="*/ 626533 w 1456266"/>
                  <a:gd name="connsiteY1" fmla="*/ 455 h 1016455"/>
                  <a:gd name="connsiteX2" fmla="*/ 1202266 w 1456266"/>
                  <a:gd name="connsiteY2" fmla="*/ 457655 h 1016455"/>
                  <a:gd name="connsiteX3" fmla="*/ 1456266 w 1456266"/>
                  <a:gd name="connsiteY3" fmla="*/ 1016455 h 1016455"/>
                  <a:gd name="connsiteX4" fmla="*/ 1405466 w 1456266"/>
                  <a:gd name="connsiteY4" fmla="*/ 686255 h 1016455"/>
                  <a:gd name="connsiteX0" fmla="*/ 0 w 1456266"/>
                  <a:gd name="connsiteY0" fmla="*/ 313977 h 940510"/>
                  <a:gd name="connsiteX1" fmla="*/ 626533 w 1456266"/>
                  <a:gd name="connsiteY1" fmla="*/ 710 h 940510"/>
                  <a:gd name="connsiteX2" fmla="*/ 1202266 w 1456266"/>
                  <a:gd name="connsiteY2" fmla="*/ 381710 h 940510"/>
                  <a:gd name="connsiteX3" fmla="*/ 1456266 w 1456266"/>
                  <a:gd name="connsiteY3" fmla="*/ 940510 h 940510"/>
                  <a:gd name="connsiteX4" fmla="*/ 1405466 w 1456266"/>
                  <a:gd name="connsiteY4" fmla="*/ 610310 h 940510"/>
                  <a:gd name="connsiteX0" fmla="*/ 0 w 1456266"/>
                  <a:gd name="connsiteY0" fmla="*/ 440452 h 939985"/>
                  <a:gd name="connsiteX1" fmla="*/ 626533 w 1456266"/>
                  <a:gd name="connsiteY1" fmla="*/ 185 h 939985"/>
                  <a:gd name="connsiteX2" fmla="*/ 1202266 w 1456266"/>
                  <a:gd name="connsiteY2" fmla="*/ 381185 h 939985"/>
                  <a:gd name="connsiteX3" fmla="*/ 1456266 w 1456266"/>
                  <a:gd name="connsiteY3" fmla="*/ 939985 h 939985"/>
                  <a:gd name="connsiteX4" fmla="*/ 1405466 w 1456266"/>
                  <a:gd name="connsiteY4" fmla="*/ 609785 h 939985"/>
                  <a:gd name="connsiteX0" fmla="*/ 0 w 1888066"/>
                  <a:gd name="connsiteY0" fmla="*/ 855512 h 948645"/>
                  <a:gd name="connsiteX1" fmla="*/ 1058333 w 1888066"/>
                  <a:gd name="connsiteY1" fmla="*/ 8845 h 948645"/>
                  <a:gd name="connsiteX2" fmla="*/ 1634066 w 1888066"/>
                  <a:gd name="connsiteY2" fmla="*/ 389845 h 948645"/>
                  <a:gd name="connsiteX3" fmla="*/ 1888066 w 1888066"/>
                  <a:gd name="connsiteY3" fmla="*/ 948645 h 948645"/>
                  <a:gd name="connsiteX4" fmla="*/ 1837266 w 1888066"/>
                  <a:gd name="connsiteY4" fmla="*/ 618445 h 948645"/>
                  <a:gd name="connsiteX0" fmla="*/ 0 w 1888066"/>
                  <a:gd name="connsiteY0" fmla="*/ 855512 h 948645"/>
                  <a:gd name="connsiteX1" fmla="*/ 1058333 w 1888066"/>
                  <a:gd name="connsiteY1" fmla="*/ 8845 h 948645"/>
                  <a:gd name="connsiteX2" fmla="*/ 1634066 w 1888066"/>
                  <a:gd name="connsiteY2" fmla="*/ 389845 h 948645"/>
                  <a:gd name="connsiteX3" fmla="*/ 1888066 w 1888066"/>
                  <a:gd name="connsiteY3" fmla="*/ 948645 h 948645"/>
                  <a:gd name="connsiteX4" fmla="*/ 1837266 w 1888066"/>
                  <a:gd name="connsiteY4" fmla="*/ 618445 h 948645"/>
                  <a:gd name="connsiteX0" fmla="*/ 0 w 1964266"/>
                  <a:gd name="connsiteY0" fmla="*/ 1092744 h 1092744"/>
                  <a:gd name="connsiteX1" fmla="*/ 1134533 w 1964266"/>
                  <a:gd name="connsiteY1" fmla="*/ 17477 h 1092744"/>
                  <a:gd name="connsiteX2" fmla="*/ 1710266 w 1964266"/>
                  <a:gd name="connsiteY2" fmla="*/ 398477 h 1092744"/>
                  <a:gd name="connsiteX3" fmla="*/ 1964266 w 1964266"/>
                  <a:gd name="connsiteY3" fmla="*/ 957277 h 1092744"/>
                  <a:gd name="connsiteX4" fmla="*/ 1913466 w 1964266"/>
                  <a:gd name="connsiteY4" fmla="*/ 627077 h 1092744"/>
                  <a:gd name="connsiteX0" fmla="*/ 0 w 1837266"/>
                  <a:gd name="connsiteY0" fmla="*/ 1198752 h 1198752"/>
                  <a:gd name="connsiteX1" fmla="*/ 1007533 w 1837266"/>
                  <a:gd name="connsiteY1" fmla="*/ 21885 h 1198752"/>
                  <a:gd name="connsiteX2" fmla="*/ 1583266 w 1837266"/>
                  <a:gd name="connsiteY2" fmla="*/ 402885 h 1198752"/>
                  <a:gd name="connsiteX3" fmla="*/ 1837266 w 1837266"/>
                  <a:gd name="connsiteY3" fmla="*/ 961685 h 1198752"/>
                  <a:gd name="connsiteX4" fmla="*/ 1786466 w 1837266"/>
                  <a:gd name="connsiteY4" fmla="*/ 631485 h 1198752"/>
                  <a:gd name="connsiteX0" fmla="*/ 0 w 1837266"/>
                  <a:gd name="connsiteY0" fmla="*/ 1198752 h 1198752"/>
                  <a:gd name="connsiteX1" fmla="*/ 1007533 w 1837266"/>
                  <a:gd name="connsiteY1" fmla="*/ 21885 h 1198752"/>
                  <a:gd name="connsiteX2" fmla="*/ 1583266 w 1837266"/>
                  <a:gd name="connsiteY2" fmla="*/ 402885 h 1198752"/>
                  <a:gd name="connsiteX3" fmla="*/ 1837266 w 1837266"/>
                  <a:gd name="connsiteY3" fmla="*/ 961685 h 1198752"/>
                  <a:gd name="connsiteX4" fmla="*/ 1786466 w 1837266"/>
                  <a:gd name="connsiteY4" fmla="*/ 631485 h 1198752"/>
                  <a:gd name="connsiteX0" fmla="*/ 0 w 1837266"/>
                  <a:gd name="connsiteY0" fmla="*/ 1198752 h 1198752"/>
                  <a:gd name="connsiteX1" fmla="*/ 1007533 w 1837266"/>
                  <a:gd name="connsiteY1" fmla="*/ 21885 h 1198752"/>
                  <a:gd name="connsiteX2" fmla="*/ 1583266 w 1837266"/>
                  <a:gd name="connsiteY2" fmla="*/ 402885 h 1198752"/>
                  <a:gd name="connsiteX3" fmla="*/ 1837266 w 1837266"/>
                  <a:gd name="connsiteY3" fmla="*/ 961685 h 1198752"/>
                  <a:gd name="connsiteX4" fmla="*/ 1786466 w 1837266"/>
                  <a:gd name="connsiteY4" fmla="*/ 631485 h 119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7266" h="1198752">
                    <a:moveTo>
                      <a:pt x="0" y="1198752"/>
                    </a:moveTo>
                    <a:cubicBezTo>
                      <a:pt x="213077" y="261774"/>
                      <a:pt x="743655" y="154529"/>
                      <a:pt x="1007533" y="21885"/>
                    </a:cubicBezTo>
                    <a:cubicBezTo>
                      <a:pt x="1271411" y="-110759"/>
                      <a:pt x="1583266" y="402885"/>
                      <a:pt x="1583266" y="402885"/>
                    </a:cubicBezTo>
                    <a:lnTo>
                      <a:pt x="1837266" y="961685"/>
                    </a:lnTo>
                    <a:lnTo>
                      <a:pt x="1786466" y="631485"/>
                    </a:lnTo>
                  </a:path>
                </a:pathLst>
              </a:custGeom>
              <a:noFill/>
              <a:ln w="254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2C991A98-7B5B-4A4E-AF95-ADDF5581652A}"/>
                  </a:ext>
                </a:extLst>
              </p:cNvPr>
              <p:cNvSpPr/>
              <p:nvPr/>
            </p:nvSpPr>
            <p:spPr>
              <a:xfrm>
                <a:off x="3145472" y="2843981"/>
                <a:ext cx="2286610" cy="1436528"/>
              </a:xfrm>
              <a:custGeom>
                <a:avLst/>
                <a:gdLst>
                  <a:gd name="connsiteX0" fmla="*/ 0 w 1202266"/>
                  <a:gd name="connsiteY0" fmla="*/ 389922 h 457655"/>
                  <a:gd name="connsiteX1" fmla="*/ 626533 w 1202266"/>
                  <a:gd name="connsiteY1" fmla="*/ 455 h 457655"/>
                  <a:gd name="connsiteX2" fmla="*/ 1202266 w 1202266"/>
                  <a:gd name="connsiteY2" fmla="*/ 457655 h 457655"/>
                  <a:gd name="connsiteX3" fmla="*/ 1202266 w 1202266"/>
                  <a:gd name="connsiteY3" fmla="*/ 457655 h 457655"/>
                  <a:gd name="connsiteX4" fmla="*/ 1202266 w 1202266"/>
                  <a:gd name="connsiteY4" fmla="*/ 457655 h 457655"/>
                  <a:gd name="connsiteX0" fmla="*/ 0 w 1684866"/>
                  <a:gd name="connsiteY0" fmla="*/ 1061626 h 1061626"/>
                  <a:gd name="connsiteX1" fmla="*/ 1109133 w 1684866"/>
                  <a:gd name="connsiteY1" fmla="*/ 11759 h 1061626"/>
                  <a:gd name="connsiteX2" fmla="*/ 1684866 w 1684866"/>
                  <a:gd name="connsiteY2" fmla="*/ 468959 h 1061626"/>
                  <a:gd name="connsiteX3" fmla="*/ 1684866 w 1684866"/>
                  <a:gd name="connsiteY3" fmla="*/ 468959 h 1061626"/>
                  <a:gd name="connsiteX4" fmla="*/ 1684866 w 1684866"/>
                  <a:gd name="connsiteY4" fmla="*/ 468959 h 1061626"/>
                  <a:gd name="connsiteX0" fmla="*/ 14197 w 1699063"/>
                  <a:gd name="connsiteY0" fmla="*/ 1061626 h 1061626"/>
                  <a:gd name="connsiteX1" fmla="*/ 1123330 w 1699063"/>
                  <a:gd name="connsiteY1" fmla="*/ 11759 h 1061626"/>
                  <a:gd name="connsiteX2" fmla="*/ 1699063 w 1699063"/>
                  <a:gd name="connsiteY2" fmla="*/ 468959 h 1061626"/>
                  <a:gd name="connsiteX3" fmla="*/ 1699063 w 1699063"/>
                  <a:gd name="connsiteY3" fmla="*/ 468959 h 1061626"/>
                  <a:gd name="connsiteX4" fmla="*/ 1699063 w 1699063"/>
                  <a:gd name="connsiteY4" fmla="*/ 468959 h 1061626"/>
                  <a:gd name="connsiteX0" fmla="*/ 14197 w 1902263"/>
                  <a:gd name="connsiteY0" fmla="*/ 1061626 h 1061626"/>
                  <a:gd name="connsiteX1" fmla="*/ 1123330 w 1902263"/>
                  <a:gd name="connsiteY1" fmla="*/ 11759 h 1061626"/>
                  <a:gd name="connsiteX2" fmla="*/ 1699063 w 1902263"/>
                  <a:gd name="connsiteY2" fmla="*/ 468959 h 1061626"/>
                  <a:gd name="connsiteX3" fmla="*/ 1699063 w 1902263"/>
                  <a:gd name="connsiteY3" fmla="*/ 468959 h 1061626"/>
                  <a:gd name="connsiteX4" fmla="*/ 1902263 w 1902263"/>
                  <a:gd name="connsiteY4" fmla="*/ 748359 h 1061626"/>
                  <a:gd name="connsiteX0" fmla="*/ 14197 w 2003863"/>
                  <a:gd name="connsiteY0" fmla="*/ 1061626 h 1061626"/>
                  <a:gd name="connsiteX1" fmla="*/ 1123330 w 2003863"/>
                  <a:gd name="connsiteY1" fmla="*/ 11759 h 1061626"/>
                  <a:gd name="connsiteX2" fmla="*/ 1699063 w 2003863"/>
                  <a:gd name="connsiteY2" fmla="*/ 468959 h 1061626"/>
                  <a:gd name="connsiteX3" fmla="*/ 1699063 w 2003863"/>
                  <a:gd name="connsiteY3" fmla="*/ 468959 h 1061626"/>
                  <a:gd name="connsiteX4" fmla="*/ 2003863 w 2003863"/>
                  <a:gd name="connsiteY4" fmla="*/ 849959 h 1061626"/>
                  <a:gd name="connsiteX0" fmla="*/ 14197 w 2003863"/>
                  <a:gd name="connsiteY0" fmla="*/ 1061626 h 1061626"/>
                  <a:gd name="connsiteX1" fmla="*/ 1123330 w 2003863"/>
                  <a:gd name="connsiteY1" fmla="*/ 11759 h 1061626"/>
                  <a:gd name="connsiteX2" fmla="*/ 1699063 w 2003863"/>
                  <a:gd name="connsiteY2" fmla="*/ 468959 h 1061626"/>
                  <a:gd name="connsiteX3" fmla="*/ 1851463 w 2003863"/>
                  <a:gd name="connsiteY3" fmla="*/ 341959 h 1061626"/>
                  <a:gd name="connsiteX4" fmla="*/ 2003863 w 2003863"/>
                  <a:gd name="connsiteY4" fmla="*/ 849959 h 1061626"/>
                  <a:gd name="connsiteX0" fmla="*/ 13923 w 2028989"/>
                  <a:gd name="connsiteY0" fmla="*/ 852255 h 852255"/>
                  <a:gd name="connsiteX1" fmla="*/ 1148456 w 2028989"/>
                  <a:gd name="connsiteY1" fmla="*/ 5588 h 852255"/>
                  <a:gd name="connsiteX2" fmla="*/ 1724189 w 2028989"/>
                  <a:gd name="connsiteY2" fmla="*/ 462788 h 852255"/>
                  <a:gd name="connsiteX3" fmla="*/ 1876589 w 2028989"/>
                  <a:gd name="connsiteY3" fmla="*/ 335788 h 852255"/>
                  <a:gd name="connsiteX4" fmla="*/ 2028989 w 2028989"/>
                  <a:gd name="connsiteY4" fmla="*/ 843788 h 852255"/>
                  <a:gd name="connsiteX0" fmla="*/ 16465 w 1828331"/>
                  <a:gd name="connsiteY0" fmla="*/ 1035364 h 1035364"/>
                  <a:gd name="connsiteX1" fmla="*/ 947798 w 1828331"/>
                  <a:gd name="connsiteY1" fmla="*/ 10897 h 1035364"/>
                  <a:gd name="connsiteX2" fmla="*/ 1523531 w 1828331"/>
                  <a:gd name="connsiteY2" fmla="*/ 468097 h 1035364"/>
                  <a:gd name="connsiteX3" fmla="*/ 1675931 w 1828331"/>
                  <a:gd name="connsiteY3" fmla="*/ 341097 h 1035364"/>
                  <a:gd name="connsiteX4" fmla="*/ 1828331 w 1828331"/>
                  <a:gd name="connsiteY4" fmla="*/ 849097 h 1035364"/>
                  <a:gd name="connsiteX0" fmla="*/ 35755 w 1847621"/>
                  <a:gd name="connsiteY0" fmla="*/ 1024572 h 1024572"/>
                  <a:gd name="connsiteX1" fmla="*/ 65284 w 1847621"/>
                  <a:gd name="connsiteY1" fmla="*/ 505928 h 1024572"/>
                  <a:gd name="connsiteX2" fmla="*/ 967088 w 1847621"/>
                  <a:gd name="connsiteY2" fmla="*/ 105 h 1024572"/>
                  <a:gd name="connsiteX3" fmla="*/ 1542821 w 1847621"/>
                  <a:gd name="connsiteY3" fmla="*/ 457305 h 1024572"/>
                  <a:gd name="connsiteX4" fmla="*/ 1695221 w 1847621"/>
                  <a:gd name="connsiteY4" fmla="*/ 330305 h 1024572"/>
                  <a:gd name="connsiteX5" fmla="*/ 1847621 w 1847621"/>
                  <a:gd name="connsiteY5" fmla="*/ 838305 h 1024572"/>
                  <a:gd name="connsiteX0" fmla="*/ 0 w 1811866"/>
                  <a:gd name="connsiteY0" fmla="*/ 1027463 h 1027463"/>
                  <a:gd name="connsiteX1" fmla="*/ 156529 w 1811866"/>
                  <a:gd name="connsiteY1" fmla="*/ 737419 h 1027463"/>
                  <a:gd name="connsiteX2" fmla="*/ 931333 w 1811866"/>
                  <a:gd name="connsiteY2" fmla="*/ 2996 h 1027463"/>
                  <a:gd name="connsiteX3" fmla="*/ 1507066 w 1811866"/>
                  <a:gd name="connsiteY3" fmla="*/ 460196 h 1027463"/>
                  <a:gd name="connsiteX4" fmla="*/ 1659466 w 1811866"/>
                  <a:gd name="connsiteY4" fmla="*/ 333196 h 1027463"/>
                  <a:gd name="connsiteX5" fmla="*/ 1811866 w 1811866"/>
                  <a:gd name="connsiteY5" fmla="*/ 841196 h 1027463"/>
                  <a:gd name="connsiteX0" fmla="*/ 0 w 2116666"/>
                  <a:gd name="connsiteY0" fmla="*/ 1052863 h 1052863"/>
                  <a:gd name="connsiteX1" fmla="*/ 461329 w 2116666"/>
                  <a:gd name="connsiteY1" fmla="*/ 737419 h 1052863"/>
                  <a:gd name="connsiteX2" fmla="*/ 1236133 w 2116666"/>
                  <a:gd name="connsiteY2" fmla="*/ 2996 h 1052863"/>
                  <a:gd name="connsiteX3" fmla="*/ 1811866 w 2116666"/>
                  <a:gd name="connsiteY3" fmla="*/ 460196 h 1052863"/>
                  <a:gd name="connsiteX4" fmla="*/ 1964266 w 2116666"/>
                  <a:gd name="connsiteY4" fmla="*/ 333196 h 1052863"/>
                  <a:gd name="connsiteX5" fmla="*/ 2116666 w 2116666"/>
                  <a:gd name="connsiteY5" fmla="*/ 841196 h 1052863"/>
                  <a:gd name="connsiteX0" fmla="*/ 0 w 1780016"/>
                  <a:gd name="connsiteY0" fmla="*/ 1205263 h 1205263"/>
                  <a:gd name="connsiteX1" fmla="*/ 124679 w 1780016"/>
                  <a:gd name="connsiteY1" fmla="*/ 737419 h 1205263"/>
                  <a:gd name="connsiteX2" fmla="*/ 899483 w 1780016"/>
                  <a:gd name="connsiteY2" fmla="*/ 2996 h 1205263"/>
                  <a:gd name="connsiteX3" fmla="*/ 1475216 w 1780016"/>
                  <a:gd name="connsiteY3" fmla="*/ 460196 h 1205263"/>
                  <a:gd name="connsiteX4" fmla="*/ 1627616 w 1780016"/>
                  <a:gd name="connsiteY4" fmla="*/ 333196 h 1205263"/>
                  <a:gd name="connsiteX5" fmla="*/ 1780016 w 1780016"/>
                  <a:gd name="connsiteY5" fmla="*/ 841196 h 1205263"/>
                  <a:gd name="connsiteX0" fmla="*/ 0 w 2020481"/>
                  <a:gd name="connsiteY0" fmla="*/ 1306863 h 1306863"/>
                  <a:gd name="connsiteX1" fmla="*/ 365144 w 2020481"/>
                  <a:gd name="connsiteY1" fmla="*/ 737419 h 1306863"/>
                  <a:gd name="connsiteX2" fmla="*/ 1139948 w 2020481"/>
                  <a:gd name="connsiteY2" fmla="*/ 2996 h 1306863"/>
                  <a:gd name="connsiteX3" fmla="*/ 1715681 w 2020481"/>
                  <a:gd name="connsiteY3" fmla="*/ 460196 h 1306863"/>
                  <a:gd name="connsiteX4" fmla="*/ 1868081 w 2020481"/>
                  <a:gd name="connsiteY4" fmla="*/ 333196 h 1306863"/>
                  <a:gd name="connsiteX5" fmla="*/ 2020481 w 2020481"/>
                  <a:gd name="connsiteY5" fmla="*/ 841196 h 1306863"/>
                  <a:gd name="connsiteX0" fmla="*/ 0 w 2020481"/>
                  <a:gd name="connsiteY0" fmla="*/ 1306863 h 1306863"/>
                  <a:gd name="connsiteX1" fmla="*/ 340559 w 2020481"/>
                  <a:gd name="connsiteY1" fmla="*/ 1194620 h 1306863"/>
                  <a:gd name="connsiteX2" fmla="*/ 365144 w 2020481"/>
                  <a:gd name="connsiteY2" fmla="*/ 737419 h 1306863"/>
                  <a:gd name="connsiteX3" fmla="*/ 1139948 w 2020481"/>
                  <a:gd name="connsiteY3" fmla="*/ 2996 h 1306863"/>
                  <a:gd name="connsiteX4" fmla="*/ 1715681 w 2020481"/>
                  <a:gd name="connsiteY4" fmla="*/ 460196 h 1306863"/>
                  <a:gd name="connsiteX5" fmla="*/ 1868081 w 2020481"/>
                  <a:gd name="connsiteY5" fmla="*/ 333196 h 1306863"/>
                  <a:gd name="connsiteX6" fmla="*/ 2020481 w 2020481"/>
                  <a:gd name="connsiteY6" fmla="*/ 841196 h 1306863"/>
                  <a:gd name="connsiteX0" fmla="*/ 0 w 2020481"/>
                  <a:gd name="connsiteY0" fmla="*/ 1306863 h 1306863"/>
                  <a:gd name="connsiteX1" fmla="*/ 124140 w 2020481"/>
                  <a:gd name="connsiteY1" fmla="*/ 1118420 h 1306863"/>
                  <a:gd name="connsiteX2" fmla="*/ 365144 w 2020481"/>
                  <a:gd name="connsiteY2" fmla="*/ 737419 h 1306863"/>
                  <a:gd name="connsiteX3" fmla="*/ 1139948 w 2020481"/>
                  <a:gd name="connsiteY3" fmla="*/ 2996 h 1306863"/>
                  <a:gd name="connsiteX4" fmla="*/ 1715681 w 2020481"/>
                  <a:gd name="connsiteY4" fmla="*/ 460196 h 1306863"/>
                  <a:gd name="connsiteX5" fmla="*/ 1868081 w 2020481"/>
                  <a:gd name="connsiteY5" fmla="*/ 333196 h 1306863"/>
                  <a:gd name="connsiteX6" fmla="*/ 2020481 w 2020481"/>
                  <a:gd name="connsiteY6" fmla="*/ 841196 h 1306863"/>
                  <a:gd name="connsiteX0" fmla="*/ 0 w 2020481"/>
                  <a:gd name="connsiteY0" fmla="*/ 1306863 h 1306863"/>
                  <a:gd name="connsiteX1" fmla="*/ 244373 w 2020481"/>
                  <a:gd name="connsiteY1" fmla="*/ 1245420 h 1306863"/>
                  <a:gd name="connsiteX2" fmla="*/ 365144 w 2020481"/>
                  <a:gd name="connsiteY2" fmla="*/ 737419 h 1306863"/>
                  <a:gd name="connsiteX3" fmla="*/ 1139948 w 2020481"/>
                  <a:gd name="connsiteY3" fmla="*/ 2996 h 1306863"/>
                  <a:gd name="connsiteX4" fmla="*/ 1715681 w 2020481"/>
                  <a:gd name="connsiteY4" fmla="*/ 460196 h 1306863"/>
                  <a:gd name="connsiteX5" fmla="*/ 1868081 w 2020481"/>
                  <a:gd name="connsiteY5" fmla="*/ 333196 h 1306863"/>
                  <a:gd name="connsiteX6" fmla="*/ 2020481 w 2020481"/>
                  <a:gd name="connsiteY6" fmla="*/ 841196 h 1306863"/>
                  <a:gd name="connsiteX0" fmla="*/ 0 w 2020481"/>
                  <a:gd name="connsiteY0" fmla="*/ 1306863 h 1306863"/>
                  <a:gd name="connsiteX1" fmla="*/ 124140 w 2020481"/>
                  <a:gd name="connsiteY1" fmla="*/ 1169220 h 1306863"/>
                  <a:gd name="connsiteX2" fmla="*/ 365144 w 2020481"/>
                  <a:gd name="connsiteY2" fmla="*/ 737419 h 1306863"/>
                  <a:gd name="connsiteX3" fmla="*/ 1139948 w 2020481"/>
                  <a:gd name="connsiteY3" fmla="*/ 2996 h 1306863"/>
                  <a:gd name="connsiteX4" fmla="*/ 1715681 w 2020481"/>
                  <a:gd name="connsiteY4" fmla="*/ 460196 h 1306863"/>
                  <a:gd name="connsiteX5" fmla="*/ 1868081 w 2020481"/>
                  <a:gd name="connsiteY5" fmla="*/ 333196 h 1306863"/>
                  <a:gd name="connsiteX6" fmla="*/ 2020481 w 2020481"/>
                  <a:gd name="connsiteY6" fmla="*/ 841196 h 1306863"/>
                  <a:gd name="connsiteX0" fmla="*/ 0 w 2044527"/>
                  <a:gd name="connsiteY0" fmla="*/ 1560863 h 1560863"/>
                  <a:gd name="connsiteX1" fmla="*/ 148186 w 2044527"/>
                  <a:gd name="connsiteY1" fmla="*/ 1169220 h 1560863"/>
                  <a:gd name="connsiteX2" fmla="*/ 389190 w 2044527"/>
                  <a:gd name="connsiteY2" fmla="*/ 737419 h 1560863"/>
                  <a:gd name="connsiteX3" fmla="*/ 1163994 w 2044527"/>
                  <a:gd name="connsiteY3" fmla="*/ 2996 h 1560863"/>
                  <a:gd name="connsiteX4" fmla="*/ 1739727 w 2044527"/>
                  <a:gd name="connsiteY4" fmla="*/ 460196 h 1560863"/>
                  <a:gd name="connsiteX5" fmla="*/ 1892127 w 2044527"/>
                  <a:gd name="connsiteY5" fmla="*/ 333196 h 1560863"/>
                  <a:gd name="connsiteX6" fmla="*/ 2044527 w 2044527"/>
                  <a:gd name="connsiteY6" fmla="*/ 841196 h 1560863"/>
                  <a:gd name="connsiteX0" fmla="*/ 0 w 2164759"/>
                  <a:gd name="connsiteY0" fmla="*/ 1433863 h 1433863"/>
                  <a:gd name="connsiteX1" fmla="*/ 268418 w 2164759"/>
                  <a:gd name="connsiteY1" fmla="*/ 1169220 h 1433863"/>
                  <a:gd name="connsiteX2" fmla="*/ 509422 w 2164759"/>
                  <a:gd name="connsiteY2" fmla="*/ 737419 h 1433863"/>
                  <a:gd name="connsiteX3" fmla="*/ 1284226 w 2164759"/>
                  <a:gd name="connsiteY3" fmla="*/ 2996 h 1433863"/>
                  <a:gd name="connsiteX4" fmla="*/ 1859959 w 2164759"/>
                  <a:gd name="connsiteY4" fmla="*/ 460196 h 1433863"/>
                  <a:gd name="connsiteX5" fmla="*/ 2012359 w 2164759"/>
                  <a:gd name="connsiteY5" fmla="*/ 333196 h 1433863"/>
                  <a:gd name="connsiteX6" fmla="*/ 2164759 w 2164759"/>
                  <a:gd name="connsiteY6" fmla="*/ 841196 h 1433863"/>
                  <a:gd name="connsiteX0" fmla="*/ 0 w 2164759"/>
                  <a:gd name="connsiteY0" fmla="*/ 1433863 h 1465842"/>
                  <a:gd name="connsiteX1" fmla="*/ 268418 w 2164759"/>
                  <a:gd name="connsiteY1" fmla="*/ 1169220 h 1465842"/>
                  <a:gd name="connsiteX2" fmla="*/ 509422 w 2164759"/>
                  <a:gd name="connsiteY2" fmla="*/ 737419 h 1465842"/>
                  <a:gd name="connsiteX3" fmla="*/ 1284226 w 2164759"/>
                  <a:gd name="connsiteY3" fmla="*/ 2996 h 1465842"/>
                  <a:gd name="connsiteX4" fmla="*/ 1859959 w 2164759"/>
                  <a:gd name="connsiteY4" fmla="*/ 460196 h 1465842"/>
                  <a:gd name="connsiteX5" fmla="*/ 2012359 w 2164759"/>
                  <a:gd name="connsiteY5" fmla="*/ 333196 h 1465842"/>
                  <a:gd name="connsiteX6" fmla="*/ 2164759 w 2164759"/>
                  <a:gd name="connsiteY6" fmla="*/ 841196 h 1465842"/>
                  <a:gd name="connsiteX0" fmla="*/ 0 w 2164759"/>
                  <a:gd name="connsiteY0" fmla="*/ 1433863 h 1436528"/>
                  <a:gd name="connsiteX1" fmla="*/ 268418 w 2164759"/>
                  <a:gd name="connsiteY1" fmla="*/ 1169220 h 1436528"/>
                  <a:gd name="connsiteX2" fmla="*/ 509422 w 2164759"/>
                  <a:gd name="connsiteY2" fmla="*/ 737419 h 1436528"/>
                  <a:gd name="connsiteX3" fmla="*/ 1284226 w 2164759"/>
                  <a:gd name="connsiteY3" fmla="*/ 2996 h 1436528"/>
                  <a:gd name="connsiteX4" fmla="*/ 1859959 w 2164759"/>
                  <a:gd name="connsiteY4" fmla="*/ 460196 h 1436528"/>
                  <a:gd name="connsiteX5" fmla="*/ 2012359 w 2164759"/>
                  <a:gd name="connsiteY5" fmla="*/ 333196 h 1436528"/>
                  <a:gd name="connsiteX6" fmla="*/ 2164759 w 2164759"/>
                  <a:gd name="connsiteY6" fmla="*/ 841196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4759" h="1436528">
                    <a:moveTo>
                      <a:pt x="0" y="1433863"/>
                    </a:moveTo>
                    <a:cubicBezTo>
                      <a:pt x="96837" y="1461723"/>
                      <a:pt x="207561" y="1264127"/>
                      <a:pt x="268418" y="1169220"/>
                    </a:cubicBezTo>
                    <a:cubicBezTo>
                      <a:pt x="329275" y="1074313"/>
                      <a:pt x="344129" y="906390"/>
                      <a:pt x="509422" y="737419"/>
                    </a:cubicBezTo>
                    <a:cubicBezTo>
                      <a:pt x="674715" y="568448"/>
                      <a:pt x="1059137" y="49200"/>
                      <a:pt x="1284226" y="2996"/>
                    </a:cubicBezTo>
                    <a:cubicBezTo>
                      <a:pt x="1509315" y="-43208"/>
                      <a:pt x="1859959" y="460196"/>
                      <a:pt x="1859959" y="460196"/>
                    </a:cubicBezTo>
                    <a:lnTo>
                      <a:pt x="2012359" y="333196"/>
                    </a:lnTo>
                    <a:lnTo>
                      <a:pt x="2164759" y="841196"/>
                    </a:lnTo>
                  </a:path>
                </a:pathLst>
              </a:custGeom>
              <a:noFill/>
              <a:ln w="2540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35F6F3D-E157-4960-85C3-27A86346A89F}"/>
                  </a:ext>
                </a:extLst>
              </p:cNvPr>
              <p:cNvSpPr/>
              <p:nvPr/>
            </p:nvSpPr>
            <p:spPr>
              <a:xfrm>
                <a:off x="5267341" y="706983"/>
                <a:ext cx="2899434" cy="2590921"/>
              </a:xfrm>
              <a:custGeom>
                <a:avLst/>
                <a:gdLst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2032000 w 3505200"/>
                  <a:gd name="connsiteY18" fmla="*/ 558921 h 2590921"/>
                  <a:gd name="connsiteX19" fmla="*/ 2108200 w 3505200"/>
                  <a:gd name="connsiteY19" fmla="*/ 609721 h 2590921"/>
                  <a:gd name="connsiteX20" fmla="*/ 2209800 w 3505200"/>
                  <a:gd name="connsiteY20" fmla="*/ 736721 h 2590921"/>
                  <a:gd name="connsiteX21" fmla="*/ 2260600 w 3505200"/>
                  <a:gd name="connsiteY21" fmla="*/ 812921 h 2590921"/>
                  <a:gd name="connsiteX22" fmla="*/ 2311400 w 3505200"/>
                  <a:gd name="connsiteY22" fmla="*/ 990721 h 2590921"/>
                  <a:gd name="connsiteX23" fmla="*/ 2362200 w 3505200"/>
                  <a:gd name="connsiteY23" fmla="*/ 10669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505200" h="2590921">
                    <a:moveTo>
                      <a:pt x="0" y="2362321"/>
                    </a:moveTo>
                    <a:cubicBezTo>
                      <a:pt x="42333" y="2336921"/>
                      <a:pt x="94871" y="2323605"/>
                      <a:pt x="127000" y="2286121"/>
                    </a:cubicBezTo>
                    <a:cubicBezTo>
                      <a:pt x="149718" y="2259616"/>
                      <a:pt x="142369" y="2217958"/>
                      <a:pt x="152400" y="2184521"/>
                    </a:cubicBezTo>
                    <a:lnTo>
                      <a:pt x="228600" y="1955921"/>
                    </a:lnTo>
                    <a:cubicBezTo>
                      <a:pt x="237067" y="1930521"/>
                      <a:pt x="239148" y="1901998"/>
                      <a:pt x="254000" y="1879721"/>
                    </a:cubicBezTo>
                    <a:cubicBezTo>
                      <a:pt x="270933" y="1854321"/>
                      <a:pt x="291148" y="1830825"/>
                      <a:pt x="304800" y="1803521"/>
                    </a:cubicBezTo>
                    <a:cubicBezTo>
                      <a:pt x="335628" y="1741865"/>
                      <a:pt x="338210" y="1664083"/>
                      <a:pt x="355600" y="1600321"/>
                    </a:cubicBezTo>
                    <a:cubicBezTo>
                      <a:pt x="369689" y="1548660"/>
                      <a:pt x="389467" y="1498721"/>
                      <a:pt x="406400" y="1447921"/>
                    </a:cubicBezTo>
                    <a:cubicBezTo>
                      <a:pt x="414867" y="1422521"/>
                      <a:pt x="425306" y="1397696"/>
                      <a:pt x="431800" y="1371721"/>
                    </a:cubicBezTo>
                    <a:cubicBezTo>
                      <a:pt x="440267" y="1337854"/>
                      <a:pt x="444943" y="1302807"/>
                      <a:pt x="457200" y="1270121"/>
                    </a:cubicBezTo>
                    <a:cubicBezTo>
                      <a:pt x="523996" y="1091999"/>
                      <a:pt x="485107" y="1239706"/>
                      <a:pt x="558800" y="1092321"/>
                    </a:cubicBezTo>
                    <a:cubicBezTo>
                      <a:pt x="570774" y="1068374"/>
                      <a:pt x="571197" y="1039526"/>
                      <a:pt x="584200" y="1016121"/>
                    </a:cubicBezTo>
                    <a:cubicBezTo>
                      <a:pt x="613850" y="962750"/>
                      <a:pt x="651933" y="914521"/>
                      <a:pt x="685800" y="863721"/>
                    </a:cubicBezTo>
                    <a:cubicBezTo>
                      <a:pt x="730956" y="795988"/>
                      <a:pt x="745102" y="763975"/>
                      <a:pt x="812800" y="711321"/>
                    </a:cubicBezTo>
                    <a:cubicBezTo>
                      <a:pt x="860993" y="673837"/>
                      <a:pt x="905969" y="624529"/>
                      <a:pt x="965200" y="609721"/>
                    </a:cubicBezTo>
                    <a:cubicBezTo>
                      <a:pt x="999067" y="601254"/>
                      <a:pt x="1033234" y="593911"/>
                      <a:pt x="1066800" y="584321"/>
                    </a:cubicBezTo>
                    <a:cubicBezTo>
                      <a:pt x="1092544" y="576966"/>
                      <a:pt x="1116746" y="564172"/>
                      <a:pt x="1143000" y="558921"/>
                    </a:cubicBezTo>
                    <a:cubicBezTo>
                      <a:pt x="1201706" y="547180"/>
                      <a:pt x="1261533" y="541988"/>
                      <a:pt x="1320800" y="533521"/>
                    </a:cubicBezTo>
                    <a:cubicBezTo>
                      <a:pt x="1557867" y="541988"/>
                      <a:pt x="1795885" y="536071"/>
                      <a:pt x="2032000" y="558921"/>
                    </a:cubicBezTo>
                    <a:cubicBezTo>
                      <a:pt x="2062385" y="561861"/>
                      <a:pt x="2089130" y="585883"/>
                      <a:pt x="2108200" y="609721"/>
                    </a:cubicBezTo>
                    <a:cubicBezTo>
                      <a:pt x="2248414" y="784988"/>
                      <a:pt x="1991421" y="591135"/>
                      <a:pt x="2209800" y="736721"/>
                    </a:cubicBezTo>
                    <a:cubicBezTo>
                      <a:pt x="2226733" y="762121"/>
                      <a:pt x="2246948" y="785617"/>
                      <a:pt x="2260600" y="812921"/>
                    </a:cubicBezTo>
                    <a:cubicBezTo>
                      <a:pt x="2310028" y="911777"/>
                      <a:pt x="2262571" y="876786"/>
                      <a:pt x="2311400" y="990721"/>
                    </a:cubicBezTo>
                    <a:cubicBezTo>
                      <a:pt x="2323425" y="1018780"/>
                      <a:pt x="2349802" y="1039025"/>
                      <a:pt x="2362200" y="1066921"/>
                    </a:cubicBezTo>
                    <a:cubicBezTo>
                      <a:pt x="2383948" y="1115854"/>
                      <a:pt x="2396067" y="1168521"/>
                      <a:pt x="2413000" y="1219321"/>
                    </a:cubicBezTo>
                    <a:cubicBezTo>
                      <a:pt x="2421467" y="1244721"/>
                      <a:pt x="2423548" y="1273244"/>
                      <a:pt x="2438400" y="1295521"/>
                    </a:cubicBezTo>
                    <a:cubicBezTo>
                      <a:pt x="2455333" y="1320921"/>
                      <a:pt x="2476802" y="1343825"/>
                      <a:pt x="2489200" y="1371721"/>
                    </a:cubicBezTo>
                    <a:cubicBezTo>
                      <a:pt x="2510948" y="1420654"/>
                      <a:pt x="2523067" y="1473321"/>
                      <a:pt x="2540000" y="1524121"/>
                    </a:cubicBezTo>
                    <a:lnTo>
                      <a:pt x="2565400" y="1600321"/>
                    </a:lnTo>
                    <a:cubicBezTo>
                      <a:pt x="2573867" y="1625721"/>
                      <a:pt x="2578826" y="1652574"/>
                      <a:pt x="2590800" y="1676521"/>
                    </a:cubicBezTo>
                    <a:cubicBezTo>
                      <a:pt x="2607733" y="1710388"/>
                      <a:pt x="2622119" y="1745653"/>
                      <a:pt x="2641600" y="1778121"/>
                    </a:cubicBezTo>
                    <a:cubicBezTo>
                      <a:pt x="2673012" y="1830474"/>
                      <a:pt x="2723893" y="1872600"/>
                      <a:pt x="2743200" y="1930521"/>
                    </a:cubicBezTo>
                    <a:cubicBezTo>
                      <a:pt x="2751667" y="1955921"/>
                      <a:pt x="2755597" y="1983316"/>
                      <a:pt x="2768600" y="2006721"/>
                    </a:cubicBezTo>
                    <a:cubicBezTo>
                      <a:pt x="2798250" y="2060092"/>
                      <a:pt x="2850893" y="2101200"/>
                      <a:pt x="2870200" y="2159121"/>
                    </a:cubicBezTo>
                    <a:cubicBezTo>
                      <a:pt x="2906959" y="2269399"/>
                      <a:pt x="2876668" y="2216389"/>
                      <a:pt x="2971800" y="2311521"/>
                    </a:cubicBezTo>
                    <a:cubicBezTo>
                      <a:pt x="2998430" y="2391410"/>
                      <a:pt x="2991858" y="2409560"/>
                      <a:pt x="3073400" y="2463921"/>
                    </a:cubicBezTo>
                    <a:cubicBezTo>
                      <a:pt x="3095677" y="2478773"/>
                      <a:pt x="3125653" y="2477347"/>
                      <a:pt x="3149600" y="2489321"/>
                    </a:cubicBezTo>
                    <a:cubicBezTo>
                      <a:pt x="3176904" y="2502973"/>
                      <a:pt x="3197111" y="2529689"/>
                      <a:pt x="3225800" y="2540121"/>
                    </a:cubicBezTo>
                    <a:cubicBezTo>
                      <a:pt x="3291414" y="2563981"/>
                      <a:pt x="3429000" y="2590921"/>
                      <a:pt x="3429000" y="2590921"/>
                    </a:cubicBezTo>
                    <a:cubicBezTo>
                      <a:pt x="3420533" y="2565521"/>
                      <a:pt x="3409408" y="2540857"/>
                      <a:pt x="3403600" y="2514721"/>
                    </a:cubicBezTo>
                    <a:cubicBezTo>
                      <a:pt x="3392428" y="2464447"/>
                      <a:pt x="3403752" y="2407036"/>
                      <a:pt x="3378200" y="2362321"/>
                    </a:cubicBezTo>
                    <a:cubicBezTo>
                      <a:pt x="3364916" y="2339075"/>
                      <a:pt x="3327400" y="2345388"/>
                      <a:pt x="3302000" y="2336921"/>
                    </a:cubicBezTo>
                    <a:cubicBezTo>
                      <a:pt x="3276600" y="2311521"/>
                      <a:pt x="3253395" y="2283717"/>
                      <a:pt x="3225800" y="2260721"/>
                    </a:cubicBezTo>
                    <a:cubicBezTo>
                      <a:pt x="3202349" y="2241178"/>
                      <a:pt x="3169702" y="2232895"/>
                      <a:pt x="3149600" y="2209921"/>
                    </a:cubicBezTo>
                    <a:cubicBezTo>
                      <a:pt x="3109396" y="2163973"/>
                      <a:pt x="3081867" y="2108321"/>
                      <a:pt x="3048000" y="2057521"/>
                    </a:cubicBezTo>
                    <a:cubicBezTo>
                      <a:pt x="3031067" y="2032121"/>
                      <a:pt x="3018786" y="2002907"/>
                      <a:pt x="2997200" y="1981321"/>
                    </a:cubicBezTo>
                    <a:lnTo>
                      <a:pt x="2921000" y="1905121"/>
                    </a:lnTo>
                    <a:cubicBezTo>
                      <a:pt x="2946400" y="1888188"/>
                      <a:pt x="2969896" y="1867973"/>
                      <a:pt x="2997200" y="1854321"/>
                    </a:cubicBezTo>
                    <a:cubicBezTo>
                      <a:pt x="3129723" y="1788060"/>
                      <a:pt x="3479964" y="1805005"/>
                      <a:pt x="3505200" y="1803521"/>
                    </a:cubicBezTo>
                    <a:cubicBezTo>
                      <a:pt x="3286821" y="1657935"/>
                      <a:pt x="3563121" y="1832481"/>
                      <a:pt x="3352800" y="1727321"/>
                    </a:cubicBezTo>
                    <a:cubicBezTo>
                      <a:pt x="3325496" y="1713669"/>
                      <a:pt x="3305840" y="1685293"/>
                      <a:pt x="3276600" y="1676521"/>
                    </a:cubicBezTo>
                    <a:cubicBezTo>
                      <a:pt x="3219256" y="1659318"/>
                      <a:pt x="3157854" y="1660963"/>
                      <a:pt x="3098800" y="1651121"/>
                    </a:cubicBezTo>
                    <a:cubicBezTo>
                      <a:pt x="3056216" y="1644024"/>
                      <a:pt x="3013450" y="1637080"/>
                      <a:pt x="2971800" y="1625721"/>
                    </a:cubicBezTo>
                    <a:cubicBezTo>
                      <a:pt x="2869314" y="1597770"/>
                      <a:pt x="2789788" y="1563076"/>
                      <a:pt x="2692400" y="1524121"/>
                    </a:cubicBezTo>
                    <a:cubicBezTo>
                      <a:pt x="2700867" y="1473321"/>
                      <a:pt x="2696884" y="1418783"/>
                      <a:pt x="2717800" y="1371721"/>
                    </a:cubicBezTo>
                    <a:cubicBezTo>
                      <a:pt x="2732389" y="1338896"/>
                      <a:pt x="2766405" y="1318517"/>
                      <a:pt x="2794000" y="1295521"/>
                    </a:cubicBezTo>
                    <a:cubicBezTo>
                      <a:pt x="2817451" y="1275978"/>
                      <a:pt x="2842896" y="1258373"/>
                      <a:pt x="2870200" y="1244721"/>
                    </a:cubicBezTo>
                    <a:cubicBezTo>
                      <a:pt x="2916278" y="1221682"/>
                      <a:pt x="3034756" y="1198751"/>
                      <a:pt x="3073400" y="1193921"/>
                    </a:cubicBezTo>
                    <a:cubicBezTo>
                      <a:pt x="3166195" y="1182322"/>
                      <a:pt x="3259667" y="1176988"/>
                      <a:pt x="3352800" y="1168521"/>
                    </a:cubicBezTo>
                    <a:cubicBezTo>
                      <a:pt x="3302000" y="1151588"/>
                      <a:pt x="3244955" y="1147424"/>
                      <a:pt x="3200400" y="1117721"/>
                    </a:cubicBezTo>
                    <a:cubicBezTo>
                      <a:pt x="3175000" y="1100788"/>
                      <a:pt x="3153160" y="1076574"/>
                      <a:pt x="3124200" y="1066921"/>
                    </a:cubicBezTo>
                    <a:cubicBezTo>
                      <a:pt x="3026157" y="1034240"/>
                      <a:pt x="2627268" y="1016912"/>
                      <a:pt x="2616200" y="1016121"/>
                    </a:cubicBezTo>
                    <a:cubicBezTo>
                      <a:pt x="2536795" y="698503"/>
                      <a:pt x="2638278" y="1093395"/>
                      <a:pt x="2565400" y="838321"/>
                    </a:cubicBezTo>
                    <a:cubicBezTo>
                      <a:pt x="2555810" y="804755"/>
                      <a:pt x="2548467" y="770588"/>
                      <a:pt x="2540000" y="736721"/>
                    </a:cubicBezTo>
                    <a:cubicBezTo>
                      <a:pt x="2548467" y="609721"/>
                      <a:pt x="2536247" y="479619"/>
                      <a:pt x="2565400" y="355721"/>
                    </a:cubicBezTo>
                    <a:cubicBezTo>
                      <a:pt x="2572392" y="326005"/>
                      <a:pt x="2618149" y="324464"/>
                      <a:pt x="2641600" y="304921"/>
                    </a:cubicBezTo>
                    <a:cubicBezTo>
                      <a:pt x="2669195" y="281925"/>
                      <a:pt x="2692400" y="254121"/>
                      <a:pt x="2717800" y="228721"/>
                    </a:cubicBezTo>
                    <a:cubicBezTo>
                      <a:pt x="2426038" y="196303"/>
                      <a:pt x="2415030" y="182074"/>
                      <a:pt x="2057400" y="228721"/>
                    </a:cubicBezTo>
                    <a:cubicBezTo>
                      <a:pt x="2004302" y="235647"/>
                      <a:pt x="1905000" y="279521"/>
                      <a:pt x="1905000" y="279521"/>
                    </a:cubicBezTo>
                    <a:cubicBezTo>
                      <a:pt x="1888067" y="254121"/>
                      <a:pt x="1859219" y="233433"/>
                      <a:pt x="1854200" y="203321"/>
                    </a:cubicBezTo>
                    <a:cubicBezTo>
                      <a:pt x="1849239" y="173553"/>
                      <a:pt x="1910372" y="63438"/>
                      <a:pt x="1930400" y="50921"/>
                    </a:cubicBezTo>
                    <a:cubicBezTo>
                      <a:pt x="1975809" y="22541"/>
                      <a:pt x="2136308" y="-1937"/>
                      <a:pt x="2082800" y="121"/>
                    </a:cubicBezTo>
                    <a:lnTo>
                      <a:pt x="1422400" y="25521"/>
                    </a:lnTo>
                    <a:cubicBezTo>
                      <a:pt x="1354667" y="33988"/>
                      <a:pt x="1286359" y="38710"/>
                      <a:pt x="1219200" y="50921"/>
                    </a:cubicBezTo>
                    <a:cubicBezTo>
                      <a:pt x="1192858" y="55710"/>
                      <a:pt x="1169136" y="70513"/>
                      <a:pt x="1143000" y="76321"/>
                    </a:cubicBezTo>
                    <a:cubicBezTo>
                      <a:pt x="918461" y="126219"/>
                      <a:pt x="1066121" y="76515"/>
                      <a:pt x="889000" y="127121"/>
                    </a:cubicBezTo>
                    <a:cubicBezTo>
                      <a:pt x="740032" y="169683"/>
                      <a:pt x="885026" y="129108"/>
                      <a:pt x="736600" y="203321"/>
                    </a:cubicBezTo>
                    <a:cubicBezTo>
                      <a:pt x="712653" y="215295"/>
                      <a:pt x="685800" y="220254"/>
                      <a:pt x="660400" y="228721"/>
                    </a:cubicBezTo>
                    <a:cubicBezTo>
                      <a:pt x="643467" y="254121"/>
                      <a:pt x="629143" y="281470"/>
                      <a:pt x="609600" y="304921"/>
                    </a:cubicBezTo>
                    <a:cubicBezTo>
                      <a:pt x="586604" y="332516"/>
                      <a:pt x="553325" y="351233"/>
                      <a:pt x="533400" y="381121"/>
                    </a:cubicBezTo>
                    <a:cubicBezTo>
                      <a:pt x="518548" y="403398"/>
                      <a:pt x="519974" y="433374"/>
                      <a:pt x="508000" y="457321"/>
                    </a:cubicBezTo>
                    <a:cubicBezTo>
                      <a:pt x="494348" y="484625"/>
                      <a:pt x="469598" y="505625"/>
                      <a:pt x="457200" y="533521"/>
                    </a:cubicBezTo>
                    <a:cubicBezTo>
                      <a:pt x="435452" y="582454"/>
                      <a:pt x="423333" y="635121"/>
                      <a:pt x="406400" y="685921"/>
                    </a:cubicBezTo>
                    <a:cubicBezTo>
                      <a:pt x="397933" y="711321"/>
                      <a:pt x="395852" y="739844"/>
                      <a:pt x="381000" y="762121"/>
                    </a:cubicBezTo>
                    <a:cubicBezTo>
                      <a:pt x="364067" y="787521"/>
                      <a:pt x="345346" y="811816"/>
                      <a:pt x="330200" y="838321"/>
                    </a:cubicBezTo>
                    <a:cubicBezTo>
                      <a:pt x="297892" y="894860"/>
                      <a:pt x="269831" y="952796"/>
                      <a:pt x="254000" y="1016121"/>
                    </a:cubicBezTo>
                    <a:cubicBezTo>
                      <a:pt x="243529" y="1058004"/>
                      <a:pt x="239071" y="1101238"/>
                      <a:pt x="228600" y="1143121"/>
                    </a:cubicBezTo>
                    <a:cubicBezTo>
                      <a:pt x="222106" y="1169096"/>
                      <a:pt x="209220" y="1193233"/>
                      <a:pt x="203200" y="1219321"/>
                    </a:cubicBezTo>
                    <a:cubicBezTo>
                      <a:pt x="183785" y="1303453"/>
                      <a:pt x="152400" y="1473321"/>
                      <a:pt x="152400" y="1473321"/>
                    </a:cubicBezTo>
                    <a:cubicBezTo>
                      <a:pt x="143933" y="1617254"/>
                      <a:pt x="145648" y="1762150"/>
                      <a:pt x="127000" y="1905121"/>
                    </a:cubicBezTo>
                    <a:cubicBezTo>
                      <a:pt x="120074" y="1958219"/>
                      <a:pt x="76200" y="2003973"/>
                      <a:pt x="76200" y="2057521"/>
                    </a:cubicBezTo>
                    <a:lnTo>
                      <a:pt x="76200" y="2311521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B94B792A-E6CD-4360-B0D4-8985DDF01B60}"/>
                  </a:ext>
                </a:extLst>
              </p:cNvPr>
              <p:cNvSpPr/>
              <p:nvPr/>
            </p:nvSpPr>
            <p:spPr>
              <a:xfrm flipH="1">
                <a:off x="2469005" y="859383"/>
                <a:ext cx="2950735" cy="2590921"/>
              </a:xfrm>
              <a:custGeom>
                <a:avLst/>
                <a:gdLst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2032000 w 3505200"/>
                  <a:gd name="connsiteY18" fmla="*/ 558921 h 2590921"/>
                  <a:gd name="connsiteX19" fmla="*/ 2108200 w 3505200"/>
                  <a:gd name="connsiteY19" fmla="*/ 609721 h 2590921"/>
                  <a:gd name="connsiteX20" fmla="*/ 2209800 w 3505200"/>
                  <a:gd name="connsiteY20" fmla="*/ 736721 h 2590921"/>
                  <a:gd name="connsiteX21" fmla="*/ 2260600 w 3505200"/>
                  <a:gd name="connsiteY21" fmla="*/ 812921 h 2590921"/>
                  <a:gd name="connsiteX22" fmla="*/ 2311400 w 3505200"/>
                  <a:gd name="connsiteY22" fmla="*/ 990721 h 2590921"/>
                  <a:gd name="connsiteX23" fmla="*/ 2362200 w 3505200"/>
                  <a:gd name="connsiteY23" fmla="*/ 10669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2032000 w 3505200"/>
                  <a:gd name="connsiteY18" fmla="*/ 558921 h 2590921"/>
                  <a:gd name="connsiteX19" fmla="*/ 2108200 w 3505200"/>
                  <a:gd name="connsiteY19" fmla="*/ 609721 h 2590921"/>
                  <a:gd name="connsiteX20" fmla="*/ 2209800 w 3505200"/>
                  <a:gd name="connsiteY20" fmla="*/ 736721 h 2590921"/>
                  <a:gd name="connsiteX21" fmla="*/ 2017583 w 3505200"/>
                  <a:gd name="connsiteY21" fmla="*/ 1016121 h 2590921"/>
                  <a:gd name="connsiteX22" fmla="*/ 2311400 w 3505200"/>
                  <a:gd name="connsiteY22" fmla="*/ 990721 h 2590921"/>
                  <a:gd name="connsiteX23" fmla="*/ 2362200 w 3505200"/>
                  <a:gd name="connsiteY23" fmla="*/ 10669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2032000 w 3505200"/>
                  <a:gd name="connsiteY18" fmla="*/ 558921 h 2590921"/>
                  <a:gd name="connsiteX19" fmla="*/ 1792277 w 3505200"/>
                  <a:gd name="connsiteY19" fmla="*/ 787521 h 2590921"/>
                  <a:gd name="connsiteX20" fmla="*/ 2209800 w 3505200"/>
                  <a:gd name="connsiteY20" fmla="*/ 736721 h 2590921"/>
                  <a:gd name="connsiteX21" fmla="*/ 2017583 w 3505200"/>
                  <a:gd name="connsiteY21" fmla="*/ 1016121 h 2590921"/>
                  <a:gd name="connsiteX22" fmla="*/ 2311400 w 3505200"/>
                  <a:gd name="connsiteY22" fmla="*/ 990721 h 2590921"/>
                  <a:gd name="connsiteX23" fmla="*/ 2362200 w 3505200"/>
                  <a:gd name="connsiteY23" fmla="*/ 10669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209800 w 3505200"/>
                  <a:gd name="connsiteY20" fmla="*/ 736721 h 2590921"/>
                  <a:gd name="connsiteX21" fmla="*/ 2017583 w 3505200"/>
                  <a:gd name="connsiteY21" fmla="*/ 1016121 h 2590921"/>
                  <a:gd name="connsiteX22" fmla="*/ 2311400 w 3505200"/>
                  <a:gd name="connsiteY22" fmla="*/ 990721 h 2590921"/>
                  <a:gd name="connsiteX23" fmla="*/ 2362200 w 3505200"/>
                  <a:gd name="connsiteY23" fmla="*/ 10669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311400 w 3505200"/>
                  <a:gd name="connsiteY22" fmla="*/ 990721 h 2590921"/>
                  <a:gd name="connsiteX23" fmla="*/ 2362200 w 3505200"/>
                  <a:gd name="connsiteY23" fmla="*/ 10669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311400 w 3505200"/>
                  <a:gd name="connsiteY22" fmla="*/ 990721 h 2590921"/>
                  <a:gd name="connsiteX23" fmla="*/ 2143484 w 3505200"/>
                  <a:gd name="connsiteY23" fmla="*/ 11685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092685 w 3505200"/>
                  <a:gd name="connsiteY22" fmla="*/ 1092321 h 2590921"/>
                  <a:gd name="connsiteX23" fmla="*/ 2143484 w 3505200"/>
                  <a:gd name="connsiteY23" fmla="*/ 11685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489200 w 3505200"/>
                  <a:gd name="connsiteY26" fmla="*/ 13717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092685 w 3505200"/>
                  <a:gd name="connsiteY22" fmla="*/ 1092321 h 2590921"/>
                  <a:gd name="connsiteX23" fmla="*/ 2143484 w 3505200"/>
                  <a:gd name="connsiteY23" fmla="*/ 1168521 h 2590921"/>
                  <a:gd name="connsiteX24" fmla="*/ 2413000 w 3505200"/>
                  <a:gd name="connsiteY24" fmla="*/ 1219321 h 2590921"/>
                  <a:gd name="connsiteX25" fmla="*/ 2438400 w 3505200"/>
                  <a:gd name="connsiteY25" fmla="*/ 1295521 h 2590921"/>
                  <a:gd name="connsiteX26" fmla="*/ 2270485 w 3505200"/>
                  <a:gd name="connsiteY26" fmla="*/ 14733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092685 w 3505200"/>
                  <a:gd name="connsiteY22" fmla="*/ 1092321 h 2590921"/>
                  <a:gd name="connsiteX23" fmla="*/ 2143484 w 3505200"/>
                  <a:gd name="connsiteY23" fmla="*/ 1168521 h 2590921"/>
                  <a:gd name="connsiteX24" fmla="*/ 2413000 w 3505200"/>
                  <a:gd name="connsiteY24" fmla="*/ 1219321 h 2590921"/>
                  <a:gd name="connsiteX25" fmla="*/ 2243986 w 3505200"/>
                  <a:gd name="connsiteY25" fmla="*/ 1320921 h 2590921"/>
                  <a:gd name="connsiteX26" fmla="*/ 2270485 w 3505200"/>
                  <a:gd name="connsiteY26" fmla="*/ 14733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092685 w 3505200"/>
                  <a:gd name="connsiteY22" fmla="*/ 1092321 h 2590921"/>
                  <a:gd name="connsiteX23" fmla="*/ 2143484 w 3505200"/>
                  <a:gd name="connsiteY23" fmla="*/ 1168521 h 2590921"/>
                  <a:gd name="connsiteX24" fmla="*/ 2218586 w 3505200"/>
                  <a:gd name="connsiteY24" fmla="*/ 1219321 h 2590921"/>
                  <a:gd name="connsiteX25" fmla="*/ 2243986 w 3505200"/>
                  <a:gd name="connsiteY25" fmla="*/ 1320921 h 2590921"/>
                  <a:gd name="connsiteX26" fmla="*/ 2270485 w 3505200"/>
                  <a:gd name="connsiteY26" fmla="*/ 14733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692400 w 3505200"/>
                  <a:gd name="connsiteY53" fmla="*/ 1524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  <a:gd name="connsiteX0" fmla="*/ 0 w 3505200"/>
                  <a:gd name="connsiteY0" fmla="*/ 2362321 h 2590921"/>
                  <a:gd name="connsiteX1" fmla="*/ 127000 w 3505200"/>
                  <a:gd name="connsiteY1" fmla="*/ 2286121 h 2590921"/>
                  <a:gd name="connsiteX2" fmla="*/ 152400 w 3505200"/>
                  <a:gd name="connsiteY2" fmla="*/ 2184521 h 2590921"/>
                  <a:gd name="connsiteX3" fmla="*/ 228600 w 3505200"/>
                  <a:gd name="connsiteY3" fmla="*/ 1955921 h 2590921"/>
                  <a:gd name="connsiteX4" fmla="*/ 254000 w 3505200"/>
                  <a:gd name="connsiteY4" fmla="*/ 1879721 h 2590921"/>
                  <a:gd name="connsiteX5" fmla="*/ 304800 w 3505200"/>
                  <a:gd name="connsiteY5" fmla="*/ 1803521 h 2590921"/>
                  <a:gd name="connsiteX6" fmla="*/ 355600 w 3505200"/>
                  <a:gd name="connsiteY6" fmla="*/ 1600321 h 2590921"/>
                  <a:gd name="connsiteX7" fmla="*/ 406400 w 3505200"/>
                  <a:gd name="connsiteY7" fmla="*/ 1447921 h 2590921"/>
                  <a:gd name="connsiteX8" fmla="*/ 431800 w 3505200"/>
                  <a:gd name="connsiteY8" fmla="*/ 1371721 h 2590921"/>
                  <a:gd name="connsiteX9" fmla="*/ 457200 w 3505200"/>
                  <a:gd name="connsiteY9" fmla="*/ 1270121 h 2590921"/>
                  <a:gd name="connsiteX10" fmla="*/ 558800 w 3505200"/>
                  <a:gd name="connsiteY10" fmla="*/ 1092321 h 2590921"/>
                  <a:gd name="connsiteX11" fmla="*/ 584200 w 3505200"/>
                  <a:gd name="connsiteY11" fmla="*/ 1016121 h 2590921"/>
                  <a:gd name="connsiteX12" fmla="*/ 685800 w 3505200"/>
                  <a:gd name="connsiteY12" fmla="*/ 863721 h 2590921"/>
                  <a:gd name="connsiteX13" fmla="*/ 812800 w 3505200"/>
                  <a:gd name="connsiteY13" fmla="*/ 711321 h 2590921"/>
                  <a:gd name="connsiteX14" fmla="*/ 965200 w 3505200"/>
                  <a:gd name="connsiteY14" fmla="*/ 609721 h 2590921"/>
                  <a:gd name="connsiteX15" fmla="*/ 1066800 w 3505200"/>
                  <a:gd name="connsiteY15" fmla="*/ 584321 h 2590921"/>
                  <a:gd name="connsiteX16" fmla="*/ 1143000 w 3505200"/>
                  <a:gd name="connsiteY16" fmla="*/ 558921 h 2590921"/>
                  <a:gd name="connsiteX17" fmla="*/ 1320800 w 3505200"/>
                  <a:gd name="connsiteY17" fmla="*/ 533521 h 2590921"/>
                  <a:gd name="connsiteX18" fmla="*/ 1788983 w 3505200"/>
                  <a:gd name="connsiteY18" fmla="*/ 711321 h 2590921"/>
                  <a:gd name="connsiteX19" fmla="*/ 1792277 w 3505200"/>
                  <a:gd name="connsiteY19" fmla="*/ 787521 h 2590921"/>
                  <a:gd name="connsiteX20" fmla="*/ 2063990 w 3505200"/>
                  <a:gd name="connsiteY20" fmla="*/ 965321 h 2590921"/>
                  <a:gd name="connsiteX21" fmla="*/ 2017583 w 3505200"/>
                  <a:gd name="connsiteY21" fmla="*/ 1016121 h 2590921"/>
                  <a:gd name="connsiteX22" fmla="*/ 2092685 w 3505200"/>
                  <a:gd name="connsiteY22" fmla="*/ 1092321 h 2590921"/>
                  <a:gd name="connsiteX23" fmla="*/ 2143484 w 3505200"/>
                  <a:gd name="connsiteY23" fmla="*/ 1168521 h 2590921"/>
                  <a:gd name="connsiteX24" fmla="*/ 2218586 w 3505200"/>
                  <a:gd name="connsiteY24" fmla="*/ 1219321 h 2590921"/>
                  <a:gd name="connsiteX25" fmla="*/ 2243986 w 3505200"/>
                  <a:gd name="connsiteY25" fmla="*/ 1320921 h 2590921"/>
                  <a:gd name="connsiteX26" fmla="*/ 2270485 w 3505200"/>
                  <a:gd name="connsiteY26" fmla="*/ 1473321 h 2590921"/>
                  <a:gd name="connsiteX27" fmla="*/ 2540000 w 3505200"/>
                  <a:gd name="connsiteY27" fmla="*/ 1524121 h 2590921"/>
                  <a:gd name="connsiteX28" fmla="*/ 2565400 w 3505200"/>
                  <a:gd name="connsiteY28" fmla="*/ 1600321 h 2590921"/>
                  <a:gd name="connsiteX29" fmla="*/ 2590800 w 3505200"/>
                  <a:gd name="connsiteY29" fmla="*/ 1676521 h 2590921"/>
                  <a:gd name="connsiteX30" fmla="*/ 2641600 w 3505200"/>
                  <a:gd name="connsiteY30" fmla="*/ 1778121 h 2590921"/>
                  <a:gd name="connsiteX31" fmla="*/ 2743200 w 3505200"/>
                  <a:gd name="connsiteY31" fmla="*/ 1930521 h 2590921"/>
                  <a:gd name="connsiteX32" fmla="*/ 2768600 w 3505200"/>
                  <a:gd name="connsiteY32" fmla="*/ 2006721 h 2590921"/>
                  <a:gd name="connsiteX33" fmla="*/ 2870200 w 3505200"/>
                  <a:gd name="connsiteY33" fmla="*/ 2159121 h 2590921"/>
                  <a:gd name="connsiteX34" fmla="*/ 2971800 w 3505200"/>
                  <a:gd name="connsiteY34" fmla="*/ 2311521 h 2590921"/>
                  <a:gd name="connsiteX35" fmla="*/ 3073400 w 3505200"/>
                  <a:gd name="connsiteY35" fmla="*/ 2463921 h 2590921"/>
                  <a:gd name="connsiteX36" fmla="*/ 3149600 w 3505200"/>
                  <a:gd name="connsiteY36" fmla="*/ 2489321 h 2590921"/>
                  <a:gd name="connsiteX37" fmla="*/ 3225800 w 3505200"/>
                  <a:gd name="connsiteY37" fmla="*/ 2540121 h 2590921"/>
                  <a:gd name="connsiteX38" fmla="*/ 3429000 w 3505200"/>
                  <a:gd name="connsiteY38" fmla="*/ 2590921 h 2590921"/>
                  <a:gd name="connsiteX39" fmla="*/ 3403600 w 3505200"/>
                  <a:gd name="connsiteY39" fmla="*/ 2514721 h 2590921"/>
                  <a:gd name="connsiteX40" fmla="*/ 3378200 w 3505200"/>
                  <a:gd name="connsiteY40" fmla="*/ 2362321 h 2590921"/>
                  <a:gd name="connsiteX41" fmla="*/ 3302000 w 3505200"/>
                  <a:gd name="connsiteY41" fmla="*/ 2336921 h 2590921"/>
                  <a:gd name="connsiteX42" fmla="*/ 3225800 w 3505200"/>
                  <a:gd name="connsiteY42" fmla="*/ 2260721 h 2590921"/>
                  <a:gd name="connsiteX43" fmla="*/ 3149600 w 3505200"/>
                  <a:gd name="connsiteY43" fmla="*/ 2209921 h 2590921"/>
                  <a:gd name="connsiteX44" fmla="*/ 3048000 w 3505200"/>
                  <a:gd name="connsiteY44" fmla="*/ 2057521 h 2590921"/>
                  <a:gd name="connsiteX45" fmla="*/ 2997200 w 3505200"/>
                  <a:gd name="connsiteY45" fmla="*/ 1981321 h 2590921"/>
                  <a:gd name="connsiteX46" fmla="*/ 2921000 w 3505200"/>
                  <a:gd name="connsiteY46" fmla="*/ 1905121 h 2590921"/>
                  <a:gd name="connsiteX47" fmla="*/ 2997200 w 3505200"/>
                  <a:gd name="connsiteY47" fmla="*/ 1854321 h 2590921"/>
                  <a:gd name="connsiteX48" fmla="*/ 3505200 w 3505200"/>
                  <a:gd name="connsiteY48" fmla="*/ 1803521 h 2590921"/>
                  <a:gd name="connsiteX49" fmla="*/ 3352800 w 3505200"/>
                  <a:gd name="connsiteY49" fmla="*/ 1727321 h 2590921"/>
                  <a:gd name="connsiteX50" fmla="*/ 3276600 w 3505200"/>
                  <a:gd name="connsiteY50" fmla="*/ 1676521 h 2590921"/>
                  <a:gd name="connsiteX51" fmla="*/ 3098800 w 3505200"/>
                  <a:gd name="connsiteY51" fmla="*/ 1651121 h 2590921"/>
                  <a:gd name="connsiteX52" fmla="*/ 2971800 w 3505200"/>
                  <a:gd name="connsiteY52" fmla="*/ 1625721 h 2590921"/>
                  <a:gd name="connsiteX53" fmla="*/ 2449383 w 3505200"/>
                  <a:gd name="connsiteY53" fmla="*/ 1651121 h 2590921"/>
                  <a:gd name="connsiteX54" fmla="*/ 2717800 w 3505200"/>
                  <a:gd name="connsiteY54" fmla="*/ 1371721 h 2590921"/>
                  <a:gd name="connsiteX55" fmla="*/ 2794000 w 3505200"/>
                  <a:gd name="connsiteY55" fmla="*/ 1295521 h 2590921"/>
                  <a:gd name="connsiteX56" fmla="*/ 2870200 w 3505200"/>
                  <a:gd name="connsiteY56" fmla="*/ 1244721 h 2590921"/>
                  <a:gd name="connsiteX57" fmla="*/ 3073400 w 3505200"/>
                  <a:gd name="connsiteY57" fmla="*/ 1193921 h 2590921"/>
                  <a:gd name="connsiteX58" fmla="*/ 3352800 w 3505200"/>
                  <a:gd name="connsiteY58" fmla="*/ 1168521 h 2590921"/>
                  <a:gd name="connsiteX59" fmla="*/ 3200400 w 3505200"/>
                  <a:gd name="connsiteY59" fmla="*/ 1117721 h 2590921"/>
                  <a:gd name="connsiteX60" fmla="*/ 3124200 w 3505200"/>
                  <a:gd name="connsiteY60" fmla="*/ 1066921 h 2590921"/>
                  <a:gd name="connsiteX61" fmla="*/ 2616200 w 3505200"/>
                  <a:gd name="connsiteY61" fmla="*/ 1016121 h 2590921"/>
                  <a:gd name="connsiteX62" fmla="*/ 2565400 w 3505200"/>
                  <a:gd name="connsiteY62" fmla="*/ 838321 h 2590921"/>
                  <a:gd name="connsiteX63" fmla="*/ 2540000 w 3505200"/>
                  <a:gd name="connsiteY63" fmla="*/ 736721 h 2590921"/>
                  <a:gd name="connsiteX64" fmla="*/ 2565400 w 3505200"/>
                  <a:gd name="connsiteY64" fmla="*/ 355721 h 2590921"/>
                  <a:gd name="connsiteX65" fmla="*/ 2641600 w 3505200"/>
                  <a:gd name="connsiteY65" fmla="*/ 304921 h 2590921"/>
                  <a:gd name="connsiteX66" fmla="*/ 2717800 w 3505200"/>
                  <a:gd name="connsiteY66" fmla="*/ 228721 h 2590921"/>
                  <a:gd name="connsiteX67" fmla="*/ 2057400 w 3505200"/>
                  <a:gd name="connsiteY67" fmla="*/ 228721 h 2590921"/>
                  <a:gd name="connsiteX68" fmla="*/ 1905000 w 3505200"/>
                  <a:gd name="connsiteY68" fmla="*/ 279521 h 2590921"/>
                  <a:gd name="connsiteX69" fmla="*/ 1854200 w 3505200"/>
                  <a:gd name="connsiteY69" fmla="*/ 203321 h 2590921"/>
                  <a:gd name="connsiteX70" fmla="*/ 1930400 w 3505200"/>
                  <a:gd name="connsiteY70" fmla="*/ 50921 h 2590921"/>
                  <a:gd name="connsiteX71" fmla="*/ 2082800 w 3505200"/>
                  <a:gd name="connsiteY71" fmla="*/ 121 h 2590921"/>
                  <a:gd name="connsiteX72" fmla="*/ 1422400 w 3505200"/>
                  <a:gd name="connsiteY72" fmla="*/ 25521 h 2590921"/>
                  <a:gd name="connsiteX73" fmla="*/ 1219200 w 3505200"/>
                  <a:gd name="connsiteY73" fmla="*/ 50921 h 2590921"/>
                  <a:gd name="connsiteX74" fmla="*/ 1143000 w 3505200"/>
                  <a:gd name="connsiteY74" fmla="*/ 76321 h 2590921"/>
                  <a:gd name="connsiteX75" fmla="*/ 889000 w 3505200"/>
                  <a:gd name="connsiteY75" fmla="*/ 127121 h 2590921"/>
                  <a:gd name="connsiteX76" fmla="*/ 736600 w 3505200"/>
                  <a:gd name="connsiteY76" fmla="*/ 203321 h 2590921"/>
                  <a:gd name="connsiteX77" fmla="*/ 660400 w 3505200"/>
                  <a:gd name="connsiteY77" fmla="*/ 228721 h 2590921"/>
                  <a:gd name="connsiteX78" fmla="*/ 609600 w 3505200"/>
                  <a:gd name="connsiteY78" fmla="*/ 304921 h 2590921"/>
                  <a:gd name="connsiteX79" fmla="*/ 533400 w 3505200"/>
                  <a:gd name="connsiteY79" fmla="*/ 381121 h 2590921"/>
                  <a:gd name="connsiteX80" fmla="*/ 508000 w 3505200"/>
                  <a:gd name="connsiteY80" fmla="*/ 457321 h 2590921"/>
                  <a:gd name="connsiteX81" fmla="*/ 457200 w 3505200"/>
                  <a:gd name="connsiteY81" fmla="*/ 533521 h 2590921"/>
                  <a:gd name="connsiteX82" fmla="*/ 406400 w 3505200"/>
                  <a:gd name="connsiteY82" fmla="*/ 685921 h 2590921"/>
                  <a:gd name="connsiteX83" fmla="*/ 381000 w 3505200"/>
                  <a:gd name="connsiteY83" fmla="*/ 762121 h 2590921"/>
                  <a:gd name="connsiteX84" fmla="*/ 330200 w 3505200"/>
                  <a:gd name="connsiteY84" fmla="*/ 838321 h 2590921"/>
                  <a:gd name="connsiteX85" fmla="*/ 254000 w 3505200"/>
                  <a:gd name="connsiteY85" fmla="*/ 1016121 h 2590921"/>
                  <a:gd name="connsiteX86" fmla="*/ 228600 w 3505200"/>
                  <a:gd name="connsiteY86" fmla="*/ 1143121 h 2590921"/>
                  <a:gd name="connsiteX87" fmla="*/ 203200 w 3505200"/>
                  <a:gd name="connsiteY87" fmla="*/ 1219321 h 2590921"/>
                  <a:gd name="connsiteX88" fmla="*/ 152400 w 3505200"/>
                  <a:gd name="connsiteY88" fmla="*/ 1473321 h 2590921"/>
                  <a:gd name="connsiteX89" fmla="*/ 127000 w 3505200"/>
                  <a:gd name="connsiteY89" fmla="*/ 1905121 h 2590921"/>
                  <a:gd name="connsiteX90" fmla="*/ 76200 w 3505200"/>
                  <a:gd name="connsiteY90" fmla="*/ 2057521 h 2590921"/>
                  <a:gd name="connsiteX91" fmla="*/ 76200 w 3505200"/>
                  <a:gd name="connsiteY91" fmla="*/ 2311521 h 259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505200" h="2590921">
                    <a:moveTo>
                      <a:pt x="0" y="2362321"/>
                    </a:moveTo>
                    <a:cubicBezTo>
                      <a:pt x="42333" y="2336921"/>
                      <a:pt x="94871" y="2323605"/>
                      <a:pt x="127000" y="2286121"/>
                    </a:cubicBezTo>
                    <a:cubicBezTo>
                      <a:pt x="149718" y="2259616"/>
                      <a:pt x="142369" y="2217958"/>
                      <a:pt x="152400" y="2184521"/>
                    </a:cubicBezTo>
                    <a:lnTo>
                      <a:pt x="228600" y="1955921"/>
                    </a:lnTo>
                    <a:cubicBezTo>
                      <a:pt x="237067" y="1930521"/>
                      <a:pt x="239148" y="1901998"/>
                      <a:pt x="254000" y="1879721"/>
                    </a:cubicBezTo>
                    <a:cubicBezTo>
                      <a:pt x="270933" y="1854321"/>
                      <a:pt x="291148" y="1830825"/>
                      <a:pt x="304800" y="1803521"/>
                    </a:cubicBezTo>
                    <a:cubicBezTo>
                      <a:pt x="335628" y="1741865"/>
                      <a:pt x="338210" y="1664083"/>
                      <a:pt x="355600" y="1600321"/>
                    </a:cubicBezTo>
                    <a:cubicBezTo>
                      <a:pt x="369689" y="1548660"/>
                      <a:pt x="389467" y="1498721"/>
                      <a:pt x="406400" y="1447921"/>
                    </a:cubicBezTo>
                    <a:cubicBezTo>
                      <a:pt x="414867" y="1422521"/>
                      <a:pt x="425306" y="1397696"/>
                      <a:pt x="431800" y="1371721"/>
                    </a:cubicBezTo>
                    <a:cubicBezTo>
                      <a:pt x="440267" y="1337854"/>
                      <a:pt x="444943" y="1302807"/>
                      <a:pt x="457200" y="1270121"/>
                    </a:cubicBezTo>
                    <a:cubicBezTo>
                      <a:pt x="523996" y="1091999"/>
                      <a:pt x="485107" y="1239706"/>
                      <a:pt x="558800" y="1092321"/>
                    </a:cubicBezTo>
                    <a:cubicBezTo>
                      <a:pt x="570774" y="1068374"/>
                      <a:pt x="571197" y="1039526"/>
                      <a:pt x="584200" y="1016121"/>
                    </a:cubicBezTo>
                    <a:cubicBezTo>
                      <a:pt x="613850" y="962750"/>
                      <a:pt x="651933" y="914521"/>
                      <a:pt x="685800" y="863721"/>
                    </a:cubicBezTo>
                    <a:cubicBezTo>
                      <a:pt x="730956" y="795988"/>
                      <a:pt x="745102" y="763975"/>
                      <a:pt x="812800" y="711321"/>
                    </a:cubicBezTo>
                    <a:cubicBezTo>
                      <a:pt x="860993" y="673837"/>
                      <a:pt x="905969" y="624529"/>
                      <a:pt x="965200" y="609721"/>
                    </a:cubicBezTo>
                    <a:cubicBezTo>
                      <a:pt x="999067" y="601254"/>
                      <a:pt x="1033234" y="593911"/>
                      <a:pt x="1066800" y="584321"/>
                    </a:cubicBezTo>
                    <a:cubicBezTo>
                      <a:pt x="1092544" y="576966"/>
                      <a:pt x="1116746" y="564172"/>
                      <a:pt x="1143000" y="558921"/>
                    </a:cubicBezTo>
                    <a:cubicBezTo>
                      <a:pt x="1201706" y="547180"/>
                      <a:pt x="1261533" y="541988"/>
                      <a:pt x="1320800" y="533521"/>
                    </a:cubicBezTo>
                    <a:lnTo>
                      <a:pt x="1788983" y="711321"/>
                    </a:lnTo>
                    <a:cubicBezTo>
                      <a:pt x="1867562" y="753654"/>
                      <a:pt x="1746443" y="745188"/>
                      <a:pt x="1792277" y="787521"/>
                    </a:cubicBezTo>
                    <a:cubicBezTo>
                      <a:pt x="1838112" y="829854"/>
                      <a:pt x="1845611" y="819735"/>
                      <a:pt x="2063990" y="965321"/>
                    </a:cubicBezTo>
                    <a:cubicBezTo>
                      <a:pt x="2080923" y="990721"/>
                      <a:pt x="2012801" y="994954"/>
                      <a:pt x="2017583" y="1016121"/>
                    </a:cubicBezTo>
                    <a:cubicBezTo>
                      <a:pt x="2022366" y="1037288"/>
                      <a:pt x="2071702" y="1066921"/>
                      <a:pt x="2092685" y="1092321"/>
                    </a:cubicBezTo>
                    <a:cubicBezTo>
                      <a:pt x="2113668" y="1117721"/>
                      <a:pt x="2122500" y="1147354"/>
                      <a:pt x="2143484" y="1168521"/>
                    </a:cubicBezTo>
                    <a:cubicBezTo>
                      <a:pt x="2164468" y="1189688"/>
                      <a:pt x="2201836" y="1193921"/>
                      <a:pt x="2218586" y="1219321"/>
                    </a:cubicBezTo>
                    <a:cubicBezTo>
                      <a:pt x="2235336" y="1244721"/>
                      <a:pt x="2235336" y="1278588"/>
                      <a:pt x="2243986" y="1320921"/>
                    </a:cubicBezTo>
                    <a:cubicBezTo>
                      <a:pt x="2252636" y="1363254"/>
                      <a:pt x="2221149" y="1439454"/>
                      <a:pt x="2270485" y="1473321"/>
                    </a:cubicBezTo>
                    <a:cubicBezTo>
                      <a:pt x="2319821" y="1507188"/>
                      <a:pt x="2523067" y="1473321"/>
                      <a:pt x="2540000" y="1524121"/>
                    </a:cubicBezTo>
                    <a:lnTo>
                      <a:pt x="2565400" y="1600321"/>
                    </a:lnTo>
                    <a:cubicBezTo>
                      <a:pt x="2573867" y="1625721"/>
                      <a:pt x="2578826" y="1652574"/>
                      <a:pt x="2590800" y="1676521"/>
                    </a:cubicBezTo>
                    <a:cubicBezTo>
                      <a:pt x="2607733" y="1710388"/>
                      <a:pt x="2622119" y="1745653"/>
                      <a:pt x="2641600" y="1778121"/>
                    </a:cubicBezTo>
                    <a:cubicBezTo>
                      <a:pt x="2673012" y="1830474"/>
                      <a:pt x="2723893" y="1872600"/>
                      <a:pt x="2743200" y="1930521"/>
                    </a:cubicBezTo>
                    <a:cubicBezTo>
                      <a:pt x="2751667" y="1955921"/>
                      <a:pt x="2755597" y="1983316"/>
                      <a:pt x="2768600" y="2006721"/>
                    </a:cubicBezTo>
                    <a:cubicBezTo>
                      <a:pt x="2798250" y="2060092"/>
                      <a:pt x="2850893" y="2101200"/>
                      <a:pt x="2870200" y="2159121"/>
                    </a:cubicBezTo>
                    <a:cubicBezTo>
                      <a:pt x="2906959" y="2269399"/>
                      <a:pt x="2876668" y="2216389"/>
                      <a:pt x="2971800" y="2311521"/>
                    </a:cubicBezTo>
                    <a:cubicBezTo>
                      <a:pt x="2998430" y="2391410"/>
                      <a:pt x="2991858" y="2409560"/>
                      <a:pt x="3073400" y="2463921"/>
                    </a:cubicBezTo>
                    <a:cubicBezTo>
                      <a:pt x="3095677" y="2478773"/>
                      <a:pt x="3125653" y="2477347"/>
                      <a:pt x="3149600" y="2489321"/>
                    </a:cubicBezTo>
                    <a:cubicBezTo>
                      <a:pt x="3176904" y="2502973"/>
                      <a:pt x="3197111" y="2529689"/>
                      <a:pt x="3225800" y="2540121"/>
                    </a:cubicBezTo>
                    <a:cubicBezTo>
                      <a:pt x="3291414" y="2563981"/>
                      <a:pt x="3429000" y="2590921"/>
                      <a:pt x="3429000" y="2590921"/>
                    </a:cubicBezTo>
                    <a:cubicBezTo>
                      <a:pt x="3420533" y="2565521"/>
                      <a:pt x="3409408" y="2540857"/>
                      <a:pt x="3403600" y="2514721"/>
                    </a:cubicBezTo>
                    <a:cubicBezTo>
                      <a:pt x="3392428" y="2464447"/>
                      <a:pt x="3403752" y="2407036"/>
                      <a:pt x="3378200" y="2362321"/>
                    </a:cubicBezTo>
                    <a:cubicBezTo>
                      <a:pt x="3364916" y="2339075"/>
                      <a:pt x="3327400" y="2345388"/>
                      <a:pt x="3302000" y="2336921"/>
                    </a:cubicBezTo>
                    <a:cubicBezTo>
                      <a:pt x="3276600" y="2311521"/>
                      <a:pt x="3253395" y="2283717"/>
                      <a:pt x="3225800" y="2260721"/>
                    </a:cubicBezTo>
                    <a:cubicBezTo>
                      <a:pt x="3202349" y="2241178"/>
                      <a:pt x="3169702" y="2232895"/>
                      <a:pt x="3149600" y="2209921"/>
                    </a:cubicBezTo>
                    <a:cubicBezTo>
                      <a:pt x="3109396" y="2163973"/>
                      <a:pt x="3081867" y="2108321"/>
                      <a:pt x="3048000" y="2057521"/>
                    </a:cubicBezTo>
                    <a:cubicBezTo>
                      <a:pt x="3031067" y="2032121"/>
                      <a:pt x="3018786" y="2002907"/>
                      <a:pt x="2997200" y="1981321"/>
                    </a:cubicBezTo>
                    <a:lnTo>
                      <a:pt x="2921000" y="1905121"/>
                    </a:lnTo>
                    <a:cubicBezTo>
                      <a:pt x="2946400" y="1888188"/>
                      <a:pt x="2969896" y="1867973"/>
                      <a:pt x="2997200" y="1854321"/>
                    </a:cubicBezTo>
                    <a:cubicBezTo>
                      <a:pt x="3129723" y="1788060"/>
                      <a:pt x="3479964" y="1805005"/>
                      <a:pt x="3505200" y="1803521"/>
                    </a:cubicBezTo>
                    <a:cubicBezTo>
                      <a:pt x="3286821" y="1657935"/>
                      <a:pt x="3563121" y="1832481"/>
                      <a:pt x="3352800" y="1727321"/>
                    </a:cubicBezTo>
                    <a:cubicBezTo>
                      <a:pt x="3325496" y="1713669"/>
                      <a:pt x="3305840" y="1685293"/>
                      <a:pt x="3276600" y="1676521"/>
                    </a:cubicBezTo>
                    <a:cubicBezTo>
                      <a:pt x="3219256" y="1659318"/>
                      <a:pt x="3157854" y="1660963"/>
                      <a:pt x="3098800" y="1651121"/>
                    </a:cubicBezTo>
                    <a:cubicBezTo>
                      <a:pt x="3056216" y="1644024"/>
                      <a:pt x="3080036" y="1625721"/>
                      <a:pt x="2971800" y="1625721"/>
                    </a:cubicBezTo>
                    <a:cubicBezTo>
                      <a:pt x="2863564" y="1625721"/>
                      <a:pt x="2546771" y="1690076"/>
                      <a:pt x="2449383" y="1651121"/>
                    </a:cubicBezTo>
                    <a:cubicBezTo>
                      <a:pt x="2457850" y="1600321"/>
                      <a:pt x="2660364" y="1430988"/>
                      <a:pt x="2717800" y="1371721"/>
                    </a:cubicBezTo>
                    <a:cubicBezTo>
                      <a:pt x="2775236" y="1312454"/>
                      <a:pt x="2766405" y="1318517"/>
                      <a:pt x="2794000" y="1295521"/>
                    </a:cubicBezTo>
                    <a:cubicBezTo>
                      <a:pt x="2817451" y="1275978"/>
                      <a:pt x="2842896" y="1258373"/>
                      <a:pt x="2870200" y="1244721"/>
                    </a:cubicBezTo>
                    <a:cubicBezTo>
                      <a:pt x="2916278" y="1221682"/>
                      <a:pt x="3034756" y="1198751"/>
                      <a:pt x="3073400" y="1193921"/>
                    </a:cubicBezTo>
                    <a:cubicBezTo>
                      <a:pt x="3166195" y="1182322"/>
                      <a:pt x="3259667" y="1176988"/>
                      <a:pt x="3352800" y="1168521"/>
                    </a:cubicBezTo>
                    <a:cubicBezTo>
                      <a:pt x="3302000" y="1151588"/>
                      <a:pt x="3244955" y="1147424"/>
                      <a:pt x="3200400" y="1117721"/>
                    </a:cubicBezTo>
                    <a:cubicBezTo>
                      <a:pt x="3175000" y="1100788"/>
                      <a:pt x="3153160" y="1076574"/>
                      <a:pt x="3124200" y="1066921"/>
                    </a:cubicBezTo>
                    <a:cubicBezTo>
                      <a:pt x="3026157" y="1034240"/>
                      <a:pt x="2627268" y="1016912"/>
                      <a:pt x="2616200" y="1016121"/>
                    </a:cubicBezTo>
                    <a:cubicBezTo>
                      <a:pt x="2536795" y="698503"/>
                      <a:pt x="2638278" y="1093395"/>
                      <a:pt x="2565400" y="838321"/>
                    </a:cubicBezTo>
                    <a:cubicBezTo>
                      <a:pt x="2555810" y="804755"/>
                      <a:pt x="2548467" y="770588"/>
                      <a:pt x="2540000" y="736721"/>
                    </a:cubicBezTo>
                    <a:cubicBezTo>
                      <a:pt x="2548467" y="609721"/>
                      <a:pt x="2536247" y="479619"/>
                      <a:pt x="2565400" y="355721"/>
                    </a:cubicBezTo>
                    <a:cubicBezTo>
                      <a:pt x="2572392" y="326005"/>
                      <a:pt x="2618149" y="324464"/>
                      <a:pt x="2641600" y="304921"/>
                    </a:cubicBezTo>
                    <a:cubicBezTo>
                      <a:pt x="2669195" y="281925"/>
                      <a:pt x="2692400" y="254121"/>
                      <a:pt x="2717800" y="228721"/>
                    </a:cubicBezTo>
                    <a:cubicBezTo>
                      <a:pt x="2426038" y="196303"/>
                      <a:pt x="2415030" y="182074"/>
                      <a:pt x="2057400" y="228721"/>
                    </a:cubicBezTo>
                    <a:cubicBezTo>
                      <a:pt x="2004302" y="235647"/>
                      <a:pt x="1905000" y="279521"/>
                      <a:pt x="1905000" y="279521"/>
                    </a:cubicBezTo>
                    <a:cubicBezTo>
                      <a:pt x="1888067" y="254121"/>
                      <a:pt x="1859219" y="233433"/>
                      <a:pt x="1854200" y="203321"/>
                    </a:cubicBezTo>
                    <a:cubicBezTo>
                      <a:pt x="1849239" y="173553"/>
                      <a:pt x="1910372" y="63438"/>
                      <a:pt x="1930400" y="50921"/>
                    </a:cubicBezTo>
                    <a:cubicBezTo>
                      <a:pt x="1975809" y="22541"/>
                      <a:pt x="2136308" y="-1937"/>
                      <a:pt x="2082800" y="121"/>
                    </a:cubicBezTo>
                    <a:lnTo>
                      <a:pt x="1422400" y="25521"/>
                    </a:lnTo>
                    <a:cubicBezTo>
                      <a:pt x="1354667" y="33988"/>
                      <a:pt x="1286359" y="38710"/>
                      <a:pt x="1219200" y="50921"/>
                    </a:cubicBezTo>
                    <a:cubicBezTo>
                      <a:pt x="1192858" y="55710"/>
                      <a:pt x="1169136" y="70513"/>
                      <a:pt x="1143000" y="76321"/>
                    </a:cubicBezTo>
                    <a:cubicBezTo>
                      <a:pt x="918461" y="126219"/>
                      <a:pt x="1066121" y="76515"/>
                      <a:pt x="889000" y="127121"/>
                    </a:cubicBezTo>
                    <a:cubicBezTo>
                      <a:pt x="740032" y="169683"/>
                      <a:pt x="885026" y="129108"/>
                      <a:pt x="736600" y="203321"/>
                    </a:cubicBezTo>
                    <a:cubicBezTo>
                      <a:pt x="712653" y="215295"/>
                      <a:pt x="685800" y="220254"/>
                      <a:pt x="660400" y="228721"/>
                    </a:cubicBezTo>
                    <a:cubicBezTo>
                      <a:pt x="643467" y="254121"/>
                      <a:pt x="629143" y="281470"/>
                      <a:pt x="609600" y="304921"/>
                    </a:cubicBezTo>
                    <a:cubicBezTo>
                      <a:pt x="586604" y="332516"/>
                      <a:pt x="553325" y="351233"/>
                      <a:pt x="533400" y="381121"/>
                    </a:cubicBezTo>
                    <a:cubicBezTo>
                      <a:pt x="518548" y="403398"/>
                      <a:pt x="519974" y="433374"/>
                      <a:pt x="508000" y="457321"/>
                    </a:cubicBezTo>
                    <a:cubicBezTo>
                      <a:pt x="494348" y="484625"/>
                      <a:pt x="469598" y="505625"/>
                      <a:pt x="457200" y="533521"/>
                    </a:cubicBezTo>
                    <a:cubicBezTo>
                      <a:pt x="435452" y="582454"/>
                      <a:pt x="423333" y="635121"/>
                      <a:pt x="406400" y="685921"/>
                    </a:cubicBezTo>
                    <a:cubicBezTo>
                      <a:pt x="397933" y="711321"/>
                      <a:pt x="395852" y="739844"/>
                      <a:pt x="381000" y="762121"/>
                    </a:cubicBezTo>
                    <a:cubicBezTo>
                      <a:pt x="364067" y="787521"/>
                      <a:pt x="345346" y="811816"/>
                      <a:pt x="330200" y="838321"/>
                    </a:cubicBezTo>
                    <a:cubicBezTo>
                      <a:pt x="297892" y="894860"/>
                      <a:pt x="269831" y="952796"/>
                      <a:pt x="254000" y="1016121"/>
                    </a:cubicBezTo>
                    <a:cubicBezTo>
                      <a:pt x="243529" y="1058004"/>
                      <a:pt x="239071" y="1101238"/>
                      <a:pt x="228600" y="1143121"/>
                    </a:cubicBezTo>
                    <a:cubicBezTo>
                      <a:pt x="222106" y="1169096"/>
                      <a:pt x="209220" y="1193233"/>
                      <a:pt x="203200" y="1219321"/>
                    </a:cubicBezTo>
                    <a:cubicBezTo>
                      <a:pt x="183785" y="1303453"/>
                      <a:pt x="152400" y="1473321"/>
                      <a:pt x="152400" y="1473321"/>
                    </a:cubicBezTo>
                    <a:cubicBezTo>
                      <a:pt x="143933" y="1617254"/>
                      <a:pt x="145648" y="1762150"/>
                      <a:pt x="127000" y="1905121"/>
                    </a:cubicBezTo>
                    <a:cubicBezTo>
                      <a:pt x="120074" y="1958219"/>
                      <a:pt x="76200" y="2003973"/>
                      <a:pt x="76200" y="2057521"/>
                    </a:cubicBezTo>
                    <a:lnTo>
                      <a:pt x="76200" y="2311521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61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74EBA86A-3B45-453E-9CC6-FC8358091B6C}"/>
              </a:ext>
            </a:extLst>
          </p:cNvPr>
          <p:cNvGrpSpPr/>
          <p:nvPr/>
        </p:nvGrpSpPr>
        <p:grpSpPr>
          <a:xfrm>
            <a:off x="2862723" y="-155329"/>
            <a:ext cx="5335654" cy="4711000"/>
            <a:chOff x="2862723" y="-155329"/>
            <a:chExt cx="5335654" cy="471100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84B04A4D-B96D-48F9-866D-6FA69287D863}"/>
                </a:ext>
              </a:extLst>
            </p:cNvPr>
            <p:cNvGrpSpPr/>
            <p:nvPr/>
          </p:nvGrpSpPr>
          <p:grpSpPr>
            <a:xfrm>
              <a:off x="3200399" y="1861455"/>
              <a:ext cx="4098472" cy="2694216"/>
              <a:chOff x="947056" y="881741"/>
              <a:chExt cx="3264459" cy="1779815"/>
            </a:xfrm>
          </p:grpSpPr>
          <p:sp>
            <p:nvSpPr>
              <p:cNvPr id="3" name="Lágrima 2">
                <a:extLst>
                  <a:ext uri="{FF2B5EF4-FFF2-40B4-BE49-F238E27FC236}">
                    <a16:creationId xmlns:a16="http://schemas.microsoft.com/office/drawing/2014/main" id="{C8A19B0C-26B0-4194-97DB-29073D7E87AD}"/>
                  </a:ext>
                </a:extLst>
              </p:cNvPr>
              <p:cNvSpPr/>
              <p:nvPr/>
            </p:nvSpPr>
            <p:spPr>
              <a:xfrm>
                <a:off x="947056" y="881742"/>
                <a:ext cx="1420586" cy="1779814"/>
              </a:xfrm>
              <a:prstGeom prst="teardrop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" name="Lágrima 3">
                <a:extLst>
                  <a:ext uri="{FF2B5EF4-FFF2-40B4-BE49-F238E27FC236}">
                    <a16:creationId xmlns:a16="http://schemas.microsoft.com/office/drawing/2014/main" id="{5FC3B255-9D76-489F-A5F2-4F9C788E0353}"/>
                  </a:ext>
                </a:extLst>
              </p:cNvPr>
              <p:cNvSpPr/>
              <p:nvPr/>
            </p:nvSpPr>
            <p:spPr>
              <a:xfrm rot="16530420">
                <a:off x="2611315" y="784250"/>
                <a:ext cx="1420586" cy="1779814"/>
              </a:xfrm>
              <a:prstGeom prst="teardrop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Lágrima 4">
                <a:extLst>
                  <a:ext uri="{FF2B5EF4-FFF2-40B4-BE49-F238E27FC236}">
                    <a16:creationId xmlns:a16="http://schemas.microsoft.com/office/drawing/2014/main" id="{CF928818-F3AF-4352-8F70-1CD5910E6C88}"/>
                  </a:ext>
                </a:extLst>
              </p:cNvPr>
              <p:cNvSpPr/>
              <p:nvPr/>
            </p:nvSpPr>
            <p:spPr>
              <a:xfrm>
                <a:off x="1351903" y="881741"/>
                <a:ext cx="1015740" cy="1094016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Lágrima 5">
                <a:extLst>
                  <a:ext uri="{FF2B5EF4-FFF2-40B4-BE49-F238E27FC236}">
                    <a16:creationId xmlns:a16="http://schemas.microsoft.com/office/drawing/2014/main" id="{E0893E89-1DDD-41DB-BD5F-090CEC838816}"/>
                  </a:ext>
                </a:extLst>
              </p:cNvPr>
              <p:cNvSpPr/>
              <p:nvPr/>
            </p:nvSpPr>
            <p:spPr>
              <a:xfrm rot="16530420">
                <a:off x="2457213" y="922845"/>
                <a:ext cx="992023" cy="1020449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Lágrima 6">
                <a:extLst>
                  <a:ext uri="{FF2B5EF4-FFF2-40B4-BE49-F238E27FC236}">
                    <a16:creationId xmlns:a16="http://schemas.microsoft.com/office/drawing/2014/main" id="{A5E2F308-2050-4D9B-B88E-8A82912D19B0}"/>
                  </a:ext>
                </a:extLst>
              </p:cNvPr>
              <p:cNvSpPr/>
              <p:nvPr/>
            </p:nvSpPr>
            <p:spPr>
              <a:xfrm>
                <a:off x="1719121" y="890382"/>
                <a:ext cx="618411" cy="745673"/>
              </a:xfrm>
              <a:prstGeom prst="teardrop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Lágrima 7">
                <a:extLst>
                  <a:ext uri="{FF2B5EF4-FFF2-40B4-BE49-F238E27FC236}">
                    <a16:creationId xmlns:a16="http://schemas.microsoft.com/office/drawing/2014/main" id="{0F2F15D3-C5B0-4A15-B643-925998ED754D}"/>
                  </a:ext>
                </a:extLst>
              </p:cNvPr>
              <p:cNvSpPr/>
              <p:nvPr/>
            </p:nvSpPr>
            <p:spPr>
              <a:xfrm rot="16530420">
                <a:off x="2476962" y="939195"/>
                <a:ext cx="548237" cy="495645"/>
              </a:xfrm>
              <a:prstGeom prst="teardrop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9" name="Rayo 8">
              <a:extLst>
                <a:ext uri="{FF2B5EF4-FFF2-40B4-BE49-F238E27FC236}">
                  <a16:creationId xmlns:a16="http://schemas.microsoft.com/office/drawing/2014/main" id="{8941E3B4-072F-4B67-B73E-4DB4F733C221}"/>
                </a:ext>
              </a:extLst>
            </p:cNvPr>
            <p:cNvSpPr/>
            <p:nvPr/>
          </p:nvSpPr>
          <p:spPr>
            <a:xfrm rot="21262343">
              <a:off x="4663845" y="659782"/>
              <a:ext cx="3534532" cy="2018066"/>
            </a:xfrm>
            <a:prstGeom prst="lightningBol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ayo 9">
              <a:extLst>
                <a:ext uri="{FF2B5EF4-FFF2-40B4-BE49-F238E27FC236}">
                  <a16:creationId xmlns:a16="http://schemas.microsoft.com/office/drawing/2014/main" id="{B00D8A6F-8FFE-4BF1-9DAC-15B355A5FD4F}"/>
                </a:ext>
              </a:extLst>
            </p:cNvPr>
            <p:cNvSpPr/>
            <p:nvPr/>
          </p:nvSpPr>
          <p:spPr>
            <a:xfrm rot="6945274">
              <a:off x="2115219" y="592175"/>
              <a:ext cx="3445860" cy="1950851"/>
            </a:xfrm>
            <a:prstGeom prst="lightningBol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8496886" y="5090596"/>
            <a:ext cx="2278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Doc</a:t>
            </a:r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01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781925" y="637327"/>
            <a:ext cx="5491267" cy="4644874"/>
            <a:chOff x="1656509" y="1340711"/>
            <a:chExt cx="5491267" cy="4644874"/>
          </a:xfrm>
        </p:grpSpPr>
        <p:sp>
          <p:nvSpPr>
            <p:cNvPr id="19" name="Lágrima 18">
              <a:extLst>
                <a:ext uri="{FF2B5EF4-FFF2-40B4-BE49-F238E27FC236}">
                  <a16:creationId xmlns:a16="http://schemas.microsoft.com/office/drawing/2014/main" id="{994BB1B5-46FD-4946-98B4-71853609D677}"/>
                </a:ext>
              </a:extLst>
            </p:cNvPr>
            <p:cNvSpPr/>
            <p:nvPr/>
          </p:nvSpPr>
          <p:spPr>
            <a:xfrm rot="486413" flipH="1">
              <a:off x="4531914" y="3370690"/>
              <a:ext cx="2418445" cy="2614895"/>
            </a:xfrm>
            <a:prstGeom prst="teardrop">
              <a:avLst>
                <a:gd name="adj" fmla="val 108402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Forma libre 13">
              <a:extLst>
                <a:ext uri="{FF2B5EF4-FFF2-40B4-BE49-F238E27FC236}">
                  <a16:creationId xmlns:a16="http://schemas.microsoft.com/office/drawing/2014/main" id="{2B81D18B-0BF4-4E80-BDAA-21E2E7894C1F}"/>
                </a:ext>
              </a:extLst>
            </p:cNvPr>
            <p:cNvSpPr/>
            <p:nvPr/>
          </p:nvSpPr>
          <p:spPr>
            <a:xfrm flipH="1">
              <a:off x="4615504" y="1340711"/>
              <a:ext cx="2051418" cy="2253128"/>
            </a:xfrm>
            <a:custGeom>
              <a:avLst/>
              <a:gdLst>
                <a:gd name="connsiteX0" fmla="*/ 10451 w 1265603"/>
                <a:gd name="connsiteY0" fmla="*/ 1758487 h 1955522"/>
                <a:gd name="connsiteX1" fmla="*/ 685700 w 1265603"/>
                <a:gd name="connsiteY1" fmla="*/ 25 h 1955522"/>
                <a:gd name="connsiteX2" fmla="*/ 1248408 w 1265603"/>
                <a:gd name="connsiteY2" fmla="*/ 1716284 h 1955522"/>
                <a:gd name="connsiteX3" fmla="*/ 10451 w 1265603"/>
                <a:gd name="connsiteY3" fmla="*/ 1758487 h 1955522"/>
                <a:gd name="connsiteX0" fmla="*/ 9 w 1237977"/>
                <a:gd name="connsiteY0" fmla="*/ 1758487 h 1848117"/>
                <a:gd name="connsiteX1" fmla="*/ 675258 w 1237977"/>
                <a:gd name="connsiteY1" fmla="*/ 25 h 1848117"/>
                <a:gd name="connsiteX2" fmla="*/ 1237966 w 1237977"/>
                <a:gd name="connsiteY2" fmla="*/ 1716284 h 1848117"/>
                <a:gd name="connsiteX3" fmla="*/ 689326 w 1237977"/>
                <a:gd name="connsiteY3" fmla="*/ 1603742 h 1848117"/>
                <a:gd name="connsiteX4" fmla="*/ 9 w 1237977"/>
                <a:gd name="connsiteY4" fmla="*/ 1758487 h 1848117"/>
                <a:gd name="connsiteX0" fmla="*/ 9 w 1322381"/>
                <a:gd name="connsiteY0" fmla="*/ 1758486 h 1932596"/>
                <a:gd name="connsiteX1" fmla="*/ 675258 w 1322381"/>
                <a:gd name="connsiteY1" fmla="*/ 24 h 1932596"/>
                <a:gd name="connsiteX2" fmla="*/ 1322372 w 1322381"/>
                <a:gd name="connsiteY2" fmla="*/ 1856960 h 1932596"/>
                <a:gd name="connsiteX3" fmla="*/ 689326 w 1322381"/>
                <a:gd name="connsiteY3" fmla="*/ 1603741 h 1932596"/>
                <a:gd name="connsiteX4" fmla="*/ 9 w 1322381"/>
                <a:gd name="connsiteY4" fmla="*/ 1758486 h 1932596"/>
                <a:gd name="connsiteX0" fmla="*/ 9 w 1322381"/>
                <a:gd name="connsiteY0" fmla="*/ 1645945 h 1812862"/>
                <a:gd name="connsiteX1" fmla="*/ 703393 w 1322381"/>
                <a:gd name="connsiteY1" fmla="*/ 25 h 1812862"/>
                <a:gd name="connsiteX2" fmla="*/ 1322372 w 1322381"/>
                <a:gd name="connsiteY2" fmla="*/ 1744419 h 1812862"/>
                <a:gd name="connsiteX3" fmla="*/ 689326 w 1322381"/>
                <a:gd name="connsiteY3" fmla="*/ 1491200 h 1812862"/>
                <a:gd name="connsiteX4" fmla="*/ 9 w 1322381"/>
                <a:gd name="connsiteY4" fmla="*/ 1645945 h 1812862"/>
                <a:gd name="connsiteX0" fmla="*/ 9 w 1252044"/>
                <a:gd name="connsiteY0" fmla="*/ 1645953 h 1727775"/>
                <a:gd name="connsiteX1" fmla="*/ 703393 w 1252044"/>
                <a:gd name="connsiteY1" fmla="*/ 33 h 1727775"/>
                <a:gd name="connsiteX2" fmla="*/ 1252033 w 1252044"/>
                <a:gd name="connsiteY2" fmla="*/ 1350532 h 1727775"/>
                <a:gd name="connsiteX3" fmla="*/ 689326 w 1252044"/>
                <a:gd name="connsiteY3" fmla="*/ 1491208 h 1727775"/>
                <a:gd name="connsiteX4" fmla="*/ 9 w 1252044"/>
                <a:gd name="connsiteY4" fmla="*/ 1645953 h 1727775"/>
                <a:gd name="connsiteX0" fmla="*/ 9 w 1181709"/>
                <a:gd name="connsiteY0" fmla="*/ 1645958 h 1727780"/>
                <a:gd name="connsiteX1" fmla="*/ 703393 w 1181709"/>
                <a:gd name="connsiteY1" fmla="*/ 38 h 1727780"/>
                <a:gd name="connsiteX2" fmla="*/ 1181695 w 1181709"/>
                <a:gd name="connsiteY2" fmla="*/ 1209860 h 1727780"/>
                <a:gd name="connsiteX3" fmla="*/ 689326 w 1181709"/>
                <a:gd name="connsiteY3" fmla="*/ 1491213 h 1727780"/>
                <a:gd name="connsiteX4" fmla="*/ 9 w 1181709"/>
                <a:gd name="connsiteY4" fmla="*/ 1645958 h 172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709" h="1727780">
                  <a:moveTo>
                    <a:pt x="9" y="1645958"/>
                  </a:moveTo>
                  <a:cubicBezTo>
                    <a:pt x="2353" y="1397429"/>
                    <a:pt x="497067" y="7072"/>
                    <a:pt x="703393" y="38"/>
                  </a:cubicBezTo>
                  <a:cubicBezTo>
                    <a:pt x="909719" y="-6996"/>
                    <a:pt x="1184039" y="961331"/>
                    <a:pt x="1181695" y="1209860"/>
                  </a:cubicBezTo>
                  <a:cubicBezTo>
                    <a:pt x="1179351" y="1458389"/>
                    <a:pt x="895652" y="1484179"/>
                    <a:pt x="689326" y="1491213"/>
                  </a:cubicBezTo>
                  <a:cubicBezTo>
                    <a:pt x="483000" y="1498247"/>
                    <a:pt x="-2335" y="1894487"/>
                    <a:pt x="9" y="1645958"/>
                  </a:cubicBezTo>
                  <a:close/>
                </a:path>
              </a:pathLst>
            </a:custGeom>
            <a:gradFill flip="none" rotWithShape="1">
              <a:gsLst>
                <a:gs pos="24000">
                  <a:schemeClr val="accent6">
                    <a:lumMod val="40000"/>
                    <a:lumOff val="60000"/>
                  </a:schemeClr>
                </a:gs>
                <a:gs pos="95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Forma libre 13"/>
            <p:cNvSpPr/>
            <p:nvPr/>
          </p:nvSpPr>
          <p:spPr>
            <a:xfrm rot="935791">
              <a:off x="3354808" y="1375553"/>
              <a:ext cx="1559671" cy="2078487"/>
            </a:xfrm>
            <a:custGeom>
              <a:avLst/>
              <a:gdLst>
                <a:gd name="connsiteX0" fmla="*/ 10451 w 1265603"/>
                <a:gd name="connsiteY0" fmla="*/ 1758487 h 1955522"/>
                <a:gd name="connsiteX1" fmla="*/ 685700 w 1265603"/>
                <a:gd name="connsiteY1" fmla="*/ 25 h 1955522"/>
                <a:gd name="connsiteX2" fmla="*/ 1248408 w 1265603"/>
                <a:gd name="connsiteY2" fmla="*/ 1716284 h 1955522"/>
                <a:gd name="connsiteX3" fmla="*/ 10451 w 1265603"/>
                <a:gd name="connsiteY3" fmla="*/ 1758487 h 1955522"/>
                <a:gd name="connsiteX0" fmla="*/ 9 w 1237977"/>
                <a:gd name="connsiteY0" fmla="*/ 1758487 h 1848117"/>
                <a:gd name="connsiteX1" fmla="*/ 675258 w 1237977"/>
                <a:gd name="connsiteY1" fmla="*/ 25 h 1848117"/>
                <a:gd name="connsiteX2" fmla="*/ 1237966 w 1237977"/>
                <a:gd name="connsiteY2" fmla="*/ 1716284 h 1848117"/>
                <a:gd name="connsiteX3" fmla="*/ 689326 w 1237977"/>
                <a:gd name="connsiteY3" fmla="*/ 1603742 h 1848117"/>
                <a:gd name="connsiteX4" fmla="*/ 9 w 1237977"/>
                <a:gd name="connsiteY4" fmla="*/ 1758487 h 1848117"/>
                <a:gd name="connsiteX0" fmla="*/ 9 w 1322381"/>
                <a:gd name="connsiteY0" fmla="*/ 1758486 h 1932596"/>
                <a:gd name="connsiteX1" fmla="*/ 675258 w 1322381"/>
                <a:gd name="connsiteY1" fmla="*/ 24 h 1932596"/>
                <a:gd name="connsiteX2" fmla="*/ 1322372 w 1322381"/>
                <a:gd name="connsiteY2" fmla="*/ 1856960 h 1932596"/>
                <a:gd name="connsiteX3" fmla="*/ 689326 w 1322381"/>
                <a:gd name="connsiteY3" fmla="*/ 1603741 h 1932596"/>
                <a:gd name="connsiteX4" fmla="*/ 9 w 1322381"/>
                <a:gd name="connsiteY4" fmla="*/ 1758486 h 1932596"/>
                <a:gd name="connsiteX0" fmla="*/ 9 w 1322381"/>
                <a:gd name="connsiteY0" fmla="*/ 1645945 h 1812862"/>
                <a:gd name="connsiteX1" fmla="*/ 703393 w 1322381"/>
                <a:gd name="connsiteY1" fmla="*/ 25 h 1812862"/>
                <a:gd name="connsiteX2" fmla="*/ 1322372 w 1322381"/>
                <a:gd name="connsiteY2" fmla="*/ 1744419 h 1812862"/>
                <a:gd name="connsiteX3" fmla="*/ 689326 w 1322381"/>
                <a:gd name="connsiteY3" fmla="*/ 1491200 h 1812862"/>
                <a:gd name="connsiteX4" fmla="*/ 9 w 1322381"/>
                <a:gd name="connsiteY4" fmla="*/ 1645945 h 1812862"/>
                <a:gd name="connsiteX0" fmla="*/ 9 w 1252044"/>
                <a:gd name="connsiteY0" fmla="*/ 1645953 h 1727775"/>
                <a:gd name="connsiteX1" fmla="*/ 703393 w 1252044"/>
                <a:gd name="connsiteY1" fmla="*/ 33 h 1727775"/>
                <a:gd name="connsiteX2" fmla="*/ 1252033 w 1252044"/>
                <a:gd name="connsiteY2" fmla="*/ 1350532 h 1727775"/>
                <a:gd name="connsiteX3" fmla="*/ 689326 w 1252044"/>
                <a:gd name="connsiteY3" fmla="*/ 1491208 h 1727775"/>
                <a:gd name="connsiteX4" fmla="*/ 9 w 1252044"/>
                <a:gd name="connsiteY4" fmla="*/ 1645953 h 1727775"/>
                <a:gd name="connsiteX0" fmla="*/ 9 w 1181709"/>
                <a:gd name="connsiteY0" fmla="*/ 1645958 h 1727780"/>
                <a:gd name="connsiteX1" fmla="*/ 703393 w 1181709"/>
                <a:gd name="connsiteY1" fmla="*/ 38 h 1727780"/>
                <a:gd name="connsiteX2" fmla="*/ 1181695 w 1181709"/>
                <a:gd name="connsiteY2" fmla="*/ 1209860 h 1727780"/>
                <a:gd name="connsiteX3" fmla="*/ 689326 w 1181709"/>
                <a:gd name="connsiteY3" fmla="*/ 1491213 h 1727780"/>
                <a:gd name="connsiteX4" fmla="*/ 9 w 1181709"/>
                <a:gd name="connsiteY4" fmla="*/ 1645958 h 172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709" h="1727780">
                  <a:moveTo>
                    <a:pt x="9" y="1645958"/>
                  </a:moveTo>
                  <a:cubicBezTo>
                    <a:pt x="2353" y="1397429"/>
                    <a:pt x="497067" y="7072"/>
                    <a:pt x="703393" y="38"/>
                  </a:cubicBezTo>
                  <a:cubicBezTo>
                    <a:pt x="909719" y="-6996"/>
                    <a:pt x="1184039" y="961331"/>
                    <a:pt x="1181695" y="1209860"/>
                  </a:cubicBezTo>
                  <a:cubicBezTo>
                    <a:pt x="1179351" y="1458389"/>
                    <a:pt x="895652" y="1484179"/>
                    <a:pt x="689326" y="1491213"/>
                  </a:cubicBezTo>
                  <a:cubicBezTo>
                    <a:pt x="483000" y="1498247"/>
                    <a:pt x="-2335" y="1894487"/>
                    <a:pt x="9" y="1645958"/>
                  </a:cubicBezTo>
                  <a:close/>
                </a:path>
              </a:pathLst>
            </a:custGeom>
            <a:gradFill flip="none" rotWithShape="1">
              <a:gsLst>
                <a:gs pos="24000">
                  <a:schemeClr val="accent6">
                    <a:lumMod val="40000"/>
                    <a:lumOff val="60000"/>
                  </a:schemeClr>
                </a:gs>
                <a:gs pos="95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Lágrima 5">
              <a:extLst>
                <a:ext uri="{FF2B5EF4-FFF2-40B4-BE49-F238E27FC236}">
                  <a16:creationId xmlns:a16="http://schemas.microsoft.com/office/drawing/2014/main" id="{044CAB5D-844D-4F1F-BCB3-5683A6639989}"/>
                </a:ext>
              </a:extLst>
            </p:cNvPr>
            <p:cNvSpPr/>
            <p:nvPr/>
          </p:nvSpPr>
          <p:spPr>
            <a:xfrm>
              <a:off x="2641352" y="3191074"/>
              <a:ext cx="1814628" cy="2614895"/>
            </a:xfrm>
            <a:prstGeom prst="teardrop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482E95DC-F880-43B9-92ED-F68C89042B5C}"/>
                </a:ext>
              </a:extLst>
            </p:cNvPr>
            <p:cNvSpPr/>
            <p:nvPr/>
          </p:nvSpPr>
          <p:spPr>
            <a:xfrm>
              <a:off x="3575222" y="3111753"/>
              <a:ext cx="880758" cy="2156889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Lágrima 8">
              <a:extLst>
                <a:ext uri="{FF2B5EF4-FFF2-40B4-BE49-F238E27FC236}">
                  <a16:creationId xmlns:a16="http://schemas.microsoft.com/office/drawing/2014/main" id="{56EF2E37-A205-4085-9AA5-464D72AD1BEC}"/>
                </a:ext>
              </a:extLst>
            </p:cNvPr>
            <p:cNvSpPr/>
            <p:nvPr/>
          </p:nvSpPr>
          <p:spPr>
            <a:xfrm rot="16530420">
              <a:off x="4085820" y="3627726"/>
              <a:ext cx="1793481" cy="890136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Lágrima 9">
              <a:extLst>
                <a:ext uri="{FF2B5EF4-FFF2-40B4-BE49-F238E27FC236}">
                  <a16:creationId xmlns:a16="http://schemas.microsoft.com/office/drawing/2014/main" id="{47360C33-B1B3-4405-9E55-B62E80339D39}"/>
                </a:ext>
              </a:extLst>
            </p:cNvPr>
            <p:cNvSpPr/>
            <p:nvPr/>
          </p:nvSpPr>
          <p:spPr>
            <a:xfrm>
              <a:off x="4030334" y="3137481"/>
              <a:ext cx="387841" cy="1116124"/>
            </a:xfrm>
            <a:prstGeom prst="teardrop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F0E66150-77A6-4AB2-9095-901D805781FD}"/>
                </a:ext>
              </a:extLst>
            </p:cNvPr>
            <p:cNvSpPr/>
            <p:nvPr/>
          </p:nvSpPr>
          <p:spPr>
            <a:xfrm rot="16530420">
              <a:off x="4487011" y="3341119"/>
              <a:ext cx="779012" cy="504889"/>
            </a:xfrm>
            <a:prstGeom prst="teardrop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2A74D09-8D7D-459A-A663-C605037EFE77}"/>
                </a:ext>
              </a:extLst>
            </p:cNvPr>
            <p:cNvSpPr/>
            <p:nvPr/>
          </p:nvSpPr>
          <p:spPr>
            <a:xfrm>
              <a:off x="4989119" y="2237515"/>
              <a:ext cx="1045028" cy="1028700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028700">
                  <a:moveTo>
                    <a:pt x="0" y="963386"/>
                  </a:moveTo>
                  <a:cubicBezTo>
                    <a:pt x="27214" y="968829"/>
                    <a:pt x="53890" y="979714"/>
                    <a:pt x="81643" y="979714"/>
                  </a:cubicBezTo>
                  <a:cubicBezTo>
                    <a:pt x="281356" y="979714"/>
                    <a:pt x="358645" y="989211"/>
                    <a:pt x="506185" y="947057"/>
                  </a:cubicBezTo>
                  <a:cubicBezTo>
                    <a:pt x="522735" y="942329"/>
                    <a:pt x="538842" y="936172"/>
                    <a:pt x="555171" y="930729"/>
                  </a:cubicBezTo>
                  <a:cubicBezTo>
                    <a:pt x="571500" y="914400"/>
                    <a:pt x="584943" y="894552"/>
                    <a:pt x="604157" y="881743"/>
                  </a:cubicBezTo>
                  <a:cubicBezTo>
                    <a:pt x="618478" y="872195"/>
                    <a:pt x="639703" y="876166"/>
                    <a:pt x="653143" y="865414"/>
                  </a:cubicBezTo>
                  <a:cubicBezTo>
                    <a:pt x="668467" y="853155"/>
                    <a:pt x="671924" y="830305"/>
                    <a:pt x="685800" y="816429"/>
                  </a:cubicBezTo>
                  <a:cubicBezTo>
                    <a:pt x="699676" y="802553"/>
                    <a:pt x="719461" y="796031"/>
                    <a:pt x="734785" y="783772"/>
                  </a:cubicBezTo>
                  <a:cubicBezTo>
                    <a:pt x="746807" y="774155"/>
                    <a:pt x="756557" y="762000"/>
                    <a:pt x="767443" y="751114"/>
                  </a:cubicBezTo>
                  <a:cubicBezTo>
                    <a:pt x="778329" y="718457"/>
                    <a:pt x="781005" y="681785"/>
                    <a:pt x="800100" y="653143"/>
                  </a:cubicBezTo>
                  <a:cubicBezTo>
                    <a:pt x="832656" y="604309"/>
                    <a:pt x="876551" y="547243"/>
                    <a:pt x="898071" y="489857"/>
                  </a:cubicBezTo>
                  <a:cubicBezTo>
                    <a:pt x="905951" y="468844"/>
                    <a:pt x="907951" y="446038"/>
                    <a:pt x="914400" y="424543"/>
                  </a:cubicBezTo>
                  <a:cubicBezTo>
                    <a:pt x="924292" y="391571"/>
                    <a:pt x="938708" y="359968"/>
                    <a:pt x="947057" y="326572"/>
                  </a:cubicBezTo>
                  <a:cubicBezTo>
                    <a:pt x="952500" y="304800"/>
                    <a:pt x="958517" y="283164"/>
                    <a:pt x="963385" y="261257"/>
                  </a:cubicBezTo>
                  <a:cubicBezTo>
                    <a:pt x="977521" y="197644"/>
                    <a:pt x="1005726" y="36550"/>
                    <a:pt x="1012371" y="0"/>
                  </a:cubicBezTo>
                  <a:cubicBezTo>
                    <a:pt x="1017814" y="27214"/>
                    <a:pt x="1021969" y="54718"/>
                    <a:pt x="1028700" y="81643"/>
                  </a:cubicBezTo>
                  <a:cubicBezTo>
                    <a:pt x="1032874" y="98341"/>
                    <a:pt x="1045028" y="113417"/>
                    <a:pt x="1045028" y="130629"/>
                  </a:cubicBezTo>
                  <a:cubicBezTo>
                    <a:pt x="1045028" y="168252"/>
                    <a:pt x="1033649" y="472203"/>
                    <a:pt x="1012371" y="571500"/>
                  </a:cubicBezTo>
                  <a:cubicBezTo>
                    <a:pt x="1005158" y="605160"/>
                    <a:pt x="990600" y="636815"/>
                    <a:pt x="979714" y="669472"/>
                  </a:cubicBezTo>
                  <a:cubicBezTo>
                    <a:pt x="974271" y="685800"/>
                    <a:pt x="971082" y="703062"/>
                    <a:pt x="963385" y="718457"/>
                  </a:cubicBezTo>
                  <a:cubicBezTo>
                    <a:pt x="921952" y="801325"/>
                    <a:pt x="944230" y="763519"/>
                    <a:pt x="898071" y="832757"/>
                  </a:cubicBezTo>
                  <a:cubicBezTo>
                    <a:pt x="892628" y="849086"/>
                    <a:pt x="889440" y="866348"/>
                    <a:pt x="881743" y="881743"/>
                  </a:cubicBezTo>
                  <a:cubicBezTo>
                    <a:pt x="855073" y="935082"/>
                    <a:pt x="809895" y="976449"/>
                    <a:pt x="751114" y="996043"/>
                  </a:cubicBezTo>
                  <a:lnTo>
                    <a:pt x="653143" y="102870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E1CF6A9-00A9-4C77-AC79-C1D332776376}"/>
                </a:ext>
              </a:extLst>
            </p:cNvPr>
            <p:cNvSpPr/>
            <p:nvPr/>
          </p:nvSpPr>
          <p:spPr>
            <a:xfrm rot="21284951" flipH="1">
              <a:off x="1656509" y="2103727"/>
              <a:ext cx="2430585" cy="1210563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  <a:gd name="connsiteX0" fmla="*/ 0 w 1045028"/>
                <a:gd name="connsiteY0" fmla="*/ 963386 h 1028700"/>
                <a:gd name="connsiteX1" fmla="*/ 160495 w 1045028"/>
                <a:gd name="connsiteY1" fmla="*/ 91618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028700">
                  <a:moveTo>
                    <a:pt x="0" y="963386"/>
                  </a:moveTo>
                  <a:cubicBezTo>
                    <a:pt x="27214" y="968829"/>
                    <a:pt x="132742" y="916184"/>
                    <a:pt x="160495" y="916184"/>
                  </a:cubicBezTo>
                  <a:cubicBezTo>
                    <a:pt x="360208" y="916184"/>
                    <a:pt x="440406" y="944633"/>
                    <a:pt x="506185" y="947057"/>
                  </a:cubicBezTo>
                  <a:cubicBezTo>
                    <a:pt x="571964" y="949481"/>
                    <a:pt x="538842" y="936172"/>
                    <a:pt x="555171" y="930729"/>
                  </a:cubicBezTo>
                  <a:cubicBezTo>
                    <a:pt x="571500" y="914400"/>
                    <a:pt x="584943" y="894552"/>
                    <a:pt x="604157" y="881743"/>
                  </a:cubicBezTo>
                  <a:cubicBezTo>
                    <a:pt x="618478" y="872195"/>
                    <a:pt x="639703" y="876166"/>
                    <a:pt x="653143" y="865414"/>
                  </a:cubicBezTo>
                  <a:cubicBezTo>
                    <a:pt x="668467" y="853155"/>
                    <a:pt x="671924" y="830305"/>
                    <a:pt x="685800" y="816429"/>
                  </a:cubicBezTo>
                  <a:cubicBezTo>
                    <a:pt x="699676" y="802553"/>
                    <a:pt x="719461" y="796031"/>
                    <a:pt x="734785" y="783772"/>
                  </a:cubicBezTo>
                  <a:cubicBezTo>
                    <a:pt x="746807" y="774155"/>
                    <a:pt x="756557" y="762000"/>
                    <a:pt x="767443" y="751114"/>
                  </a:cubicBezTo>
                  <a:cubicBezTo>
                    <a:pt x="778329" y="718457"/>
                    <a:pt x="781005" y="681785"/>
                    <a:pt x="800100" y="653143"/>
                  </a:cubicBezTo>
                  <a:cubicBezTo>
                    <a:pt x="832656" y="604309"/>
                    <a:pt x="876551" y="547243"/>
                    <a:pt x="898071" y="489857"/>
                  </a:cubicBezTo>
                  <a:cubicBezTo>
                    <a:pt x="905951" y="468844"/>
                    <a:pt x="907951" y="446038"/>
                    <a:pt x="914400" y="424543"/>
                  </a:cubicBezTo>
                  <a:cubicBezTo>
                    <a:pt x="924292" y="391571"/>
                    <a:pt x="938708" y="359968"/>
                    <a:pt x="947057" y="326572"/>
                  </a:cubicBezTo>
                  <a:cubicBezTo>
                    <a:pt x="952500" y="304800"/>
                    <a:pt x="958517" y="283164"/>
                    <a:pt x="963385" y="261257"/>
                  </a:cubicBezTo>
                  <a:cubicBezTo>
                    <a:pt x="977521" y="197644"/>
                    <a:pt x="1005726" y="36550"/>
                    <a:pt x="1012371" y="0"/>
                  </a:cubicBezTo>
                  <a:cubicBezTo>
                    <a:pt x="1017814" y="27214"/>
                    <a:pt x="1021969" y="54718"/>
                    <a:pt x="1028700" y="81643"/>
                  </a:cubicBezTo>
                  <a:cubicBezTo>
                    <a:pt x="1032874" y="98341"/>
                    <a:pt x="1045028" y="113417"/>
                    <a:pt x="1045028" y="130629"/>
                  </a:cubicBezTo>
                  <a:cubicBezTo>
                    <a:pt x="1045028" y="168252"/>
                    <a:pt x="1033649" y="472203"/>
                    <a:pt x="1012371" y="571500"/>
                  </a:cubicBezTo>
                  <a:cubicBezTo>
                    <a:pt x="1005158" y="605160"/>
                    <a:pt x="990600" y="636815"/>
                    <a:pt x="979714" y="669472"/>
                  </a:cubicBezTo>
                  <a:cubicBezTo>
                    <a:pt x="974271" y="685800"/>
                    <a:pt x="971082" y="703062"/>
                    <a:pt x="963385" y="718457"/>
                  </a:cubicBezTo>
                  <a:cubicBezTo>
                    <a:pt x="921952" y="801325"/>
                    <a:pt x="944230" y="763519"/>
                    <a:pt x="898071" y="832757"/>
                  </a:cubicBezTo>
                  <a:cubicBezTo>
                    <a:pt x="892628" y="849086"/>
                    <a:pt x="889440" y="866348"/>
                    <a:pt x="881743" y="881743"/>
                  </a:cubicBezTo>
                  <a:cubicBezTo>
                    <a:pt x="855073" y="935082"/>
                    <a:pt x="809895" y="976449"/>
                    <a:pt x="751114" y="996043"/>
                  </a:cubicBezTo>
                  <a:lnTo>
                    <a:pt x="653143" y="1028700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69B2CA4-AEEB-4A0F-A206-7E5D5D64C7BC}"/>
                </a:ext>
              </a:extLst>
            </p:cNvPr>
            <p:cNvSpPr/>
            <p:nvPr/>
          </p:nvSpPr>
          <p:spPr>
            <a:xfrm>
              <a:off x="4633223" y="2288395"/>
              <a:ext cx="499426" cy="849085"/>
            </a:xfrm>
            <a:custGeom>
              <a:avLst/>
              <a:gdLst>
                <a:gd name="connsiteX0" fmla="*/ 0 w 499426"/>
                <a:gd name="connsiteY0" fmla="*/ 816428 h 849085"/>
                <a:gd name="connsiteX1" fmla="*/ 81643 w 499426"/>
                <a:gd name="connsiteY1" fmla="*/ 751114 h 849085"/>
                <a:gd name="connsiteX2" fmla="*/ 130629 w 499426"/>
                <a:gd name="connsiteY2" fmla="*/ 734785 h 849085"/>
                <a:gd name="connsiteX3" fmla="*/ 179615 w 499426"/>
                <a:gd name="connsiteY3" fmla="*/ 685800 h 849085"/>
                <a:gd name="connsiteX4" fmla="*/ 228600 w 499426"/>
                <a:gd name="connsiteY4" fmla="*/ 653143 h 849085"/>
                <a:gd name="connsiteX5" fmla="*/ 310243 w 499426"/>
                <a:gd name="connsiteY5" fmla="*/ 571500 h 849085"/>
                <a:gd name="connsiteX6" fmla="*/ 326572 w 499426"/>
                <a:gd name="connsiteY6" fmla="*/ 506185 h 849085"/>
                <a:gd name="connsiteX7" fmla="*/ 342900 w 499426"/>
                <a:gd name="connsiteY7" fmla="*/ 457200 h 849085"/>
                <a:gd name="connsiteX8" fmla="*/ 375558 w 499426"/>
                <a:gd name="connsiteY8" fmla="*/ 310243 h 849085"/>
                <a:gd name="connsiteX9" fmla="*/ 391886 w 499426"/>
                <a:gd name="connsiteY9" fmla="*/ 48985 h 849085"/>
                <a:gd name="connsiteX10" fmla="*/ 408215 w 499426"/>
                <a:gd name="connsiteY10" fmla="*/ 0 h 849085"/>
                <a:gd name="connsiteX11" fmla="*/ 457200 w 499426"/>
                <a:gd name="connsiteY11" fmla="*/ 48985 h 849085"/>
                <a:gd name="connsiteX12" fmla="*/ 457200 w 499426"/>
                <a:gd name="connsiteY12" fmla="*/ 702128 h 849085"/>
                <a:gd name="connsiteX13" fmla="*/ 424543 w 499426"/>
                <a:gd name="connsiteY13" fmla="*/ 832757 h 849085"/>
                <a:gd name="connsiteX14" fmla="*/ 408215 w 499426"/>
                <a:gd name="connsiteY14" fmla="*/ 849085 h 84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426" h="849085">
                  <a:moveTo>
                    <a:pt x="0" y="816428"/>
                  </a:moveTo>
                  <a:cubicBezTo>
                    <a:pt x="27214" y="794657"/>
                    <a:pt x="52089" y="769585"/>
                    <a:pt x="81643" y="751114"/>
                  </a:cubicBezTo>
                  <a:cubicBezTo>
                    <a:pt x="96239" y="741992"/>
                    <a:pt x="116308" y="744332"/>
                    <a:pt x="130629" y="734785"/>
                  </a:cubicBezTo>
                  <a:cubicBezTo>
                    <a:pt x="149843" y="721976"/>
                    <a:pt x="161875" y="700583"/>
                    <a:pt x="179615" y="685800"/>
                  </a:cubicBezTo>
                  <a:cubicBezTo>
                    <a:pt x="194691" y="673237"/>
                    <a:pt x="213831" y="666066"/>
                    <a:pt x="228600" y="653143"/>
                  </a:cubicBezTo>
                  <a:cubicBezTo>
                    <a:pt x="257564" y="627799"/>
                    <a:pt x="310243" y="571500"/>
                    <a:pt x="310243" y="571500"/>
                  </a:cubicBezTo>
                  <a:cubicBezTo>
                    <a:pt x="315686" y="549728"/>
                    <a:pt x="320407" y="527763"/>
                    <a:pt x="326572" y="506185"/>
                  </a:cubicBezTo>
                  <a:cubicBezTo>
                    <a:pt x="331300" y="489636"/>
                    <a:pt x="339166" y="474002"/>
                    <a:pt x="342900" y="457200"/>
                  </a:cubicBezTo>
                  <a:cubicBezTo>
                    <a:pt x="381214" y="284788"/>
                    <a:pt x="338801" y="420510"/>
                    <a:pt x="375558" y="310243"/>
                  </a:cubicBezTo>
                  <a:cubicBezTo>
                    <a:pt x="381001" y="223157"/>
                    <a:pt x="382752" y="135761"/>
                    <a:pt x="391886" y="48985"/>
                  </a:cubicBezTo>
                  <a:cubicBezTo>
                    <a:pt x="393688" y="31868"/>
                    <a:pt x="391003" y="0"/>
                    <a:pt x="408215" y="0"/>
                  </a:cubicBezTo>
                  <a:cubicBezTo>
                    <a:pt x="431307" y="0"/>
                    <a:pt x="440872" y="32657"/>
                    <a:pt x="457200" y="48985"/>
                  </a:cubicBezTo>
                  <a:cubicBezTo>
                    <a:pt x="536281" y="286222"/>
                    <a:pt x="485189" y="114350"/>
                    <a:pt x="457200" y="702128"/>
                  </a:cubicBezTo>
                  <a:cubicBezTo>
                    <a:pt x="456219" y="722725"/>
                    <a:pt x="438037" y="805769"/>
                    <a:pt x="424543" y="832757"/>
                  </a:cubicBezTo>
                  <a:cubicBezTo>
                    <a:pt x="421101" y="839641"/>
                    <a:pt x="413658" y="843642"/>
                    <a:pt x="408215" y="849085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DE7753C2-C0A3-4B31-992E-A5AB7341E1E7}"/>
                </a:ext>
              </a:extLst>
            </p:cNvPr>
            <p:cNvSpPr/>
            <p:nvPr/>
          </p:nvSpPr>
          <p:spPr>
            <a:xfrm>
              <a:off x="4973971" y="2339619"/>
              <a:ext cx="499426" cy="849085"/>
            </a:xfrm>
            <a:custGeom>
              <a:avLst/>
              <a:gdLst>
                <a:gd name="connsiteX0" fmla="*/ 0 w 499426"/>
                <a:gd name="connsiteY0" fmla="*/ 816428 h 849085"/>
                <a:gd name="connsiteX1" fmla="*/ 81643 w 499426"/>
                <a:gd name="connsiteY1" fmla="*/ 751114 h 849085"/>
                <a:gd name="connsiteX2" fmla="*/ 130629 w 499426"/>
                <a:gd name="connsiteY2" fmla="*/ 734785 h 849085"/>
                <a:gd name="connsiteX3" fmla="*/ 179615 w 499426"/>
                <a:gd name="connsiteY3" fmla="*/ 685800 h 849085"/>
                <a:gd name="connsiteX4" fmla="*/ 228600 w 499426"/>
                <a:gd name="connsiteY4" fmla="*/ 653143 h 849085"/>
                <a:gd name="connsiteX5" fmla="*/ 310243 w 499426"/>
                <a:gd name="connsiteY5" fmla="*/ 571500 h 849085"/>
                <a:gd name="connsiteX6" fmla="*/ 326572 w 499426"/>
                <a:gd name="connsiteY6" fmla="*/ 506185 h 849085"/>
                <a:gd name="connsiteX7" fmla="*/ 342900 w 499426"/>
                <a:gd name="connsiteY7" fmla="*/ 457200 h 849085"/>
                <a:gd name="connsiteX8" fmla="*/ 375558 w 499426"/>
                <a:gd name="connsiteY8" fmla="*/ 310243 h 849085"/>
                <a:gd name="connsiteX9" fmla="*/ 391886 w 499426"/>
                <a:gd name="connsiteY9" fmla="*/ 48985 h 849085"/>
                <a:gd name="connsiteX10" fmla="*/ 408215 w 499426"/>
                <a:gd name="connsiteY10" fmla="*/ 0 h 849085"/>
                <a:gd name="connsiteX11" fmla="*/ 457200 w 499426"/>
                <a:gd name="connsiteY11" fmla="*/ 48985 h 849085"/>
                <a:gd name="connsiteX12" fmla="*/ 457200 w 499426"/>
                <a:gd name="connsiteY12" fmla="*/ 702128 h 849085"/>
                <a:gd name="connsiteX13" fmla="*/ 424543 w 499426"/>
                <a:gd name="connsiteY13" fmla="*/ 832757 h 849085"/>
                <a:gd name="connsiteX14" fmla="*/ 408215 w 499426"/>
                <a:gd name="connsiteY14" fmla="*/ 849085 h 84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426" h="849085">
                  <a:moveTo>
                    <a:pt x="0" y="816428"/>
                  </a:moveTo>
                  <a:cubicBezTo>
                    <a:pt x="27214" y="794657"/>
                    <a:pt x="52089" y="769585"/>
                    <a:pt x="81643" y="751114"/>
                  </a:cubicBezTo>
                  <a:cubicBezTo>
                    <a:pt x="96239" y="741992"/>
                    <a:pt x="116308" y="744332"/>
                    <a:pt x="130629" y="734785"/>
                  </a:cubicBezTo>
                  <a:cubicBezTo>
                    <a:pt x="149843" y="721976"/>
                    <a:pt x="161875" y="700583"/>
                    <a:pt x="179615" y="685800"/>
                  </a:cubicBezTo>
                  <a:cubicBezTo>
                    <a:pt x="194691" y="673237"/>
                    <a:pt x="213831" y="666066"/>
                    <a:pt x="228600" y="653143"/>
                  </a:cubicBezTo>
                  <a:cubicBezTo>
                    <a:pt x="257564" y="627799"/>
                    <a:pt x="310243" y="571500"/>
                    <a:pt x="310243" y="571500"/>
                  </a:cubicBezTo>
                  <a:cubicBezTo>
                    <a:pt x="315686" y="549728"/>
                    <a:pt x="320407" y="527763"/>
                    <a:pt x="326572" y="506185"/>
                  </a:cubicBezTo>
                  <a:cubicBezTo>
                    <a:pt x="331300" y="489636"/>
                    <a:pt x="339166" y="474002"/>
                    <a:pt x="342900" y="457200"/>
                  </a:cubicBezTo>
                  <a:cubicBezTo>
                    <a:pt x="381214" y="284788"/>
                    <a:pt x="338801" y="420510"/>
                    <a:pt x="375558" y="310243"/>
                  </a:cubicBezTo>
                  <a:cubicBezTo>
                    <a:pt x="381001" y="223157"/>
                    <a:pt x="382752" y="135761"/>
                    <a:pt x="391886" y="48985"/>
                  </a:cubicBezTo>
                  <a:cubicBezTo>
                    <a:pt x="393688" y="31868"/>
                    <a:pt x="391003" y="0"/>
                    <a:pt x="408215" y="0"/>
                  </a:cubicBezTo>
                  <a:cubicBezTo>
                    <a:pt x="431307" y="0"/>
                    <a:pt x="440872" y="32657"/>
                    <a:pt x="457200" y="48985"/>
                  </a:cubicBezTo>
                  <a:cubicBezTo>
                    <a:pt x="536281" y="286222"/>
                    <a:pt x="485189" y="114350"/>
                    <a:pt x="457200" y="702128"/>
                  </a:cubicBezTo>
                  <a:cubicBezTo>
                    <a:pt x="456219" y="722725"/>
                    <a:pt x="438037" y="805769"/>
                    <a:pt x="424543" y="832757"/>
                  </a:cubicBezTo>
                  <a:cubicBezTo>
                    <a:pt x="421101" y="839641"/>
                    <a:pt x="413658" y="843642"/>
                    <a:pt x="408215" y="849085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E519E7C-B64E-430E-BDF0-D2C15650ADCC}"/>
                </a:ext>
              </a:extLst>
            </p:cNvPr>
            <p:cNvSpPr/>
            <p:nvPr/>
          </p:nvSpPr>
          <p:spPr>
            <a:xfrm flipH="1">
              <a:off x="2641351" y="2288555"/>
              <a:ext cx="1275244" cy="868616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  <a:gd name="connsiteX0" fmla="*/ 0 w 1045028"/>
                <a:gd name="connsiteY0" fmla="*/ 1071168 h 1136482"/>
                <a:gd name="connsiteX1" fmla="*/ 81643 w 1045028"/>
                <a:gd name="connsiteY1" fmla="*/ 1087496 h 1136482"/>
                <a:gd name="connsiteX2" fmla="*/ 506185 w 1045028"/>
                <a:gd name="connsiteY2" fmla="*/ 1054839 h 1136482"/>
                <a:gd name="connsiteX3" fmla="*/ 555171 w 1045028"/>
                <a:gd name="connsiteY3" fmla="*/ 1038511 h 1136482"/>
                <a:gd name="connsiteX4" fmla="*/ 604157 w 1045028"/>
                <a:gd name="connsiteY4" fmla="*/ 989525 h 1136482"/>
                <a:gd name="connsiteX5" fmla="*/ 653143 w 1045028"/>
                <a:gd name="connsiteY5" fmla="*/ 973196 h 1136482"/>
                <a:gd name="connsiteX6" fmla="*/ 685800 w 1045028"/>
                <a:gd name="connsiteY6" fmla="*/ 924211 h 1136482"/>
                <a:gd name="connsiteX7" fmla="*/ 734785 w 1045028"/>
                <a:gd name="connsiteY7" fmla="*/ 891554 h 1136482"/>
                <a:gd name="connsiteX8" fmla="*/ 767443 w 1045028"/>
                <a:gd name="connsiteY8" fmla="*/ 858896 h 1136482"/>
                <a:gd name="connsiteX9" fmla="*/ 800100 w 1045028"/>
                <a:gd name="connsiteY9" fmla="*/ 760925 h 1136482"/>
                <a:gd name="connsiteX10" fmla="*/ 898071 w 1045028"/>
                <a:gd name="connsiteY10" fmla="*/ 597639 h 1136482"/>
                <a:gd name="connsiteX11" fmla="*/ 914400 w 1045028"/>
                <a:gd name="connsiteY11" fmla="*/ 532325 h 1136482"/>
                <a:gd name="connsiteX12" fmla="*/ 947057 w 1045028"/>
                <a:gd name="connsiteY12" fmla="*/ 434354 h 1136482"/>
                <a:gd name="connsiteX13" fmla="*/ 963385 w 1045028"/>
                <a:gd name="connsiteY13" fmla="*/ 369039 h 1136482"/>
                <a:gd name="connsiteX14" fmla="*/ 971867 w 1045028"/>
                <a:gd name="connsiteY14" fmla="*/ 0 h 1136482"/>
                <a:gd name="connsiteX15" fmla="*/ 1028700 w 1045028"/>
                <a:gd name="connsiteY15" fmla="*/ 189425 h 1136482"/>
                <a:gd name="connsiteX16" fmla="*/ 1045028 w 1045028"/>
                <a:gd name="connsiteY16" fmla="*/ 238411 h 1136482"/>
                <a:gd name="connsiteX17" fmla="*/ 1012371 w 1045028"/>
                <a:gd name="connsiteY17" fmla="*/ 679282 h 1136482"/>
                <a:gd name="connsiteX18" fmla="*/ 979714 w 1045028"/>
                <a:gd name="connsiteY18" fmla="*/ 777254 h 1136482"/>
                <a:gd name="connsiteX19" fmla="*/ 963385 w 1045028"/>
                <a:gd name="connsiteY19" fmla="*/ 826239 h 1136482"/>
                <a:gd name="connsiteX20" fmla="*/ 898071 w 1045028"/>
                <a:gd name="connsiteY20" fmla="*/ 940539 h 1136482"/>
                <a:gd name="connsiteX21" fmla="*/ 881743 w 1045028"/>
                <a:gd name="connsiteY21" fmla="*/ 989525 h 1136482"/>
                <a:gd name="connsiteX22" fmla="*/ 751114 w 1045028"/>
                <a:gd name="connsiteY22" fmla="*/ 1103825 h 1136482"/>
                <a:gd name="connsiteX23" fmla="*/ 653143 w 1045028"/>
                <a:gd name="connsiteY23" fmla="*/ 1136482 h 1136482"/>
                <a:gd name="connsiteX0" fmla="*/ 0 w 1045028"/>
                <a:gd name="connsiteY0" fmla="*/ 1071168 h 1136482"/>
                <a:gd name="connsiteX1" fmla="*/ 81643 w 1045028"/>
                <a:gd name="connsiteY1" fmla="*/ 1087496 h 1136482"/>
                <a:gd name="connsiteX2" fmla="*/ 506185 w 1045028"/>
                <a:gd name="connsiteY2" fmla="*/ 1054839 h 1136482"/>
                <a:gd name="connsiteX3" fmla="*/ 555171 w 1045028"/>
                <a:gd name="connsiteY3" fmla="*/ 1038511 h 1136482"/>
                <a:gd name="connsiteX4" fmla="*/ 604157 w 1045028"/>
                <a:gd name="connsiteY4" fmla="*/ 989525 h 1136482"/>
                <a:gd name="connsiteX5" fmla="*/ 653143 w 1045028"/>
                <a:gd name="connsiteY5" fmla="*/ 973196 h 1136482"/>
                <a:gd name="connsiteX6" fmla="*/ 685800 w 1045028"/>
                <a:gd name="connsiteY6" fmla="*/ 924211 h 1136482"/>
                <a:gd name="connsiteX7" fmla="*/ 734785 w 1045028"/>
                <a:gd name="connsiteY7" fmla="*/ 891554 h 1136482"/>
                <a:gd name="connsiteX8" fmla="*/ 767443 w 1045028"/>
                <a:gd name="connsiteY8" fmla="*/ 858896 h 1136482"/>
                <a:gd name="connsiteX9" fmla="*/ 800100 w 1045028"/>
                <a:gd name="connsiteY9" fmla="*/ 760925 h 1136482"/>
                <a:gd name="connsiteX10" fmla="*/ 823814 w 1045028"/>
                <a:gd name="connsiteY10" fmla="*/ 576083 h 1136482"/>
                <a:gd name="connsiteX11" fmla="*/ 914400 w 1045028"/>
                <a:gd name="connsiteY11" fmla="*/ 532325 h 1136482"/>
                <a:gd name="connsiteX12" fmla="*/ 947057 w 1045028"/>
                <a:gd name="connsiteY12" fmla="*/ 434354 h 1136482"/>
                <a:gd name="connsiteX13" fmla="*/ 963385 w 1045028"/>
                <a:gd name="connsiteY13" fmla="*/ 369039 h 1136482"/>
                <a:gd name="connsiteX14" fmla="*/ 971867 w 1045028"/>
                <a:gd name="connsiteY14" fmla="*/ 0 h 1136482"/>
                <a:gd name="connsiteX15" fmla="*/ 1028700 w 1045028"/>
                <a:gd name="connsiteY15" fmla="*/ 189425 h 1136482"/>
                <a:gd name="connsiteX16" fmla="*/ 1045028 w 1045028"/>
                <a:gd name="connsiteY16" fmla="*/ 238411 h 1136482"/>
                <a:gd name="connsiteX17" fmla="*/ 1012371 w 1045028"/>
                <a:gd name="connsiteY17" fmla="*/ 679282 h 1136482"/>
                <a:gd name="connsiteX18" fmla="*/ 979714 w 1045028"/>
                <a:gd name="connsiteY18" fmla="*/ 777254 h 1136482"/>
                <a:gd name="connsiteX19" fmla="*/ 963385 w 1045028"/>
                <a:gd name="connsiteY19" fmla="*/ 826239 h 1136482"/>
                <a:gd name="connsiteX20" fmla="*/ 898071 w 1045028"/>
                <a:gd name="connsiteY20" fmla="*/ 940539 h 1136482"/>
                <a:gd name="connsiteX21" fmla="*/ 881743 w 1045028"/>
                <a:gd name="connsiteY21" fmla="*/ 989525 h 1136482"/>
                <a:gd name="connsiteX22" fmla="*/ 751114 w 1045028"/>
                <a:gd name="connsiteY22" fmla="*/ 1103825 h 1136482"/>
                <a:gd name="connsiteX23" fmla="*/ 653143 w 1045028"/>
                <a:gd name="connsiteY23" fmla="*/ 1136482 h 113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5028" h="1136482">
                  <a:moveTo>
                    <a:pt x="0" y="1071168"/>
                  </a:moveTo>
                  <a:cubicBezTo>
                    <a:pt x="27214" y="1076611"/>
                    <a:pt x="53890" y="1087496"/>
                    <a:pt x="81643" y="1087496"/>
                  </a:cubicBezTo>
                  <a:cubicBezTo>
                    <a:pt x="281356" y="1087496"/>
                    <a:pt x="358645" y="1096993"/>
                    <a:pt x="506185" y="1054839"/>
                  </a:cubicBezTo>
                  <a:cubicBezTo>
                    <a:pt x="522735" y="1050111"/>
                    <a:pt x="538842" y="1043954"/>
                    <a:pt x="555171" y="1038511"/>
                  </a:cubicBezTo>
                  <a:cubicBezTo>
                    <a:pt x="571500" y="1022182"/>
                    <a:pt x="584943" y="1002334"/>
                    <a:pt x="604157" y="989525"/>
                  </a:cubicBezTo>
                  <a:cubicBezTo>
                    <a:pt x="618478" y="979977"/>
                    <a:pt x="639703" y="983948"/>
                    <a:pt x="653143" y="973196"/>
                  </a:cubicBezTo>
                  <a:cubicBezTo>
                    <a:pt x="668467" y="960937"/>
                    <a:pt x="671924" y="938087"/>
                    <a:pt x="685800" y="924211"/>
                  </a:cubicBezTo>
                  <a:cubicBezTo>
                    <a:pt x="699676" y="910335"/>
                    <a:pt x="719461" y="903813"/>
                    <a:pt x="734785" y="891554"/>
                  </a:cubicBezTo>
                  <a:cubicBezTo>
                    <a:pt x="746807" y="881937"/>
                    <a:pt x="756557" y="869782"/>
                    <a:pt x="767443" y="858896"/>
                  </a:cubicBezTo>
                  <a:cubicBezTo>
                    <a:pt x="778329" y="826239"/>
                    <a:pt x="790705" y="808060"/>
                    <a:pt x="800100" y="760925"/>
                  </a:cubicBezTo>
                  <a:cubicBezTo>
                    <a:pt x="809495" y="713790"/>
                    <a:pt x="802294" y="633469"/>
                    <a:pt x="823814" y="576083"/>
                  </a:cubicBezTo>
                  <a:cubicBezTo>
                    <a:pt x="831694" y="555070"/>
                    <a:pt x="893860" y="555947"/>
                    <a:pt x="914400" y="532325"/>
                  </a:cubicBezTo>
                  <a:cubicBezTo>
                    <a:pt x="934941" y="508704"/>
                    <a:pt x="938708" y="467750"/>
                    <a:pt x="947057" y="434354"/>
                  </a:cubicBezTo>
                  <a:cubicBezTo>
                    <a:pt x="952500" y="412582"/>
                    <a:pt x="959250" y="441431"/>
                    <a:pt x="963385" y="369039"/>
                  </a:cubicBezTo>
                  <a:cubicBezTo>
                    <a:pt x="967520" y="296647"/>
                    <a:pt x="965222" y="36550"/>
                    <a:pt x="971867" y="0"/>
                  </a:cubicBezTo>
                  <a:cubicBezTo>
                    <a:pt x="977310" y="27214"/>
                    <a:pt x="1016507" y="149690"/>
                    <a:pt x="1028700" y="189425"/>
                  </a:cubicBezTo>
                  <a:cubicBezTo>
                    <a:pt x="1040893" y="229160"/>
                    <a:pt x="1045028" y="221199"/>
                    <a:pt x="1045028" y="238411"/>
                  </a:cubicBezTo>
                  <a:cubicBezTo>
                    <a:pt x="1045028" y="276034"/>
                    <a:pt x="1033649" y="579985"/>
                    <a:pt x="1012371" y="679282"/>
                  </a:cubicBezTo>
                  <a:cubicBezTo>
                    <a:pt x="1005158" y="712942"/>
                    <a:pt x="990600" y="744597"/>
                    <a:pt x="979714" y="777254"/>
                  </a:cubicBezTo>
                  <a:cubicBezTo>
                    <a:pt x="974271" y="793582"/>
                    <a:pt x="971082" y="810844"/>
                    <a:pt x="963385" y="826239"/>
                  </a:cubicBezTo>
                  <a:cubicBezTo>
                    <a:pt x="921952" y="909107"/>
                    <a:pt x="944230" y="871301"/>
                    <a:pt x="898071" y="940539"/>
                  </a:cubicBezTo>
                  <a:cubicBezTo>
                    <a:pt x="892628" y="956868"/>
                    <a:pt x="889440" y="974130"/>
                    <a:pt x="881743" y="989525"/>
                  </a:cubicBezTo>
                  <a:cubicBezTo>
                    <a:pt x="855073" y="1042864"/>
                    <a:pt x="809895" y="1084231"/>
                    <a:pt x="751114" y="1103825"/>
                  </a:cubicBezTo>
                  <a:lnTo>
                    <a:pt x="653143" y="1136482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4EEE594-D177-4801-9F53-7172A1D51873}"/>
                </a:ext>
              </a:extLst>
            </p:cNvPr>
            <p:cNvSpPr/>
            <p:nvPr/>
          </p:nvSpPr>
          <p:spPr>
            <a:xfrm flipH="1">
              <a:off x="3677945" y="2271862"/>
              <a:ext cx="793827" cy="849085"/>
            </a:xfrm>
            <a:custGeom>
              <a:avLst/>
              <a:gdLst>
                <a:gd name="connsiteX0" fmla="*/ 0 w 499426"/>
                <a:gd name="connsiteY0" fmla="*/ 816428 h 849085"/>
                <a:gd name="connsiteX1" fmla="*/ 81643 w 499426"/>
                <a:gd name="connsiteY1" fmla="*/ 751114 h 849085"/>
                <a:gd name="connsiteX2" fmla="*/ 130629 w 499426"/>
                <a:gd name="connsiteY2" fmla="*/ 734785 h 849085"/>
                <a:gd name="connsiteX3" fmla="*/ 179615 w 499426"/>
                <a:gd name="connsiteY3" fmla="*/ 685800 h 849085"/>
                <a:gd name="connsiteX4" fmla="*/ 228600 w 499426"/>
                <a:gd name="connsiteY4" fmla="*/ 653143 h 849085"/>
                <a:gd name="connsiteX5" fmla="*/ 310243 w 499426"/>
                <a:gd name="connsiteY5" fmla="*/ 571500 h 849085"/>
                <a:gd name="connsiteX6" fmla="*/ 326572 w 499426"/>
                <a:gd name="connsiteY6" fmla="*/ 506185 h 849085"/>
                <a:gd name="connsiteX7" fmla="*/ 342900 w 499426"/>
                <a:gd name="connsiteY7" fmla="*/ 457200 h 849085"/>
                <a:gd name="connsiteX8" fmla="*/ 375558 w 499426"/>
                <a:gd name="connsiteY8" fmla="*/ 310243 h 849085"/>
                <a:gd name="connsiteX9" fmla="*/ 391886 w 499426"/>
                <a:gd name="connsiteY9" fmla="*/ 48985 h 849085"/>
                <a:gd name="connsiteX10" fmla="*/ 408215 w 499426"/>
                <a:gd name="connsiteY10" fmla="*/ 0 h 849085"/>
                <a:gd name="connsiteX11" fmla="*/ 457200 w 499426"/>
                <a:gd name="connsiteY11" fmla="*/ 48985 h 849085"/>
                <a:gd name="connsiteX12" fmla="*/ 457200 w 499426"/>
                <a:gd name="connsiteY12" fmla="*/ 702128 h 849085"/>
                <a:gd name="connsiteX13" fmla="*/ 424543 w 499426"/>
                <a:gd name="connsiteY13" fmla="*/ 832757 h 849085"/>
                <a:gd name="connsiteX14" fmla="*/ 408215 w 499426"/>
                <a:gd name="connsiteY14" fmla="*/ 849085 h 84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426" h="849085">
                  <a:moveTo>
                    <a:pt x="0" y="816428"/>
                  </a:moveTo>
                  <a:cubicBezTo>
                    <a:pt x="27214" y="794657"/>
                    <a:pt x="52089" y="769585"/>
                    <a:pt x="81643" y="751114"/>
                  </a:cubicBezTo>
                  <a:cubicBezTo>
                    <a:pt x="96239" y="741992"/>
                    <a:pt x="116308" y="744332"/>
                    <a:pt x="130629" y="734785"/>
                  </a:cubicBezTo>
                  <a:cubicBezTo>
                    <a:pt x="149843" y="721976"/>
                    <a:pt x="161875" y="700583"/>
                    <a:pt x="179615" y="685800"/>
                  </a:cubicBezTo>
                  <a:cubicBezTo>
                    <a:pt x="194691" y="673237"/>
                    <a:pt x="213831" y="666066"/>
                    <a:pt x="228600" y="653143"/>
                  </a:cubicBezTo>
                  <a:cubicBezTo>
                    <a:pt x="257564" y="627799"/>
                    <a:pt x="310243" y="571500"/>
                    <a:pt x="310243" y="571500"/>
                  </a:cubicBezTo>
                  <a:cubicBezTo>
                    <a:pt x="315686" y="549728"/>
                    <a:pt x="320407" y="527763"/>
                    <a:pt x="326572" y="506185"/>
                  </a:cubicBezTo>
                  <a:cubicBezTo>
                    <a:pt x="331300" y="489636"/>
                    <a:pt x="339166" y="474002"/>
                    <a:pt x="342900" y="457200"/>
                  </a:cubicBezTo>
                  <a:cubicBezTo>
                    <a:pt x="381214" y="284788"/>
                    <a:pt x="338801" y="420510"/>
                    <a:pt x="375558" y="310243"/>
                  </a:cubicBezTo>
                  <a:cubicBezTo>
                    <a:pt x="381001" y="223157"/>
                    <a:pt x="382752" y="135761"/>
                    <a:pt x="391886" y="48985"/>
                  </a:cubicBezTo>
                  <a:cubicBezTo>
                    <a:pt x="393688" y="31868"/>
                    <a:pt x="391003" y="0"/>
                    <a:pt x="408215" y="0"/>
                  </a:cubicBezTo>
                  <a:cubicBezTo>
                    <a:pt x="431307" y="0"/>
                    <a:pt x="440872" y="32657"/>
                    <a:pt x="457200" y="48985"/>
                  </a:cubicBezTo>
                  <a:cubicBezTo>
                    <a:pt x="536281" y="286222"/>
                    <a:pt x="485189" y="114350"/>
                    <a:pt x="457200" y="702128"/>
                  </a:cubicBezTo>
                  <a:cubicBezTo>
                    <a:pt x="456219" y="722725"/>
                    <a:pt x="438037" y="805769"/>
                    <a:pt x="424543" y="832757"/>
                  </a:cubicBezTo>
                  <a:cubicBezTo>
                    <a:pt x="421101" y="839641"/>
                    <a:pt x="413658" y="843642"/>
                    <a:pt x="408215" y="849085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6AE17FA-E474-4F81-A3C3-A20BFA867A3B}"/>
                </a:ext>
              </a:extLst>
            </p:cNvPr>
            <p:cNvSpPr/>
            <p:nvPr/>
          </p:nvSpPr>
          <p:spPr>
            <a:xfrm rot="556843">
              <a:off x="5091581" y="1978617"/>
              <a:ext cx="2056195" cy="1490778"/>
            </a:xfrm>
            <a:custGeom>
              <a:avLst/>
              <a:gdLst>
                <a:gd name="connsiteX0" fmla="*/ 0 w 1045028"/>
                <a:gd name="connsiteY0" fmla="*/ 963386 h 1028700"/>
                <a:gd name="connsiteX1" fmla="*/ 81643 w 1045028"/>
                <a:gd name="connsiteY1" fmla="*/ 97971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  <a:gd name="connsiteX0" fmla="*/ 0 w 1045028"/>
                <a:gd name="connsiteY0" fmla="*/ 963386 h 1028700"/>
                <a:gd name="connsiteX1" fmla="*/ 160495 w 1045028"/>
                <a:gd name="connsiteY1" fmla="*/ 916184 h 1028700"/>
                <a:gd name="connsiteX2" fmla="*/ 506185 w 1045028"/>
                <a:gd name="connsiteY2" fmla="*/ 947057 h 1028700"/>
                <a:gd name="connsiteX3" fmla="*/ 555171 w 1045028"/>
                <a:gd name="connsiteY3" fmla="*/ 930729 h 1028700"/>
                <a:gd name="connsiteX4" fmla="*/ 604157 w 1045028"/>
                <a:gd name="connsiteY4" fmla="*/ 881743 h 1028700"/>
                <a:gd name="connsiteX5" fmla="*/ 653143 w 1045028"/>
                <a:gd name="connsiteY5" fmla="*/ 865414 h 1028700"/>
                <a:gd name="connsiteX6" fmla="*/ 685800 w 1045028"/>
                <a:gd name="connsiteY6" fmla="*/ 816429 h 1028700"/>
                <a:gd name="connsiteX7" fmla="*/ 734785 w 1045028"/>
                <a:gd name="connsiteY7" fmla="*/ 783772 h 1028700"/>
                <a:gd name="connsiteX8" fmla="*/ 767443 w 1045028"/>
                <a:gd name="connsiteY8" fmla="*/ 751114 h 1028700"/>
                <a:gd name="connsiteX9" fmla="*/ 800100 w 1045028"/>
                <a:gd name="connsiteY9" fmla="*/ 653143 h 1028700"/>
                <a:gd name="connsiteX10" fmla="*/ 898071 w 1045028"/>
                <a:gd name="connsiteY10" fmla="*/ 489857 h 1028700"/>
                <a:gd name="connsiteX11" fmla="*/ 914400 w 1045028"/>
                <a:gd name="connsiteY11" fmla="*/ 424543 h 1028700"/>
                <a:gd name="connsiteX12" fmla="*/ 947057 w 1045028"/>
                <a:gd name="connsiteY12" fmla="*/ 326572 h 1028700"/>
                <a:gd name="connsiteX13" fmla="*/ 963385 w 1045028"/>
                <a:gd name="connsiteY13" fmla="*/ 261257 h 1028700"/>
                <a:gd name="connsiteX14" fmla="*/ 1012371 w 1045028"/>
                <a:gd name="connsiteY14" fmla="*/ 0 h 1028700"/>
                <a:gd name="connsiteX15" fmla="*/ 1028700 w 1045028"/>
                <a:gd name="connsiteY15" fmla="*/ 81643 h 1028700"/>
                <a:gd name="connsiteX16" fmla="*/ 1045028 w 1045028"/>
                <a:gd name="connsiteY16" fmla="*/ 130629 h 1028700"/>
                <a:gd name="connsiteX17" fmla="*/ 1012371 w 1045028"/>
                <a:gd name="connsiteY17" fmla="*/ 571500 h 1028700"/>
                <a:gd name="connsiteX18" fmla="*/ 979714 w 1045028"/>
                <a:gd name="connsiteY18" fmla="*/ 669472 h 1028700"/>
                <a:gd name="connsiteX19" fmla="*/ 963385 w 1045028"/>
                <a:gd name="connsiteY19" fmla="*/ 718457 h 1028700"/>
                <a:gd name="connsiteX20" fmla="*/ 898071 w 1045028"/>
                <a:gd name="connsiteY20" fmla="*/ 832757 h 1028700"/>
                <a:gd name="connsiteX21" fmla="*/ 881743 w 1045028"/>
                <a:gd name="connsiteY21" fmla="*/ 881743 h 1028700"/>
                <a:gd name="connsiteX22" fmla="*/ 751114 w 1045028"/>
                <a:gd name="connsiteY22" fmla="*/ 996043 h 1028700"/>
                <a:gd name="connsiteX23" fmla="*/ 653143 w 1045028"/>
                <a:gd name="connsiteY23" fmla="*/ 1028700 h 1028700"/>
                <a:gd name="connsiteX0" fmla="*/ 0 w 925620"/>
                <a:gd name="connsiteY0" fmla="*/ 934431 h 1028700"/>
                <a:gd name="connsiteX1" fmla="*/ 41087 w 925620"/>
                <a:gd name="connsiteY1" fmla="*/ 916184 h 1028700"/>
                <a:gd name="connsiteX2" fmla="*/ 386777 w 925620"/>
                <a:gd name="connsiteY2" fmla="*/ 947057 h 1028700"/>
                <a:gd name="connsiteX3" fmla="*/ 435763 w 925620"/>
                <a:gd name="connsiteY3" fmla="*/ 930729 h 1028700"/>
                <a:gd name="connsiteX4" fmla="*/ 484749 w 925620"/>
                <a:gd name="connsiteY4" fmla="*/ 881743 h 1028700"/>
                <a:gd name="connsiteX5" fmla="*/ 533735 w 925620"/>
                <a:gd name="connsiteY5" fmla="*/ 865414 h 1028700"/>
                <a:gd name="connsiteX6" fmla="*/ 566392 w 925620"/>
                <a:gd name="connsiteY6" fmla="*/ 816429 h 1028700"/>
                <a:gd name="connsiteX7" fmla="*/ 615377 w 925620"/>
                <a:gd name="connsiteY7" fmla="*/ 783772 h 1028700"/>
                <a:gd name="connsiteX8" fmla="*/ 648035 w 925620"/>
                <a:gd name="connsiteY8" fmla="*/ 751114 h 1028700"/>
                <a:gd name="connsiteX9" fmla="*/ 680692 w 925620"/>
                <a:gd name="connsiteY9" fmla="*/ 653143 h 1028700"/>
                <a:gd name="connsiteX10" fmla="*/ 778663 w 925620"/>
                <a:gd name="connsiteY10" fmla="*/ 489857 h 1028700"/>
                <a:gd name="connsiteX11" fmla="*/ 794992 w 925620"/>
                <a:gd name="connsiteY11" fmla="*/ 424543 h 1028700"/>
                <a:gd name="connsiteX12" fmla="*/ 827649 w 925620"/>
                <a:gd name="connsiteY12" fmla="*/ 326572 h 1028700"/>
                <a:gd name="connsiteX13" fmla="*/ 843977 w 925620"/>
                <a:gd name="connsiteY13" fmla="*/ 261257 h 1028700"/>
                <a:gd name="connsiteX14" fmla="*/ 892963 w 925620"/>
                <a:gd name="connsiteY14" fmla="*/ 0 h 1028700"/>
                <a:gd name="connsiteX15" fmla="*/ 909292 w 925620"/>
                <a:gd name="connsiteY15" fmla="*/ 81643 h 1028700"/>
                <a:gd name="connsiteX16" fmla="*/ 925620 w 925620"/>
                <a:gd name="connsiteY16" fmla="*/ 130629 h 1028700"/>
                <a:gd name="connsiteX17" fmla="*/ 892963 w 925620"/>
                <a:gd name="connsiteY17" fmla="*/ 571500 h 1028700"/>
                <a:gd name="connsiteX18" fmla="*/ 860306 w 925620"/>
                <a:gd name="connsiteY18" fmla="*/ 669472 h 1028700"/>
                <a:gd name="connsiteX19" fmla="*/ 843977 w 925620"/>
                <a:gd name="connsiteY19" fmla="*/ 718457 h 1028700"/>
                <a:gd name="connsiteX20" fmla="*/ 778663 w 925620"/>
                <a:gd name="connsiteY20" fmla="*/ 832757 h 1028700"/>
                <a:gd name="connsiteX21" fmla="*/ 762335 w 925620"/>
                <a:gd name="connsiteY21" fmla="*/ 881743 h 1028700"/>
                <a:gd name="connsiteX22" fmla="*/ 631706 w 925620"/>
                <a:gd name="connsiteY22" fmla="*/ 996043 h 1028700"/>
                <a:gd name="connsiteX23" fmla="*/ 533735 w 925620"/>
                <a:gd name="connsiteY23" fmla="*/ 1028700 h 1028700"/>
                <a:gd name="connsiteX0" fmla="*/ 0 w 925620"/>
                <a:gd name="connsiteY0" fmla="*/ 934431 h 996043"/>
                <a:gd name="connsiteX1" fmla="*/ 41087 w 925620"/>
                <a:gd name="connsiteY1" fmla="*/ 916184 h 996043"/>
                <a:gd name="connsiteX2" fmla="*/ 386777 w 925620"/>
                <a:gd name="connsiteY2" fmla="*/ 947057 h 996043"/>
                <a:gd name="connsiteX3" fmla="*/ 435763 w 925620"/>
                <a:gd name="connsiteY3" fmla="*/ 930729 h 996043"/>
                <a:gd name="connsiteX4" fmla="*/ 484749 w 925620"/>
                <a:gd name="connsiteY4" fmla="*/ 881743 h 996043"/>
                <a:gd name="connsiteX5" fmla="*/ 533735 w 925620"/>
                <a:gd name="connsiteY5" fmla="*/ 865414 h 996043"/>
                <a:gd name="connsiteX6" fmla="*/ 566392 w 925620"/>
                <a:gd name="connsiteY6" fmla="*/ 816429 h 996043"/>
                <a:gd name="connsiteX7" fmla="*/ 615377 w 925620"/>
                <a:gd name="connsiteY7" fmla="*/ 783772 h 996043"/>
                <a:gd name="connsiteX8" fmla="*/ 648035 w 925620"/>
                <a:gd name="connsiteY8" fmla="*/ 751114 h 996043"/>
                <a:gd name="connsiteX9" fmla="*/ 680692 w 925620"/>
                <a:gd name="connsiteY9" fmla="*/ 653143 h 996043"/>
                <a:gd name="connsiteX10" fmla="*/ 778663 w 925620"/>
                <a:gd name="connsiteY10" fmla="*/ 489857 h 996043"/>
                <a:gd name="connsiteX11" fmla="*/ 794992 w 925620"/>
                <a:gd name="connsiteY11" fmla="*/ 424543 h 996043"/>
                <a:gd name="connsiteX12" fmla="*/ 827649 w 925620"/>
                <a:gd name="connsiteY12" fmla="*/ 326572 h 996043"/>
                <a:gd name="connsiteX13" fmla="*/ 843977 w 925620"/>
                <a:gd name="connsiteY13" fmla="*/ 261257 h 996043"/>
                <a:gd name="connsiteX14" fmla="*/ 892963 w 925620"/>
                <a:gd name="connsiteY14" fmla="*/ 0 h 996043"/>
                <a:gd name="connsiteX15" fmla="*/ 909292 w 925620"/>
                <a:gd name="connsiteY15" fmla="*/ 81643 h 996043"/>
                <a:gd name="connsiteX16" fmla="*/ 925620 w 925620"/>
                <a:gd name="connsiteY16" fmla="*/ 130629 h 996043"/>
                <a:gd name="connsiteX17" fmla="*/ 892963 w 925620"/>
                <a:gd name="connsiteY17" fmla="*/ 571500 h 996043"/>
                <a:gd name="connsiteX18" fmla="*/ 860306 w 925620"/>
                <a:gd name="connsiteY18" fmla="*/ 669472 h 996043"/>
                <a:gd name="connsiteX19" fmla="*/ 843977 w 925620"/>
                <a:gd name="connsiteY19" fmla="*/ 718457 h 996043"/>
                <a:gd name="connsiteX20" fmla="*/ 778663 w 925620"/>
                <a:gd name="connsiteY20" fmla="*/ 832757 h 996043"/>
                <a:gd name="connsiteX21" fmla="*/ 762335 w 925620"/>
                <a:gd name="connsiteY21" fmla="*/ 881743 h 996043"/>
                <a:gd name="connsiteX22" fmla="*/ 631706 w 925620"/>
                <a:gd name="connsiteY22" fmla="*/ 996043 h 996043"/>
                <a:gd name="connsiteX23" fmla="*/ 402210 w 925620"/>
                <a:gd name="connsiteY23" fmla="*/ 953152 h 996043"/>
                <a:gd name="connsiteX0" fmla="*/ 0 w 925620"/>
                <a:gd name="connsiteY0" fmla="*/ 934431 h 996043"/>
                <a:gd name="connsiteX1" fmla="*/ 260868 w 925620"/>
                <a:gd name="connsiteY1" fmla="*/ 905866 h 996043"/>
                <a:gd name="connsiteX2" fmla="*/ 386777 w 925620"/>
                <a:gd name="connsiteY2" fmla="*/ 947057 h 996043"/>
                <a:gd name="connsiteX3" fmla="*/ 435763 w 925620"/>
                <a:gd name="connsiteY3" fmla="*/ 930729 h 996043"/>
                <a:gd name="connsiteX4" fmla="*/ 484749 w 925620"/>
                <a:gd name="connsiteY4" fmla="*/ 881743 h 996043"/>
                <a:gd name="connsiteX5" fmla="*/ 533735 w 925620"/>
                <a:gd name="connsiteY5" fmla="*/ 865414 h 996043"/>
                <a:gd name="connsiteX6" fmla="*/ 566392 w 925620"/>
                <a:gd name="connsiteY6" fmla="*/ 816429 h 996043"/>
                <a:gd name="connsiteX7" fmla="*/ 615377 w 925620"/>
                <a:gd name="connsiteY7" fmla="*/ 783772 h 996043"/>
                <a:gd name="connsiteX8" fmla="*/ 648035 w 925620"/>
                <a:gd name="connsiteY8" fmla="*/ 751114 h 996043"/>
                <a:gd name="connsiteX9" fmla="*/ 680692 w 925620"/>
                <a:gd name="connsiteY9" fmla="*/ 653143 h 996043"/>
                <a:gd name="connsiteX10" fmla="*/ 778663 w 925620"/>
                <a:gd name="connsiteY10" fmla="*/ 489857 h 996043"/>
                <a:gd name="connsiteX11" fmla="*/ 794992 w 925620"/>
                <a:gd name="connsiteY11" fmla="*/ 424543 h 996043"/>
                <a:gd name="connsiteX12" fmla="*/ 827649 w 925620"/>
                <a:gd name="connsiteY12" fmla="*/ 326572 h 996043"/>
                <a:gd name="connsiteX13" fmla="*/ 843977 w 925620"/>
                <a:gd name="connsiteY13" fmla="*/ 261257 h 996043"/>
                <a:gd name="connsiteX14" fmla="*/ 892963 w 925620"/>
                <a:gd name="connsiteY14" fmla="*/ 0 h 996043"/>
                <a:gd name="connsiteX15" fmla="*/ 909292 w 925620"/>
                <a:gd name="connsiteY15" fmla="*/ 81643 h 996043"/>
                <a:gd name="connsiteX16" fmla="*/ 925620 w 925620"/>
                <a:gd name="connsiteY16" fmla="*/ 130629 h 996043"/>
                <a:gd name="connsiteX17" fmla="*/ 892963 w 925620"/>
                <a:gd name="connsiteY17" fmla="*/ 571500 h 996043"/>
                <a:gd name="connsiteX18" fmla="*/ 860306 w 925620"/>
                <a:gd name="connsiteY18" fmla="*/ 669472 h 996043"/>
                <a:gd name="connsiteX19" fmla="*/ 843977 w 925620"/>
                <a:gd name="connsiteY19" fmla="*/ 718457 h 996043"/>
                <a:gd name="connsiteX20" fmla="*/ 778663 w 925620"/>
                <a:gd name="connsiteY20" fmla="*/ 832757 h 996043"/>
                <a:gd name="connsiteX21" fmla="*/ 762335 w 925620"/>
                <a:gd name="connsiteY21" fmla="*/ 881743 h 996043"/>
                <a:gd name="connsiteX22" fmla="*/ 631706 w 925620"/>
                <a:gd name="connsiteY22" fmla="*/ 996043 h 996043"/>
                <a:gd name="connsiteX23" fmla="*/ 402210 w 925620"/>
                <a:gd name="connsiteY23" fmla="*/ 953152 h 996043"/>
                <a:gd name="connsiteX0" fmla="*/ 0 w 758331"/>
                <a:gd name="connsiteY0" fmla="*/ 965492 h 996043"/>
                <a:gd name="connsiteX1" fmla="*/ 93579 w 758331"/>
                <a:gd name="connsiteY1" fmla="*/ 905866 h 996043"/>
                <a:gd name="connsiteX2" fmla="*/ 219488 w 758331"/>
                <a:gd name="connsiteY2" fmla="*/ 947057 h 996043"/>
                <a:gd name="connsiteX3" fmla="*/ 268474 w 758331"/>
                <a:gd name="connsiteY3" fmla="*/ 930729 h 996043"/>
                <a:gd name="connsiteX4" fmla="*/ 317460 w 758331"/>
                <a:gd name="connsiteY4" fmla="*/ 881743 h 996043"/>
                <a:gd name="connsiteX5" fmla="*/ 366446 w 758331"/>
                <a:gd name="connsiteY5" fmla="*/ 865414 h 996043"/>
                <a:gd name="connsiteX6" fmla="*/ 399103 w 758331"/>
                <a:gd name="connsiteY6" fmla="*/ 816429 h 996043"/>
                <a:gd name="connsiteX7" fmla="*/ 448088 w 758331"/>
                <a:gd name="connsiteY7" fmla="*/ 783772 h 996043"/>
                <a:gd name="connsiteX8" fmla="*/ 480746 w 758331"/>
                <a:gd name="connsiteY8" fmla="*/ 751114 h 996043"/>
                <a:gd name="connsiteX9" fmla="*/ 513403 w 758331"/>
                <a:gd name="connsiteY9" fmla="*/ 653143 h 996043"/>
                <a:gd name="connsiteX10" fmla="*/ 611374 w 758331"/>
                <a:gd name="connsiteY10" fmla="*/ 489857 h 996043"/>
                <a:gd name="connsiteX11" fmla="*/ 627703 w 758331"/>
                <a:gd name="connsiteY11" fmla="*/ 424543 h 996043"/>
                <a:gd name="connsiteX12" fmla="*/ 660360 w 758331"/>
                <a:gd name="connsiteY12" fmla="*/ 326572 h 996043"/>
                <a:gd name="connsiteX13" fmla="*/ 676688 w 758331"/>
                <a:gd name="connsiteY13" fmla="*/ 261257 h 996043"/>
                <a:gd name="connsiteX14" fmla="*/ 725674 w 758331"/>
                <a:gd name="connsiteY14" fmla="*/ 0 h 996043"/>
                <a:gd name="connsiteX15" fmla="*/ 742003 w 758331"/>
                <a:gd name="connsiteY15" fmla="*/ 81643 h 996043"/>
                <a:gd name="connsiteX16" fmla="*/ 758331 w 758331"/>
                <a:gd name="connsiteY16" fmla="*/ 130629 h 996043"/>
                <a:gd name="connsiteX17" fmla="*/ 725674 w 758331"/>
                <a:gd name="connsiteY17" fmla="*/ 571500 h 996043"/>
                <a:gd name="connsiteX18" fmla="*/ 693017 w 758331"/>
                <a:gd name="connsiteY18" fmla="*/ 669472 h 996043"/>
                <a:gd name="connsiteX19" fmla="*/ 676688 w 758331"/>
                <a:gd name="connsiteY19" fmla="*/ 718457 h 996043"/>
                <a:gd name="connsiteX20" fmla="*/ 611374 w 758331"/>
                <a:gd name="connsiteY20" fmla="*/ 832757 h 996043"/>
                <a:gd name="connsiteX21" fmla="*/ 595046 w 758331"/>
                <a:gd name="connsiteY21" fmla="*/ 881743 h 996043"/>
                <a:gd name="connsiteX22" fmla="*/ 464417 w 758331"/>
                <a:gd name="connsiteY22" fmla="*/ 996043 h 996043"/>
                <a:gd name="connsiteX23" fmla="*/ 234921 w 758331"/>
                <a:gd name="connsiteY23" fmla="*/ 953152 h 996043"/>
                <a:gd name="connsiteX0" fmla="*/ 0 w 679976"/>
                <a:gd name="connsiteY0" fmla="*/ 911872 h 996043"/>
                <a:gd name="connsiteX1" fmla="*/ 15224 w 679976"/>
                <a:gd name="connsiteY1" fmla="*/ 905866 h 996043"/>
                <a:gd name="connsiteX2" fmla="*/ 141133 w 679976"/>
                <a:gd name="connsiteY2" fmla="*/ 947057 h 996043"/>
                <a:gd name="connsiteX3" fmla="*/ 190119 w 679976"/>
                <a:gd name="connsiteY3" fmla="*/ 930729 h 996043"/>
                <a:gd name="connsiteX4" fmla="*/ 239105 w 679976"/>
                <a:gd name="connsiteY4" fmla="*/ 881743 h 996043"/>
                <a:gd name="connsiteX5" fmla="*/ 288091 w 679976"/>
                <a:gd name="connsiteY5" fmla="*/ 865414 h 996043"/>
                <a:gd name="connsiteX6" fmla="*/ 320748 w 679976"/>
                <a:gd name="connsiteY6" fmla="*/ 816429 h 996043"/>
                <a:gd name="connsiteX7" fmla="*/ 369733 w 679976"/>
                <a:gd name="connsiteY7" fmla="*/ 783772 h 996043"/>
                <a:gd name="connsiteX8" fmla="*/ 402391 w 679976"/>
                <a:gd name="connsiteY8" fmla="*/ 751114 h 996043"/>
                <a:gd name="connsiteX9" fmla="*/ 435048 w 679976"/>
                <a:gd name="connsiteY9" fmla="*/ 653143 h 996043"/>
                <a:gd name="connsiteX10" fmla="*/ 533019 w 679976"/>
                <a:gd name="connsiteY10" fmla="*/ 489857 h 996043"/>
                <a:gd name="connsiteX11" fmla="*/ 549348 w 679976"/>
                <a:gd name="connsiteY11" fmla="*/ 424543 h 996043"/>
                <a:gd name="connsiteX12" fmla="*/ 582005 w 679976"/>
                <a:gd name="connsiteY12" fmla="*/ 326572 h 996043"/>
                <a:gd name="connsiteX13" fmla="*/ 598333 w 679976"/>
                <a:gd name="connsiteY13" fmla="*/ 261257 h 996043"/>
                <a:gd name="connsiteX14" fmla="*/ 647319 w 679976"/>
                <a:gd name="connsiteY14" fmla="*/ 0 h 996043"/>
                <a:gd name="connsiteX15" fmla="*/ 663648 w 679976"/>
                <a:gd name="connsiteY15" fmla="*/ 81643 h 996043"/>
                <a:gd name="connsiteX16" fmla="*/ 679976 w 679976"/>
                <a:gd name="connsiteY16" fmla="*/ 130629 h 996043"/>
                <a:gd name="connsiteX17" fmla="*/ 647319 w 679976"/>
                <a:gd name="connsiteY17" fmla="*/ 571500 h 996043"/>
                <a:gd name="connsiteX18" fmla="*/ 614662 w 679976"/>
                <a:gd name="connsiteY18" fmla="*/ 669472 h 996043"/>
                <a:gd name="connsiteX19" fmla="*/ 598333 w 679976"/>
                <a:gd name="connsiteY19" fmla="*/ 718457 h 996043"/>
                <a:gd name="connsiteX20" fmla="*/ 533019 w 679976"/>
                <a:gd name="connsiteY20" fmla="*/ 832757 h 996043"/>
                <a:gd name="connsiteX21" fmla="*/ 516691 w 679976"/>
                <a:gd name="connsiteY21" fmla="*/ 881743 h 996043"/>
                <a:gd name="connsiteX22" fmla="*/ 386062 w 679976"/>
                <a:gd name="connsiteY22" fmla="*/ 996043 h 996043"/>
                <a:gd name="connsiteX23" fmla="*/ 156566 w 679976"/>
                <a:gd name="connsiteY23" fmla="*/ 953152 h 9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9976" h="996043">
                  <a:moveTo>
                    <a:pt x="0" y="911872"/>
                  </a:moveTo>
                  <a:cubicBezTo>
                    <a:pt x="27214" y="917315"/>
                    <a:pt x="-8298" y="900002"/>
                    <a:pt x="15224" y="905866"/>
                  </a:cubicBezTo>
                  <a:cubicBezTo>
                    <a:pt x="38746" y="911730"/>
                    <a:pt x="111984" y="942913"/>
                    <a:pt x="141133" y="947057"/>
                  </a:cubicBezTo>
                  <a:cubicBezTo>
                    <a:pt x="170282" y="951201"/>
                    <a:pt x="173790" y="936172"/>
                    <a:pt x="190119" y="930729"/>
                  </a:cubicBezTo>
                  <a:cubicBezTo>
                    <a:pt x="206448" y="914400"/>
                    <a:pt x="219891" y="894552"/>
                    <a:pt x="239105" y="881743"/>
                  </a:cubicBezTo>
                  <a:cubicBezTo>
                    <a:pt x="253426" y="872195"/>
                    <a:pt x="274651" y="876166"/>
                    <a:pt x="288091" y="865414"/>
                  </a:cubicBezTo>
                  <a:cubicBezTo>
                    <a:pt x="303415" y="853155"/>
                    <a:pt x="306872" y="830305"/>
                    <a:pt x="320748" y="816429"/>
                  </a:cubicBezTo>
                  <a:cubicBezTo>
                    <a:pt x="334624" y="802553"/>
                    <a:pt x="354409" y="796031"/>
                    <a:pt x="369733" y="783772"/>
                  </a:cubicBezTo>
                  <a:cubicBezTo>
                    <a:pt x="381755" y="774155"/>
                    <a:pt x="391505" y="762000"/>
                    <a:pt x="402391" y="751114"/>
                  </a:cubicBezTo>
                  <a:cubicBezTo>
                    <a:pt x="413277" y="718457"/>
                    <a:pt x="415953" y="681785"/>
                    <a:pt x="435048" y="653143"/>
                  </a:cubicBezTo>
                  <a:cubicBezTo>
                    <a:pt x="467604" y="604309"/>
                    <a:pt x="511499" y="547243"/>
                    <a:pt x="533019" y="489857"/>
                  </a:cubicBezTo>
                  <a:cubicBezTo>
                    <a:pt x="540899" y="468844"/>
                    <a:pt x="542899" y="446038"/>
                    <a:pt x="549348" y="424543"/>
                  </a:cubicBezTo>
                  <a:cubicBezTo>
                    <a:pt x="559240" y="391571"/>
                    <a:pt x="573656" y="359968"/>
                    <a:pt x="582005" y="326572"/>
                  </a:cubicBezTo>
                  <a:cubicBezTo>
                    <a:pt x="587448" y="304800"/>
                    <a:pt x="593465" y="283164"/>
                    <a:pt x="598333" y="261257"/>
                  </a:cubicBezTo>
                  <a:cubicBezTo>
                    <a:pt x="612469" y="197644"/>
                    <a:pt x="640674" y="36550"/>
                    <a:pt x="647319" y="0"/>
                  </a:cubicBezTo>
                  <a:cubicBezTo>
                    <a:pt x="652762" y="27214"/>
                    <a:pt x="656917" y="54718"/>
                    <a:pt x="663648" y="81643"/>
                  </a:cubicBezTo>
                  <a:cubicBezTo>
                    <a:pt x="667822" y="98341"/>
                    <a:pt x="679976" y="113417"/>
                    <a:pt x="679976" y="130629"/>
                  </a:cubicBezTo>
                  <a:cubicBezTo>
                    <a:pt x="679976" y="168252"/>
                    <a:pt x="668597" y="472203"/>
                    <a:pt x="647319" y="571500"/>
                  </a:cubicBezTo>
                  <a:cubicBezTo>
                    <a:pt x="640106" y="605160"/>
                    <a:pt x="625548" y="636815"/>
                    <a:pt x="614662" y="669472"/>
                  </a:cubicBezTo>
                  <a:cubicBezTo>
                    <a:pt x="609219" y="685800"/>
                    <a:pt x="606030" y="703062"/>
                    <a:pt x="598333" y="718457"/>
                  </a:cubicBezTo>
                  <a:cubicBezTo>
                    <a:pt x="556900" y="801325"/>
                    <a:pt x="579178" y="763519"/>
                    <a:pt x="533019" y="832757"/>
                  </a:cubicBezTo>
                  <a:cubicBezTo>
                    <a:pt x="527576" y="849086"/>
                    <a:pt x="524388" y="866348"/>
                    <a:pt x="516691" y="881743"/>
                  </a:cubicBezTo>
                  <a:cubicBezTo>
                    <a:pt x="490021" y="935082"/>
                    <a:pt x="444843" y="976449"/>
                    <a:pt x="386062" y="996043"/>
                  </a:cubicBezTo>
                  <a:lnTo>
                    <a:pt x="156566" y="953152"/>
                  </a:lnTo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033D97D-8179-4DF9-89D3-7C3BB08A9192}"/>
              </a:ext>
            </a:extLst>
          </p:cNvPr>
          <p:cNvSpPr/>
          <p:nvPr/>
        </p:nvSpPr>
        <p:spPr>
          <a:xfrm>
            <a:off x="8496886" y="5090596"/>
            <a:ext cx="2278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Dopey</a:t>
            </a:r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14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496886" y="5090596"/>
            <a:ext cx="2278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Bashful</a:t>
            </a:r>
            <a:endParaRPr lang="es-E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33" name="Conector recto 32"/>
          <p:cNvCxnSpPr/>
          <p:nvPr/>
        </p:nvCxnSpPr>
        <p:spPr>
          <a:xfrm flipV="1">
            <a:off x="6707312" y="585037"/>
            <a:ext cx="94971" cy="8765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/>
          <p:cNvGrpSpPr/>
          <p:nvPr/>
        </p:nvGrpSpPr>
        <p:grpSpPr>
          <a:xfrm>
            <a:off x="4471178" y="707425"/>
            <a:ext cx="3286264" cy="3175258"/>
            <a:chOff x="4471178" y="707425"/>
            <a:chExt cx="3286264" cy="3175258"/>
          </a:xfrm>
        </p:grpSpPr>
        <p:sp>
          <p:nvSpPr>
            <p:cNvPr id="2" name="Elipse 1"/>
            <p:cNvSpPr/>
            <p:nvPr/>
          </p:nvSpPr>
          <p:spPr>
            <a:xfrm>
              <a:off x="4471178" y="1448971"/>
              <a:ext cx="1491175" cy="24337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innerShdw blurRad="495300" dist="50800" dir="16200000">
                <a:prstClr val="black">
                  <a:alpha val="6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Elipse 4"/>
            <p:cNvSpPr/>
            <p:nvPr/>
          </p:nvSpPr>
          <p:spPr>
            <a:xfrm>
              <a:off x="6020972" y="1448972"/>
              <a:ext cx="1491175" cy="24337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Arco 3"/>
            <p:cNvSpPr/>
            <p:nvPr/>
          </p:nvSpPr>
          <p:spPr>
            <a:xfrm rot="15220210">
              <a:off x="6080527" y="1869273"/>
              <a:ext cx="1756886" cy="874933"/>
            </a:xfrm>
            <a:prstGeom prst="arc">
              <a:avLst>
                <a:gd name="adj1" fmla="val 10198675"/>
                <a:gd name="adj2" fmla="val 10116834"/>
              </a:avLst>
            </a:prstGeom>
            <a:gradFill>
              <a:gsLst>
                <a:gs pos="85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</a:schemeClr>
                </a:gs>
                <a:gs pos="89000">
                  <a:schemeClr val="accent6">
                    <a:lumMod val="75000"/>
                    <a:shade val="67500"/>
                    <a:satMod val="115000"/>
                  </a:schemeClr>
                </a:gs>
                <a:gs pos="59000">
                  <a:schemeClr val="bg1"/>
                </a:gs>
              </a:gsLst>
              <a:path path="circle">
                <a:fillToRect l="100000" b="100000"/>
              </a:path>
            </a:gradFill>
            <a:ln w="28575">
              <a:solidFill>
                <a:schemeClr val="tx1"/>
              </a:solidFill>
            </a:ln>
            <a:effectLst>
              <a:innerShdw blurRad="3556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Elipse 7"/>
            <p:cNvSpPr/>
            <p:nvPr/>
          </p:nvSpPr>
          <p:spPr>
            <a:xfrm rot="3750168">
              <a:off x="6485905" y="1568153"/>
              <a:ext cx="946130" cy="7141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Arco 13"/>
            <p:cNvSpPr/>
            <p:nvPr/>
          </p:nvSpPr>
          <p:spPr>
            <a:xfrm rot="15220210">
              <a:off x="4596634" y="1869271"/>
              <a:ext cx="1756886" cy="874933"/>
            </a:xfrm>
            <a:prstGeom prst="arc">
              <a:avLst>
                <a:gd name="adj1" fmla="val 10198675"/>
                <a:gd name="adj2" fmla="val 10116834"/>
              </a:avLst>
            </a:prstGeom>
            <a:gradFill>
              <a:gsLst>
                <a:gs pos="89000">
                  <a:schemeClr val="accent6">
                    <a:lumMod val="75000"/>
                    <a:shade val="67500"/>
                    <a:satMod val="115000"/>
                  </a:schemeClr>
                </a:gs>
                <a:gs pos="47000">
                  <a:schemeClr val="bg1"/>
                </a:gs>
              </a:gsLst>
              <a:path path="circle">
                <a:fillToRect l="100000" b="100000"/>
              </a:path>
            </a:gradFill>
            <a:ln w="28575">
              <a:solidFill>
                <a:schemeClr val="tx1"/>
              </a:solidFill>
            </a:ln>
            <a:effectLst>
              <a:innerShdw blurRad="4826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Elipse 12"/>
            <p:cNvSpPr/>
            <p:nvPr/>
          </p:nvSpPr>
          <p:spPr>
            <a:xfrm rot="3750168">
              <a:off x="4899655" y="1594198"/>
              <a:ext cx="1004856" cy="71412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2" name="Conector recto 21"/>
            <p:cNvCxnSpPr/>
            <p:nvPr/>
          </p:nvCxnSpPr>
          <p:spPr>
            <a:xfrm flipH="1" flipV="1">
              <a:off x="5322539" y="849964"/>
              <a:ext cx="32806" cy="64595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4966787" y="810515"/>
              <a:ext cx="174874" cy="752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 flipV="1">
              <a:off x="5542507" y="707425"/>
              <a:ext cx="93061" cy="9319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V="1">
              <a:off x="5675183" y="1089234"/>
              <a:ext cx="404600" cy="7235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V="1">
              <a:off x="7085769" y="956568"/>
              <a:ext cx="268704" cy="6507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V="1">
              <a:off x="7225518" y="1181800"/>
              <a:ext cx="520866" cy="5844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V="1">
              <a:off x="7293185" y="1607362"/>
              <a:ext cx="464257" cy="41091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845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133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Curlz MT</vt:lpstr>
      <vt:lpstr>Goudy Stout</vt:lpstr>
      <vt:lpstr>Ravie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thank you to our oustanding guide.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john galinato</cp:lastModifiedBy>
  <cp:revision>67</cp:revision>
  <dcterms:created xsi:type="dcterms:W3CDTF">2021-02-11T23:36:07Z</dcterms:created>
  <dcterms:modified xsi:type="dcterms:W3CDTF">2021-04-16T12:43:32Z</dcterms:modified>
</cp:coreProperties>
</file>