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471" r:id="rId2"/>
    <p:sldId id="472" r:id="rId3"/>
    <p:sldId id="473" r:id="rId4"/>
    <p:sldId id="474" r:id="rId5"/>
    <p:sldId id="477" r:id="rId6"/>
    <p:sldId id="481" r:id="rId7"/>
    <p:sldId id="476" r:id="rId8"/>
    <p:sldId id="495" r:id="rId9"/>
    <p:sldId id="491" r:id="rId10"/>
    <p:sldId id="492" r:id="rId11"/>
    <p:sldId id="482" r:id="rId12"/>
    <p:sldId id="490" r:id="rId13"/>
    <p:sldId id="475" r:id="rId14"/>
    <p:sldId id="496" r:id="rId15"/>
    <p:sldId id="488" r:id="rId16"/>
    <p:sldId id="489" r:id="rId17"/>
    <p:sldId id="478" r:id="rId18"/>
    <p:sldId id="484" r:id="rId19"/>
    <p:sldId id="486" r:id="rId20"/>
    <p:sldId id="487" r:id="rId21"/>
    <p:sldId id="497" r:id="rId22"/>
    <p:sldId id="480" r:id="rId23"/>
    <p:sldId id="513" r:id="rId24"/>
    <p:sldId id="506" r:id="rId25"/>
    <p:sldId id="507" r:id="rId26"/>
    <p:sldId id="508" r:id="rId27"/>
    <p:sldId id="509" r:id="rId28"/>
    <p:sldId id="510" r:id="rId29"/>
    <p:sldId id="511" r:id="rId30"/>
    <p:sldId id="512" r:id="rId31"/>
    <p:sldId id="499" r:id="rId32"/>
    <p:sldId id="500" r:id="rId33"/>
    <p:sldId id="501" r:id="rId34"/>
    <p:sldId id="502" r:id="rId35"/>
    <p:sldId id="503" r:id="rId36"/>
    <p:sldId id="504" r:id="rId37"/>
    <p:sldId id="505" r:id="rId38"/>
  </p:sldIdLst>
  <p:sldSz cx="9144000" cy="6858000" type="screen4x3"/>
  <p:notesSz cx="7102475" cy="9388475"/>
  <p:defaultTextStyle>
    <a:defPPr>
      <a:defRPr lang="en-US"/>
    </a:defPPr>
    <a:lvl1pPr algn="l" rtl="0" eaLnBrk="0" fontAlgn="base" hangingPunct="0">
      <a:spcBef>
        <a:spcPct val="0"/>
      </a:spcBef>
      <a:spcAft>
        <a:spcPct val="0"/>
      </a:spcAft>
      <a:defRPr sz="2400" kern="1200">
        <a:solidFill>
          <a:schemeClr val="bg2"/>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bg2"/>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bg2"/>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bg2"/>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bg2"/>
        </a:solidFill>
        <a:latin typeface="Times New Roman" pitchFamily="18" charset="0"/>
        <a:ea typeface="+mn-ea"/>
        <a:cs typeface="+mn-cs"/>
      </a:defRPr>
    </a:lvl5pPr>
    <a:lvl6pPr marL="2286000" algn="l" defTabSz="914400" rtl="0" eaLnBrk="1" latinLnBrk="0" hangingPunct="1">
      <a:defRPr sz="2400" kern="1200">
        <a:solidFill>
          <a:schemeClr val="bg2"/>
        </a:solidFill>
        <a:latin typeface="Times New Roman" pitchFamily="18" charset="0"/>
        <a:ea typeface="+mn-ea"/>
        <a:cs typeface="+mn-cs"/>
      </a:defRPr>
    </a:lvl6pPr>
    <a:lvl7pPr marL="2743200" algn="l" defTabSz="914400" rtl="0" eaLnBrk="1" latinLnBrk="0" hangingPunct="1">
      <a:defRPr sz="2400" kern="1200">
        <a:solidFill>
          <a:schemeClr val="bg2"/>
        </a:solidFill>
        <a:latin typeface="Times New Roman" pitchFamily="18" charset="0"/>
        <a:ea typeface="+mn-ea"/>
        <a:cs typeface="+mn-cs"/>
      </a:defRPr>
    </a:lvl7pPr>
    <a:lvl8pPr marL="3200400" algn="l" defTabSz="914400" rtl="0" eaLnBrk="1" latinLnBrk="0" hangingPunct="1">
      <a:defRPr sz="2400" kern="1200">
        <a:solidFill>
          <a:schemeClr val="bg2"/>
        </a:solidFill>
        <a:latin typeface="Times New Roman" pitchFamily="18" charset="0"/>
        <a:ea typeface="+mn-ea"/>
        <a:cs typeface="+mn-cs"/>
      </a:defRPr>
    </a:lvl8pPr>
    <a:lvl9pPr marL="3657600" algn="l" defTabSz="914400" rtl="0" eaLnBrk="1" latinLnBrk="0" hangingPunct="1">
      <a:defRPr sz="2400" kern="1200">
        <a:solidFill>
          <a:schemeClr val="bg2"/>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a:srgbClr val="000099"/>
    <a:srgbClr val="00CC00"/>
    <a:srgbClr val="FF0000"/>
    <a:srgbClr val="FFCCFF"/>
    <a:srgbClr val="C0C0C0"/>
    <a:srgbClr val="B2B2B2"/>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8" autoAdjust="0"/>
    <p:restoredTop sz="77545" autoAdjust="0"/>
  </p:normalViewPr>
  <p:slideViewPr>
    <p:cSldViewPr>
      <p:cViewPr varScale="1">
        <p:scale>
          <a:sx n="56" d="100"/>
          <a:sy n="56" d="100"/>
        </p:scale>
        <p:origin x="-49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defTabSz="942975" eaLnBrk="1" hangingPunct="1">
              <a:defRPr sz="1200">
                <a:solidFill>
                  <a:schemeClr val="tx1"/>
                </a:solidFill>
              </a:defRPr>
            </a:lvl1pPr>
          </a:lstStyle>
          <a:p>
            <a:pPr>
              <a:defRPr/>
            </a:pPr>
            <a:endParaRPr lang="en-US" altLang="en-US"/>
          </a:p>
        </p:txBody>
      </p:sp>
      <p:sp>
        <p:nvSpPr>
          <p:cNvPr id="56323" name="Rectangle 3"/>
          <p:cNvSpPr>
            <a:spLocks noGrp="1" noChangeArrowheads="1"/>
          </p:cNvSpPr>
          <p:nvPr>
            <p:ph type="dt" sz="quarter" idx="1"/>
          </p:nvPr>
        </p:nvSpPr>
        <p:spPr bwMode="auto">
          <a:xfrm>
            <a:off x="4024313" y="0"/>
            <a:ext cx="3078162"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defTabSz="942975" eaLnBrk="1" hangingPunct="1">
              <a:defRPr sz="1200">
                <a:solidFill>
                  <a:schemeClr val="tx1"/>
                </a:solidFill>
              </a:defRPr>
            </a:lvl1pPr>
          </a:lstStyle>
          <a:p>
            <a:pPr>
              <a:defRPr/>
            </a:pPr>
            <a:endParaRPr lang="en-US" altLang="en-US"/>
          </a:p>
        </p:txBody>
      </p:sp>
      <p:sp>
        <p:nvSpPr>
          <p:cNvPr id="56324" name="Rectangle 4"/>
          <p:cNvSpPr>
            <a:spLocks noGrp="1" noChangeArrowheads="1"/>
          </p:cNvSpPr>
          <p:nvPr>
            <p:ph type="ftr" sz="quarter" idx="2"/>
          </p:nvPr>
        </p:nvSpPr>
        <p:spPr bwMode="auto">
          <a:xfrm>
            <a:off x="0" y="8918575"/>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defTabSz="942975" eaLnBrk="1" hangingPunct="1">
              <a:defRPr sz="1200">
                <a:solidFill>
                  <a:schemeClr val="tx1"/>
                </a:solidFill>
              </a:defRPr>
            </a:lvl1pPr>
          </a:lstStyle>
          <a:p>
            <a:pPr>
              <a:defRPr/>
            </a:pPr>
            <a:endParaRPr lang="en-US" altLang="en-US"/>
          </a:p>
        </p:txBody>
      </p:sp>
      <p:sp>
        <p:nvSpPr>
          <p:cNvPr id="56325" name="Rectangle 5"/>
          <p:cNvSpPr>
            <a:spLocks noGrp="1" noChangeArrowheads="1"/>
          </p:cNvSpPr>
          <p:nvPr>
            <p:ph type="sldNum" sz="quarter" idx="3"/>
          </p:nvPr>
        </p:nvSpPr>
        <p:spPr bwMode="auto">
          <a:xfrm>
            <a:off x="4024313" y="8918575"/>
            <a:ext cx="3078162"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defTabSz="942975" eaLnBrk="1" hangingPunct="1">
              <a:defRPr sz="1200">
                <a:solidFill>
                  <a:schemeClr val="tx1"/>
                </a:solidFill>
              </a:defRPr>
            </a:lvl1pPr>
          </a:lstStyle>
          <a:p>
            <a:pPr>
              <a:defRPr/>
            </a:pPr>
            <a:fld id="{3A5F8408-5AA6-4681-ADFC-DC99939B906F}" type="slidenum">
              <a:rPr lang="en-US" altLang="en-US"/>
              <a:pPr>
                <a:defRPr/>
              </a:pPr>
              <a:t>‹#›</a:t>
            </a:fld>
            <a:endParaRPr lang="en-US" altLang="en-US"/>
          </a:p>
        </p:txBody>
      </p:sp>
    </p:spTree>
    <p:extLst>
      <p:ext uri="{BB962C8B-B14F-4D97-AF65-F5344CB8AC3E}">
        <p14:creationId xmlns:p14="http://schemas.microsoft.com/office/powerpoint/2010/main" val="1491873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defTabSz="942975" eaLnBrk="1" hangingPunct="1">
              <a:defRPr sz="1200">
                <a:solidFill>
                  <a:schemeClr val="tx1"/>
                </a:solidFill>
              </a:defRPr>
            </a:lvl1pPr>
          </a:lstStyle>
          <a:p>
            <a:pPr>
              <a:defRPr/>
            </a:pPr>
            <a:endParaRPr lang="en-US" altLang="en-US"/>
          </a:p>
        </p:txBody>
      </p:sp>
      <p:sp>
        <p:nvSpPr>
          <p:cNvPr id="35843" name="Rectangle 3"/>
          <p:cNvSpPr>
            <a:spLocks noGrp="1" noChangeArrowheads="1"/>
          </p:cNvSpPr>
          <p:nvPr>
            <p:ph type="dt" idx="1"/>
          </p:nvPr>
        </p:nvSpPr>
        <p:spPr bwMode="auto">
          <a:xfrm>
            <a:off x="4024313" y="0"/>
            <a:ext cx="3078162"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defTabSz="942975" eaLnBrk="1" hangingPunct="1">
              <a:defRPr sz="1200">
                <a:solidFill>
                  <a:schemeClr val="tx1"/>
                </a:solidFill>
              </a:defRPr>
            </a:lvl1pPr>
          </a:lstStyle>
          <a:p>
            <a:pPr>
              <a:defRPr/>
            </a:pPr>
            <a:endParaRPr lang="en-US" altLang="en-US"/>
          </a:p>
        </p:txBody>
      </p:sp>
      <p:sp>
        <p:nvSpPr>
          <p:cNvPr id="20484"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35845" name="Rectangle 5"/>
          <p:cNvSpPr>
            <a:spLocks noGrp="1" noChangeArrowheads="1"/>
          </p:cNvSpPr>
          <p:nvPr>
            <p:ph type="body" sz="quarter" idx="3"/>
          </p:nvPr>
        </p:nvSpPr>
        <p:spPr bwMode="auto">
          <a:xfrm>
            <a:off x="947738" y="4459288"/>
            <a:ext cx="5207000" cy="422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5846" name="Rectangle 6"/>
          <p:cNvSpPr>
            <a:spLocks noGrp="1" noChangeArrowheads="1"/>
          </p:cNvSpPr>
          <p:nvPr>
            <p:ph type="ftr" sz="quarter" idx="4"/>
          </p:nvPr>
        </p:nvSpPr>
        <p:spPr bwMode="auto">
          <a:xfrm>
            <a:off x="0" y="8918575"/>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defTabSz="942975" eaLnBrk="1" hangingPunct="1">
              <a:defRPr sz="1200">
                <a:solidFill>
                  <a:schemeClr val="tx1"/>
                </a:solidFill>
              </a:defRPr>
            </a:lvl1pPr>
          </a:lstStyle>
          <a:p>
            <a:pPr>
              <a:defRPr/>
            </a:pPr>
            <a:endParaRPr lang="en-US" altLang="en-US"/>
          </a:p>
        </p:txBody>
      </p:sp>
      <p:sp>
        <p:nvSpPr>
          <p:cNvPr id="35847" name="Rectangle 7"/>
          <p:cNvSpPr>
            <a:spLocks noGrp="1" noChangeArrowheads="1"/>
          </p:cNvSpPr>
          <p:nvPr>
            <p:ph type="sldNum" sz="quarter" idx="5"/>
          </p:nvPr>
        </p:nvSpPr>
        <p:spPr bwMode="auto">
          <a:xfrm>
            <a:off x="4024313" y="8918575"/>
            <a:ext cx="3078162"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defTabSz="942975" eaLnBrk="1" hangingPunct="1">
              <a:defRPr sz="1200">
                <a:solidFill>
                  <a:schemeClr val="tx1"/>
                </a:solidFill>
              </a:defRPr>
            </a:lvl1pPr>
          </a:lstStyle>
          <a:p>
            <a:pPr>
              <a:defRPr/>
            </a:pPr>
            <a:fld id="{F8C6A016-6AF9-4076-8703-ED2C4137ED6F}" type="slidenum">
              <a:rPr lang="en-US" altLang="en-US"/>
              <a:pPr>
                <a:defRPr/>
              </a:pPr>
              <a:t>‹#›</a:t>
            </a:fld>
            <a:endParaRPr lang="en-US" altLang="en-US"/>
          </a:p>
        </p:txBody>
      </p:sp>
    </p:spTree>
    <p:extLst>
      <p:ext uri="{BB962C8B-B14F-4D97-AF65-F5344CB8AC3E}">
        <p14:creationId xmlns:p14="http://schemas.microsoft.com/office/powerpoint/2010/main" val="19096744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2975">
              <a:spcBef>
                <a:spcPct val="30000"/>
              </a:spcBef>
              <a:defRPr sz="1200">
                <a:solidFill>
                  <a:schemeClr val="tx1"/>
                </a:solidFill>
                <a:latin typeface="Times New Roman" pitchFamily="18" charset="0"/>
              </a:defRPr>
            </a:lvl1pPr>
            <a:lvl2pPr marL="742950" indent="-285750" defTabSz="942975">
              <a:spcBef>
                <a:spcPct val="30000"/>
              </a:spcBef>
              <a:defRPr sz="1200">
                <a:solidFill>
                  <a:schemeClr val="tx1"/>
                </a:solidFill>
                <a:latin typeface="Times New Roman" pitchFamily="18" charset="0"/>
              </a:defRPr>
            </a:lvl2pPr>
            <a:lvl3pPr marL="1143000" indent="-228600" defTabSz="942975">
              <a:spcBef>
                <a:spcPct val="30000"/>
              </a:spcBef>
              <a:defRPr sz="1200">
                <a:solidFill>
                  <a:schemeClr val="tx1"/>
                </a:solidFill>
                <a:latin typeface="Times New Roman" pitchFamily="18" charset="0"/>
              </a:defRPr>
            </a:lvl3pPr>
            <a:lvl4pPr marL="1600200" indent="-228600" defTabSz="942975">
              <a:spcBef>
                <a:spcPct val="30000"/>
              </a:spcBef>
              <a:defRPr sz="1200">
                <a:solidFill>
                  <a:schemeClr val="tx1"/>
                </a:solidFill>
                <a:latin typeface="Times New Roman" pitchFamily="18" charset="0"/>
              </a:defRPr>
            </a:lvl4pPr>
            <a:lvl5pPr marL="2057400" indent="-228600" defTabSz="942975">
              <a:spcBef>
                <a:spcPct val="30000"/>
              </a:spcBef>
              <a:defRPr sz="1200">
                <a:solidFill>
                  <a:schemeClr val="tx1"/>
                </a:solidFill>
                <a:latin typeface="Times New Roman" pitchFamily="18" charset="0"/>
              </a:defRPr>
            </a:lvl5pPr>
            <a:lvl6pPr marL="2514600" indent="-228600" defTabSz="942975" eaLnBrk="0" fontAlgn="base" hangingPunct="0">
              <a:spcBef>
                <a:spcPct val="30000"/>
              </a:spcBef>
              <a:spcAft>
                <a:spcPct val="0"/>
              </a:spcAft>
              <a:defRPr sz="1200">
                <a:solidFill>
                  <a:schemeClr val="tx1"/>
                </a:solidFill>
                <a:latin typeface="Times New Roman" pitchFamily="18" charset="0"/>
              </a:defRPr>
            </a:lvl6pPr>
            <a:lvl7pPr marL="2971800" indent="-228600" defTabSz="942975" eaLnBrk="0" fontAlgn="base" hangingPunct="0">
              <a:spcBef>
                <a:spcPct val="30000"/>
              </a:spcBef>
              <a:spcAft>
                <a:spcPct val="0"/>
              </a:spcAft>
              <a:defRPr sz="1200">
                <a:solidFill>
                  <a:schemeClr val="tx1"/>
                </a:solidFill>
                <a:latin typeface="Times New Roman" pitchFamily="18" charset="0"/>
              </a:defRPr>
            </a:lvl7pPr>
            <a:lvl8pPr marL="3429000" indent="-228600" defTabSz="942975" eaLnBrk="0" fontAlgn="base" hangingPunct="0">
              <a:spcBef>
                <a:spcPct val="30000"/>
              </a:spcBef>
              <a:spcAft>
                <a:spcPct val="0"/>
              </a:spcAft>
              <a:defRPr sz="1200">
                <a:solidFill>
                  <a:schemeClr val="tx1"/>
                </a:solidFill>
                <a:latin typeface="Times New Roman" pitchFamily="18" charset="0"/>
              </a:defRPr>
            </a:lvl8pPr>
            <a:lvl9pPr marL="3886200" indent="-228600" defTabSz="94297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D2908BD2-ECBF-4D9B-A766-259FA143B5FF}" type="slidenum">
              <a:rPr lang="en-US" altLang="en-US" smtClean="0"/>
              <a:pPr>
                <a:spcBef>
                  <a:spcPct val="0"/>
                </a:spcBef>
                <a:defRPr/>
              </a:pPr>
              <a:t>1</a:t>
            </a:fld>
            <a:endParaRPr lang="en-US" altLang="en-US" smtClean="0"/>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zh-CN" smtClean="0"/>
              <a:t>Future</a:t>
            </a:r>
            <a:r>
              <a:rPr lang="zh-CN" altLang="en-US" smtClean="0"/>
              <a:t> </a:t>
            </a:r>
            <a:r>
              <a:rPr lang="en-US" altLang="zh-CN" smtClean="0"/>
              <a:t>of</a:t>
            </a:r>
            <a:r>
              <a:rPr lang="zh-CN" altLang="en-US" smtClean="0"/>
              <a:t> </a:t>
            </a:r>
            <a:r>
              <a:rPr lang="en-US" altLang="zh-CN" smtClean="0"/>
              <a:t>emojis-</a:t>
            </a:r>
            <a:r>
              <a:rPr lang="zh-CN" altLang="en-US" smtClean="0"/>
              <a:t> </a:t>
            </a:r>
            <a:r>
              <a:rPr lang="en-US" altLang="zh-CN" smtClean="0"/>
              <a:t>can</a:t>
            </a:r>
            <a:r>
              <a:rPr lang="zh-CN" altLang="en-US" smtClean="0"/>
              <a:t> </a:t>
            </a:r>
            <a:r>
              <a:rPr lang="en-US" altLang="zh-CN" smtClean="0"/>
              <a:t>wear</a:t>
            </a:r>
            <a:r>
              <a:rPr lang="zh-CN" altLang="en-US" smtClean="0"/>
              <a:t>， </a:t>
            </a:r>
            <a:r>
              <a:rPr lang="en-US" altLang="zh-CN" smtClean="0"/>
              <a:t>can</a:t>
            </a:r>
            <a:r>
              <a:rPr lang="zh-CN" altLang="en-US" smtClean="0"/>
              <a:t> </a:t>
            </a:r>
            <a:r>
              <a:rPr lang="en-US" altLang="zh-CN" smtClean="0"/>
              <a:t>move</a:t>
            </a:r>
            <a:r>
              <a:rPr lang="zh-CN" altLang="en-US" smtClean="0"/>
              <a:t>， ？？、</a:t>
            </a:r>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2975">
              <a:spcBef>
                <a:spcPct val="30000"/>
              </a:spcBef>
              <a:defRPr sz="1200">
                <a:solidFill>
                  <a:schemeClr val="tx1"/>
                </a:solidFill>
                <a:latin typeface="Times New Roman" pitchFamily="18" charset="0"/>
              </a:defRPr>
            </a:lvl1pPr>
            <a:lvl2pPr marL="742950" indent="-285750" defTabSz="942975">
              <a:spcBef>
                <a:spcPct val="30000"/>
              </a:spcBef>
              <a:defRPr sz="1200">
                <a:solidFill>
                  <a:schemeClr val="tx1"/>
                </a:solidFill>
                <a:latin typeface="Times New Roman" pitchFamily="18" charset="0"/>
              </a:defRPr>
            </a:lvl2pPr>
            <a:lvl3pPr marL="1143000" indent="-228600" defTabSz="942975">
              <a:spcBef>
                <a:spcPct val="30000"/>
              </a:spcBef>
              <a:defRPr sz="1200">
                <a:solidFill>
                  <a:schemeClr val="tx1"/>
                </a:solidFill>
                <a:latin typeface="Times New Roman" pitchFamily="18" charset="0"/>
              </a:defRPr>
            </a:lvl3pPr>
            <a:lvl4pPr marL="1600200" indent="-228600" defTabSz="942975">
              <a:spcBef>
                <a:spcPct val="30000"/>
              </a:spcBef>
              <a:defRPr sz="1200">
                <a:solidFill>
                  <a:schemeClr val="tx1"/>
                </a:solidFill>
                <a:latin typeface="Times New Roman" pitchFamily="18" charset="0"/>
              </a:defRPr>
            </a:lvl4pPr>
            <a:lvl5pPr marL="2057400" indent="-228600" defTabSz="942975">
              <a:spcBef>
                <a:spcPct val="30000"/>
              </a:spcBef>
              <a:defRPr sz="1200">
                <a:solidFill>
                  <a:schemeClr val="tx1"/>
                </a:solidFill>
                <a:latin typeface="Times New Roman" pitchFamily="18" charset="0"/>
              </a:defRPr>
            </a:lvl5pPr>
            <a:lvl6pPr marL="2514600" indent="-228600" defTabSz="942975" eaLnBrk="0" fontAlgn="base" hangingPunct="0">
              <a:spcBef>
                <a:spcPct val="30000"/>
              </a:spcBef>
              <a:spcAft>
                <a:spcPct val="0"/>
              </a:spcAft>
              <a:defRPr sz="1200">
                <a:solidFill>
                  <a:schemeClr val="tx1"/>
                </a:solidFill>
                <a:latin typeface="Times New Roman" pitchFamily="18" charset="0"/>
              </a:defRPr>
            </a:lvl6pPr>
            <a:lvl7pPr marL="2971800" indent="-228600" defTabSz="942975" eaLnBrk="0" fontAlgn="base" hangingPunct="0">
              <a:spcBef>
                <a:spcPct val="30000"/>
              </a:spcBef>
              <a:spcAft>
                <a:spcPct val="0"/>
              </a:spcAft>
              <a:defRPr sz="1200">
                <a:solidFill>
                  <a:schemeClr val="tx1"/>
                </a:solidFill>
                <a:latin typeface="Times New Roman" pitchFamily="18" charset="0"/>
              </a:defRPr>
            </a:lvl7pPr>
            <a:lvl8pPr marL="3429000" indent="-228600" defTabSz="942975" eaLnBrk="0" fontAlgn="base" hangingPunct="0">
              <a:spcBef>
                <a:spcPct val="30000"/>
              </a:spcBef>
              <a:spcAft>
                <a:spcPct val="0"/>
              </a:spcAft>
              <a:defRPr sz="1200">
                <a:solidFill>
                  <a:schemeClr val="tx1"/>
                </a:solidFill>
                <a:latin typeface="Times New Roman" pitchFamily="18" charset="0"/>
              </a:defRPr>
            </a:lvl8pPr>
            <a:lvl9pPr marL="3886200" indent="-228600" defTabSz="94297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6872C059-63F6-4960-9998-2B4CFC20E893}" type="slidenum">
              <a:rPr lang="en-US" altLang="en-US" smtClean="0"/>
              <a:pPr>
                <a:spcBef>
                  <a:spcPct val="0"/>
                </a:spcBef>
                <a:defRPr/>
              </a:pPr>
              <a:t>10</a:t>
            </a:fld>
            <a:endParaRPr lang="en-US"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dirty="0" smtClean="0">
                <a:latin typeface="Times New Roman" charset="0"/>
              </a:rPr>
              <a:t>https://</a:t>
            </a:r>
            <a:r>
              <a:rPr lang="en-US" altLang="en-US" dirty="0" err="1" smtClean="0">
                <a:latin typeface="Times New Roman" charset="0"/>
              </a:rPr>
              <a:t>www.cnn.com</a:t>
            </a:r>
            <a:r>
              <a:rPr lang="en-US" altLang="en-US" dirty="0" smtClean="0">
                <a:latin typeface="Times New Roman" charset="0"/>
              </a:rPr>
              <a:t>/style/article/emoji-</a:t>
            </a:r>
            <a:r>
              <a:rPr lang="en-US" altLang="en-US" dirty="0" err="1" smtClean="0">
                <a:latin typeface="Times New Roman" charset="0"/>
              </a:rPr>
              <a:t>shigetaka</a:t>
            </a:r>
            <a:r>
              <a:rPr lang="en-US" altLang="en-US" dirty="0" smtClean="0">
                <a:latin typeface="Times New Roman" charset="0"/>
              </a:rPr>
              <a:t>-</a:t>
            </a:r>
            <a:r>
              <a:rPr lang="en-US" altLang="en-US" dirty="0" err="1" smtClean="0">
                <a:latin typeface="Times New Roman" charset="0"/>
              </a:rPr>
              <a:t>kurita</a:t>
            </a:r>
            <a:r>
              <a:rPr lang="en-US" altLang="en-US" dirty="0" smtClean="0">
                <a:latin typeface="Times New Roman" charset="0"/>
              </a:rPr>
              <a:t>-standards-manual/</a:t>
            </a:r>
            <a:r>
              <a:rPr lang="en-US" altLang="en-US" dirty="0" err="1" smtClean="0">
                <a:latin typeface="Times New Roman" charset="0"/>
              </a:rPr>
              <a:t>index.html</a:t>
            </a:r>
            <a:endParaRPr lang="en-US" altLang="en-US" dirty="0">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2975">
              <a:spcBef>
                <a:spcPct val="30000"/>
              </a:spcBef>
              <a:defRPr sz="1200">
                <a:solidFill>
                  <a:schemeClr val="tx1"/>
                </a:solidFill>
                <a:latin typeface="Times New Roman" pitchFamily="18" charset="0"/>
              </a:defRPr>
            </a:lvl1pPr>
            <a:lvl2pPr marL="742950" indent="-285750" defTabSz="942975">
              <a:spcBef>
                <a:spcPct val="30000"/>
              </a:spcBef>
              <a:defRPr sz="1200">
                <a:solidFill>
                  <a:schemeClr val="tx1"/>
                </a:solidFill>
                <a:latin typeface="Times New Roman" pitchFamily="18" charset="0"/>
              </a:defRPr>
            </a:lvl2pPr>
            <a:lvl3pPr marL="1143000" indent="-228600" defTabSz="942975">
              <a:spcBef>
                <a:spcPct val="30000"/>
              </a:spcBef>
              <a:defRPr sz="1200">
                <a:solidFill>
                  <a:schemeClr val="tx1"/>
                </a:solidFill>
                <a:latin typeface="Times New Roman" pitchFamily="18" charset="0"/>
              </a:defRPr>
            </a:lvl3pPr>
            <a:lvl4pPr marL="1600200" indent="-228600" defTabSz="942975">
              <a:spcBef>
                <a:spcPct val="30000"/>
              </a:spcBef>
              <a:defRPr sz="1200">
                <a:solidFill>
                  <a:schemeClr val="tx1"/>
                </a:solidFill>
                <a:latin typeface="Times New Roman" pitchFamily="18" charset="0"/>
              </a:defRPr>
            </a:lvl4pPr>
            <a:lvl5pPr marL="2057400" indent="-228600" defTabSz="942975">
              <a:spcBef>
                <a:spcPct val="30000"/>
              </a:spcBef>
              <a:defRPr sz="1200">
                <a:solidFill>
                  <a:schemeClr val="tx1"/>
                </a:solidFill>
                <a:latin typeface="Times New Roman" pitchFamily="18" charset="0"/>
              </a:defRPr>
            </a:lvl5pPr>
            <a:lvl6pPr marL="2514600" indent="-228600" defTabSz="942975" eaLnBrk="0" fontAlgn="base" hangingPunct="0">
              <a:spcBef>
                <a:spcPct val="30000"/>
              </a:spcBef>
              <a:spcAft>
                <a:spcPct val="0"/>
              </a:spcAft>
              <a:defRPr sz="1200">
                <a:solidFill>
                  <a:schemeClr val="tx1"/>
                </a:solidFill>
                <a:latin typeface="Times New Roman" pitchFamily="18" charset="0"/>
              </a:defRPr>
            </a:lvl6pPr>
            <a:lvl7pPr marL="2971800" indent="-228600" defTabSz="942975" eaLnBrk="0" fontAlgn="base" hangingPunct="0">
              <a:spcBef>
                <a:spcPct val="30000"/>
              </a:spcBef>
              <a:spcAft>
                <a:spcPct val="0"/>
              </a:spcAft>
              <a:defRPr sz="1200">
                <a:solidFill>
                  <a:schemeClr val="tx1"/>
                </a:solidFill>
                <a:latin typeface="Times New Roman" pitchFamily="18" charset="0"/>
              </a:defRPr>
            </a:lvl7pPr>
            <a:lvl8pPr marL="3429000" indent="-228600" defTabSz="942975" eaLnBrk="0" fontAlgn="base" hangingPunct="0">
              <a:spcBef>
                <a:spcPct val="30000"/>
              </a:spcBef>
              <a:spcAft>
                <a:spcPct val="0"/>
              </a:spcAft>
              <a:defRPr sz="1200">
                <a:solidFill>
                  <a:schemeClr val="tx1"/>
                </a:solidFill>
                <a:latin typeface="Times New Roman" pitchFamily="18" charset="0"/>
              </a:defRPr>
            </a:lvl8pPr>
            <a:lvl9pPr marL="3886200" indent="-228600" defTabSz="94297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51143D0F-8480-4BC8-AFE7-9033C81B1A07}" type="slidenum">
              <a:rPr lang="en-US" altLang="en-US" smtClean="0"/>
              <a:pPr>
                <a:spcBef>
                  <a:spcPct val="0"/>
                </a:spcBef>
                <a:defRPr/>
              </a:pPr>
              <a:t>11</a:t>
            </a:fld>
            <a:endParaRPr lang="en-US" alt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2975">
              <a:spcBef>
                <a:spcPct val="30000"/>
              </a:spcBef>
              <a:defRPr sz="1200">
                <a:solidFill>
                  <a:schemeClr val="tx1"/>
                </a:solidFill>
                <a:latin typeface="Times New Roman" pitchFamily="18" charset="0"/>
              </a:defRPr>
            </a:lvl1pPr>
            <a:lvl2pPr marL="742950" indent="-285750" defTabSz="942975">
              <a:spcBef>
                <a:spcPct val="30000"/>
              </a:spcBef>
              <a:defRPr sz="1200">
                <a:solidFill>
                  <a:schemeClr val="tx1"/>
                </a:solidFill>
                <a:latin typeface="Times New Roman" pitchFamily="18" charset="0"/>
              </a:defRPr>
            </a:lvl2pPr>
            <a:lvl3pPr marL="1143000" indent="-228600" defTabSz="942975">
              <a:spcBef>
                <a:spcPct val="30000"/>
              </a:spcBef>
              <a:defRPr sz="1200">
                <a:solidFill>
                  <a:schemeClr val="tx1"/>
                </a:solidFill>
                <a:latin typeface="Times New Roman" pitchFamily="18" charset="0"/>
              </a:defRPr>
            </a:lvl3pPr>
            <a:lvl4pPr marL="1600200" indent="-228600" defTabSz="942975">
              <a:spcBef>
                <a:spcPct val="30000"/>
              </a:spcBef>
              <a:defRPr sz="1200">
                <a:solidFill>
                  <a:schemeClr val="tx1"/>
                </a:solidFill>
                <a:latin typeface="Times New Roman" pitchFamily="18" charset="0"/>
              </a:defRPr>
            </a:lvl4pPr>
            <a:lvl5pPr marL="2057400" indent="-228600" defTabSz="942975">
              <a:spcBef>
                <a:spcPct val="30000"/>
              </a:spcBef>
              <a:defRPr sz="1200">
                <a:solidFill>
                  <a:schemeClr val="tx1"/>
                </a:solidFill>
                <a:latin typeface="Times New Roman" pitchFamily="18" charset="0"/>
              </a:defRPr>
            </a:lvl5pPr>
            <a:lvl6pPr marL="2514600" indent="-228600" defTabSz="942975" eaLnBrk="0" fontAlgn="base" hangingPunct="0">
              <a:spcBef>
                <a:spcPct val="30000"/>
              </a:spcBef>
              <a:spcAft>
                <a:spcPct val="0"/>
              </a:spcAft>
              <a:defRPr sz="1200">
                <a:solidFill>
                  <a:schemeClr val="tx1"/>
                </a:solidFill>
                <a:latin typeface="Times New Roman" pitchFamily="18" charset="0"/>
              </a:defRPr>
            </a:lvl6pPr>
            <a:lvl7pPr marL="2971800" indent="-228600" defTabSz="942975" eaLnBrk="0" fontAlgn="base" hangingPunct="0">
              <a:spcBef>
                <a:spcPct val="30000"/>
              </a:spcBef>
              <a:spcAft>
                <a:spcPct val="0"/>
              </a:spcAft>
              <a:defRPr sz="1200">
                <a:solidFill>
                  <a:schemeClr val="tx1"/>
                </a:solidFill>
                <a:latin typeface="Times New Roman" pitchFamily="18" charset="0"/>
              </a:defRPr>
            </a:lvl7pPr>
            <a:lvl8pPr marL="3429000" indent="-228600" defTabSz="942975" eaLnBrk="0" fontAlgn="base" hangingPunct="0">
              <a:spcBef>
                <a:spcPct val="30000"/>
              </a:spcBef>
              <a:spcAft>
                <a:spcPct val="0"/>
              </a:spcAft>
              <a:defRPr sz="1200">
                <a:solidFill>
                  <a:schemeClr val="tx1"/>
                </a:solidFill>
                <a:latin typeface="Times New Roman" pitchFamily="18" charset="0"/>
              </a:defRPr>
            </a:lvl8pPr>
            <a:lvl9pPr marL="3886200" indent="-228600" defTabSz="94297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AFCB3276-2448-4C83-83E1-AC7CFCDDA686}" type="slidenum">
              <a:rPr lang="en-US" altLang="en-US" smtClean="0"/>
              <a:pPr>
                <a:spcBef>
                  <a:spcPct val="0"/>
                </a:spcBef>
                <a:defRPr/>
              </a:pPr>
              <a:t>12</a:t>
            </a:fld>
            <a:endParaRPr lang="en-US" alt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zh-CN" smtClean="0">
                <a:latin typeface="Comic Sans MS" pitchFamily="66" charset="0"/>
              </a:rPr>
              <a:t>Both</a:t>
            </a:r>
            <a:r>
              <a:rPr lang="zh-CN" altLang="en-US" smtClean="0">
                <a:latin typeface="Comic Sans MS" pitchFamily="66" charset="0"/>
              </a:rPr>
              <a:t> </a:t>
            </a:r>
            <a:r>
              <a:rPr lang="en-US" altLang="zh-CN" smtClean="0">
                <a:latin typeface="Comic Sans MS" pitchFamily="66" charset="0"/>
              </a:rPr>
              <a:t>animals</a:t>
            </a:r>
            <a:r>
              <a:rPr lang="zh-CN" altLang="en-US" smtClean="0">
                <a:latin typeface="Comic Sans MS" pitchFamily="66" charset="0"/>
              </a:rPr>
              <a:t> </a:t>
            </a:r>
            <a:r>
              <a:rPr lang="en-US" altLang="zh-CN" smtClean="0">
                <a:latin typeface="Comic Sans MS" pitchFamily="66" charset="0"/>
              </a:rPr>
              <a:t>and</a:t>
            </a:r>
            <a:r>
              <a:rPr lang="zh-CN" altLang="en-US" smtClean="0">
                <a:latin typeface="Comic Sans MS" pitchFamily="66" charset="0"/>
              </a:rPr>
              <a:t> </a:t>
            </a:r>
            <a:r>
              <a:rPr lang="en-US" altLang="zh-CN" smtClean="0">
                <a:latin typeface="Comic Sans MS" pitchFamily="66" charset="0"/>
              </a:rPr>
              <a:t>humans</a:t>
            </a:r>
            <a:r>
              <a:rPr lang="zh-CN" altLang="en-US" smtClean="0">
                <a:latin typeface="Comic Sans MS" pitchFamily="66" charset="0"/>
              </a:rPr>
              <a:t> </a:t>
            </a:r>
            <a:r>
              <a:rPr lang="en-US" altLang="zh-CN" smtClean="0">
                <a:latin typeface="Comic Sans MS" pitchFamily="66" charset="0"/>
              </a:rPr>
              <a:t>uses</a:t>
            </a:r>
            <a:r>
              <a:rPr lang="zh-CN" altLang="en-US" smtClean="0">
                <a:latin typeface="Comic Sans MS" pitchFamily="66" charset="0"/>
              </a:rPr>
              <a:t> </a:t>
            </a:r>
            <a:r>
              <a:rPr lang="en-US" altLang="zh-CN" smtClean="0">
                <a:latin typeface="Comic Sans MS" pitchFamily="66" charset="0"/>
              </a:rPr>
              <a:t>a</a:t>
            </a:r>
            <a:r>
              <a:rPr lang="zh-CN" altLang="en-US" smtClean="0">
                <a:latin typeface="Comic Sans MS" pitchFamily="66" charset="0"/>
              </a:rPr>
              <a:t> </a:t>
            </a:r>
            <a:r>
              <a:rPr lang="en-US" altLang="zh-CN" smtClean="0">
                <a:latin typeface="Comic Sans MS" pitchFamily="66" charset="0"/>
              </a:rPr>
              <a:t>lots</a:t>
            </a:r>
            <a:r>
              <a:rPr lang="zh-CN" altLang="en-US" smtClean="0">
                <a:latin typeface="Comic Sans MS" pitchFamily="66" charset="0"/>
              </a:rPr>
              <a:t> </a:t>
            </a:r>
            <a:r>
              <a:rPr lang="en-US" altLang="zh-CN" smtClean="0">
                <a:latin typeface="Comic Sans MS" pitchFamily="66" charset="0"/>
              </a:rPr>
              <a:t>of</a:t>
            </a:r>
            <a:r>
              <a:rPr lang="zh-CN" altLang="en-US" smtClean="0">
                <a:latin typeface="Comic Sans MS" pitchFamily="66" charset="0"/>
              </a:rPr>
              <a:t> </a:t>
            </a:r>
            <a:r>
              <a:rPr lang="en-US" altLang="zh-CN" b="1" smtClean="0">
                <a:solidFill>
                  <a:srgbClr val="FF0000"/>
                </a:solidFill>
                <a:latin typeface="Comic Sans MS" pitchFamily="66" charset="0"/>
              </a:rPr>
              <a:t>signs</a:t>
            </a:r>
            <a:r>
              <a:rPr lang="zh-CN" altLang="en-US" smtClean="0">
                <a:latin typeface="Comic Sans MS" pitchFamily="66" charset="0"/>
              </a:rPr>
              <a:t> </a:t>
            </a:r>
            <a:r>
              <a:rPr lang="en-US" altLang="zh-CN" smtClean="0">
                <a:latin typeface="Comic Sans MS" pitchFamily="66" charset="0"/>
              </a:rPr>
              <a:t>to</a:t>
            </a:r>
            <a:r>
              <a:rPr lang="zh-CN" altLang="en-US" smtClean="0">
                <a:latin typeface="Comic Sans MS" pitchFamily="66" charset="0"/>
              </a:rPr>
              <a:t> </a:t>
            </a:r>
            <a:r>
              <a:rPr lang="en-US" altLang="zh-CN" smtClean="0">
                <a:latin typeface="Comic Sans MS" pitchFamily="66" charset="0"/>
              </a:rPr>
              <a:t>express</a:t>
            </a:r>
            <a:r>
              <a:rPr lang="zh-CN" altLang="en-US" smtClean="0">
                <a:latin typeface="Comic Sans MS" pitchFamily="66" charset="0"/>
              </a:rPr>
              <a:t> </a:t>
            </a:r>
            <a:r>
              <a:rPr lang="en-US" altLang="zh-CN" smtClean="0">
                <a:latin typeface="Comic Sans MS" pitchFamily="66" charset="0"/>
              </a:rPr>
              <a:t>meanings.</a:t>
            </a:r>
            <a:r>
              <a:rPr lang="zh-CN" altLang="en-US" smtClean="0">
                <a:latin typeface="Comic Sans MS" pitchFamily="66" charset="0"/>
              </a:rPr>
              <a:t> </a:t>
            </a:r>
            <a:endParaRPr lang="en-US" altLang="zh-CN" smtClean="0">
              <a:latin typeface="Comic Sans MS" pitchFamily="66" charset="0"/>
            </a:endParaRPr>
          </a:p>
          <a:p>
            <a:pPr eaLnBrk="1" hangingPunct="1">
              <a:defRPr/>
            </a:pPr>
            <a:endParaRPr lang="en-US" altLang="en-US" smtClean="0">
              <a:latin typeface="Comic Sans MS" pitchFamily="66" charset="0"/>
            </a:endParaRPr>
          </a:p>
          <a:p>
            <a:pPr eaLnBrk="1" hangingPunct="1">
              <a:defRPr/>
            </a:pPr>
            <a:r>
              <a:rPr lang="en-US" altLang="zh-CN" smtClean="0">
                <a:latin typeface="Comic Sans MS" pitchFamily="66" charset="0"/>
              </a:rPr>
              <a:t>Lexicon</a:t>
            </a:r>
            <a:r>
              <a:rPr lang="zh-CN" altLang="en-US" smtClean="0">
                <a:latin typeface="Comic Sans MS" pitchFamily="66" charset="0"/>
              </a:rPr>
              <a:t> </a:t>
            </a:r>
            <a:r>
              <a:rPr lang="en-US" altLang="zh-CN" smtClean="0">
                <a:latin typeface="Comic Sans MS" pitchFamily="66" charset="0"/>
              </a:rPr>
              <a:t>meaning</a:t>
            </a:r>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2975">
              <a:spcBef>
                <a:spcPct val="30000"/>
              </a:spcBef>
              <a:defRPr sz="1200">
                <a:solidFill>
                  <a:schemeClr val="tx1"/>
                </a:solidFill>
                <a:latin typeface="Times New Roman" pitchFamily="18" charset="0"/>
              </a:defRPr>
            </a:lvl1pPr>
            <a:lvl2pPr marL="742950" indent="-285750" defTabSz="942975">
              <a:spcBef>
                <a:spcPct val="30000"/>
              </a:spcBef>
              <a:defRPr sz="1200">
                <a:solidFill>
                  <a:schemeClr val="tx1"/>
                </a:solidFill>
                <a:latin typeface="Times New Roman" pitchFamily="18" charset="0"/>
              </a:defRPr>
            </a:lvl2pPr>
            <a:lvl3pPr marL="1143000" indent="-228600" defTabSz="942975">
              <a:spcBef>
                <a:spcPct val="30000"/>
              </a:spcBef>
              <a:defRPr sz="1200">
                <a:solidFill>
                  <a:schemeClr val="tx1"/>
                </a:solidFill>
                <a:latin typeface="Times New Roman" pitchFamily="18" charset="0"/>
              </a:defRPr>
            </a:lvl3pPr>
            <a:lvl4pPr marL="1600200" indent="-228600" defTabSz="942975">
              <a:spcBef>
                <a:spcPct val="30000"/>
              </a:spcBef>
              <a:defRPr sz="1200">
                <a:solidFill>
                  <a:schemeClr val="tx1"/>
                </a:solidFill>
                <a:latin typeface="Times New Roman" pitchFamily="18" charset="0"/>
              </a:defRPr>
            </a:lvl4pPr>
            <a:lvl5pPr marL="2057400" indent="-228600" defTabSz="942975">
              <a:spcBef>
                <a:spcPct val="30000"/>
              </a:spcBef>
              <a:defRPr sz="1200">
                <a:solidFill>
                  <a:schemeClr val="tx1"/>
                </a:solidFill>
                <a:latin typeface="Times New Roman" pitchFamily="18" charset="0"/>
              </a:defRPr>
            </a:lvl5pPr>
            <a:lvl6pPr marL="2514600" indent="-228600" defTabSz="942975" eaLnBrk="0" fontAlgn="base" hangingPunct="0">
              <a:spcBef>
                <a:spcPct val="30000"/>
              </a:spcBef>
              <a:spcAft>
                <a:spcPct val="0"/>
              </a:spcAft>
              <a:defRPr sz="1200">
                <a:solidFill>
                  <a:schemeClr val="tx1"/>
                </a:solidFill>
                <a:latin typeface="Times New Roman" pitchFamily="18" charset="0"/>
              </a:defRPr>
            </a:lvl6pPr>
            <a:lvl7pPr marL="2971800" indent="-228600" defTabSz="942975" eaLnBrk="0" fontAlgn="base" hangingPunct="0">
              <a:spcBef>
                <a:spcPct val="30000"/>
              </a:spcBef>
              <a:spcAft>
                <a:spcPct val="0"/>
              </a:spcAft>
              <a:defRPr sz="1200">
                <a:solidFill>
                  <a:schemeClr val="tx1"/>
                </a:solidFill>
                <a:latin typeface="Times New Roman" pitchFamily="18" charset="0"/>
              </a:defRPr>
            </a:lvl7pPr>
            <a:lvl8pPr marL="3429000" indent="-228600" defTabSz="942975" eaLnBrk="0" fontAlgn="base" hangingPunct="0">
              <a:spcBef>
                <a:spcPct val="30000"/>
              </a:spcBef>
              <a:spcAft>
                <a:spcPct val="0"/>
              </a:spcAft>
              <a:defRPr sz="1200">
                <a:solidFill>
                  <a:schemeClr val="tx1"/>
                </a:solidFill>
                <a:latin typeface="Times New Roman" pitchFamily="18" charset="0"/>
              </a:defRPr>
            </a:lvl8pPr>
            <a:lvl9pPr marL="3886200" indent="-228600" defTabSz="94297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860D3936-9655-49F7-AA6A-E117BCD58D26}" type="slidenum">
              <a:rPr lang="en-US" altLang="en-US" smtClean="0"/>
              <a:pPr>
                <a:spcBef>
                  <a:spcPct val="0"/>
                </a:spcBef>
                <a:defRPr/>
              </a:pPr>
              <a:t>13</a:t>
            </a:fld>
            <a:endParaRPr lang="en-US" alt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smtClean="0"/>
              <a:t>https://www.emojimeanings.net/list-animals-nature-whatsapp</a:t>
            </a:r>
          </a:p>
          <a:p>
            <a:pPr eaLnBrk="1" hangingPunct="1">
              <a:defRPr/>
            </a:pPr>
            <a:endParaRPr lang="en-US" altLang="en-US" smtClean="0"/>
          </a:p>
          <a:p>
            <a:pPr eaLnBrk="1" hangingPunct="1">
              <a:defRPr/>
            </a:pPr>
            <a:r>
              <a:rPr lang="en-US" altLang="en-US" b="1" smtClean="0"/>
              <a:t>See-No-Evil Monkey</a:t>
            </a:r>
            <a:r>
              <a:rPr lang="en-US" altLang="en-US" smtClean="0"/>
              <a:t/>
            </a:r>
            <a:br>
              <a:rPr lang="en-US" altLang="en-US" smtClean="0"/>
            </a:br>
            <a:r>
              <a:rPr lang="en-US" altLang="en-US" smtClean="0"/>
              <a:t>Monkey with two hands in front of its eyes. Closes its eyes to the world so as not to see anything bad or cruel, or is embarrassed. Mizaru is one of the three wise monkeys. In a sense, ignoring bad things.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2975">
              <a:spcBef>
                <a:spcPct val="30000"/>
              </a:spcBef>
              <a:defRPr sz="1200">
                <a:solidFill>
                  <a:schemeClr val="tx1"/>
                </a:solidFill>
                <a:latin typeface="Times New Roman" pitchFamily="18" charset="0"/>
              </a:defRPr>
            </a:lvl1pPr>
            <a:lvl2pPr marL="742950" indent="-285750" defTabSz="942975">
              <a:spcBef>
                <a:spcPct val="30000"/>
              </a:spcBef>
              <a:defRPr sz="1200">
                <a:solidFill>
                  <a:schemeClr val="tx1"/>
                </a:solidFill>
                <a:latin typeface="Times New Roman" pitchFamily="18" charset="0"/>
              </a:defRPr>
            </a:lvl2pPr>
            <a:lvl3pPr marL="1143000" indent="-228600" defTabSz="942975">
              <a:spcBef>
                <a:spcPct val="30000"/>
              </a:spcBef>
              <a:defRPr sz="1200">
                <a:solidFill>
                  <a:schemeClr val="tx1"/>
                </a:solidFill>
                <a:latin typeface="Times New Roman" pitchFamily="18" charset="0"/>
              </a:defRPr>
            </a:lvl3pPr>
            <a:lvl4pPr marL="1600200" indent="-228600" defTabSz="942975">
              <a:spcBef>
                <a:spcPct val="30000"/>
              </a:spcBef>
              <a:defRPr sz="1200">
                <a:solidFill>
                  <a:schemeClr val="tx1"/>
                </a:solidFill>
                <a:latin typeface="Times New Roman" pitchFamily="18" charset="0"/>
              </a:defRPr>
            </a:lvl4pPr>
            <a:lvl5pPr marL="2057400" indent="-228600" defTabSz="942975">
              <a:spcBef>
                <a:spcPct val="30000"/>
              </a:spcBef>
              <a:defRPr sz="1200">
                <a:solidFill>
                  <a:schemeClr val="tx1"/>
                </a:solidFill>
                <a:latin typeface="Times New Roman" pitchFamily="18" charset="0"/>
              </a:defRPr>
            </a:lvl5pPr>
            <a:lvl6pPr marL="2514600" indent="-228600" defTabSz="942975" eaLnBrk="0" fontAlgn="base" hangingPunct="0">
              <a:spcBef>
                <a:spcPct val="30000"/>
              </a:spcBef>
              <a:spcAft>
                <a:spcPct val="0"/>
              </a:spcAft>
              <a:defRPr sz="1200">
                <a:solidFill>
                  <a:schemeClr val="tx1"/>
                </a:solidFill>
                <a:latin typeface="Times New Roman" pitchFamily="18" charset="0"/>
              </a:defRPr>
            </a:lvl6pPr>
            <a:lvl7pPr marL="2971800" indent="-228600" defTabSz="942975" eaLnBrk="0" fontAlgn="base" hangingPunct="0">
              <a:spcBef>
                <a:spcPct val="30000"/>
              </a:spcBef>
              <a:spcAft>
                <a:spcPct val="0"/>
              </a:spcAft>
              <a:defRPr sz="1200">
                <a:solidFill>
                  <a:schemeClr val="tx1"/>
                </a:solidFill>
                <a:latin typeface="Times New Roman" pitchFamily="18" charset="0"/>
              </a:defRPr>
            </a:lvl7pPr>
            <a:lvl8pPr marL="3429000" indent="-228600" defTabSz="942975" eaLnBrk="0" fontAlgn="base" hangingPunct="0">
              <a:spcBef>
                <a:spcPct val="30000"/>
              </a:spcBef>
              <a:spcAft>
                <a:spcPct val="0"/>
              </a:spcAft>
              <a:defRPr sz="1200">
                <a:solidFill>
                  <a:schemeClr val="tx1"/>
                </a:solidFill>
                <a:latin typeface="Times New Roman" pitchFamily="18" charset="0"/>
              </a:defRPr>
            </a:lvl8pPr>
            <a:lvl9pPr marL="3886200" indent="-228600" defTabSz="94297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B8381947-3958-4631-BDBD-16CA3FC087A4}" type="slidenum">
              <a:rPr lang="en-US" altLang="en-US" smtClean="0"/>
              <a:pPr>
                <a:spcBef>
                  <a:spcPct val="0"/>
                </a:spcBef>
                <a:defRPr/>
              </a:pPr>
              <a:t>14</a:t>
            </a:fld>
            <a:endParaRPr lang="en-US" alt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2975">
              <a:spcBef>
                <a:spcPct val="30000"/>
              </a:spcBef>
              <a:defRPr sz="1200">
                <a:solidFill>
                  <a:schemeClr val="tx1"/>
                </a:solidFill>
                <a:latin typeface="Times New Roman" pitchFamily="18" charset="0"/>
              </a:defRPr>
            </a:lvl1pPr>
            <a:lvl2pPr marL="742950" indent="-285750" defTabSz="942975">
              <a:spcBef>
                <a:spcPct val="30000"/>
              </a:spcBef>
              <a:defRPr sz="1200">
                <a:solidFill>
                  <a:schemeClr val="tx1"/>
                </a:solidFill>
                <a:latin typeface="Times New Roman" pitchFamily="18" charset="0"/>
              </a:defRPr>
            </a:lvl2pPr>
            <a:lvl3pPr marL="1143000" indent="-228600" defTabSz="942975">
              <a:spcBef>
                <a:spcPct val="30000"/>
              </a:spcBef>
              <a:defRPr sz="1200">
                <a:solidFill>
                  <a:schemeClr val="tx1"/>
                </a:solidFill>
                <a:latin typeface="Times New Roman" pitchFamily="18" charset="0"/>
              </a:defRPr>
            </a:lvl3pPr>
            <a:lvl4pPr marL="1600200" indent="-228600" defTabSz="942975">
              <a:spcBef>
                <a:spcPct val="30000"/>
              </a:spcBef>
              <a:defRPr sz="1200">
                <a:solidFill>
                  <a:schemeClr val="tx1"/>
                </a:solidFill>
                <a:latin typeface="Times New Roman" pitchFamily="18" charset="0"/>
              </a:defRPr>
            </a:lvl4pPr>
            <a:lvl5pPr marL="2057400" indent="-228600" defTabSz="942975">
              <a:spcBef>
                <a:spcPct val="30000"/>
              </a:spcBef>
              <a:defRPr sz="1200">
                <a:solidFill>
                  <a:schemeClr val="tx1"/>
                </a:solidFill>
                <a:latin typeface="Times New Roman" pitchFamily="18" charset="0"/>
              </a:defRPr>
            </a:lvl5pPr>
            <a:lvl6pPr marL="2514600" indent="-228600" defTabSz="942975" eaLnBrk="0" fontAlgn="base" hangingPunct="0">
              <a:spcBef>
                <a:spcPct val="30000"/>
              </a:spcBef>
              <a:spcAft>
                <a:spcPct val="0"/>
              </a:spcAft>
              <a:defRPr sz="1200">
                <a:solidFill>
                  <a:schemeClr val="tx1"/>
                </a:solidFill>
                <a:latin typeface="Times New Roman" pitchFamily="18" charset="0"/>
              </a:defRPr>
            </a:lvl6pPr>
            <a:lvl7pPr marL="2971800" indent="-228600" defTabSz="942975" eaLnBrk="0" fontAlgn="base" hangingPunct="0">
              <a:spcBef>
                <a:spcPct val="30000"/>
              </a:spcBef>
              <a:spcAft>
                <a:spcPct val="0"/>
              </a:spcAft>
              <a:defRPr sz="1200">
                <a:solidFill>
                  <a:schemeClr val="tx1"/>
                </a:solidFill>
                <a:latin typeface="Times New Roman" pitchFamily="18" charset="0"/>
              </a:defRPr>
            </a:lvl7pPr>
            <a:lvl8pPr marL="3429000" indent="-228600" defTabSz="942975" eaLnBrk="0" fontAlgn="base" hangingPunct="0">
              <a:spcBef>
                <a:spcPct val="30000"/>
              </a:spcBef>
              <a:spcAft>
                <a:spcPct val="0"/>
              </a:spcAft>
              <a:defRPr sz="1200">
                <a:solidFill>
                  <a:schemeClr val="tx1"/>
                </a:solidFill>
                <a:latin typeface="Times New Roman" pitchFamily="18" charset="0"/>
              </a:defRPr>
            </a:lvl8pPr>
            <a:lvl9pPr marL="3886200" indent="-228600" defTabSz="94297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07D483EC-4E0A-494C-B9B1-67818BAA62CF}" type="slidenum">
              <a:rPr lang="en-US" altLang="en-US" smtClean="0"/>
              <a:pPr>
                <a:spcBef>
                  <a:spcPct val="0"/>
                </a:spcBef>
                <a:defRPr/>
              </a:pPr>
              <a:t>15</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2975">
              <a:spcBef>
                <a:spcPct val="30000"/>
              </a:spcBef>
              <a:defRPr sz="1200">
                <a:solidFill>
                  <a:schemeClr val="tx1"/>
                </a:solidFill>
                <a:latin typeface="Times New Roman" pitchFamily="18" charset="0"/>
              </a:defRPr>
            </a:lvl1pPr>
            <a:lvl2pPr marL="742950" indent="-285750" defTabSz="942975">
              <a:spcBef>
                <a:spcPct val="30000"/>
              </a:spcBef>
              <a:defRPr sz="1200">
                <a:solidFill>
                  <a:schemeClr val="tx1"/>
                </a:solidFill>
                <a:latin typeface="Times New Roman" pitchFamily="18" charset="0"/>
              </a:defRPr>
            </a:lvl2pPr>
            <a:lvl3pPr marL="1143000" indent="-228600" defTabSz="942975">
              <a:spcBef>
                <a:spcPct val="30000"/>
              </a:spcBef>
              <a:defRPr sz="1200">
                <a:solidFill>
                  <a:schemeClr val="tx1"/>
                </a:solidFill>
                <a:latin typeface="Times New Roman" pitchFamily="18" charset="0"/>
              </a:defRPr>
            </a:lvl3pPr>
            <a:lvl4pPr marL="1600200" indent="-228600" defTabSz="942975">
              <a:spcBef>
                <a:spcPct val="30000"/>
              </a:spcBef>
              <a:defRPr sz="1200">
                <a:solidFill>
                  <a:schemeClr val="tx1"/>
                </a:solidFill>
                <a:latin typeface="Times New Roman" pitchFamily="18" charset="0"/>
              </a:defRPr>
            </a:lvl4pPr>
            <a:lvl5pPr marL="2057400" indent="-228600" defTabSz="942975">
              <a:spcBef>
                <a:spcPct val="30000"/>
              </a:spcBef>
              <a:defRPr sz="1200">
                <a:solidFill>
                  <a:schemeClr val="tx1"/>
                </a:solidFill>
                <a:latin typeface="Times New Roman" pitchFamily="18" charset="0"/>
              </a:defRPr>
            </a:lvl5pPr>
            <a:lvl6pPr marL="2514600" indent="-228600" defTabSz="942975" eaLnBrk="0" fontAlgn="base" hangingPunct="0">
              <a:spcBef>
                <a:spcPct val="30000"/>
              </a:spcBef>
              <a:spcAft>
                <a:spcPct val="0"/>
              </a:spcAft>
              <a:defRPr sz="1200">
                <a:solidFill>
                  <a:schemeClr val="tx1"/>
                </a:solidFill>
                <a:latin typeface="Times New Roman" pitchFamily="18" charset="0"/>
              </a:defRPr>
            </a:lvl6pPr>
            <a:lvl7pPr marL="2971800" indent="-228600" defTabSz="942975" eaLnBrk="0" fontAlgn="base" hangingPunct="0">
              <a:spcBef>
                <a:spcPct val="30000"/>
              </a:spcBef>
              <a:spcAft>
                <a:spcPct val="0"/>
              </a:spcAft>
              <a:defRPr sz="1200">
                <a:solidFill>
                  <a:schemeClr val="tx1"/>
                </a:solidFill>
                <a:latin typeface="Times New Roman" pitchFamily="18" charset="0"/>
              </a:defRPr>
            </a:lvl7pPr>
            <a:lvl8pPr marL="3429000" indent="-228600" defTabSz="942975" eaLnBrk="0" fontAlgn="base" hangingPunct="0">
              <a:spcBef>
                <a:spcPct val="30000"/>
              </a:spcBef>
              <a:spcAft>
                <a:spcPct val="0"/>
              </a:spcAft>
              <a:defRPr sz="1200">
                <a:solidFill>
                  <a:schemeClr val="tx1"/>
                </a:solidFill>
                <a:latin typeface="Times New Roman" pitchFamily="18" charset="0"/>
              </a:defRPr>
            </a:lvl8pPr>
            <a:lvl9pPr marL="3886200" indent="-228600" defTabSz="94297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D145DC46-301A-47E6-AF3D-D7EB55B60B9A}" type="slidenum">
              <a:rPr lang="en-US" altLang="en-US" smtClean="0"/>
              <a:pPr>
                <a:spcBef>
                  <a:spcPct val="0"/>
                </a:spcBef>
                <a:defRPr/>
              </a:pPr>
              <a:t>16</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2975">
              <a:spcBef>
                <a:spcPct val="30000"/>
              </a:spcBef>
              <a:defRPr sz="1200">
                <a:solidFill>
                  <a:schemeClr val="tx1"/>
                </a:solidFill>
                <a:latin typeface="Times New Roman" pitchFamily="18" charset="0"/>
              </a:defRPr>
            </a:lvl1pPr>
            <a:lvl2pPr marL="742950" indent="-285750" defTabSz="942975">
              <a:spcBef>
                <a:spcPct val="30000"/>
              </a:spcBef>
              <a:defRPr sz="1200">
                <a:solidFill>
                  <a:schemeClr val="tx1"/>
                </a:solidFill>
                <a:latin typeface="Times New Roman" pitchFamily="18" charset="0"/>
              </a:defRPr>
            </a:lvl2pPr>
            <a:lvl3pPr marL="1143000" indent="-228600" defTabSz="942975">
              <a:spcBef>
                <a:spcPct val="30000"/>
              </a:spcBef>
              <a:defRPr sz="1200">
                <a:solidFill>
                  <a:schemeClr val="tx1"/>
                </a:solidFill>
                <a:latin typeface="Times New Roman" pitchFamily="18" charset="0"/>
              </a:defRPr>
            </a:lvl3pPr>
            <a:lvl4pPr marL="1600200" indent="-228600" defTabSz="942975">
              <a:spcBef>
                <a:spcPct val="30000"/>
              </a:spcBef>
              <a:defRPr sz="1200">
                <a:solidFill>
                  <a:schemeClr val="tx1"/>
                </a:solidFill>
                <a:latin typeface="Times New Roman" pitchFamily="18" charset="0"/>
              </a:defRPr>
            </a:lvl4pPr>
            <a:lvl5pPr marL="2057400" indent="-228600" defTabSz="942975">
              <a:spcBef>
                <a:spcPct val="30000"/>
              </a:spcBef>
              <a:defRPr sz="1200">
                <a:solidFill>
                  <a:schemeClr val="tx1"/>
                </a:solidFill>
                <a:latin typeface="Times New Roman" pitchFamily="18" charset="0"/>
              </a:defRPr>
            </a:lvl5pPr>
            <a:lvl6pPr marL="2514600" indent="-228600" defTabSz="942975" eaLnBrk="0" fontAlgn="base" hangingPunct="0">
              <a:spcBef>
                <a:spcPct val="30000"/>
              </a:spcBef>
              <a:spcAft>
                <a:spcPct val="0"/>
              </a:spcAft>
              <a:defRPr sz="1200">
                <a:solidFill>
                  <a:schemeClr val="tx1"/>
                </a:solidFill>
                <a:latin typeface="Times New Roman" pitchFamily="18" charset="0"/>
              </a:defRPr>
            </a:lvl6pPr>
            <a:lvl7pPr marL="2971800" indent="-228600" defTabSz="942975" eaLnBrk="0" fontAlgn="base" hangingPunct="0">
              <a:spcBef>
                <a:spcPct val="30000"/>
              </a:spcBef>
              <a:spcAft>
                <a:spcPct val="0"/>
              </a:spcAft>
              <a:defRPr sz="1200">
                <a:solidFill>
                  <a:schemeClr val="tx1"/>
                </a:solidFill>
                <a:latin typeface="Times New Roman" pitchFamily="18" charset="0"/>
              </a:defRPr>
            </a:lvl7pPr>
            <a:lvl8pPr marL="3429000" indent="-228600" defTabSz="942975" eaLnBrk="0" fontAlgn="base" hangingPunct="0">
              <a:spcBef>
                <a:spcPct val="30000"/>
              </a:spcBef>
              <a:spcAft>
                <a:spcPct val="0"/>
              </a:spcAft>
              <a:defRPr sz="1200">
                <a:solidFill>
                  <a:schemeClr val="tx1"/>
                </a:solidFill>
                <a:latin typeface="Times New Roman" pitchFamily="18" charset="0"/>
              </a:defRPr>
            </a:lvl8pPr>
            <a:lvl9pPr marL="3886200" indent="-228600" defTabSz="94297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4843DAE3-462C-4E5A-8BA2-792DC3B077F3}" type="slidenum">
              <a:rPr lang="en-US" altLang="en-US" smtClean="0"/>
              <a:pPr>
                <a:spcBef>
                  <a:spcPct val="0"/>
                </a:spcBef>
                <a:defRPr/>
              </a:pPr>
              <a:t>17</a:t>
            </a:fld>
            <a:endParaRPr lang="en-US" alt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2975">
              <a:spcBef>
                <a:spcPct val="30000"/>
              </a:spcBef>
              <a:defRPr sz="1200">
                <a:solidFill>
                  <a:schemeClr val="tx1"/>
                </a:solidFill>
                <a:latin typeface="Times New Roman" pitchFamily="18" charset="0"/>
              </a:defRPr>
            </a:lvl1pPr>
            <a:lvl2pPr marL="742950" indent="-285750" defTabSz="942975">
              <a:spcBef>
                <a:spcPct val="30000"/>
              </a:spcBef>
              <a:defRPr sz="1200">
                <a:solidFill>
                  <a:schemeClr val="tx1"/>
                </a:solidFill>
                <a:latin typeface="Times New Roman" pitchFamily="18" charset="0"/>
              </a:defRPr>
            </a:lvl2pPr>
            <a:lvl3pPr marL="1143000" indent="-228600" defTabSz="942975">
              <a:spcBef>
                <a:spcPct val="30000"/>
              </a:spcBef>
              <a:defRPr sz="1200">
                <a:solidFill>
                  <a:schemeClr val="tx1"/>
                </a:solidFill>
                <a:latin typeface="Times New Roman" pitchFamily="18" charset="0"/>
              </a:defRPr>
            </a:lvl3pPr>
            <a:lvl4pPr marL="1600200" indent="-228600" defTabSz="942975">
              <a:spcBef>
                <a:spcPct val="30000"/>
              </a:spcBef>
              <a:defRPr sz="1200">
                <a:solidFill>
                  <a:schemeClr val="tx1"/>
                </a:solidFill>
                <a:latin typeface="Times New Roman" pitchFamily="18" charset="0"/>
              </a:defRPr>
            </a:lvl4pPr>
            <a:lvl5pPr marL="2057400" indent="-228600" defTabSz="942975">
              <a:spcBef>
                <a:spcPct val="30000"/>
              </a:spcBef>
              <a:defRPr sz="1200">
                <a:solidFill>
                  <a:schemeClr val="tx1"/>
                </a:solidFill>
                <a:latin typeface="Times New Roman" pitchFamily="18" charset="0"/>
              </a:defRPr>
            </a:lvl5pPr>
            <a:lvl6pPr marL="2514600" indent="-228600" defTabSz="942975" eaLnBrk="0" fontAlgn="base" hangingPunct="0">
              <a:spcBef>
                <a:spcPct val="30000"/>
              </a:spcBef>
              <a:spcAft>
                <a:spcPct val="0"/>
              </a:spcAft>
              <a:defRPr sz="1200">
                <a:solidFill>
                  <a:schemeClr val="tx1"/>
                </a:solidFill>
                <a:latin typeface="Times New Roman" pitchFamily="18" charset="0"/>
              </a:defRPr>
            </a:lvl6pPr>
            <a:lvl7pPr marL="2971800" indent="-228600" defTabSz="942975" eaLnBrk="0" fontAlgn="base" hangingPunct="0">
              <a:spcBef>
                <a:spcPct val="30000"/>
              </a:spcBef>
              <a:spcAft>
                <a:spcPct val="0"/>
              </a:spcAft>
              <a:defRPr sz="1200">
                <a:solidFill>
                  <a:schemeClr val="tx1"/>
                </a:solidFill>
                <a:latin typeface="Times New Roman" pitchFamily="18" charset="0"/>
              </a:defRPr>
            </a:lvl7pPr>
            <a:lvl8pPr marL="3429000" indent="-228600" defTabSz="942975" eaLnBrk="0" fontAlgn="base" hangingPunct="0">
              <a:spcBef>
                <a:spcPct val="30000"/>
              </a:spcBef>
              <a:spcAft>
                <a:spcPct val="0"/>
              </a:spcAft>
              <a:defRPr sz="1200">
                <a:solidFill>
                  <a:schemeClr val="tx1"/>
                </a:solidFill>
                <a:latin typeface="Times New Roman" pitchFamily="18" charset="0"/>
              </a:defRPr>
            </a:lvl8pPr>
            <a:lvl9pPr marL="3886200" indent="-228600" defTabSz="94297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1E6CDF04-33FB-4F6C-868A-5D39ECCABC95}" type="slidenum">
              <a:rPr lang="en-US" altLang="en-US" smtClean="0"/>
              <a:pPr>
                <a:spcBef>
                  <a:spcPct val="0"/>
                </a:spcBef>
                <a:defRPr/>
              </a:pPr>
              <a:t>18</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9395" name="Notes Placeholder 2"/>
          <p:cNvSpPr>
            <a:spLocks noGrp="1"/>
          </p:cNvSpPr>
          <p:nvPr>
            <p:ph type="body" idx="1"/>
          </p:nvPr>
        </p:nvSpPr>
        <p:spPr>
          <a:noFill/>
        </p:spPr>
        <p:txBody>
          <a:bodyPr/>
          <a:lstStyle/>
          <a:p>
            <a:endParaRPr lang="en-US" altLang="en-US" smtClean="0"/>
          </a:p>
        </p:txBody>
      </p:sp>
      <p:sp>
        <p:nvSpPr>
          <p:cNvPr id="59396" name="Slide Number Placeholder 3"/>
          <p:cNvSpPr>
            <a:spLocks noGrp="1"/>
          </p:cNvSpPr>
          <p:nvPr>
            <p:ph type="sldNum" sz="quarter" idx="5"/>
          </p:nvPr>
        </p:nvSpPr>
        <p:spPr>
          <a:noFill/>
        </p:spPr>
        <p:txBody>
          <a:bodyPr/>
          <a:lstStyle>
            <a:lvl1pPr defTabSz="942975">
              <a:defRPr sz="2400">
                <a:solidFill>
                  <a:schemeClr val="bg2"/>
                </a:solidFill>
                <a:latin typeface="Times New Roman" pitchFamily="18" charset="0"/>
              </a:defRPr>
            </a:lvl1pPr>
            <a:lvl2pPr marL="742950" indent="-285750" defTabSz="942975">
              <a:defRPr sz="2400">
                <a:solidFill>
                  <a:schemeClr val="bg2"/>
                </a:solidFill>
                <a:latin typeface="Times New Roman" pitchFamily="18" charset="0"/>
              </a:defRPr>
            </a:lvl2pPr>
            <a:lvl3pPr marL="1143000" indent="-228600" defTabSz="942975">
              <a:defRPr sz="2400">
                <a:solidFill>
                  <a:schemeClr val="bg2"/>
                </a:solidFill>
                <a:latin typeface="Times New Roman" pitchFamily="18" charset="0"/>
              </a:defRPr>
            </a:lvl3pPr>
            <a:lvl4pPr marL="1600200" indent="-228600" defTabSz="942975">
              <a:defRPr sz="2400">
                <a:solidFill>
                  <a:schemeClr val="bg2"/>
                </a:solidFill>
                <a:latin typeface="Times New Roman" pitchFamily="18" charset="0"/>
              </a:defRPr>
            </a:lvl4pPr>
            <a:lvl5pPr marL="2057400" indent="-228600" defTabSz="942975">
              <a:defRPr sz="2400">
                <a:solidFill>
                  <a:schemeClr val="bg2"/>
                </a:solidFill>
                <a:latin typeface="Times New Roman" pitchFamily="18" charset="0"/>
              </a:defRPr>
            </a:lvl5pPr>
            <a:lvl6pPr marL="2514600" indent="-228600" defTabSz="942975" eaLnBrk="0" fontAlgn="base" hangingPunct="0">
              <a:spcBef>
                <a:spcPct val="0"/>
              </a:spcBef>
              <a:spcAft>
                <a:spcPct val="0"/>
              </a:spcAft>
              <a:defRPr sz="2400">
                <a:solidFill>
                  <a:schemeClr val="bg2"/>
                </a:solidFill>
                <a:latin typeface="Times New Roman" pitchFamily="18" charset="0"/>
              </a:defRPr>
            </a:lvl6pPr>
            <a:lvl7pPr marL="2971800" indent="-228600" defTabSz="942975" eaLnBrk="0" fontAlgn="base" hangingPunct="0">
              <a:spcBef>
                <a:spcPct val="0"/>
              </a:spcBef>
              <a:spcAft>
                <a:spcPct val="0"/>
              </a:spcAft>
              <a:defRPr sz="2400">
                <a:solidFill>
                  <a:schemeClr val="bg2"/>
                </a:solidFill>
                <a:latin typeface="Times New Roman" pitchFamily="18" charset="0"/>
              </a:defRPr>
            </a:lvl7pPr>
            <a:lvl8pPr marL="3429000" indent="-228600" defTabSz="942975" eaLnBrk="0" fontAlgn="base" hangingPunct="0">
              <a:spcBef>
                <a:spcPct val="0"/>
              </a:spcBef>
              <a:spcAft>
                <a:spcPct val="0"/>
              </a:spcAft>
              <a:defRPr sz="2400">
                <a:solidFill>
                  <a:schemeClr val="bg2"/>
                </a:solidFill>
                <a:latin typeface="Times New Roman" pitchFamily="18" charset="0"/>
              </a:defRPr>
            </a:lvl8pPr>
            <a:lvl9pPr marL="3886200" indent="-228600" defTabSz="942975" eaLnBrk="0" fontAlgn="base" hangingPunct="0">
              <a:spcBef>
                <a:spcPct val="0"/>
              </a:spcBef>
              <a:spcAft>
                <a:spcPct val="0"/>
              </a:spcAft>
              <a:defRPr sz="2400">
                <a:solidFill>
                  <a:schemeClr val="bg2"/>
                </a:solidFill>
                <a:latin typeface="Times New Roman" pitchFamily="18" charset="0"/>
              </a:defRPr>
            </a:lvl9pPr>
          </a:lstStyle>
          <a:p>
            <a:fld id="{B8782E52-E63B-4BE1-8F32-70A0CCB0DC1A}" type="slidenum">
              <a:rPr lang="en-US" altLang="en-US" sz="1200" smtClean="0">
                <a:solidFill>
                  <a:schemeClr val="tx1"/>
                </a:solidFill>
              </a:rPr>
              <a:pPr/>
              <a:t>19</a:t>
            </a:fld>
            <a:endParaRPr lang="en-US" altLang="en-US" sz="1200" smtClean="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2975">
              <a:spcBef>
                <a:spcPct val="30000"/>
              </a:spcBef>
              <a:defRPr sz="1200">
                <a:solidFill>
                  <a:schemeClr val="tx1"/>
                </a:solidFill>
                <a:latin typeface="Times New Roman" pitchFamily="18" charset="0"/>
              </a:defRPr>
            </a:lvl1pPr>
            <a:lvl2pPr marL="742950" indent="-285750" defTabSz="942975">
              <a:spcBef>
                <a:spcPct val="30000"/>
              </a:spcBef>
              <a:defRPr sz="1200">
                <a:solidFill>
                  <a:schemeClr val="tx1"/>
                </a:solidFill>
                <a:latin typeface="Times New Roman" pitchFamily="18" charset="0"/>
              </a:defRPr>
            </a:lvl2pPr>
            <a:lvl3pPr marL="1143000" indent="-228600" defTabSz="942975">
              <a:spcBef>
                <a:spcPct val="30000"/>
              </a:spcBef>
              <a:defRPr sz="1200">
                <a:solidFill>
                  <a:schemeClr val="tx1"/>
                </a:solidFill>
                <a:latin typeface="Times New Roman" pitchFamily="18" charset="0"/>
              </a:defRPr>
            </a:lvl3pPr>
            <a:lvl4pPr marL="1600200" indent="-228600" defTabSz="942975">
              <a:spcBef>
                <a:spcPct val="30000"/>
              </a:spcBef>
              <a:defRPr sz="1200">
                <a:solidFill>
                  <a:schemeClr val="tx1"/>
                </a:solidFill>
                <a:latin typeface="Times New Roman" pitchFamily="18" charset="0"/>
              </a:defRPr>
            </a:lvl4pPr>
            <a:lvl5pPr marL="2057400" indent="-228600" defTabSz="942975">
              <a:spcBef>
                <a:spcPct val="30000"/>
              </a:spcBef>
              <a:defRPr sz="1200">
                <a:solidFill>
                  <a:schemeClr val="tx1"/>
                </a:solidFill>
                <a:latin typeface="Times New Roman" pitchFamily="18" charset="0"/>
              </a:defRPr>
            </a:lvl5pPr>
            <a:lvl6pPr marL="2514600" indent="-228600" defTabSz="942975" eaLnBrk="0" fontAlgn="base" hangingPunct="0">
              <a:spcBef>
                <a:spcPct val="30000"/>
              </a:spcBef>
              <a:spcAft>
                <a:spcPct val="0"/>
              </a:spcAft>
              <a:defRPr sz="1200">
                <a:solidFill>
                  <a:schemeClr val="tx1"/>
                </a:solidFill>
                <a:latin typeface="Times New Roman" pitchFamily="18" charset="0"/>
              </a:defRPr>
            </a:lvl6pPr>
            <a:lvl7pPr marL="2971800" indent="-228600" defTabSz="942975" eaLnBrk="0" fontAlgn="base" hangingPunct="0">
              <a:spcBef>
                <a:spcPct val="30000"/>
              </a:spcBef>
              <a:spcAft>
                <a:spcPct val="0"/>
              </a:spcAft>
              <a:defRPr sz="1200">
                <a:solidFill>
                  <a:schemeClr val="tx1"/>
                </a:solidFill>
                <a:latin typeface="Times New Roman" pitchFamily="18" charset="0"/>
              </a:defRPr>
            </a:lvl7pPr>
            <a:lvl8pPr marL="3429000" indent="-228600" defTabSz="942975" eaLnBrk="0" fontAlgn="base" hangingPunct="0">
              <a:spcBef>
                <a:spcPct val="30000"/>
              </a:spcBef>
              <a:spcAft>
                <a:spcPct val="0"/>
              </a:spcAft>
              <a:defRPr sz="1200">
                <a:solidFill>
                  <a:schemeClr val="tx1"/>
                </a:solidFill>
                <a:latin typeface="Times New Roman" pitchFamily="18" charset="0"/>
              </a:defRPr>
            </a:lvl8pPr>
            <a:lvl9pPr marL="3886200" indent="-228600" defTabSz="94297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2FD93D8A-BD79-4540-BFCB-82BA42A9AB4C}" type="slidenum">
              <a:rPr lang="en-US" altLang="en-US" smtClean="0"/>
              <a:pPr>
                <a:spcBef>
                  <a:spcPct val="0"/>
                </a:spcBef>
                <a:defRPr/>
              </a:pPr>
              <a:t>2</a:t>
            </a:fld>
            <a:endParaRPr lang="en-US"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buClr>
                <a:srgbClr val="CC0000"/>
              </a:buClr>
              <a:defRPr/>
            </a:pPr>
            <a:r>
              <a:rPr lang="en-US" altLang="zh-CN" smtClean="0">
                <a:latin typeface="Comic Sans MS" pitchFamily="66" charset="0"/>
              </a:rPr>
              <a:t>It</a:t>
            </a:r>
            <a:r>
              <a:rPr lang="zh-CN" altLang="en-US" smtClean="0">
                <a:latin typeface="Comic Sans MS" pitchFamily="66" charset="0"/>
              </a:rPr>
              <a:t> </a:t>
            </a:r>
            <a:r>
              <a:rPr lang="en-US" altLang="zh-CN" smtClean="0">
                <a:latin typeface="Comic Sans MS" pitchFamily="66" charset="0"/>
              </a:rPr>
              <a:t>is</a:t>
            </a:r>
            <a:r>
              <a:rPr lang="zh-CN" altLang="en-US" smtClean="0">
                <a:latin typeface="Comic Sans MS" pitchFamily="66" charset="0"/>
              </a:rPr>
              <a:t> </a:t>
            </a:r>
            <a:r>
              <a:rPr lang="en-US" altLang="zh-CN" smtClean="0">
                <a:latin typeface="Comic Sans MS" pitchFamily="66" charset="0"/>
              </a:rPr>
              <a:t>widely</a:t>
            </a:r>
            <a:r>
              <a:rPr lang="zh-CN" altLang="en-US" smtClean="0">
                <a:latin typeface="Comic Sans MS" pitchFamily="66" charset="0"/>
              </a:rPr>
              <a:t> </a:t>
            </a:r>
            <a:r>
              <a:rPr lang="en-US" altLang="zh-CN" smtClean="0">
                <a:latin typeface="Comic Sans MS" pitchFamily="66" charset="0"/>
              </a:rPr>
              <a:t>agreed</a:t>
            </a:r>
            <a:r>
              <a:rPr lang="zh-CN" altLang="en-US" smtClean="0">
                <a:latin typeface="Comic Sans MS" pitchFamily="66" charset="0"/>
              </a:rPr>
              <a:t> </a:t>
            </a:r>
            <a:r>
              <a:rPr lang="en-US" altLang="zh-CN" smtClean="0">
                <a:latin typeface="Comic Sans MS" pitchFamily="66" charset="0"/>
              </a:rPr>
              <a:t>by</a:t>
            </a:r>
            <a:r>
              <a:rPr lang="zh-CN" altLang="en-US" smtClean="0">
                <a:latin typeface="Comic Sans MS" pitchFamily="66" charset="0"/>
              </a:rPr>
              <a:t> </a:t>
            </a:r>
            <a:r>
              <a:rPr lang="en-US" altLang="zh-CN" smtClean="0">
                <a:latin typeface="Comic Sans MS" pitchFamily="66" charset="0"/>
              </a:rPr>
              <a:t>researchers</a:t>
            </a:r>
            <a:r>
              <a:rPr lang="zh-CN" altLang="en-US" smtClean="0">
                <a:latin typeface="Comic Sans MS" pitchFamily="66" charset="0"/>
              </a:rPr>
              <a:t> </a:t>
            </a:r>
            <a:r>
              <a:rPr lang="en-US" altLang="zh-CN" smtClean="0">
                <a:latin typeface="Comic Sans MS" pitchFamily="66" charset="0"/>
              </a:rPr>
              <a:t>that</a:t>
            </a:r>
            <a:r>
              <a:rPr lang="en-US" altLang="en-US" smtClean="0">
                <a:latin typeface="Comic Sans MS" pitchFamily="66" charset="0"/>
              </a:rPr>
              <a:t> animal languages are not as complex as human language.</a:t>
            </a:r>
            <a:r>
              <a:rPr lang="zh-CN" altLang="en-US" smtClean="0">
                <a:latin typeface="Comic Sans MS" pitchFamily="66" charset="0"/>
              </a:rPr>
              <a:t> </a:t>
            </a:r>
            <a:r>
              <a:rPr lang="en-US" altLang="zh-CN" smtClean="0">
                <a:latin typeface="Comic Sans MS" pitchFamily="66" charset="0"/>
              </a:rPr>
              <a:t>But</a:t>
            </a:r>
            <a:r>
              <a:rPr lang="zh-CN" altLang="en-US" smtClean="0">
                <a:latin typeface="Comic Sans MS" pitchFamily="66" charset="0"/>
              </a:rPr>
              <a:t> </a:t>
            </a:r>
            <a:r>
              <a:rPr lang="en-US" altLang="zh-CN" smtClean="0">
                <a:latin typeface="Comic Sans MS" pitchFamily="66" charset="0"/>
              </a:rPr>
              <a:t>they</a:t>
            </a:r>
            <a:r>
              <a:rPr lang="zh-CN" altLang="en-US" smtClean="0">
                <a:latin typeface="Comic Sans MS" pitchFamily="66" charset="0"/>
              </a:rPr>
              <a:t> </a:t>
            </a:r>
            <a:r>
              <a:rPr lang="en-US" altLang="zh-CN" smtClean="0">
                <a:latin typeface="Comic Sans MS" pitchFamily="66" charset="0"/>
              </a:rPr>
              <a:t>are</a:t>
            </a:r>
            <a:r>
              <a:rPr lang="zh-CN" altLang="en-US" smtClean="0">
                <a:latin typeface="Comic Sans MS" pitchFamily="66" charset="0"/>
              </a:rPr>
              <a:t> </a:t>
            </a:r>
            <a:r>
              <a:rPr lang="en-US" altLang="zh-CN" smtClean="0">
                <a:latin typeface="Comic Sans MS" pitchFamily="66" charset="0"/>
              </a:rPr>
              <a:t>still</a:t>
            </a:r>
            <a:r>
              <a:rPr lang="zh-CN" altLang="en-US" smtClean="0">
                <a:latin typeface="Comic Sans MS" pitchFamily="66" charset="0"/>
              </a:rPr>
              <a:t> </a:t>
            </a:r>
            <a:r>
              <a:rPr lang="en-US" altLang="zh-CN" smtClean="0">
                <a:latin typeface="Comic Sans MS" pitchFamily="66" charset="0"/>
              </a:rPr>
              <a:t>communicating</a:t>
            </a:r>
            <a:r>
              <a:rPr lang="zh-CN" altLang="en-US" smtClean="0">
                <a:latin typeface="Comic Sans MS" pitchFamily="66" charset="0"/>
              </a:rPr>
              <a:t> </a:t>
            </a:r>
            <a:r>
              <a:rPr lang="en-US" altLang="zh-CN" smtClean="0">
                <a:latin typeface="Comic Sans MS" pitchFamily="66" charset="0"/>
              </a:rPr>
              <a:t>effectively</a:t>
            </a:r>
            <a:r>
              <a:rPr lang="zh-CN" altLang="en-US" smtClean="0">
                <a:latin typeface="Comic Sans MS" pitchFamily="66" charset="0"/>
              </a:rPr>
              <a:t> </a:t>
            </a:r>
            <a:r>
              <a:rPr lang="en-US" altLang="zh-CN" smtClean="0">
                <a:latin typeface="Comic Sans MS" pitchFamily="66" charset="0"/>
              </a:rPr>
              <a:t>because</a:t>
            </a:r>
            <a:r>
              <a:rPr lang="zh-CN" altLang="en-US" smtClean="0">
                <a:latin typeface="Comic Sans MS" pitchFamily="66" charset="0"/>
              </a:rPr>
              <a:t> </a:t>
            </a:r>
            <a:r>
              <a:rPr lang="en-US" altLang="zh-CN" smtClean="0">
                <a:latin typeface="Comic Sans MS" pitchFamily="66" charset="0"/>
              </a:rPr>
              <a:t>they</a:t>
            </a:r>
            <a:r>
              <a:rPr lang="zh-CN" altLang="en-US" smtClean="0">
                <a:latin typeface="Comic Sans MS" pitchFamily="66" charset="0"/>
              </a:rPr>
              <a:t> </a:t>
            </a:r>
            <a:r>
              <a:rPr lang="en-US" altLang="zh-CN" smtClean="0">
                <a:latin typeface="Comic Sans MS" pitchFamily="66" charset="0"/>
              </a:rPr>
              <a:t>invent</a:t>
            </a:r>
            <a:r>
              <a:rPr lang="zh-CN" altLang="en-US" smtClean="0">
                <a:latin typeface="Comic Sans MS" pitchFamily="66" charset="0"/>
              </a:rPr>
              <a:t> </a:t>
            </a:r>
            <a:r>
              <a:rPr lang="en-US" altLang="zh-CN" smtClean="0">
                <a:latin typeface="Comic Sans MS" pitchFamily="66" charset="0"/>
              </a:rPr>
              <a:t>a</a:t>
            </a:r>
            <a:r>
              <a:rPr lang="zh-CN" altLang="en-US" smtClean="0">
                <a:latin typeface="Comic Sans MS" pitchFamily="66" charset="0"/>
              </a:rPr>
              <a:t> </a:t>
            </a:r>
            <a:r>
              <a:rPr lang="en-US" altLang="zh-CN" smtClean="0">
                <a:latin typeface="Comic Sans MS" pitchFamily="66" charset="0"/>
              </a:rPr>
              <a:t>lot</a:t>
            </a:r>
            <a:r>
              <a:rPr lang="zh-CN" altLang="en-US" smtClean="0">
                <a:latin typeface="Comic Sans MS" pitchFamily="66" charset="0"/>
              </a:rPr>
              <a:t> </a:t>
            </a:r>
            <a:r>
              <a:rPr lang="en-US" altLang="zh-CN" smtClean="0">
                <a:latin typeface="Comic Sans MS" pitchFamily="66" charset="0"/>
              </a:rPr>
              <a:t>of</a:t>
            </a:r>
            <a:r>
              <a:rPr lang="zh-CN" altLang="en-US" smtClean="0">
                <a:latin typeface="Comic Sans MS" pitchFamily="66" charset="0"/>
              </a:rPr>
              <a:t> </a:t>
            </a:r>
            <a:r>
              <a:rPr lang="en-US" altLang="zh-CN" smtClean="0">
                <a:latin typeface="Comic Sans MS" pitchFamily="66" charset="0"/>
              </a:rPr>
              <a:t>body</a:t>
            </a:r>
            <a:r>
              <a:rPr lang="zh-CN" altLang="en-US" smtClean="0">
                <a:latin typeface="Comic Sans MS" pitchFamily="66" charset="0"/>
              </a:rPr>
              <a:t> </a:t>
            </a:r>
            <a:r>
              <a:rPr lang="en-US" altLang="zh-CN" smtClean="0">
                <a:latin typeface="Comic Sans MS" pitchFamily="66" charset="0"/>
              </a:rPr>
              <a:t>language</a:t>
            </a:r>
            <a:r>
              <a:rPr lang="zh-CN" altLang="en-US" smtClean="0">
                <a:latin typeface="Comic Sans MS" pitchFamily="66" charset="0"/>
              </a:rPr>
              <a:t> </a:t>
            </a:r>
            <a:r>
              <a:rPr lang="en-US" altLang="zh-CN" smtClean="0">
                <a:latin typeface="Comic Sans MS" pitchFamily="66" charset="0"/>
              </a:rPr>
              <a:t>(think</a:t>
            </a:r>
            <a:r>
              <a:rPr lang="zh-CN" altLang="en-US" smtClean="0">
                <a:latin typeface="Comic Sans MS" pitchFamily="66" charset="0"/>
              </a:rPr>
              <a:t> </a:t>
            </a:r>
            <a:r>
              <a:rPr lang="en-US" altLang="zh-CN" smtClean="0">
                <a:latin typeface="Comic Sans MS" pitchFamily="66" charset="0"/>
              </a:rPr>
              <a:t>about</a:t>
            </a:r>
            <a:r>
              <a:rPr lang="zh-CN" altLang="en-US" smtClean="0">
                <a:latin typeface="Comic Sans MS" pitchFamily="66" charset="0"/>
              </a:rPr>
              <a:t> </a:t>
            </a:r>
            <a:r>
              <a:rPr lang="en-US" altLang="zh-CN" smtClean="0">
                <a:latin typeface="Comic Sans MS" pitchFamily="66" charset="0"/>
              </a:rPr>
              <a:t>the</a:t>
            </a:r>
            <a:r>
              <a:rPr lang="zh-CN" altLang="en-US" smtClean="0">
                <a:latin typeface="Comic Sans MS" pitchFamily="66" charset="0"/>
              </a:rPr>
              <a:t> </a:t>
            </a:r>
            <a:r>
              <a:rPr lang="en-US" altLang="zh-CN" smtClean="0">
                <a:latin typeface="Comic Sans MS" pitchFamily="66" charset="0"/>
              </a:rPr>
              <a:t>bee</a:t>
            </a:r>
            <a:r>
              <a:rPr lang="zh-CN" altLang="en-US" smtClean="0">
                <a:latin typeface="Comic Sans MS" pitchFamily="66" charset="0"/>
              </a:rPr>
              <a:t> </a:t>
            </a:r>
            <a:r>
              <a:rPr lang="en-US" altLang="zh-CN" smtClean="0">
                <a:latin typeface="Comic Sans MS" pitchFamily="66" charset="0"/>
              </a:rPr>
              <a:t>dance!)</a:t>
            </a:r>
            <a:r>
              <a:rPr lang="zh-CN" altLang="en-US" smtClean="0">
                <a:latin typeface="Comic Sans MS" pitchFamily="66" charset="0"/>
              </a:rPr>
              <a:t> </a:t>
            </a:r>
            <a:r>
              <a:rPr lang="en-US" altLang="zh-CN" smtClean="0">
                <a:latin typeface="Comic Sans MS" pitchFamily="66" charset="0"/>
              </a:rPr>
              <a:t>to</a:t>
            </a:r>
            <a:r>
              <a:rPr lang="zh-CN" altLang="en-US" smtClean="0">
                <a:latin typeface="Comic Sans MS" pitchFamily="66" charset="0"/>
              </a:rPr>
              <a:t> </a:t>
            </a:r>
            <a:r>
              <a:rPr lang="en-US" altLang="zh-CN" smtClean="0">
                <a:latin typeface="Comic Sans MS" pitchFamily="66" charset="0"/>
              </a:rPr>
              <a:t>express</a:t>
            </a:r>
            <a:r>
              <a:rPr lang="zh-CN" altLang="en-US" smtClean="0">
                <a:latin typeface="Comic Sans MS" pitchFamily="66" charset="0"/>
              </a:rPr>
              <a:t> </a:t>
            </a:r>
            <a:r>
              <a:rPr lang="en-US" altLang="zh-CN" smtClean="0">
                <a:latin typeface="Comic Sans MS" pitchFamily="66" charset="0"/>
              </a:rPr>
              <a:t>their</a:t>
            </a:r>
            <a:r>
              <a:rPr lang="zh-CN" altLang="en-US" smtClean="0">
                <a:latin typeface="Comic Sans MS" pitchFamily="66" charset="0"/>
              </a:rPr>
              <a:t> </a:t>
            </a:r>
            <a:r>
              <a:rPr lang="en-US" altLang="zh-CN" smtClean="0">
                <a:latin typeface="Comic Sans MS" pitchFamily="66" charset="0"/>
              </a:rPr>
              <a:t>feelings.</a:t>
            </a:r>
          </a:p>
          <a:p>
            <a:pPr eaLnBrk="1" hangingPunct="1">
              <a:buClr>
                <a:srgbClr val="CC0000"/>
              </a:buClr>
              <a:defRPr/>
            </a:pPr>
            <a:endParaRPr lang="en-US" altLang="en-US" smtClean="0">
              <a:latin typeface="Comic Sans MS" pitchFamily="66" charset="0"/>
            </a:endParaRPr>
          </a:p>
          <a:p>
            <a:pPr eaLnBrk="1" hangingPunct="1">
              <a:buClr>
                <a:srgbClr val="CC0000"/>
              </a:buClr>
              <a:defRPr/>
            </a:pPr>
            <a:r>
              <a:rPr lang="en-US" altLang="zh-CN" smtClean="0">
                <a:latin typeface="Comic Sans MS" pitchFamily="66" charset="0"/>
              </a:rPr>
              <a:t>However,</a:t>
            </a:r>
            <a:r>
              <a:rPr lang="zh-CN" altLang="en-US" smtClean="0">
                <a:latin typeface="Comic Sans MS" pitchFamily="66" charset="0"/>
              </a:rPr>
              <a:t> </a:t>
            </a:r>
            <a:r>
              <a:rPr lang="en-US" altLang="zh-CN" smtClean="0">
                <a:latin typeface="Comic Sans MS" pitchFamily="66" charset="0"/>
              </a:rPr>
              <a:t>it</a:t>
            </a:r>
            <a:r>
              <a:rPr lang="zh-CN" altLang="en-US" smtClean="0">
                <a:latin typeface="Comic Sans MS" pitchFamily="66" charset="0"/>
              </a:rPr>
              <a:t> </a:t>
            </a:r>
            <a:r>
              <a:rPr lang="en-US" altLang="zh-CN" smtClean="0">
                <a:latin typeface="Comic Sans MS" pitchFamily="66" charset="0"/>
              </a:rPr>
              <a:t>is</a:t>
            </a:r>
            <a:r>
              <a:rPr lang="zh-CN" altLang="en-US" smtClean="0">
                <a:latin typeface="Comic Sans MS" pitchFamily="66" charset="0"/>
              </a:rPr>
              <a:t> </a:t>
            </a:r>
            <a:r>
              <a:rPr lang="en-US" altLang="zh-CN" smtClean="0">
                <a:latin typeface="Comic Sans MS" pitchFamily="66" charset="0"/>
              </a:rPr>
              <a:t>so</a:t>
            </a:r>
            <a:r>
              <a:rPr lang="zh-CN" altLang="en-US" smtClean="0">
                <a:latin typeface="Comic Sans MS" pitchFamily="66" charset="0"/>
              </a:rPr>
              <a:t> </a:t>
            </a:r>
            <a:r>
              <a:rPr lang="en-US" altLang="zh-CN" smtClean="0">
                <a:latin typeface="Comic Sans MS" pitchFamily="66" charset="0"/>
              </a:rPr>
              <a:t>easy</a:t>
            </a:r>
            <a:r>
              <a:rPr lang="zh-CN" altLang="en-US" smtClean="0">
                <a:latin typeface="Comic Sans MS" pitchFamily="66" charset="0"/>
              </a:rPr>
              <a:t> </a:t>
            </a:r>
            <a:r>
              <a:rPr lang="en-US" altLang="zh-CN" smtClean="0">
                <a:latin typeface="Comic Sans MS" pitchFamily="66" charset="0"/>
              </a:rPr>
              <a:t>to</a:t>
            </a:r>
            <a:r>
              <a:rPr lang="zh-CN" altLang="en-US" smtClean="0">
                <a:latin typeface="Comic Sans MS" pitchFamily="66" charset="0"/>
              </a:rPr>
              <a:t> </a:t>
            </a:r>
            <a:r>
              <a:rPr lang="en-US" altLang="zh-CN" smtClean="0">
                <a:latin typeface="Comic Sans MS" pitchFamily="66" charset="0"/>
              </a:rPr>
              <a:t>get</a:t>
            </a:r>
            <a:r>
              <a:rPr lang="zh-CN" altLang="en-US" smtClean="0">
                <a:latin typeface="Comic Sans MS" pitchFamily="66" charset="0"/>
              </a:rPr>
              <a:t> </a:t>
            </a:r>
            <a:r>
              <a:rPr lang="en-US" altLang="zh-CN" smtClean="0">
                <a:latin typeface="Comic Sans MS" pitchFamily="66" charset="0"/>
              </a:rPr>
              <a:t>into</a:t>
            </a:r>
            <a:r>
              <a:rPr lang="zh-CN" altLang="en-US" smtClean="0">
                <a:latin typeface="Comic Sans MS" pitchFamily="66" charset="0"/>
              </a:rPr>
              <a:t> </a:t>
            </a:r>
            <a:r>
              <a:rPr lang="en-US" altLang="zh-CN" smtClean="0">
                <a:latin typeface="Comic Sans MS" pitchFamily="66" charset="0"/>
              </a:rPr>
              <a:t>fight</a:t>
            </a:r>
            <a:r>
              <a:rPr lang="zh-CN" altLang="en-US" smtClean="0">
                <a:latin typeface="Comic Sans MS" pitchFamily="66" charset="0"/>
              </a:rPr>
              <a:t> </a:t>
            </a:r>
            <a:r>
              <a:rPr lang="en-US" altLang="zh-CN" smtClean="0">
                <a:latin typeface="Comic Sans MS" pitchFamily="66" charset="0"/>
              </a:rPr>
              <a:t>when</a:t>
            </a:r>
            <a:r>
              <a:rPr lang="zh-CN" altLang="en-US" smtClean="0">
                <a:latin typeface="Comic Sans MS" pitchFamily="66" charset="0"/>
              </a:rPr>
              <a:t> </a:t>
            </a:r>
            <a:r>
              <a:rPr lang="en-US" altLang="zh-CN" smtClean="0">
                <a:latin typeface="Comic Sans MS" pitchFamily="66" charset="0"/>
              </a:rPr>
              <a:t>we</a:t>
            </a:r>
            <a:r>
              <a:rPr lang="zh-CN" altLang="en-US" smtClean="0">
                <a:latin typeface="Comic Sans MS" pitchFamily="66" charset="0"/>
              </a:rPr>
              <a:t> </a:t>
            </a:r>
            <a:r>
              <a:rPr lang="en-US" altLang="zh-CN" smtClean="0">
                <a:latin typeface="Comic Sans MS" pitchFamily="66" charset="0"/>
              </a:rPr>
              <a:t>do</a:t>
            </a:r>
            <a:r>
              <a:rPr lang="zh-CN" altLang="en-US" smtClean="0">
                <a:latin typeface="Comic Sans MS" pitchFamily="66" charset="0"/>
              </a:rPr>
              <a:t> </a:t>
            </a:r>
            <a:r>
              <a:rPr lang="en-US" altLang="zh-CN" smtClean="0">
                <a:latin typeface="Comic Sans MS" pitchFamily="66" charset="0"/>
              </a:rPr>
              <a:t>texting</a:t>
            </a:r>
            <a:r>
              <a:rPr lang="zh-CN" altLang="en-US" smtClean="0">
                <a:latin typeface="Comic Sans MS" pitchFamily="66" charset="0"/>
              </a:rPr>
              <a:t> </a:t>
            </a:r>
            <a:r>
              <a:rPr lang="en-US" altLang="zh-CN" smtClean="0">
                <a:latin typeface="Comic Sans MS" pitchFamily="66" charset="0"/>
              </a:rPr>
              <a:t>language</a:t>
            </a:r>
            <a:r>
              <a:rPr lang="zh-CN" altLang="en-US" smtClean="0">
                <a:latin typeface="Comic Sans MS" pitchFamily="66" charset="0"/>
              </a:rPr>
              <a:t> </a:t>
            </a:r>
            <a:r>
              <a:rPr lang="en-US" altLang="zh-CN" smtClean="0">
                <a:latin typeface="Comic Sans MS" pitchFamily="66" charset="0"/>
              </a:rPr>
              <a:t>because</a:t>
            </a:r>
            <a:r>
              <a:rPr lang="zh-CN" altLang="en-US" smtClean="0">
                <a:latin typeface="Comic Sans MS" pitchFamily="66" charset="0"/>
              </a:rPr>
              <a:t> </a:t>
            </a:r>
            <a:r>
              <a:rPr lang="en-US" altLang="zh-CN" smtClean="0">
                <a:latin typeface="Comic Sans MS" pitchFamily="66" charset="0"/>
              </a:rPr>
              <a:t>it</a:t>
            </a:r>
            <a:r>
              <a:rPr lang="zh-CN" altLang="en-US" smtClean="0">
                <a:latin typeface="Comic Sans MS" pitchFamily="66" charset="0"/>
              </a:rPr>
              <a:t> </a:t>
            </a:r>
            <a:r>
              <a:rPr lang="en-US" altLang="zh-CN" smtClean="0">
                <a:latin typeface="Comic Sans MS" pitchFamily="66" charset="0"/>
              </a:rPr>
              <a:t>is</a:t>
            </a:r>
            <a:r>
              <a:rPr lang="zh-CN" altLang="en-US" smtClean="0">
                <a:latin typeface="Comic Sans MS" pitchFamily="66" charset="0"/>
              </a:rPr>
              <a:t> </a:t>
            </a:r>
            <a:r>
              <a:rPr lang="en-US" altLang="zh-CN" smtClean="0">
                <a:latin typeface="Comic Sans MS" pitchFamily="66" charset="0"/>
              </a:rPr>
              <a:t>difficult</a:t>
            </a:r>
            <a:r>
              <a:rPr lang="zh-CN" altLang="en-US" smtClean="0">
                <a:latin typeface="Comic Sans MS" pitchFamily="66" charset="0"/>
              </a:rPr>
              <a:t> </a:t>
            </a:r>
            <a:r>
              <a:rPr lang="en-US" altLang="zh-CN" smtClean="0">
                <a:latin typeface="Comic Sans MS" pitchFamily="66" charset="0"/>
              </a:rPr>
              <a:t>to</a:t>
            </a:r>
            <a:r>
              <a:rPr lang="zh-CN" altLang="en-US" smtClean="0">
                <a:latin typeface="Comic Sans MS" pitchFamily="66" charset="0"/>
              </a:rPr>
              <a:t> </a:t>
            </a:r>
            <a:r>
              <a:rPr lang="en-US" altLang="zh-CN" smtClean="0">
                <a:latin typeface="Comic Sans MS" pitchFamily="66" charset="0"/>
              </a:rPr>
              <a:t>guess</a:t>
            </a:r>
            <a:r>
              <a:rPr lang="zh-CN" altLang="en-US" smtClean="0">
                <a:latin typeface="Comic Sans MS" pitchFamily="66" charset="0"/>
              </a:rPr>
              <a:t> </a:t>
            </a:r>
            <a:r>
              <a:rPr lang="en-US" altLang="zh-CN" smtClean="0">
                <a:latin typeface="Comic Sans MS" pitchFamily="66" charset="0"/>
              </a:rPr>
              <a:t>the</a:t>
            </a:r>
            <a:r>
              <a:rPr lang="zh-CN" altLang="en-US" smtClean="0">
                <a:latin typeface="Comic Sans MS" pitchFamily="66" charset="0"/>
              </a:rPr>
              <a:t> </a:t>
            </a:r>
            <a:r>
              <a:rPr lang="en-US" altLang="zh-CN" smtClean="0">
                <a:latin typeface="Comic Sans MS" pitchFamily="66" charset="0"/>
              </a:rPr>
              <a:t>real</a:t>
            </a:r>
            <a:r>
              <a:rPr lang="zh-CN" altLang="en-US" smtClean="0">
                <a:latin typeface="Comic Sans MS" pitchFamily="66" charset="0"/>
              </a:rPr>
              <a:t> </a:t>
            </a:r>
            <a:r>
              <a:rPr lang="en-US" altLang="zh-CN" smtClean="0">
                <a:latin typeface="Comic Sans MS" pitchFamily="66" charset="0"/>
              </a:rPr>
              <a:t>meaning</a:t>
            </a:r>
            <a:r>
              <a:rPr lang="zh-CN" altLang="en-US" smtClean="0">
                <a:latin typeface="Comic Sans MS" pitchFamily="66" charset="0"/>
              </a:rPr>
              <a:t> </a:t>
            </a:r>
            <a:r>
              <a:rPr lang="en-US" altLang="zh-CN" smtClean="0">
                <a:latin typeface="Comic Sans MS" pitchFamily="66" charset="0"/>
              </a:rPr>
              <a:t>behind</a:t>
            </a:r>
            <a:r>
              <a:rPr lang="zh-CN" altLang="en-US" smtClean="0">
                <a:latin typeface="Comic Sans MS" pitchFamily="66" charset="0"/>
              </a:rPr>
              <a:t> </a:t>
            </a:r>
            <a:r>
              <a:rPr lang="en-US" altLang="zh-CN" smtClean="0">
                <a:latin typeface="Comic Sans MS" pitchFamily="66" charset="0"/>
              </a:rPr>
              <a:t>just</a:t>
            </a:r>
            <a:r>
              <a:rPr lang="zh-CN" altLang="en-US" smtClean="0">
                <a:latin typeface="Comic Sans MS" pitchFamily="66" charset="0"/>
              </a:rPr>
              <a:t> </a:t>
            </a:r>
            <a:r>
              <a:rPr lang="en-US" altLang="zh-CN" smtClean="0">
                <a:latin typeface="Comic Sans MS" pitchFamily="66" charset="0"/>
              </a:rPr>
              <a:t>with</a:t>
            </a:r>
            <a:r>
              <a:rPr lang="zh-CN" altLang="en-US" smtClean="0">
                <a:latin typeface="Comic Sans MS" pitchFamily="66" charset="0"/>
              </a:rPr>
              <a:t> </a:t>
            </a:r>
            <a:r>
              <a:rPr lang="en-US" altLang="zh-CN" smtClean="0">
                <a:latin typeface="Comic Sans MS" pitchFamily="66" charset="0"/>
              </a:rPr>
              <a:t>several</a:t>
            </a:r>
            <a:r>
              <a:rPr lang="zh-CN" altLang="en-US" smtClean="0">
                <a:latin typeface="Comic Sans MS" pitchFamily="66" charset="0"/>
              </a:rPr>
              <a:t> </a:t>
            </a:r>
            <a:r>
              <a:rPr lang="en-US" altLang="zh-CN" smtClean="0">
                <a:latin typeface="Comic Sans MS" pitchFamily="66" charset="0"/>
              </a:rPr>
              <a:t>lines</a:t>
            </a:r>
            <a:r>
              <a:rPr lang="zh-CN" altLang="en-US" smtClean="0">
                <a:latin typeface="Comic Sans MS" pitchFamily="66" charset="0"/>
              </a:rPr>
              <a:t> </a:t>
            </a:r>
            <a:r>
              <a:rPr lang="en-US" altLang="zh-CN" smtClean="0">
                <a:latin typeface="Comic Sans MS" pitchFamily="66" charset="0"/>
              </a:rPr>
              <a:t>of</a:t>
            </a:r>
            <a:r>
              <a:rPr lang="zh-CN" altLang="en-US" smtClean="0">
                <a:latin typeface="Comic Sans MS" pitchFamily="66" charset="0"/>
              </a:rPr>
              <a:t> </a:t>
            </a:r>
            <a:r>
              <a:rPr lang="en-US" altLang="zh-CN" smtClean="0">
                <a:latin typeface="Comic Sans MS" pitchFamily="66" charset="0"/>
              </a:rPr>
              <a:t>words.</a:t>
            </a:r>
          </a:p>
          <a:p>
            <a:pPr eaLnBrk="1" hangingPunct="1">
              <a:buClr>
                <a:srgbClr val="CC0000"/>
              </a:buClr>
              <a:defRPr/>
            </a:pPr>
            <a:endParaRPr lang="en-US" altLang="zh-CN" smtClean="0">
              <a:latin typeface="Comic Sans MS" pitchFamily="66" charset="0"/>
            </a:endParaRPr>
          </a:p>
          <a:p>
            <a:pPr eaLnBrk="1" hangingPunct="1">
              <a:buClr>
                <a:srgbClr val="CC0000"/>
              </a:buClr>
              <a:defRPr/>
            </a:pPr>
            <a:r>
              <a:rPr lang="en-US" altLang="en-US" smtClean="0">
                <a:latin typeface="Comic Sans MS" pitchFamily="66" charset="0"/>
              </a:rPr>
              <a:t>Communicating ideas clearly, concisely and convincingly is super important and super difficult.  </a:t>
            </a:r>
          </a:p>
          <a:p>
            <a:pPr eaLnBrk="1" hangingPunct="1">
              <a:buClr>
                <a:srgbClr val="CC0000"/>
              </a:buClr>
              <a:defRPr/>
            </a:pPr>
            <a:r>
              <a:rPr lang="en-US" altLang="en-US" smtClean="0">
                <a:latin typeface="Comic Sans MS" pitchFamily="66" charset="0"/>
              </a:rPr>
              <a:t>----------</a:t>
            </a:r>
          </a:p>
          <a:p>
            <a:pPr eaLnBrk="1" hangingPunct="1">
              <a:buClr>
                <a:srgbClr val="CC0000"/>
              </a:buClr>
              <a:defRPr/>
            </a:pPr>
            <a:r>
              <a:rPr lang="en-US" altLang="en-US" smtClean="0">
                <a:latin typeface="Comic Sans MS" pitchFamily="66" charset="0"/>
              </a:rPr>
              <a:t>The animal world and societies evolve in part based on their ability to communicate and collaborate.</a:t>
            </a:r>
          </a:p>
          <a:p>
            <a:pPr eaLnBrk="1" hangingPunct="1">
              <a:buClr>
                <a:srgbClr val="CC0000"/>
              </a:buClr>
              <a:defRPr/>
            </a:pPr>
            <a:r>
              <a:rPr lang="zh-CN" altLang="en-US" smtClean="0">
                <a:latin typeface="Comic Sans MS" pitchFamily="66" charset="0"/>
              </a:rPr>
              <a:t> </a:t>
            </a:r>
            <a:endParaRPr lang="en-US" altLang="en-US" smtClean="0">
              <a:latin typeface="Comic Sans MS" pitchFamily="66" charset="0"/>
            </a:endParaRPr>
          </a:p>
          <a:p>
            <a:pPr eaLnBrk="1" hangingPunct="1">
              <a:defRPr/>
            </a:pPr>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2975">
              <a:spcBef>
                <a:spcPct val="30000"/>
              </a:spcBef>
              <a:defRPr sz="1200">
                <a:solidFill>
                  <a:schemeClr val="tx1"/>
                </a:solidFill>
                <a:latin typeface="Times New Roman" pitchFamily="18" charset="0"/>
              </a:defRPr>
            </a:lvl1pPr>
            <a:lvl2pPr marL="742950" indent="-285750" defTabSz="942975">
              <a:spcBef>
                <a:spcPct val="30000"/>
              </a:spcBef>
              <a:defRPr sz="1200">
                <a:solidFill>
                  <a:schemeClr val="tx1"/>
                </a:solidFill>
                <a:latin typeface="Times New Roman" pitchFamily="18" charset="0"/>
              </a:defRPr>
            </a:lvl2pPr>
            <a:lvl3pPr marL="1143000" indent="-228600" defTabSz="942975">
              <a:spcBef>
                <a:spcPct val="30000"/>
              </a:spcBef>
              <a:defRPr sz="1200">
                <a:solidFill>
                  <a:schemeClr val="tx1"/>
                </a:solidFill>
                <a:latin typeface="Times New Roman" pitchFamily="18" charset="0"/>
              </a:defRPr>
            </a:lvl3pPr>
            <a:lvl4pPr marL="1600200" indent="-228600" defTabSz="942975">
              <a:spcBef>
                <a:spcPct val="30000"/>
              </a:spcBef>
              <a:defRPr sz="1200">
                <a:solidFill>
                  <a:schemeClr val="tx1"/>
                </a:solidFill>
                <a:latin typeface="Times New Roman" pitchFamily="18" charset="0"/>
              </a:defRPr>
            </a:lvl4pPr>
            <a:lvl5pPr marL="2057400" indent="-228600" defTabSz="942975">
              <a:spcBef>
                <a:spcPct val="30000"/>
              </a:spcBef>
              <a:defRPr sz="1200">
                <a:solidFill>
                  <a:schemeClr val="tx1"/>
                </a:solidFill>
                <a:latin typeface="Times New Roman" pitchFamily="18" charset="0"/>
              </a:defRPr>
            </a:lvl5pPr>
            <a:lvl6pPr marL="2514600" indent="-228600" defTabSz="942975" eaLnBrk="0" fontAlgn="base" hangingPunct="0">
              <a:spcBef>
                <a:spcPct val="30000"/>
              </a:spcBef>
              <a:spcAft>
                <a:spcPct val="0"/>
              </a:spcAft>
              <a:defRPr sz="1200">
                <a:solidFill>
                  <a:schemeClr val="tx1"/>
                </a:solidFill>
                <a:latin typeface="Times New Roman" pitchFamily="18" charset="0"/>
              </a:defRPr>
            </a:lvl6pPr>
            <a:lvl7pPr marL="2971800" indent="-228600" defTabSz="942975" eaLnBrk="0" fontAlgn="base" hangingPunct="0">
              <a:spcBef>
                <a:spcPct val="30000"/>
              </a:spcBef>
              <a:spcAft>
                <a:spcPct val="0"/>
              </a:spcAft>
              <a:defRPr sz="1200">
                <a:solidFill>
                  <a:schemeClr val="tx1"/>
                </a:solidFill>
                <a:latin typeface="Times New Roman" pitchFamily="18" charset="0"/>
              </a:defRPr>
            </a:lvl7pPr>
            <a:lvl8pPr marL="3429000" indent="-228600" defTabSz="942975" eaLnBrk="0" fontAlgn="base" hangingPunct="0">
              <a:spcBef>
                <a:spcPct val="30000"/>
              </a:spcBef>
              <a:spcAft>
                <a:spcPct val="0"/>
              </a:spcAft>
              <a:defRPr sz="1200">
                <a:solidFill>
                  <a:schemeClr val="tx1"/>
                </a:solidFill>
                <a:latin typeface="Times New Roman" pitchFamily="18" charset="0"/>
              </a:defRPr>
            </a:lvl8pPr>
            <a:lvl9pPr marL="3886200" indent="-228600" defTabSz="94297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5F89873F-B9C8-4B89-ACAB-FB18B42F1E3E}" type="slidenum">
              <a:rPr lang="en-US" altLang="en-US" smtClean="0"/>
              <a:pPr>
                <a:spcBef>
                  <a:spcPct val="0"/>
                </a:spcBef>
                <a:defRPr/>
              </a:pPr>
              <a:t>21</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2975">
              <a:spcBef>
                <a:spcPct val="30000"/>
              </a:spcBef>
              <a:defRPr sz="1200">
                <a:solidFill>
                  <a:schemeClr val="tx1"/>
                </a:solidFill>
                <a:latin typeface="Times New Roman" pitchFamily="18" charset="0"/>
              </a:defRPr>
            </a:lvl1pPr>
            <a:lvl2pPr marL="742950" indent="-285750" defTabSz="942975">
              <a:spcBef>
                <a:spcPct val="30000"/>
              </a:spcBef>
              <a:defRPr sz="1200">
                <a:solidFill>
                  <a:schemeClr val="tx1"/>
                </a:solidFill>
                <a:latin typeface="Times New Roman" pitchFamily="18" charset="0"/>
              </a:defRPr>
            </a:lvl2pPr>
            <a:lvl3pPr marL="1143000" indent="-228600" defTabSz="942975">
              <a:spcBef>
                <a:spcPct val="30000"/>
              </a:spcBef>
              <a:defRPr sz="1200">
                <a:solidFill>
                  <a:schemeClr val="tx1"/>
                </a:solidFill>
                <a:latin typeface="Times New Roman" pitchFamily="18" charset="0"/>
              </a:defRPr>
            </a:lvl3pPr>
            <a:lvl4pPr marL="1600200" indent="-228600" defTabSz="942975">
              <a:spcBef>
                <a:spcPct val="30000"/>
              </a:spcBef>
              <a:defRPr sz="1200">
                <a:solidFill>
                  <a:schemeClr val="tx1"/>
                </a:solidFill>
                <a:latin typeface="Times New Roman" pitchFamily="18" charset="0"/>
              </a:defRPr>
            </a:lvl4pPr>
            <a:lvl5pPr marL="2057400" indent="-228600" defTabSz="942975">
              <a:spcBef>
                <a:spcPct val="30000"/>
              </a:spcBef>
              <a:defRPr sz="1200">
                <a:solidFill>
                  <a:schemeClr val="tx1"/>
                </a:solidFill>
                <a:latin typeface="Times New Roman" pitchFamily="18" charset="0"/>
              </a:defRPr>
            </a:lvl5pPr>
            <a:lvl6pPr marL="2514600" indent="-228600" defTabSz="942975" eaLnBrk="0" fontAlgn="base" hangingPunct="0">
              <a:spcBef>
                <a:spcPct val="30000"/>
              </a:spcBef>
              <a:spcAft>
                <a:spcPct val="0"/>
              </a:spcAft>
              <a:defRPr sz="1200">
                <a:solidFill>
                  <a:schemeClr val="tx1"/>
                </a:solidFill>
                <a:latin typeface="Times New Roman" pitchFamily="18" charset="0"/>
              </a:defRPr>
            </a:lvl6pPr>
            <a:lvl7pPr marL="2971800" indent="-228600" defTabSz="942975" eaLnBrk="0" fontAlgn="base" hangingPunct="0">
              <a:spcBef>
                <a:spcPct val="30000"/>
              </a:spcBef>
              <a:spcAft>
                <a:spcPct val="0"/>
              </a:spcAft>
              <a:defRPr sz="1200">
                <a:solidFill>
                  <a:schemeClr val="tx1"/>
                </a:solidFill>
                <a:latin typeface="Times New Roman" pitchFamily="18" charset="0"/>
              </a:defRPr>
            </a:lvl7pPr>
            <a:lvl8pPr marL="3429000" indent="-228600" defTabSz="942975" eaLnBrk="0" fontAlgn="base" hangingPunct="0">
              <a:spcBef>
                <a:spcPct val="30000"/>
              </a:spcBef>
              <a:spcAft>
                <a:spcPct val="0"/>
              </a:spcAft>
              <a:defRPr sz="1200">
                <a:solidFill>
                  <a:schemeClr val="tx1"/>
                </a:solidFill>
                <a:latin typeface="Times New Roman" pitchFamily="18" charset="0"/>
              </a:defRPr>
            </a:lvl8pPr>
            <a:lvl9pPr marL="3886200" indent="-228600" defTabSz="94297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B3871A19-27E4-468B-B258-233BE93BA570}" type="slidenum">
              <a:rPr lang="en-US" altLang="en-US" smtClean="0"/>
              <a:pPr>
                <a:spcBef>
                  <a:spcPct val="0"/>
                </a:spcBef>
                <a:defRPr/>
              </a:pPr>
              <a:t>22</a:t>
            </a:fld>
            <a:endParaRPr lang="en-US" alt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2975">
              <a:spcBef>
                <a:spcPct val="30000"/>
              </a:spcBef>
              <a:defRPr sz="1200">
                <a:solidFill>
                  <a:schemeClr val="tx1"/>
                </a:solidFill>
                <a:latin typeface="Times New Roman" pitchFamily="18" charset="0"/>
              </a:defRPr>
            </a:lvl1pPr>
            <a:lvl2pPr marL="742950" indent="-285750" defTabSz="942975">
              <a:spcBef>
                <a:spcPct val="30000"/>
              </a:spcBef>
              <a:defRPr sz="1200">
                <a:solidFill>
                  <a:schemeClr val="tx1"/>
                </a:solidFill>
                <a:latin typeface="Times New Roman" pitchFamily="18" charset="0"/>
              </a:defRPr>
            </a:lvl2pPr>
            <a:lvl3pPr marL="1143000" indent="-228600" defTabSz="942975">
              <a:spcBef>
                <a:spcPct val="30000"/>
              </a:spcBef>
              <a:defRPr sz="1200">
                <a:solidFill>
                  <a:schemeClr val="tx1"/>
                </a:solidFill>
                <a:latin typeface="Times New Roman" pitchFamily="18" charset="0"/>
              </a:defRPr>
            </a:lvl3pPr>
            <a:lvl4pPr marL="1600200" indent="-228600" defTabSz="942975">
              <a:spcBef>
                <a:spcPct val="30000"/>
              </a:spcBef>
              <a:defRPr sz="1200">
                <a:solidFill>
                  <a:schemeClr val="tx1"/>
                </a:solidFill>
                <a:latin typeface="Times New Roman" pitchFamily="18" charset="0"/>
              </a:defRPr>
            </a:lvl4pPr>
            <a:lvl5pPr marL="2057400" indent="-228600" defTabSz="942975">
              <a:spcBef>
                <a:spcPct val="30000"/>
              </a:spcBef>
              <a:defRPr sz="1200">
                <a:solidFill>
                  <a:schemeClr val="tx1"/>
                </a:solidFill>
                <a:latin typeface="Times New Roman" pitchFamily="18" charset="0"/>
              </a:defRPr>
            </a:lvl5pPr>
            <a:lvl6pPr marL="2514600" indent="-228600" defTabSz="942975" eaLnBrk="0" fontAlgn="base" hangingPunct="0">
              <a:spcBef>
                <a:spcPct val="30000"/>
              </a:spcBef>
              <a:spcAft>
                <a:spcPct val="0"/>
              </a:spcAft>
              <a:defRPr sz="1200">
                <a:solidFill>
                  <a:schemeClr val="tx1"/>
                </a:solidFill>
                <a:latin typeface="Times New Roman" pitchFamily="18" charset="0"/>
              </a:defRPr>
            </a:lvl6pPr>
            <a:lvl7pPr marL="2971800" indent="-228600" defTabSz="942975" eaLnBrk="0" fontAlgn="base" hangingPunct="0">
              <a:spcBef>
                <a:spcPct val="30000"/>
              </a:spcBef>
              <a:spcAft>
                <a:spcPct val="0"/>
              </a:spcAft>
              <a:defRPr sz="1200">
                <a:solidFill>
                  <a:schemeClr val="tx1"/>
                </a:solidFill>
                <a:latin typeface="Times New Roman" pitchFamily="18" charset="0"/>
              </a:defRPr>
            </a:lvl7pPr>
            <a:lvl8pPr marL="3429000" indent="-228600" defTabSz="942975" eaLnBrk="0" fontAlgn="base" hangingPunct="0">
              <a:spcBef>
                <a:spcPct val="30000"/>
              </a:spcBef>
              <a:spcAft>
                <a:spcPct val="0"/>
              </a:spcAft>
              <a:defRPr sz="1200">
                <a:solidFill>
                  <a:schemeClr val="tx1"/>
                </a:solidFill>
                <a:latin typeface="Times New Roman" pitchFamily="18" charset="0"/>
              </a:defRPr>
            </a:lvl8pPr>
            <a:lvl9pPr marL="3886200" indent="-228600" defTabSz="94297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89DE8FA5-298B-4CBE-BBC1-CC2EA1FBEF99}" type="slidenum">
              <a:rPr lang="en-US" altLang="en-US" smtClean="0"/>
              <a:pPr>
                <a:spcBef>
                  <a:spcPct val="0"/>
                </a:spcBef>
                <a:defRPr/>
              </a:pPr>
              <a:t>23</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2876">
              <a:spcBef>
                <a:spcPct val="30000"/>
              </a:spcBef>
              <a:defRPr sz="1200">
                <a:solidFill>
                  <a:schemeClr val="tx1"/>
                </a:solidFill>
                <a:latin typeface="Times New Roman" pitchFamily="18" charset="0"/>
              </a:defRPr>
            </a:lvl1pPr>
            <a:lvl2pPr marL="742871" indent="-285720" defTabSz="942876">
              <a:spcBef>
                <a:spcPct val="30000"/>
              </a:spcBef>
              <a:defRPr sz="1200">
                <a:solidFill>
                  <a:schemeClr val="tx1"/>
                </a:solidFill>
                <a:latin typeface="Times New Roman" pitchFamily="18" charset="0"/>
              </a:defRPr>
            </a:lvl2pPr>
            <a:lvl3pPr marL="1142879" indent="-228576" defTabSz="942876">
              <a:spcBef>
                <a:spcPct val="30000"/>
              </a:spcBef>
              <a:defRPr sz="1200">
                <a:solidFill>
                  <a:schemeClr val="tx1"/>
                </a:solidFill>
                <a:latin typeface="Times New Roman" pitchFamily="18" charset="0"/>
              </a:defRPr>
            </a:lvl3pPr>
            <a:lvl4pPr marL="1600031" indent="-228576" defTabSz="942876">
              <a:spcBef>
                <a:spcPct val="30000"/>
              </a:spcBef>
              <a:defRPr sz="1200">
                <a:solidFill>
                  <a:schemeClr val="tx1"/>
                </a:solidFill>
                <a:latin typeface="Times New Roman" pitchFamily="18" charset="0"/>
              </a:defRPr>
            </a:lvl4pPr>
            <a:lvl5pPr marL="2057182" indent="-228576" defTabSz="942876">
              <a:spcBef>
                <a:spcPct val="30000"/>
              </a:spcBef>
              <a:defRPr sz="1200">
                <a:solidFill>
                  <a:schemeClr val="tx1"/>
                </a:solidFill>
                <a:latin typeface="Times New Roman" pitchFamily="18" charset="0"/>
              </a:defRPr>
            </a:lvl5pPr>
            <a:lvl6pPr marL="2514333" indent="-228576" defTabSz="942876" eaLnBrk="0" fontAlgn="base" hangingPunct="0">
              <a:spcBef>
                <a:spcPct val="30000"/>
              </a:spcBef>
              <a:spcAft>
                <a:spcPct val="0"/>
              </a:spcAft>
              <a:defRPr sz="1200">
                <a:solidFill>
                  <a:schemeClr val="tx1"/>
                </a:solidFill>
                <a:latin typeface="Times New Roman" pitchFamily="18" charset="0"/>
              </a:defRPr>
            </a:lvl6pPr>
            <a:lvl7pPr marL="2971486" indent="-228576" defTabSz="942876" eaLnBrk="0" fontAlgn="base" hangingPunct="0">
              <a:spcBef>
                <a:spcPct val="30000"/>
              </a:spcBef>
              <a:spcAft>
                <a:spcPct val="0"/>
              </a:spcAft>
              <a:defRPr sz="1200">
                <a:solidFill>
                  <a:schemeClr val="tx1"/>
                </a:solidFill>
                <a:latin typeface="Times New Roman" pitchFamily="18" charset="0"/>
              </a:defRPr>
            </a:lvl7pPr>
            <a:lvl8pPr marL="3428637" indent="-228576" defTabSz="942876" eaLnBrk="0" fontAlgn="base" hangingPunct="0">
              <a:spcBef>
                <a:spcPct val="30000"/>
              </a:spcBef>
              <a:spcAft>
                <a:spcPct val="0"/>
              </a:spcAft>
              <a:defRPr sz="1200">
                <a:solidFill>
                  <a:schemeClr val="tx1"/>
                </a:solidFill>
                <a:latin typeface="Times New Roman" pitchFamily="18" charset="0"/>
              </a:defRPr>
            </a:lvl8pPr>
            <a:lvl9pPr marL="3885789" indent="-228576" defTabSz="942876"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1308FFA6-D294-4153-94CE-0EC177E82D61}" type="slidenum">
              <a:rPr lang="en-US" altLang="en-US" smtClean="0">
                <a:solidFill>
                  <a:prstClr val="black"/>
                </a:solidFill>
              </a:rPr>
              <a:pPr>
                <a:spcBef>
                  <a:spcPct val="0"/>
                </a:spcBef>
                <a:defRPr/>
              </a:pPr>
              <a:t>24</a:t>
            </a:fld>
            <a:endParaRPr lang="en-US" altLang="en-US" smtClean="0">
              <a:solidFill>
                <a:prstClr val="black"/>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2876">
              <a:spcBef>
                <a:spcPct val="30000"/>
              </a:spcBef>
              <a:defRPr sz="1200">
                <a:solidFill>
                  <a:schemeClr val="tx1"/>
                </a:solidFill>
                <a:latin typeface="Times New Roman" pitchFamily="18" charset="0"/>
              </a:defRPr>
            </a:lvl1pPr>
            <a:lvl2pPr marL="742871" indent="-285720" defTabSz="942876">
              <a:spcBef>
                <a:spcPct val="30000"/>
              </a:spcBef>
              <a:defRPr sz="1200">
                <a:solidFill>
                  <a:schemeClr val="tx1"/>
                </a:solidFill>
                <a:latin typeface="Times New Roman" pitchFamily="18" charset="0"/>
              </a:defRPr>
            </a:lvl2pPr>
            <a:lvl3pPr marL="1142879" indent="-228576" defTabSz="942876">
              <a:spcBef>
                <a:spcPct val="30000"/>
              </a:spcBef>
              <a:defRPr sz="1200">
                <a:solidFill>
                  <a:schemeClr val="tx1"/>
                </a:solidFill>
                <a:latin typeface="Times New Roman" pitchFamily="18" charset="0"/>
              </a:defRPr>
            </a:lvl3pPr>
            <a:lvl4pPr marL="1600031" indent="-228576" defTabSz="942876">
              <a:spcBef>
                <a:spcPct val="30000"/>
              </a:spcBef>
              <a:defRPr sz="1200">
                <a:solidFill>
                  <a:schemeClr val="tx1"/>
                </a:solidFill>
                <a:latin typeface="Times New Roman" pitchFamily="18" charset="0"/>
              </a:defRPr>
            </a:lvl4pPr>
            <a:lvl5pPr marL="2057182" indent="-228576" defTabSz="942876">
              <a:spcBef>
                <a:spcPct val="30000"/>
              </a:spcBef>
              <a:defRPr sz="1200">
                <a:solidFill>
                  <a:schemeClr val="tx1"/>
                </a:solidFill>
                <a:latin typeface="Times New Roman" pitchFamily="18" charset="0"/>
              </a:defRPr>
            </a:lvl5pPr>
            <a:lvl6pPr marL="2514333" indent="-228576" defTabSz="942876" eaLnBrk="0" fontAlgn="base" hangingPunct="0">
              <a:spcBef>
                <a:spcPct val="30000"/>
              </a:spcBef>
              <a:spcAft>
                <a:spcPct val="0"/>
              </a:spcAft>
              <a:defRPr sz="1200">
                <a:solidFill>
                  <a:schemeClr val="tx1"/>
                </a:solidFill>
                <a:latin typeface="Times New Roman" pitchFamily="18" charset="0"/>
              </a:defRPr>
            </a:lvl6pPr>
            <a:lvl7pPr marL="2971486" indent="-228576" defTabSz="942876" eaLnBrk="0" fontAlgn="base" hangingPunct="0">
              <a:spcBef>
                <a:spcPct val="30000"/>
              </a:spcBef>
              <a:spcAft>
                <a:spcPct val="0"/>
              </a:spcAft>
              <a:defRPr sz="1200">
                <a:solidFill>
                  <a:schemeClr val="tx1"/>
                </a:solidFill>
                <a:latin typeface="Times New Roman" pitchFamily="18" charset="0"/>
              </a:defRPr>
            </a:lvl7pPr>
            <a:lvl8pPr marL="3428637" indent="-228576" defTabSz="942876" eaLnBrk="0" fontAlgn="base" hangingPunct="0">
              <a:spcBef>
                <a:spcPct val="30000"/>
              </a:spcBef>
              <a:spcAft>
                <a:spcPct val="0"/>
              </a:spcAft>
              <a:defRPr sz="1200">
                <a:solidFill>
                  <a:schemeClr val="tx1"/>
                </a:solidFill>
                <a:latin typeface="Times New Roman" pitchFamily="18" charset="0"/>
              </a:defRPr>
            </a:lvl8pPr>
            <a:lvl9pPr marL="3885789" indent="-228576" defTabSz="942876"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F2AF421C-80A4-4252-B924-9D430ADF1FB7}" type="slidenum">
              <a:rPr lang="en-US" altLang="en-US" smtClean="0">
                <a:solidFill>
                  <a:prstClr val="black"/>
                </a:solidFill>
              </a:rPr>
              <a:pPr>
                <a:spcBef>
                  <a:spcPct val="0"/>
                </a:spcBef>
                <a:defRPr/>
              </a:pPr>
              <a:t>25</a:t>
            </a:fld>
            <a:endParaRPr lang="en-US" altLang="en-US" smtClean="0">
              <a:solidFill>
                <a:prstClr val="black"/>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2876">
              <a:spcBef>
                <a:spcPct val="30000"/>
              </a:spcBef>
              <a:defRPr sz="1200">
                <a:solidFill>
                  <a:schemeClr val="tx1"/>
                </a:solidFill>
                <a:latin typeface="Times New Roman" pitchFamily="18" charset="0"/>
              </a:defRPr>
            </a:lvl1pPr>
            <a:lvl2pPr marL="742871" indent="-285720" defTabSz="942876">
              <a:spcBef>
                <a:spcPct val="30000"/>
              </a:spcBef>
              <a:defRPr sz="1200">
                <a:solidFill>
                  <a:schemeClr val="tx1"/>
                </a:solidFill>
                <a:latin typeface="Times New Roman" pitchFamily="18" charset="0"/>
              </a:defRPr>
            </a:lvl2pPr>
            <a:lvl3pPr marL="1142879" indent="-228576" defTabSz="942876">
              <a:spcBef>
                <a:spcPct val="30000"/>
              </a:spcBef>
              <a:defRPr sz="1200">
                <a:solidFill>
                  <a:schemeClr val="tx1"/>
                </a:solidFill>
                <a:latin typeface="Times New Roman" pitchFamily="18" charset="0"/>
              </a:defRPr>
            </a:lvl3pPr>
            <a:lvl4pPr marL="1600031" indent="-228576" defTabSz="942876">
              <a:spcBef>
                <a:spcPct val="30000"/>
              </a:spcBef>
              <a:defRPr sz="1200">
                <a:solidFill>
                  <a:schemeClr val="tx1"/>
                </a:solidFill>
                <a:latin typeface="Times New Roman" pitchFamily="18" charset="0"/>
              </a:defRPr>
            </a:lvl4pPr>
            <a:lvl5pPr marL="2057182" indent="-228576" defTabSz="942876">
              <a:spcBef>
                <a:spcPct val="30000"/>
              </a:spcBef>
              <a:defRPr sz="1200">
                <a:solidFill>
                  <a:schemeClr val="tx1"/>
                </a:solidFill>
                <a:latin typeface="Times New Roman" pitchFamily="18" charset="0"/>
              </a:defRPr>
            </a:lvl5pPr>
            <a:lvl6pPr marL="2514333" indent="-228576" defTabSz="942876" eaLnBrk="0" fontAlgn="base" hangingPunct="0">
              <a:spcBef>
                <a:spcPct val="30000"/>
              </a:spcBef>
              <a:spcAft>
                <a:spcPct val="0"/>
              </a:spcAft>
              <a:defRPr sz="1200">
                <a:solidFill>
                  <a:schemeClr val="tx1"/>
                </a:solidFill>
                <a:latin typeface="Times New Roman" pitchFamily="18" charset="0"/>
              </a:defRPr>
            </a:lvl6pPr>
            <a:lvl7pPr marL="2971486" indent="-228576" defTabSz="942876" eaLnBrk="0" fontAlgn="base" hangingPunct="0">
              <a:spcBef>
                <a:spcPct val="30000"/>
              </a:spcBef>
              <a:spcAft>
                <a:spcPct val="0"/>
              </a:spcAft>
              <a:defRPr sz="1200">
                <a:solidFill>
                  <a:schemeClr val="tx1"/>
                </a:solidFill>
                <a:latin typeface="Times New Roman" pitchFamily="18" charset="0"/>
              </a:defRPr>
            </a:lvl7pPr>
            <a:lvl8pPr marL="3428637" indent="-228576" defTabSz="942876" eaLnBrk="0" fontAlgn="base" hangingPunct="0">
              <a:spcBef>
                <a:spcPct val="30000"/>
              </a:spcBef>
              <a:spcAft>
                <a:spcPct val="0"/>
              </a:spcAft>
              <a:defRPr sz="1200">
                <a:solidFill>
                  <a:schemeClr val="tx1"/>
                </a:solidFill>
                <a:latin typeface="Times New Roman" pitchFamily="18" charset="0"/>
              </a:defRPr>
            </a:lvl8pPr>
            <a:lvl9pPr marL="3885789" indent="-228576" defTabSz="942876"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39F63A53-56DB-4DC7-8B7A-D71973A63AB2}" type="slidenum">
              <a:rPr lang="en-US" altLang="en-US" smtClean="0">
                <a:solidFill>
                  <a:prstClr val="black"/>
                </a:solidFill>
              </a:rPr>
              <a:pPr>
                <a:spcBef>
                  <a:spcPct val="0"/>
                </a:spcBef>
                <a:defRPr/>
              </a:pPr>
              <a:t>26</a:t>
            </a:fld>
            <a:endParaRPr lang="en-US" altLang="en-US" smtClean="0">
              <a:solidFill>
                <a:prstClr val="black"/>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2876">
              <a:spcBef>
                <a:spcPct val="30000"/>
              </a:spcBef>
              <a:defRPr sz="1200">
                <a:solidFill>
                  <a:schemeClr val="tx1"/>
                </a:solidFill>
                <a:latin typeface="Times New Roman" pitchFamily="18" charset="0"/>
              </a:defRPr>
            </a:lvl1pPr>
            <a:lvl2pPr marL="742871" indent="-285720" defTabSz="942876">
              <a:spcBef>
                <a:spcPct val="30000"/>
              </a:spcBef>
              <a:defRPr sz="1200">
                <a:solidFill>
                  <a:schemeClr val="tx1"/>
                </a:solidFill>
                <a:latin typeface="Times New Roman" pitchFamily="18" charset="0"/>
              </a:defRPr>
            </a:lvl2pPr>
            <a:lvl3pPr marL="1142879" indent="-228576" defTabSz="942876">
              <a:spcBef>
                <a:spcPct val="30000"/>
              </a:spcBef>
              <a:defRPr sz="1200">
                <a:solidFill>
                  <a:schemeClr val="tx1"/>
                </a:solidFill>
                <a:latin typeface="Times New Roman" pitchFamily="18" charset="0"/>
              </a:defRPr>
            </a:lvl3pPr>
            <a:lvl4pPr marL="1600031" indent="-228576" defTabSz="942876">
              <a:spcBef>
                <a:spcPct val="30000"/>
              </a:spcBef>
              <a:defRPr sz="1200">
                <a:solidFill>
                  <a:schemeClr val="tx1"/>
                </a:solidFill>
                <a:latin typeface="Times New Roman" pitchFamily="18" charset="0"/>
              </a:defRPr>
            </a:lvl4pPr>
            <a:lvl5pPr marL="2057182" indent="-228576" defTabSz="942876">
              <a:spcBef>
                <a:spcPct val="30000"/>
              </a:spcBef>
              <a:defRPr sz="1200">
                <a:solidFill>
                  <a:schemeClr val="tx1"/>
                </a:solidFill>
                <a:latin typeface="Times New Roman" pitchFamily="18" charset="0"/>
              </a:defRPr>
            </a:lvl5pPr>
            <a:lvl6pPr marL="2514333" indent="-228576" defTabSz="942876" eaLnBrk="0" fontAlgn="base" hangingPunct="0">
              <a:spcBef>
                <a:spcPct val="30000"/>
              </a:spcBef>
              <a:spcAft>
                <a:spcPct val="0"/>
              </a:spcAft>
              <a:defRPr sz="1200">
                <a:solidFill>
                  <a:schemeClr val="tx1"/>
                </a:solidFill>
                <a:latin typeface="Times New Roman" pitchFamily="18" charset="0"/>
              </a:defRPr>
            </a:lvl6pPr>
            <a:lvl7pPr marL="2971486" indent="-228576" defTabSz="942876" eaLnBrk="0" fontAlgn="base" hangingPunct="0">
              <a:spcBef>
                <a:spcPct val="30000"/>
              </a:spcBef>
              <a:spcAft>
                <a:spcPct val="0"/>
              </a:spcAft>
              <a:defRPr sz="1200">
                <a:solidFill>
                  <a:schemeClr val="tx1"/>
                </a:solidFill>
                <a:latin typeface="Times New Roman" pitchFamily="18" charset="0"/>
              </a:defRPr>
            </a:lvl7pPr>
            <a:lvl8pPr marL="3428637" indent="-228576" defTabSz="942876" eaLnBrk="0" fontAlgn="base" hangingPunct="0">
              <a:spcBef>
                <a:spcPct val="30000"/>
              </a:spcBef>
              <a:spcAft>
                <a:spcPct val="0"/>
              </a:spcAft>
              <a:defRPr sz="1200">
                <a:solidFill>
                  <a:schemeClr val="tx1"/>
                </a:solidFill>
                <a:latin typeface="Times New Roman" pitchFamily="18" charset="0"/>
              </a:defRPr>
            </a:lvl8pPr>
            <a:lvl9pPr marL="3885789" indent="-228576" defTabSz="942876"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01BC77BA-E452-4A9C-8FAC-1CE9B48CB7C9}" type="slidenum">
              <a:rPr lang="en-US" altLang="en-US" smtClean="0">
                <a:solidFill>
                  <a:prstClr val="black"/>
                </a:solidFill>
              </a:rPr>
              <a:pPr>
                <a:spcBef>
                  <a:spcPct val="0"/>
                </a:spcBef>
                <a:defRPr/>
              </a:pPr>
              <a:t>27</a:t>
            </a:fld>
            <a:endParaRPr lang="en-US" altLang="en-US" smtClean="0">
              <a:solidFill>
                <a:prstClr val="black"/>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2876">
              <a:spcBef>
                <a:spcPct val="30000"/>
              </a:spcBef>
              <a:defRPr sz="1200">
                <a:solidFill>
                  <a:schemeClr val="tx1"/>
                </a:solidFill>
                <a:latin typeface="Times New Roman" pitchFamily="18" charset="0"/>
              </a:defRPr>
            </a:lvl1pPr>
            <a:lvl2pPr marL="742871" indent="-285720" defTabSz="942876">
              <a:spcBef>
                <a:spcPct val="30000"/>
              </a:spcBef>
              <a:defRPr sz="1200">
                <a:solidFill>
                  <a:schemeClr val="tx1"/>
                </a:solidFill>
                <a:latin typeface="Times New Roman" pitchFamily="18" charset="0"/>
              </a:defRPr>
            </a:lvl2pPr>
            <a:lvl3pPr marL="1142879" indent="-228576" defTabSz="942876">
              <a:spcBef>
                <a:spcPct val="30000"/>
              </a:spcBef>
              <a:defRPr sz="1200">
                <a:solidFill>
                  <a:schemeClr val="tx1"/>
                </a:solidFill>
                <a:latin typeface="Times New Roman" pitchFamily="18" charset="0"/>
              </a:defRPr>
            </a:lvl3pPr>
            <a:lvl4pPr marL="1600031" indent="-228576" defTabSz="942876">
              <a:spcBef>
                <a:spcPct val="30000"/>
              </a:spcBef>
              <a:defRPr sz="1200">
                <a:solidFill>
                  <a:schemeClr val="tx1"/>
                </a:solidFill>
                <a:latin typeface="Times New Roman" pitchFamily="18" charset="0"/>
              </a:defRPr>
            </a:lvl4pPr>
            <a:lvl5pPr marL="2057182" indent="-228576" defTabSz="942876">
              <a:spcBef>
                <a:spcPct val="30000"/>
              </a:spcBef>
              <a:defRPr sz="1200">
                <a:solidFill>
                  <a:schemeClr val="tx1"/>
                </a:solidFill>
                <a:latin typeface="Times New Roman" pitchFamily="18" charset="0"/>
              </a:defRPr>
            </a:lvl5pPr>
            <a:lvl6pPr marL="2514333" indent="-228576" defTabSz="942876" eaLnBrk="0" fontAlgn="base" hangingPunct="0">
              <a:spcBef>
                <a:spcPct val="30000"/>
              </a:spcBef>
              <a:spcAft>
                <a:spcPct val="0"/>
              </a:spcAft>
              <a:defRPr sz="1200">
                <a:solidFill>
                  <a:schemeClr val="tx1"/>
                </a:solidFill>
                <a:latin typeface="Times New Roman" pitchFamily="18" charset="0"/>
              </a:defRPr>
            </a:lvl6pPr>
            <a:lvl7pPr marL="2971486" indent="-228576" defTabSz="942876" eaLnBrk="0" fontAlgn="base" hangingPunct="0">
              <a:spcBef>
                <a:spcPct val="30000"/>
              </a:spcBef>
              <a:spcAft>
                <a:spcPct val="0"/>
              </a:spcAft>
              <a:defRPr sz="1200">
                <a:solidFill>
                  <a:schemeClr val="tx1"/>
                </a:solidFill>
                <a:latin typeface="Times New Roman" pitchFamily="18" charset="0"/>
              </a:defRPr>
            </a:lvl7pPr>
            <a:lvl8pPr marL="3428637" indent="-228576" defTabSz="942876" eaLnBrk="0" fontAlgn="base" hangingPunct="0">
              <a:spcBef>
                <a:spcPct val="30000"/>
              </a:spcBef>
              <a:spcAft>
                <a:spcPct val="0"/>
              </a:spcAft>
              <a:defRPr sz="1200">
                <a:solidFill>
                  <a:schemeClr val="tx1"/>
                </a:solidFill>
                <a:latin typeface="Times New Roman" pitchFamily="18" charset="0"/>
              </a:defRPr>
            </a:lvl8pPr>
            <a:lvl9pPr marL="3885789" indent="-228576" defTabSz="942876"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91639D2E-D95E-4F70-A996-1B330C17F409}" type="slidenum">
              <a:rPr lang="en-US" altLang="en-US" smtClean="0">
                <a:solidFill>
                  <a:prstClr val="black"/>
                </a:solidFill>
              </a:rPr>
              <a:pPr>
                <a:spcBef>
                  <a:spcPct val="0"/>
                </a:spcBef>
                <a:defRPr/>
              </a:pPr>
              <a:t>28</a:t>
            </a:fld>
            <a:endParaRPr lang="en-US" altLang="en-US" smtClean="0">
              <a:solidFill>
                <a:prstClr val="black"/>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2876">
              <a:spcBef>
                <a:spcPct val="30000"/>
              </a:spcBef>
              <a:defRPr sz="1200">
                <a:solidFill>
                  <a:schemeClr val="tx1"/>
                </a:solidFill>
                <a:latin typeface="Times New Roman" pitchFamily="18" charset="0"/>
              </a:defRPr>
            </a:lvl1pPr>
            <a:lvl2pPr marL="742871" indent="-285720" defTabSz="942876">
              <a:spcBef>
                <a:spcPct val="30000"/>
              </a:spcBef>
              <a:defRPr sz="1200">
                <a:solidFill>
                  <a:schemeClr val="tx1"/>
                </a:solidFill>
                <a:latin typeface="Times New Roman" pitchFamily="18" charset="0"/>
              </a:defRPr>
            </a:lvl2pPr>
            <a:lvl3pPr marL="1142879" indent="-228576" defTabSz="942876">
              <a:spcBef>
                <a:spcPct val="30000"/>
              </a:spcBef>
              <a:defRPr sz="1200">
                <a:solidFill>
                  <a:schemeClr val="tx1"/>
                </a:solidFill>
                <a:latin typeface="Times New Roman" pitchFamily="18" charset="0"/>
              </a:defRPr>
            </a:lvl3pPr>
            <a:lvl4pPr marL="1600031" indent="-228576" defTabSz="942876">
              <a:spcBef>
                <a:spcPct val="30000"/>
              </a:spcBef>
              <a:defRPr sz="1200">
                <a:solidFill>
                  <a:schemeClr val="tx1"/>
                </a:solidFill>
                <a:latin typeface="Times New Roman" pitchFamily="18" charset="0"/>
              </a:defRPr>
            </a:lvl4pPr>
            <a:lvl5pPr marL="2057182" indent="-228576" defTabSz="942876">
              <a:spcBef>
                <a:spcPct val="30000"/>
              </a:spcBef>
              <a:defRPr sz="1200">
                <a:solidFill>
                  <a:schemeClr val="tx1"/>
                </a:solidFill>
                <a:latin typeface="Times New Roman" pitchFamily="18" charset="0"/>
              </a:defRPr>
            </a:lvl5pPr>
            <a:lvl6pPr marL="2514333" indent="-228576" defTabSz="942876" eaLnBrk="0" fontAlgn="base" hangingPunct="0">
              <a:spcBef>
                <a:spcPct val="30000"/>
              </a:spcBef>
              <a:spcAft>
                <a:spcPct val="0"/>
              </a:spcAft>
              <a:defRPr sz="1200">
                <a:solidFill>
                  <a:schemeClr val="tx1"/>
                </a:solidFill>
                <a:latin typeface="Times New Roman" pitchFamily="18" charset="0"/>
              </a:defRPr>
            </a:lvl6pPr>
            <a:lvl7pPr marL="2971486" indent="-228576" defTabSz="942876" eaLnBrk="0" fontAlgn="base" hangingPunct="0">
              <a:spcBef>
                <a:spcPct val="30000"/>
              </a:spcBef>
              <a:spcAft>
                <a:spcPct val="0"/>
              </a:spcAft>
              <a:defRPr sz="1200">
                <a:solidFill>
                  <a:schemeClr val="tx1"/>
                </a:solidFill>
                <a:latin typeface="Times New Roman" pitchFamily="18" charset="0"/>
              </a:defRPr>
            </a:lvl7pPr>
            <a:lvl8pPr marL="3428637" indent="-228576" defTabSz="942876" eaLnBrk="0" fontAlgn="base" hangingPunct="0">
              <a:spcBef>
                <a:spcPct val="30000"/>
              </a:spcBef>
              <a:spcAft>
                <a:spcPct val="0"/>
              </a:spcAft>
              <a:defRPr sz="1200">
                <a:solidFill>
                  <a:schemeClr val="tx1"/>
                </a:solidFill>
                <a:latin typeface="Times New Roman" pitchFamily="18" charset="0"/>
              </a:defRPr>
            </a:lvl8pPr>
            <a:lvl9pPr marL="3885789" indent="-228576" defTabSz="942876"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B94C554D-3CA4-4FB3-B62E-F7D1812B9BF1}" type="slidenum">
              <a:rPr lang="en-US" altLang="en-US" smtClean="0">
                <a:solidFill>
                  <a:prstClr val="black"/>
                </a:solidFill>
              </a:rPr>
              <a:pPr>
                <a:spcBef>
                  <a:spcPct val="0"/>
                </a:spcBef>
                <a:defRPr/>
              </a:pPr>
              <a:t>29</a:t>
            </a:fld>
            <a:endParaRPr lang="en-US" altLang="en-US" smtClean="0">
              <a:solidFill>
                <a:prstClr val="black"/>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2876">
              <a:spcBef>
                <a:spcPct val="30000"/>
              </a:spcBef>
              <a:defRPr sz="1200">
                <a:solidFill>
                  <a:schemeClr val="tx1"/>
                </a:solidFill>
                <a:latin typeface="Times New Roman" pitchFamily="18" charset="0"/>
              </a:defRPr>
            </a:lvl1pPr>
            <a:lvl2pPr marL="742871" indent="-285720" defTabSz="942876">
              <a:spcBef>
                <a:spcPct val="30000"/>
              </a:spcBef>
              <a:defRPr sz="1200">
                <a:solidFill>
                  <a:schemeClr val="tx1"/>
                </a:solidFill>
                <a:latin typeface="Times New Roman" pitchFamily="18" charset="0"/>
              </a:defRPr>
            </a:lvl2pPr>
            <a:lvl3pPr marL="1142879" indent="-228576" defTabSz="942876">
              <a:spcBef>
                <a:spcPct val="30000"/>
              </a:spcBef>
              <a:defRPr sz="1200">
                <a:solidFill>
                  <a:schemeClr val="tx1"/>
                </a:solidFill>
                <a:latin typeface="Times New Roman" pitchFamily="18" charset="0"/>
              </a:defRPr>
            </a:lvl3pPr>
            <a:lvl4pPr marL="1600031" indent="-228576" defTabSz="942876">
              <a:spcBef>
                <a:spcPct val="30000"/>
              </a:spcBef>
              <a:defRPr sz="1200">
                <a:solidFill>
                  <a:schemeClr val="tx1"/>
                </a:solidFill>
                <a:latin typeface="Times New Roman" pitchFamily="18" charset="0"/>
              </a:defRPr>
            </a:lvl4pPr>
            <a:lvl5pPr marL="2057182" indent="-228576" defTabSz="942876">
              <a:spcBef>
                <a:spcPct val="30000"/>
              </a:spcBef>
              <a:defRPr sz="1200">
                <a:solidFill>
                  <a:schemeClr val="tx1"/>
                </a:solidFill>
                <a:latin typeface="Times New Roman" pitchFamily="18" charset="0"/>
              </a:defRPr>
            </a:lvl5pPr>
            <a:lvl6pPr marL="2514333" indent="-228576" defTabSz="942876" eaLnBrk="0" fontAlgn="base" hangingPunct="0">
              <a:spcBef>
                <a:spcPct val="30000"/>
              </a:spcBef>
              <a:spcAft>
                <a:spcPct val="0"/>
              </a:spcAft>
              <a:defRPr sz="1200">
                <a:solidFill>
                  <a:schemeClr val="tx1"/>
                </a:solidFill>
                <a:latin typeface="Times New Roman" pitchFamily="18" charset="0"/>
              </a:defRPr>
            </a:lvl6pPr>
            <a:lvl7pPr marL="2971486" indent="-228576" defTabSz="942876" eaLnBrk="0" fontAlgn="base" hangingPunct="0">
              <a:spcBef>
                <a:spcPct val="30000"/>
              </a:spcBef>
              <a:spcAft>
                <a:spcPct val="0"/>
              </a:spcAft>
              <a:defRPr sz="1200">
                <a:solidFill>
                  <a:schemeClr val="tx1"/>
                </a:solidFill>
                <a:latin typeface="Times New Roman" pitchFamily="18" charset="0"/>
              </a:defRPr>
            </a:lvl7pPr>
            <a:lvl8pPr marL="3428637" indent="-228576" defTabSz="942876" eaLnBrk="0" fontAlgn="base" hangingPunct="0">
              <a:spcBef>
                <a:spcPct val="30000"/>
              </a:spcBef>
              <a:spcAft>
                <a:spcPct val="0"/>
              </a:spcAft>
              <a:defRPr sz="1200">
                <a:solidFill>
                  <a:schemeClr val="tx1"/>
                </a:solidFill>
                <a:latin typeface="Times New Roman" pitchFamily="18" charset="0"/>
              </a:defRPr>
            </a:lvl8pPr>
            <a:lvl9pPr marL="3885789" indent="-228576" defTabSz="942876"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844E10A7-ABFB-4CDA-839D-422DE7C97C61}" type="slidenum">
              <a:rPr lang="en-US" altLang="en-US" smtClean="0">
                <a:solidFill>
                  <a:prstClr val="black"/>
                </a:solidFill>
              </a:rPr>
              <a:pPr>
                <a:spcBef>
                  <a:spcPct val="0"/>
                </a:spcBef>
                <a:defRPr/>
              </a:pPr>
              <a:t>30</a:t>
            </a:fld>
            <a:endParaRPr lang="en-US" altLang="en-US" smtClean="0">
              <a:solidFill>
                <a:prstClr val="black"/>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2975">
              <a:spcBef>
                <a:spcPct val="30000"/>
              </a:spcBef>
              <a:defRPr sz="1200">
                <a:solidFill>
                  <a:schemeClr val="tx1"/>
                </a:solidFill>
                <a:latin typeface="Times New Roman" pitchFamily="18" charset="0"/>
              </a:defRPr>
            </a:lvl1pPr>
            <a:lvl2pPr marL="742950" indent="-285750" defTabSz="942975">
              <a:spcBef>
                <a:spcPct val="30000"/>
              </a:spcBef>
              <a:defRPr sz="1200">
                <a:solidFill>
                  <a:schemeClr val="tx1"/>
                </a:solidFill>
                <a:latin typeface="Times New Roman" pitchFamily="18" charset="0"/>
              </a:defRPr>
            </a:lvl2pPr>
            <a:lvl3pPr marL="1143000" indent="-228600" defTabSz="942975">
              <a:spcBef>
                <a:spcPct val="30000"/>
              </a:spcBef>
              <a:defRPr sz="1200">
                <a:solidFill>
                  <a:schemeClr val="tx1"/>
                </a:solidFill>
                <a:latin typeface="Times New Roman" pitchFamily="18" charset="0"/>
              </a:defRPr>
            </a:lvl3pPr>
            <a:lvl4pPr marL="1600200" indent="-228600" defTabSz="942975">
              <a:spcBef>
                <a:spcPct val="30000"/>
              </a:spcBef>
              <a:defRPr sz="1200">
                <a:solidFill>
                  <a:schemeClr val="tx1"/>
                </a:solidFill>
                <a:latin typeface="Times New Roman" pitchFamily="18" charset="0"/>
              </a:defRPr>
            </a:lvl4pPr>
            <a:lvl5pPr marL="2057400" indent="-228600" defTabSz="942975">
              <a:spcBef>
                <a:spcPct val="30000"/>
              </a:spcBef>
              <a:defRPr sz="1200">
                <a:solidFill>
                  <a:schemeClr val="tx1"/>
                </a:solidFill>
                <a:latin typeface="Times New Roman" pitchFamily="18" charset="0"/>
              </a:defRPr>
            </a:lvl5pPr>
            <a:lvl6pPr marL="2514600" indent="-228600" defTabSz="942975" eaLnBrk="0" fontAlgn="base" hangingPunct="0">
              <a:spcBef>
                <a:spcPct val="30000"/>
              </a:spcBef>
              <a:spcAft>
                <a:spcPct val="0"/>
              </a:spcAft>
              <a:defRPr sz="1200">
                <a:solidFill>
                  <a:schemeClr val="tx1"/>
                </a:solidFill>
                <a:latin typeface="Times New Roman" pitchFamily="18" charset="0"/>
              </a:defRPr>
            </a:lvl6pPr>
            <a:lvl7pPr marL="2971800" indent="-228600" defTabSz="942975" eaLnBrk="0" fontAlgn="base" hangingPunct="0">
              <a:spcBef>
                <a:spcPct val="30000"/>
              </a:spcBef>
              <a:spcAft>
                <a:spcPct val="0"/>
              </a:spcAft>
              <a:defRPr sz="1200">
                <a:solidFill>
                  <a:schemeClr val="tx1"/>
                </a:solidFill>
                <a:latin typeface="Times New Roman" pitchFamily="18" charset="0"/>
              </a:defRPr>
            </a:lvl7pPr>
            <a:lvl8pPr marL="3429000" indent="-228600" defTabSz="942975" eaLnBrk="0" fontAlgn="base" hangingPunct="0">
              <a:spcBef>
                <a:spcPct val="30000"/>
              </a:spcBef>
              <a:spcAft>
                <a:spcPct val="0"/>
              </a:spcAft>
              <a:defRPr sz="1200">
                <a:solidFill>
                  <a:schemeClr val="tx1"/>
                </a:solidFill>
                <a:latin typeface="Times New Roman" pitchFamily="18" charset="0"/>
              </a:defRPr>
            </a:lvl8pPr>
            <a:lvl9pPr marL="3886200" indent="-228600" defTabSz="94297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6223C2D8-4A4E-4165-A951-68800D765203}" type="slidenum">
              <a:rPr lang="en-US" altLang="en-US" smtClean="0"/>
              <a:pPr>
                <a:spcBef>
                  <a:spcPct val="0"/>
                </a:spcBef>
                <a:defRPr/>
              </a:pPr>
              <a:t>3</a:t>
            </a:fld>
            <a:endParaRPr lang="en-US" alt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buClr>
                <a:srgbClr val="CC0000"/>
              </a:buClr>
              <a:defRPr/>
            </a:pPr>
            <a:r>
              <a:rPr lang="en-US" altLang="zh-CN" smtClean="0">
                <a:solidFill>
                  <a:srgbClr val="999999"/>
                </a:solidFill>
                <a:latin typeface="Comic Sans MS" pitchFamily="66" charset="0"/>
              </a:rPr>
              <a:t>Calling</a:t>
            </a:r>
            <a:r>
              <a:rPr lang="zh-CN" altLang="en-US" smtClean="0">
                <a:solidFill>
                  <a:srgbClr val="999999"/>
                </a:solidFill>
                <a:latin typeface="Comic Sans MS" pitchFamily="66" charset="0"/>
              </a:rPr>
              <a:t> </a:t>
            </a:r>
            <a:r>
              <a:rPr lang="en-US" altLang="zh-CN" smtClean="0">
                <a:solidFill>
                  <a:srgbClr val="999999"/>
                </a:solidFill>
                <a:latin typeface="Comic Sans MS" pitchFamily="66" charset="0"/>
              </a:rPr>
              <a:t>for</a:t>
            </a:r>
            <a:r>
              <a:rPr lang="zh-CN" altLang="en-US" smtClean="0">
                <a:solidFill>
                  <a:srgbClr val="999999"/>
                </a:solidFill>
                <a:latin typeface="Comic Sans MS" pitchFamily="66" charset="0"/>
              </a:rPr>
              <a:t> </a:t>
            </a:r>
            <a:r>
              <a:rPr lang="en-US" altLang="zh-CN" smtClean="0">
                <a:solidFill>
                  <a:srgbClr val="999999"/>
                </a:solidFill>
                <a:latin typeface="Comic Sans MS" pitchFamily="66" charset="0"/>
              </a:rPr>
              <a:t>cool</a:t>
            </a:r>
            <a:r>
              <a:rPr lang="zh-CN" altLang="en-US" smtClean="0">
                <a:solidFill>
                  <a:srgbClr val="999999"/>
                </a:solidFill>
                <a:latin typeface="Comic Sans MS" pitchFamily="66" charset="0"/>
              </a:rPr>
              <a:t> </a:t>
            </a:r>
            <a:r>
              <a:rPr lang="en-US" altLang="zh-CN" smtClean="0">
                <a:solidFill>
                  <a:srgbClr val="999999"/>
                </a:solidFill>
                <a:latin typeface="Comic Sans MS" pitchFamily="66" charset="0"/>
              </a:rPr>
              <a:t>Emojis</a:t>
            </a:r>
            <a:r>
              <a:rPr lang="zh-CN" altLang="en-US" smtClean="0">
                <a:solidFill>
                  <a:srgbClr val="999999"/>
                </a:solidFill>
                <a:latin typeface="Comic Sans MS" pitchFamily="66" charset="0"/>
              </a:rPr>
              <a:t> </a:t>
            </a:r>
            <a:r>
              <a:rPr lang="en-US" altLang="zh-CN" smtClean="0">
                <a:solidFill>
                  <a:srgbClr val="999999"/>
                </a:solidFill>
                <a:latin typeface="Comic Sans MS" pitchFamily="66" charset="0"/>
              </a:rPr>
              <a:t>to</a:t>
            </a:r>
            <a:r>
              <a:rPr lang="zh-CN" altLang="en-US" smtClean="0">
                <a:solidFill>
                  <a:srgbClr val="999999"/>
                </a:solidFill>
                <a:latin typeface="Comic Sans MS" pitchFamily="66" charset="0"/>
              </a:rPr>
              <a:t> </a:t>
            </a:r>
            <a:r>
              <a:rPr lang="en-US" altLang="zh-CN" smtClean="0">
                <a:solidFill>
                  <a:srgbClr val="999999"/>
                </a:solidFill>
                <a:latin typeface="Comic Sans MS" pitchFamily="66" charset="0"/>
              </a:rPr>
              <a:t>enhance</a:t>
            </a:r>
            <a:r>
              <a:rPr lang="zh-CN" altLang="en-US" smtClean="0">
                <a:solidFill>
                  <a:srgbClr val="999999"/>
                </a:solidFill>
                <a:latin typeface="Comic Sans MS" pitchFamily="66" charset="0"/>
              </a:rPr>
              <a:t> </a:t>
            </a:r>
            <a:r>
              <a:rPr lang="en-US" altLang="zh-CN" smtClean="0">
                <a:solidFill>
                  <a:srgbClr val="999999"/>
                </a:solidFill>
                <a:latin typeface="Comic Sans MS" pitchFamily="66" charset="0"/>
              </a:rPr>
              <a:t>our</a:t>
            </a:r>
            <a:r>
              <a:rPr lang="zh-CN" altLang="en-US" smtClean="0">
                <a:solidFill>
                  <a:srgbClr val="999999"/>
                </a:solidFill>
                <a:latin typeface="Comic Sans MS" pitchFamily="66" charset="0"/>
              </a:rPr>
              <a:t> </a:t>
            </a:r>
            <a:r>
              <a:rPr lang="en-US" altLang="zh-CN" smtClean="0">
                <a:solidFill>
                  <a:srgbClr val="999999"/>
                </a:solidFill>
                <a:latin typeface="Comic Sans MS" pitchFamily="66" charset="0"/>
              </a:rPr>
              <a:t>expression</a:t>
            </a:r>
            <a:r>
              <a:rPr lang="zh-CN" altLang="en-US" smtClean="0">
                <a:solidFill>
                  <a:srgbClr val="999999"/>
                </a:solidFill>
                <a:latin typeface="Comic Sans MS" pitchFamily="66" charset="0"/>
              </a:rPr>
              <a:t> </a:t>
            </a:r>
            <a:r>
              <a:rPr lang="en-US" altLang="zh-CN" smtClean="0">
                <a:solidFill>
                  <a:srgbClr val="999999"/>
                </a:solidFill>
                <a:latin typeface="Comic Sans MS" pitchFamily="66" charset="0"/>
              </a:rPr>
              <a:t>in</a:t>
            </a:r>
            <a:r>
              <a:rPr lang="zh-CN" altLang="en-US" smtClean="0">
                <a:solidFill>
                  <a:srgbClr val="999999"/>
                </a:solidFill>
                <a:latin typeface="Comic Sans MS" pitchFamily="66" charset="0"/>
              </a:rPr>
              <a:t> </a:t>
            </a:r>
            <a:r>
              <a:rPr lang="en-US" altLang="zh-CN" smtClean="0">
                <a:solidFill>
                  <a:srgbClr val="999999"/>
                </a:solidFill>
                <a:latin typeface="Comic Sans MS" pitchFamily="66" charset="0"/>
              </a:rPr>
              <a:t>the</a:t>
            </a:r>
            <a:r>
              <a:rPr lang="zh-CN" altLang="en-US" smtClean="0">
                <a:solidFill>
                  <a:srgbClr val="999999"/>
                </a:solidFill>
                <a:latin typeface="Comic Sans MS" pitchFamily="66" charset="0"/>
              </a:rPr>
              <a:t> </a:t>
            </a:r>
            <a:r>
              <a:rPr lang="en-US" altLang="zh-CN" smtClean="0">
                <a:solidFill>
                  <a:srgbClr val="999999"/>
                </a:solidFill>
                <a:latin typeface="Comic Sans MS" pitchFamily="66" charset="0"/>
              </a:rPr>
              <a:t>cyber</a:t>
            </a:r>
            <a:r>
              <a:rPr lang="zh-CN" altLang="en-US" smtClean="0">
                <a:solidFill>
                  <a:srgbClr val="999999"/>
                </a:solidFill>
                <a:latin typeface="Comic Sans MS" pitchFamily="66" charset="0"/>
              </a:rPr>
              <a:t> </a:t>
            </a:r>
            <a:r>
              <a:rPr lang="en-US" altLang="zh-CN" smtClean="0">
                <a:solidFill>
                  <a:srgbClr val="999999"/>
                </a:solidFill>
                <a:latin typeface="Comic Sans MS" pitchFamily="66" charset="0"/>
              </a:rPr>
              <a:t>age</a:t>
            </a:r>
            <a:r>
              <a:rPr lang="zh-CN" altLang="en-US" smtClean="0">
                <a:solidFill>
                  <a:srgbClr val="999999"/>
                </a:solidFill>
                <a:latin typeface="Comic Sans MS" pitchFamily="66" charset="0"/>
              </a:rPr>
              <a:t>！</a:t>
            </a:r>
            <a:endParaRPr lang="en-US" altLang="zh-CN" smtClean="0">
              <a:solidFill>
                <a:srgbClr val="999999"/>
              </a:solidFill>
              <a:latin typeface="Comic Sans MS" pitchFamily="66" charset="0"/>
            </a:endParaRPr>
          </a:p>
          <a:p>
            <a:pPr eaLnBrk="1" hangingPunct="1">
              <a:buClr>
                <a:srgbClr val="CC0000"/>
              </a:buClr>
              <a:defRPr/>
            </a:pPr>
            <a:endParaRPr lang="en-US" altLang="zh-CN" smtClean="0">
              <a:solidFill>
                <a:srgbClr val="999999"/>
              </a:solidFill>
              <a:latin typeface="Comic Sans MS" pitchFamily="66" charset="0"/>
            </a:endParaRPr>
          </a:p>
          <a:p>
            <a:pPr eaLnBrk="1" hangingPunct="1">
              <a:buClr>
                <a:srgbClr val="CC0000"/>
              </a:buClr>
              <a:defRPr/>
            </a:pPr>
            <a:r>
              <a:rPr lang="en-US" altLang="zh-CN" smtClean="0">
                <a:solidFill>
                  <a:srgbClr val="999999"/>
                </a:solidFill>
                <a:latin typeface="Comic Sans MS" pitchFamily="66" charset="0"/>
              </a:rPr>
              <a:t>We</a:t>
            </a:r>
            <a:r>
              <a:rPr lang="zh-CN" altLang="en-US" smtClean="0">
                <a:solidFill>
                  <a:srgbClr val="999999"/>
                </a:solidFill>
                <a:latin typeface="Comic Sans MS" pitchFamily="66" charset="0"/>
              </a:rPr>
              <a:t> </a:t>
            </a:r>
            <a:r>
              <a:rPr lang="en-US" altLang="zh-CN" smtClean="0">
                <a:solidFill>
                  <a:srgbClr val="999999"/>
                </a:solidFill>
                <a:latin typeface="Comic Sans MS" pitchFamily="66" charset="0"/>
              </a:rPr>
              <a:t>don‘t</a:t>
            </a:r>
            <a:r>
              <a:rPr lang="zh-CN" altLang="en-US" smtClean="0">
                <a:solidFill>
                  <a:srgbClr val="999999"/>
                </a:solidFill>
                <a:latin typeface="Comic Sans MS" pitchFamily="66" charset="0"/>
              </a:rPr>
              <a:t> </a:t>
            </a:r>
            <a:r>
              <a:rPr lang="en-US" altLang="zh-CN" smtClean="0">
                <a:solidFill>
                  <a:srgbClr val="999999"/>
                </a:solidFill>
                <a:latin typeface="Comic Sans MS" pitchFamily="66" charset="0"/>
              </a:rPr>
              <a:t>want</a:t>
            </a:r>
            <a:r>
              <a:rPr lang="zh-CN" altLang="en-US" smtClean="0">
                <a:solidFill>
                  <a:srgbClr val="999999"/>
                </a:solidFill>
                <a:latin typeface="Comic Sans MS" pitchFamily="66" charset="0"/>
              </a:rPr>
              <a:t> </a:t>
            </a:r>
            <a:r>
              <a:rPr lang="en-US" altLang="zh-CN" smtClean="0">
                <a:solidFill>
                  <a:srgbClr val="999999"/>
                </a:solidFill>
                <a:latin typeface="Comic Sans MS" pitchFamily="66" charset="0"/>
              </a:rPr>
              <a:t>fight,</a:t>
            </a:r>
            <a:r>
              <a:rPr lang="zh-CN" altLang="en-US" smtClean="0">
                <a:solidFill>
                  <a:srgbClr val="999999"/>
                </a:solidFill>
                <a:latin typeface="Comic Sans MS" pitchFamily="66" charset="0"/>
              </a:rPr>
              <a:t> </a:t>
            </a:r>
            <a:r>
              <a:rPr lang="en-US" altLang="zh-CN" smtClean="0">
                <a:solidFill>
                  <a:srgbClr val="999999"/>
                </a:solidFill>
                <a:latin typeface="Comic Sans MS" pitchFamily="66" charset="0"/>
              </a:rPr>
              <a:t>a</a:t>
            </a:r>
            <a:r>
              <a:rPr lang="zh-CN" altLang="en-US" smtClean="0">
                <a:solidFill>
                  <a:srgbClr val="999999"/>
                </a:solidFill>
                <a:latin typeface="Comic Sans MS" pitchFamily="66" charset="0"/>
              </a:rPr>
              <a:t> </a:t>
            </a:r>
            <a:r>
              <a:rPr lang="en-US" altLang="zh-CN" smtClean="0">
                <a:solidFill>
                  <a:srgbClr val="999999"/>
                </a:solidFill>
                <a:latin typeface="Comic Sans MS" pitchFamily="66" charset="0"/>
              </a:rPr>
              <a:t>cool</a:t>
            </a:r>
            <a:r>
              <a:rPr lang="zh-CN" altLang="en-US" smtClean="0">
                <a:solidFill>
                  <a:srgbClr val="999999"/>
                </a:solidFill>
                <a:latin typeface="Comic Sans MS" pitchFamily="66" charset="0"/>
              </a:rPr>
              <a:t> </a:t>
            </a:r>
            <a:r>
              <a:rPr lang="en-US" altLang="zh-CN" smtClean="0">
                <a:solidFill>
                  <a:srgbClr val="999999"/>
                </a:solidFill>
                <a:latin typeface="Comic Sans MS" pitchFamily="66" charset="0"/>
              </a:rPr>
              <a:t>emoji</a:t>
            </a:r>
            <a:r>
              <a:rPr lang="zh-CN" altLang="en-US" smtClean="0">
                <a:solidFill>
                  <a:srgbClr val="999999"/>
                </a:solidFill>
                <a:latin typeface="Comic Sans MS" pitchFamily="66" charset="0"/>
              </a:rPr>
              <a:t> </a:t>
            </a:r>
            <a:r>
              <a:rPr lang="en-US" altLang="zh-CN" smtClean="0">
                <a:solidFill>
                  <a:srgbClr val="999999"/>
                </a:solidFill>
                <a:latin typeface="Comic Sans MS" pitchFamily="66" charset="0"/>
              </a:rPr>
              <a:t>could</a:t>
            </a:r>
            <a:r>
              <a:rPr lang="zh-CN" altLang="en-US" smtClean="0">
                <a:solidFill>
                  <a:srgbClr val="999999"/>
                </a:solidFill>
                <a:latin typeface="Comic Sans MS" pitchFamily="66" charset="0"/>
              </a:rPr>
              <a:t> </a:t>
            </a:r>
            <a:r>
              <a:rPr lang="en-US" altLang="zh-CN" smtClean="0">
                <a:solidFill>
                  <a:srgbClr val="999999"/>
                </a:solidFill>
                <a:latin typeface="Comic Sans MS" pitchFamily="66" charset="0"/>
              </a:rPr>
              <a:t>help</a:t>
            </a:r>
            <a:r>
              <a:rPr lang="zh-CN" altLang="en-US" smtClean="0">
                <a:solidFill>
                  <a:srgbClr val="999999"/>
                </a:solidFill>
                <a:latin typeface="Comic Sans MS" pitchFamily="66" charset="0"/>
              </a:rPr>
              <a:t> </a:t>
            </a:r>
            <a:r>
              <a:rPr lang="en-US" altLang="zh-CN" smtClean="0">
                <a:solidFill>
                  <a:srgbClr val="999999"/>
                </a:solidFill>
                <a:latin typeface="Comic Sans MS" pitchFamily="66" charset="0"/>
              </a:rPr>
              <a:t>us</a:t>
            </a:r>
            <a:r>
              <a:rPr lang="zh-CN" altLang="en-US" smtClean="0">
                <a:solidFill>
                  <a:srgbClr val="999999"/>
                </a:solidFill>
                <a:latin typeface="Comic Sans MS" pitchFamily="66" charset="0"/>
              </a:rPr>
              <a:t> </a:t>
            </a:r>
            <a:r>
              <a:rPr lang="en-US" altLang="zh-CN" smtClean="0">
                <a:solidFill>
                  <a:srgbClr val="999999"/>
                </a:solidFill>
                <a:latin typeface="Comic Sans MS" pitchFamily="66" charset="0"/>
              </a:rPr>
              <a:t>communicate</a:t>
            </a:r>
            <a:r>
              <a:rPr lang="zh-CN" altLang="en-US" smtClean="0">
                <a:solidFill>
                  <a:srgbClr val="999999"/>
                </a:solidFill>
                <a:latin typeface="Comic Sans MS" pitchFamily="66" charset="0"/>
              </a:rPr>
              <a:t> </a:t>
            </a:r>
            <a:r>
              <a:rPr lang="en-US" altLang="zh-CN" smtClean="0">
                <a:solidFill>
                  <a:srgbClr val="999999"/>
                </a:solidFill>
                <a:latin typeface="Comic Sans MS" pitchFamily="66" charset="0"/>
              </a:rPr>
              <a:t>better</a:t>
            </a:r>
            <a:r>
              <a:rPr lang="zh-CN" altLang="en-US" smtClean="0">
                <a:solidFill>
                  <a:srgbClr val="999999"/>
                </a:solidFill>
                <a:latin typeface="Comic Sans MS" pitchFamily="66" charset="0"/>
              </a:rPr>
              <a:t> </a:t>
            </a:r>
            <a:r>
              <a:rPr lang="en-US" altLang="zh-CN" smtClean="0">
                <a:solidFill>
                  <a:srgbClr val="999999"/>
                </a:solidFill>
                <a:latin typeface="Comic Sans MS" pitchFamily="66" charset="0"/>
              </a:rPr>
              <a:t>with</a:t>
            </a:r>
            <a:r>
              <a:rPr lang="zh-CN" altLang="en-US" smtClean="0">
                <a:solidFill>
                  <a:srgbClr val="999999"/>
                </a:solidFill>
                <a:latin typeface="Comic Sans MS" pitchFamily="66" charset="0"/>
              </a:rPr>
              <a:t> </a:t>
            </a:r>
            <a:r>
              <a:rPr lang="en-US" altLang="zh-CN" smtClean="0">
                <a:solidFill>
                  <a:srgbClr val="999999"/>
                </a:solidFill>
                <a:latin typeface="Comic Sans MS" pitchFamily="66" charset="0"/>
              </a:rPr>
              <a:t>our</a:t>
            </a:r>
            <a:r>
              <a:rPr lang="zh-CN" altLang="en-US" smtClean="0">
                <a:solidFill>
                  <a:srgbClr val="999999"/>
                </a:solidFill>
                <a:latin typeface="Comic Sans MS" pitchFamily="66" charset="0"/>
              </a:rPr>
              <a:t> </a:t>
            </a:r>
            <a:r>
              <a:rPr lang="en-US" altLang="zh-CN" smtClean="0">
                <a:solidFill>
                  <a:srgbClr val="999999"/>
                </a:solidFill>
                <a:latin typeface="Comic Sans MS" pitchFamily="66" charset="0"/>
              </a:rPr>
              <a:t>friends</a:t>
            </a:r>
            <a:r>
              <a:rPr lang="zh-CN" altLang="en-US" smtClean="0">
                <a:solidFill>
                  <a:srgbClr val="999999"/>
                </a:solidFill>
                <a:latin typeface="Comic Sans MS" pitchFamily="66" charset="0"/>
              </a:rPr>
              <a:t> </a:t>
            </a:r>
            <a:r>
              <a:rPr lang="en-US" altLang="zh-CN" smtClean="0">
                <a:solidFill>
                  <a:srgbClr val="999999"/>
                </a:solidFill>
                <a:latin typeface="Comic Sans MS" pitchFamily="66" charset="0"/>
              </a:rPr>
              <a:t>and</a:t>
            </a:r>
            <a:r>
              <a:rPr lang="zh-CN" altLang="en-US" smtClean="0">
                <a:solidFill>
                  <a:srgbClr val="999999"/>
                </a:solidFill>
                <a:latin typeface="Comic Sans MS" pitchFamily="66" charset="0"/>
              </a:rPr>
              <a:t> </a:t>
            </a:r>
            <a:r>
              <a:rPr lang="en-US" altLang="zh-CN" smtClean="0">
                <a:solidFill>
                  <a:srgbClr val="999999"/>
                </a:solidFill>
                <a:latin typeface="Comic Sans MS" pitchFamily="66" charset="0"/>
              </a:rPr>
              <a:t>families.</a:t>
            </a:r>
            <a:r>
              <a:rPr lang="zh-CN" altLang="en-US" smtClean="0">
                <a:solidFill>
                  <a:srgbClr val="999999"/>
                </a:solidFill>
                <a:latin typeface="Comic Sans MS" pitchFamily="66" charset="0"/>
              </a:rPr>
              <a:t> </a:t>
            </a:r>
            <a:endParaRPr lang="en-US" altLang="zh-CN" smtClean="0">
              <a:solidFill>
                <a:srgbClr val="999999"/>
              </a:solidFill>
              <a:latin typeface="Comic Sans MS" pitchFamily="66" charset="0"/>
            </a:endParaRPr>
          </a:p>
          <a:p>
            <a:pPr eaLnBrk="1" hangingPunct="1">
              <a:buClr>
                <a:srgbClr val="CC0000"/>
              </a:buClr>
              <a:defRPr/>
            </a:pPr>
            <a:endParaRPr lang="en-US" altLang="en-US" smtClean="0">
              <a:solidFill>
                <a:srgbClr val="999999"/>
              </a:solidFill>
              <a:latin typeface="Comic Sans MS" pitchFamily="66" charset="0"/>
            </a:endParaRPr>
          </a:p>
          <a:p>
            <a:pPr eaLnBrk="1" hangingPunct="1">
              <a:buClr>
                <a:srgbClr val="CC0000"/>
              </a:buClr>
              <a:defRPr/>
            </a:pPr>
            <a:r>
              <a:rPr lang="en-US" altLang="en-US" smtClean="0"/>
              <a:t>as the world becomes increasingly digital and increasingly globalized, emoji will become important tools for translation and communication</a:t>
            </a:r>
          </a:p>
          <a:p>
            <a:pPr eaLnBrk="1" hangingPunct="1">
              <a:buClr>
                <a:srgbClr val="CC0000"/>
              </a:buClr>
              <a:defRPr/>
            </a:pPr>
            <a:r>
              <a:rPr lang="en-US" altLang="en-US" smtClean="0">
                <a:solidFill>
                  <a:srgbClr val="999999"/>
                </a:solidFill>
                <a:latin typeface="Comic Sans MS" pitchFamily="66" charset="0"/>
              </a:rPr>
              <a:t>https://www.wired.com/story/guide-emoji/</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2975">
              <a:spcBef>
                <a:spcPct val="30000"/>
              </a:spcBef>
              <a:defRPr sz="1200">
                <a:solidFill>
                  <a:schemeClr val="tx1"/>
                </a:solidFill>
                <a:latin typeface="Times New Roman" pitchFamily="18" charset="0"/>
              </a:defRPr>
            </a:lvl1pPr>
            <a:lvl2pPr marL="742950" indent="-285750" defTabSz="942975">
              <a:spcBef>
                <a:spcPct val="30000"/>
              </a:spcBef>
              <a:defRPr sz="1200">
                <a:solidFill>
                  <a:schemeClr val="tx1"/>
                </a:solidFill>
                <a:latin typeface="Times New Roman" pitchFamily="18" charset="0"/>
              </a:defRPr>
            </a:lvl2pPr>
            <a:lvl3pPr marL="1143000" indent="-228600" defTabSz="942975">
              <a:spcBef>
                <a:spcPct val="30000"/>
              </a:spcBef>
              <a:defRPr sz="1200">
                <a:solidFill>
                  <a:schemeClr val="tx1"/>
                </a:solidFill>
                <a:latin typeface="Times New Roman" pitchFamily="18" charset="0"/>
              </a:defRPr>
            </a:lvl3pPr>
            <a:lvl4pPr marL="1600200" indent="-228600" defTabSz="942975">
              <a:spcBef>
                <a:spcPct val="30000"/>
              </a:spcBef>
              <a:defRPr sz="1200">
                <a:solidFill>
                  <a:schemeClr val="tx1"/>
                </a:solidFill>
                <a:latin typeface="Times New Roman" pitchFamily="18" charset="0"/>
              </a:defRPr>
            </a:lvl4pPr>
            <a:lvl5pPr marL="2057400" indent="-228600" defTabSz="942975">
              <a:spcBef>
                <a:spcPct val="30000"/>
              </a:spcBef>
              <a:defRPr sz="1200">
                <a:solidFill>
                  <a:schemeClr val="tx1"/>
                </a:solidFill>
                <a:latin typeface="Times New Roman" pitchFamily="18" charset="0"/>
              </a:defRPr>
            </a:lvl5pPr>
            <a:lvl6pPr marL="2514600" indent="-228600" defTabSz="942975" eaLnBrk="0" fontAlgn="base" hangingPunct="0">
              <a:spcBef>
                <a:spcPct val="30000"/>
              </a:spcBef>
              <a:spcAft>
                <a:spcPct val="0"/>
              </a:spcAft>
              <a:defRPr sz="1200">
                <a:solidFill>
                  <a:schemeClr val="tx1"/>
                </a:solidFill>
                <a:latin typeface="Times New Roman" pitchFamily="18" charset="0"/>
              </a:defRPr>
            </a:lvl6pPr>
            <a:lvl7pPr marL="2971800" indent="-228600" defTabSz="942975" eaLnBrk="0" fontAlgn="base" hangingPunct="0">
              <a:spcBef>
                <a:spcPct val="30000"/>
              </a:spcBef>
              <a:spcAft>
                <a:spcPct val="0"/>
              </a:spcAft>
              <a:defRPr sz="1200">
                <a:solidFill>
                  <a:schemeClr val="tx1"/>
                </a:solidFill>
                <a:latin typeface="Times New Roman" pitchFamily="18" charset="0"/>
              </a:defRPr>
            </a:lvl7pPr>
            <a:lvl8pPr marL="3429000" indent="-228600" defTabSz="942975" eaLnBrk="0" fontAlgn="base" hangingPunct="0">
              <a:spcBef>
                <a:spcPct val="30000"/>
              </a:spcBef>
              <a:spcAft>
                <a:spcPct val="0"/>
              </a:spcAft>
              <a:defRPr sz="1200">
                <a:solidFill>
                  <a:schemeClr val="tx1"/>
                </a:solidFill>
                <a:latin typeface="Times New Roman" pitchFamily="18" charset="0"/>
              </a:defRPr>
            </a:lvl8pPr>
            <a:lvl9pPr marL="3886200" indent="-228600" defTabSz="94297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B336ABBF-0304-4CB9-B25F-C51DABA962A1}" type="slidenum">
              <a:rPr lang="en-US" altLang="en-US" smtClean="0"/>
              <a:pPr>
                <a:spcBef>
                  <a:spcPct val="0"/>
                </a:spcBef>
                <a:defRPr/>
              </a:pPr>
              <a:t>4</a:t>
            </a:fld>
            <a:endParaRPr lang="en-US"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2975">
              <a:spcBef>
                <a:spcPct val="30000"/>
              </a:spcBef>
              <a:defRPr sz="1200">
                <a:solidFill>
                  <a:schemeClr val="tx1"/>
                </a:solidFill>
                <a:latin typeface="Times New Roman" pitchFamily="18" charset="0"/>
              </a:defRPr>
            </a:lvl1pPr>
            <a:lvl2pPr marL="742950" indent="-285750" defTabSz="942975">
              <a:spcBef>
                <a:spcPct val="30000"/>
              </a:spcBef>
              <a:defRPr sz="1200">
                <a:solidFill>
                  <a:schemeClr val="tx1"/>
                </a:solidFill>
                <a:latin typeface="Times New Roman" pitchFamily="18" charset="0"/>
              </a:defRPr>
            </a:lvl2pPr>
            <a:lvl3pPr marL="1143000" indent="-228600" defTabSz="942975">
              <a:spcBef>
                <a:spcPct val="30000"/>
              </a:spcBef>
              <a:defRPr sz="1200">
                <a:solidFill>
                  <a:schemeClr val="tx1"/>
                </a:solidFill>
                <a:latin typeface="Times New Roman" pitchFamily="18" charset="0"/>
              </a:defRPr>
            </a:lvl3pPr>
            <a:lvl4pPr marL="1600200" indent="-228600" defTabSz="942975">
              <a:spcBef>
                <a:spcPct val="30000"/>
              </a:spcBef>
              <a:defRPr sz="1200">
                <a:solidFill>
                  <a:schemeClr val="tx1"/>
                </a:solidFill>
                <a:latin typeface="Times New Roman" pitchFamily="18" charset="0"/>
              </a:defRPr>
            </a:lvl4pPr>
            <a:lvl5pPr marL="2057400" indent="-228600" defTabSz="942975">
              <a:spcBef>
                <a:spcPct val="30000"/>
              </a:spcBef>
              <a:defRPr sz="1200">
                <a:solidFill>
                  <a:schemeClr val="tx1"/>
                </a:solidFill>
                <a:latin typeface="Times New Roman" pitchFamily="18" charset="0"/>
              </a:defRPr>
            </a:lvl5pPr>
            <a:lvl6pPr marL="2514600" indent="-228600" defTabSz="942975" eaLnBrk="0" fontAlgn="base" hangingPunct="0">
              <a:spcBef>
                <a:spcPct val="30000"/>
              </a:spcBef>
              <a:spcAft>
                <a:spcPct val="0"/>
              </a:spcAft>
              <a:defRPr sz="1200">
                <a:solidFill>
                  <a:schemeClr val="tx1"/>
                </a:solidFill>
                <a:latin typeface="Times New Roman" pitchFamily="18" charset="0"/>
              </a:defRPr>
            </a:lvl6pPr>
            <a:lvl7pPr marL="2971800" indent="-228600" defTabSz="942975" eaLnBrk="0" fontAlgn="base" hangingPunct="0">
              <a:spcBef>
                <a:spcPct val="30000"/>
              </a:spcBef>
              <a:spcAft>
                <a:spcPct val="0"/>
              </a:spcAft>
              <a:defRPr sz="1200">
                <a:solidFill>
                  <a:schemeClr val="tx1"/>
                </a:solidFill>
                <a:latin typeface="Times New Roman" pitchFamily="18" charset="0"/>
              </a:defRPr>
            </a:lvl7pPr>
            <a:lvl8pPr marL="3429000" indent="-228600" defTabSz="942975" eaLnBrk="0" fontAlgn="base" hangingPunct="0">
              <a:spcBef>
                <a:spcPct val="30000"/>
              </a:spcBef>
              <a:spcAft>
                <a:spcPct val="0"/>
              </a:spcAft>
              <a:defRPr sz="1200">
                <a:solidFill>
                  <a:schemeClr val="tx1"/>
                </a:solidFill>
                <a:latin typeface="Times New Roman" pitchFamily="18" charset="0"/>
              </a:defRPr>
            </a:lvl8pPr>
            <a:lvl9pPr marL="3886200" indent="-228600" defTabSz="94297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E6D93944-235A-45CA-9988-1AF1EB8D9D69}" type="slidenum">
              <a:rPr lang="en-US" altLang="en-US" smtClean="0"/>
              <a:pPr>
                <a:spcBef>
                  <a:spcPct val="0"/>
                </a:spcBef>
                <a:defRPr/>
              </a:pPr>
              <a:t>5</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2975">
              <a:spcBef>
                <a:spcPct val="30000"/>
              </a:spcBef>
              <a:defRPr sz="1200">
                <a:solidFill>
                  <a:schemeClr val="tx1"/>
                </a:solidFill>
                <a:latin typeface="Times New Roman" pitchFamily="18" charset="0"/>
              </a:defRPr>
            </a:lvl1pPr>
            <a:lvl2pPr marL="742950" indent="-285750" defTabSz="942975">
              <a:spcBef>
                <a:spcPct val="30000"/>
              </a:spcBef>
              <a:defRPr sz="1200">
                <a:solidFill>
                  <a:schemeClr val="tx1"/>
                </a:solidFill>
                <a:latin typeface="Times New Roman" pitchFamily="18" charset="0"/>
              </a:defRPr>
            </a:lvl2pPr>
            <a:lvl3pPr marL="1143000" indent="-228600" defTabSz="942975">
              <a:spcBef>
                <a:spcPct val="30000"/>
              </a:spcBef>
              <a:defRPr sz="1200">
                <a:solidFill>
                  <a:schemeClr val="tx1"/>
                </a:solidFill>
                <a:latin typeface="Times New Roman" pitchFamily="18" charset="0"/>
              </a:defRPr>
            </a:lvl3pPr>
            <a:lvl4pPr marL="1600200" indent="-228600" defTabSz="942975">
              <a:spcBef>
                <a:spcPct val="30000"/>
              </a:spcBef>
              <a:defRPr sz="1200">
                <a:solidFill>
                  <a:schemeClr val="tx1"/>
                </a:solidFill>
                <a:latin typeface="Times New Roman" pitchFamily="18" charset="0"/>
              </a:defRPr>
            </a:lvl4pPr>
            <a:lvl5pPr marL="2057400" indent="-228600" defTabSz="942975">
              <a:spcBef>
                <a:spcPct val="30000"/>
              </a:spcBef>
              <a:defRPr sz="1200">
                <a:solidFill>
                  <a:schemeClr val="tx1"/>
                </a:solidFill>
                <a:latin typeface="Times New Roman" pitchFamily="18" charset="0"/>
              </a:defRPr>
            </a:lvl5pPr>
            <a:lvl6pPr marL="2514600" indent="-228600" defTabSz="942975" eaLnBrk="0" fontAlgn="base" hangingPunct="0">
              <a:spcBef>
                <a:spcPct val="30000"/>
              </a:spcBef>
              <a:spcAft>
                <a:spcPct val="0"/>
              </a:spcAft>
              <a:defRPr sz="1200">
                <a:solidFill>
                  <a:schemeClr val="tx1"/>
                </a:solidFill>
                <a:latin typeface="Times New Roman" pitchFamily="18" charset="0"/>
              </a:defRPr>
            </a:lvl6pPr>
            <a:lvl7pPr marL="2971800" indent="-228600" defTabSz="942975" eaLnBrk="0" fontAlgn="base" hangingPunct="0">
              <a:spcBef>
                <a:spcPct val="30000"/>
              </a:spcBef>
              <a:spcAft>
                <a:spcPct val="0"/>
              </a:spcAft>
              <a:defRPr sz="1200">
                <a:solidFill>
                  <a:schemeClr val="tx1"/>
                </a:solidFill>
                <a:latin typeface="Times New Roman" pitchFamily="18" charset="0"/>
              </a:defRPr>
            </a:lvl7pPr>
            <a:lvl8pPr marL="3429000" indent="-228600" defTabSz="942975" eaLnBrk="0" fontAlgn="base" hangingPunct="0">
              <a:spcBef>
                <a:spcPct val="30000"/>
              </a:spcBef>
              <a:spcAft>
                <a:spcPct val="0"/>
              </a:spcAft>
              <a:defRPr sz="1200">
                <a:solidFill>
                  <a:schemeClr val="tx1"/>
                </a:solidFill>
                <a:latin typeface="Times New Roman" pitchFamily="18" charset="0"/>
              </a:defRPr>
            </a:lvl8pPr>
            <a:lvl9pPr marL="3886200" indent="-228600" defTabSz="94297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6A16A33C-8FD3-4157-A755-9FC2CB53B0C7}" type="slidenum">
              <a:rPr lang="en-US" altLang="en-US" smtClean="0"/>
              <a:pPr>
                <a:spcBef>
                  <a:spcPct val="0"/>
                </a:spcBef>
                <a:defRPr/>
              </a:pPr>
              <a:t>6</a:t>
            </a:fld>
            <a:endParaRPr lang="en-US"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2975">
              <a:spcBef>
                <a:spcPct val="30000"/>
              </a:spcBef>
              <a:defRPr sz="1200">
                <a:solidFill>
                  <a:schemeClr val="tx1"/>
                </a:solidFill>
                <a:latin typeface="Times New Roman" pitchFamily="18" charset="0"/>
              </a:defRPr>
            </a:lvl1pPr>
            <a:lvl2pPr marL="742950" indent="-285750" defTabSz="942975">
              <a:spcBef>
                <a:spcPct val="30000"/>
              </a:spcBef>
              <a:defRPr sz="1200">
                <a:solidFill>
                  <a:schemeClr val="tx1"/>
                </a:solidFill>
                <a:latin typeface="Times New Roman" pitchFamily="18" charset="0"/>
              </a:defRPr>
            </a:lvl2pPr>
            <a:lvl3pPr marL="1143000" indent="-228600" defTabSz="942975">
              <a:spcBef>
                <a:spcPct val="30000"/>
              </a:spcBef>
              <a:defRPr sz="1200">
                <a:solidFill>
                  <a:schemeClr val="tx1"/>
                </a:solidFill>
                <a:latin typeface="Times New Roman" pitchFamily="18" charset="0"/>
              </a:defRPr>
            </a:lvl3pPr>
            <a:lvl4pPr marL="1600200" indent="-228600" defTabSz="942975">
              <a:spcBef>
                <a:spcPct val="30000"/>
              </a:spcBef>
              <a:defRPr sz="1200">
                <a:solidFill>
                  <a:schemeClr val="tx1"/>
                </a:solidFill>
                <a:latin typeface="Times New Roman" pitchFamily="18" charset="0"/>
              </a:defRPr>
            </a:lvl4pPr>
            <a:lvl5pPr marL="2057400" indent="-228600" defTabSz="942975">
              <a:spcBef>
                <a:spcPct val="30000"/>
              </a:spcBef>
              <a:defRPr sz="1200">
                <a:solidFill>
                  <a:schemeClr val="tx1"/>
                </a:solidFill>
                <a:latin typeface="Times New Roman" pitchFamily="18" charset="0"/>
              </a:defRPr>
            </a:lvl5pPr>
            <a:lvl6pPr marL="2514600" indent="-228600" defTabSz="942975" eaLnBrk="0" fontAlgn="base" hangingPunct="0">
              <a:spcBef>
                <a:spcPct val="30000"/>
              </a:spcBef>
              <a:spcAft>
                <a:spcPct val="0"/>
              </a:spcAft>
              <a:defRPr sz="1200">
                <a:solidFill>
                  <a:schemeClr val="tx1"/>
                </a:solidFill>
                <a:latin typeface="Times New Roman" pitchFamily="18" charset="0"/>
              </a:defRPr>
            </a:lvl6pPr>
            <a:lvl7pPr marL="2971800" indent="-228600" defTabSz="942975" eaLnBrk="0" fontAlgn="base" hangingPunct="0">
              <a:spcBef>
                <a:spcPct val="30000"/>
              </a:spcBef>
              <a:spcAft>
                <a:spcPct val="0"/>
              </a:spcAft>
              <a:defRPr sz="1200">
                <a:solidFill>
                  <a:schemeClr val="tx1"/>
                </a:solidFill>
                <a:latin typeface="Times New Roman" pitchFamily="18" charset="0"/>
              </a:defRPr>
            </a:lvl7pPr>
            <a:lvl8pPr marL="3429000" indent="-228600" defTabSz="942975" eaLnBrk="0" fontAlgn="base" hangingPunct="0">
              <a:spcBef>
                <a:spcPct val="30000"/>
              </a:spcBef>
              <a:spcAft>
                <a:spcPct val="0"/>
              </a:spcAft>
              <a:defRPr sz="1200">
                <a:solidFill>
                  <a:schemeClr val="tx1"/>
                </a:solidFill>
                <a:latin typeface="Times New Roman" pitchFamily="18" charset="0"/>
              </a:defRPr>
            </a:lvl8pPr>
            <a:lvl9pPr marL="3886200" indent="-228600" defTabSz="94297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6D82F83A-FCE8-4241-8D6D-FB636F9D74F1}" type="slidenum">
              <a:rPr lang="en-US" altLang="en-US" smtClean="0"/>
              <a:pPr>
                <a:spcBef>
                  <a:spcPct val="0"/>
                </a:spcBef>
                <a:defRPr/>
              </a:pPr>
              <a:t>7</a:t>
            </a:fld>
            <a:endParaRPr lang="en-US"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2975">
              <a:spcBef>
                <a:spcPct val="30000"/>
              </a:spcBef>
              <a:defRPr sz="1200">
                <a:solidFill>
                  <a:schemeClr val="tx1"/>
                </a:solidFill>
                <a:latin typeface="Times New Roman" pitchFamily="18" charset="0"/>
              </a:defRPr>
            </a:lvl1pPr>
            <a:lvl2pPr marL="742950" indent="-285750" defTabSz="942975">
              <a:spcBef>
                <a:spcPct val="30000"/>
              </a:spcBef>
              <a:defRPr sz="1200">
                <a:solidFill>
                  <a:schemeClr val="tx1"/>
                </a:solidFill>
                <a:latin typeface="Times New Roman" pitchFamily="18" charset="0"/>
              </a:defRPr>
            </a:lvl2pPr>
            <a:lvl3pPr marL="1143000" indent="-228600" defTabSz="942975">
              <a:spcBef>
                <a:spcPct val="30000"/>
              </a:spcBef>
              <a:defRPr sz="1200">
                <a:solidFill>
                  <a:schemeClr val="tx1"/>
                </a:solidFill>
                <a:latin typeface="Times New Roman" pitchFamily="18" charset="0"/>
              </a:defRPr>
            </a:lvl3pPr>
            <a:lvl4pPr marL="1600200" indent="-228600" defTabSz="942975">
              <a:spcBef>
                <a:spcPct val="30000"/>
              </a:spcBef>
              <a:defRPr sz="1200">
                <a:solidFill>
                  <a:schemeClr val="tx1"/>
                </a:solidFill>
                <a:latin typeface="Times New Roman" pitchFamily="18" charset="0"/>
              </a:defRPr>
            </a:lvl4pPr>
            <a:lvl5pPr marL="2057400" indent="-228600" defTabSz="942975">
              <a:spcBef>
                <a:spcPct val="30000"/>
              </a:spcBef>
              <a:defRPr sz="1200">
                <a:solidFill>
                  <a:schemeClr val="tx1"/>
                </a:solidFill>
                <a:latin typeface="Times New Roman" pitchFamily="18" charset="0"/>
              </a:defRPr>
            </a:lvl5pPr>
            <a:lvl6pPr marL="2514600" indent="-228600" defTabSz="942975" eaLnBrk="0" fontAlgn="base" hangingPunct="0">
              <a:spcBef>
                <a:spcPct val="30000"/>
              </a:spcBef>
              <a:spcAft>
                <a:spcPct val="0"/>
              </a:spcAft>
              <a:defRPr sz="1200">
                <a:solidFill>
                  <a:schemeClr val="tx1"/>
                </a:solidFill>
                <a:latin typeface="Times New Roman" pitchFamily="18" charset="0"/>
              </a:defRPr>
            </a:lvl6pPr>
            <a:lvl7pPr marL="2971800" indent="-228600" defTabSz="942975" eaLnBrk="0" fontAlgn="base" hangingPunct="0">
              <a:spcBef>
                <a:spcPct val="30000"/>
              </a:spcBef>
              <a:spcAft>
                <a:spcPct val="0"/>
              </a:spcAft>
              <a:defRPr sz="1200">
                <a:solidFill>
                  <a:schemeClr val="tx1"/>
                </a:solidFill>
                <a:latin typeface="Times New Roman" pitchFamily="18" charset="0"/>
              </a:defRPr>
            </a:lvl7pPr>
            <a:lvl8pPr marL="3429000" indent="-228600" defTabSz="942975" eaLnBrk="0" fontAlgn="base" hangingPunct="0">
              <a:spcBef>
                <a:spcPct val="30000"/>
              </a:spcBef>
              <a:spcAft>
                <a:spcPct val="0"/>
              </a:spcAft>
              <a:defRPr sz="1200">
                <a:solidFill>
                  <a:schemeClr val="tx1"/>
                </a:solidFill>
                <a:latin typeface="Times New Roman" pitchFamily="18" charset="0"/>
              </a:defRPr>
            </a:lvl8pPr>
            <a:lvl9pPr marL="3886200" indent="-228600" defTabSz="94297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1BB4AE1B-97AE-4671-B5F5-CA482ABC9300}" type="slidenum">
              <a:rPr lang="en-US" altLang="en-US" smtClean="0"/>
              <a:pPr>
                <a:spcBef>
                  <a:spcPct val="0"/>
                </a:spcBef>
                <a:defRPr/>
              </a:pPr>
              <a:t>8</a:t>
            </a:fld>
            <a:endParaRPr lang="en-US"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2975">
              <a:spcBef>
                <a:spcPct val="30000"/>
              </a:spcBef>
              <a:defRPr sz="1200">
                <a:solidFill>
                  <a:schemeClr val="tx1"/>
                </a:solidFill>
                <a:latin typeface="Times New Roman" pitchFamily="18" charset="0"/>
              </a:defRPr>
            </a:lvl1pPr>
            <a:lvl2pPr marL="742950" indent="-285750" defTabSz="942975">
              <a:spcBef>
                <a:spcPct val="30000"/>
              </a:spcBef>
              <a:defRPr sz="1200">
                <a:solidFill>
                  <a:schemeClr val="tx1"/>
                </a:solidFill>
                <a:latin typeface="Times New Roman" pitchFamily="18" charset="0"/>
              </a:defRPr>
            </a:lvl2pPr>
            <a:lvl3pPr marL="1143000" indent="-228600" defTabSz="942975">
              <a:spcBef>
                <a:spcPct val="30000"/>
              </a:spcBef>
              <a:defRPr sz="1200">
                <a:solidFill>
                  <a:schemeClr val="tx1"/>
                </a:solidFill>
                <a:latin typeface="Times New Roman" pitchFamily="18" charset="0"/>
              </a:defRPr>
            </a:lvl3pPr>
            <a:lvl4pPr marL="1600200" indent="-228600" defTabSz="942975">
              <a:spcBef>
                <a:spcPct val="30000"/>
              </a:spcBef>
              <a:defRPr sz="1200">
                <a:solidFill>
                  <a:schemeClr val="tx1"/>
                </a:solidFill>
                <a:latin typeface="Times New Roman" pitchFamily="18" charset="0"/>
              </a:defRPr>
            </a:lvl4pPr>
            <a:lvl5pPr marL="2057400" indent="-228600" defTabSz="942975">
              <a:spcBef>
                <a:spcPct val="30000"/>
              </a:spcBef>
              <a:defRPr sz="1200">
                <a:solidFill>
                  <a:schemeClr val="tx1"/>
                </a:solidFill>
                <a:latin typeface="Times New Roman" pitchFamily="18" charset="0"/>
              </a:defRPr>
            </a:lvl5pPr>
            <a:lvl6pPr marL="2514600" indent="-228600" defTabSz="942975" eaLnBrk="0" fontAlgn="base" hangingPunct="0">
              <a:spcBef>
                <a:spcPct val="30000"/>
              </a:spcBef>
              <a:spcAft>
                <a:spcPct val="0"/>
              </a:spcAft>
              <a:defRPr sz="1200">
                <a:solidFill>
                  <a:schemeClr val="tx1"/>
                </a:solidFill>
                <a:latin typeface="Times New Roman" pitchFamily="18" charset="0"/>
              </a:defRPr>
            </a:lvl6pPr>
            <a:lvl7pPr marL="2971800" indent="-228600" defTabSz="942975" eaLnBrk="0" fontAlgn="base" hangingPunct="0">
              <a:spcBef>
                <a:spcPct val="30000"/>
              </a:spcBef>
              <a:spcAft>
                <a:spcPct val="0"/>
              </a:spcAft>
              <a:defRPr sz="1200">
                <a:solidFill>
                  <a:schemeClr val="tx1"/>
                </a:solidFill>
                <a:latin typeface="Times New Roman" pitchFamily="18" charset="0"/>
              </a:defRPr>
            </a:lvl7pPr>
            <a:lvl8pPr marL="3429000" indent="-228600" defTabSz="942975" eaLnBrk="0" fontAlgn="base" hangingPunct="0">
              <a:spcBef>
                <a:spcPct val="30000"/>
              </a:spcBef>
              <a:spcAft>
                <a:spcPct val="0"/>
              </a:spcAft>
              <a:defRPr sz="1200">
                <a:solidFill>
                  <a:schemeClr val="tx1"/>
                </a:solidFill>
                <a:latin typeface="Times New Roman" pitchFamily="18" charset="0"/>
              </a:defRPr>
            </a:lvl8pPr>
            <a:lvl9pPr marL="3886200" indent="-228600" defTabSz="942975"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fld id="{5369C700-C34D-4433-9E65-D4FA364F489C}" type="slidenum">
              <a:rPr lang="en-US" altLang="en-US" smtClean="0"/>
              <a:pPr>
                <a:spcBef>
                  <a:spcPct val="0"/>
                </a:spcBef>
                <a:defRPr/>
              </a:pPr>
              <a:t>9</a:t>
            </a:fld>
            <a:endParaRPr lang="en-US"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8FC71D1-A522-47B6-AD87-F14E5E6C013C}" type="slidenum">
              <a:rPr lang="en-US" altLang="en-US"/>
              <a:pPr>
                <a:defRPr/>
              </a:pPr>
              <a:t>‹#›</a:t>
            </a:fld>
            <a:endParaRPr lang="en-US" altLang="en-US"/>
          </a:p>
        </p:txBody>
      </p:sp>
    </p:spTree>
    <p:extLst>
      <p:ext uri="{BB962C8B-B14F-4D97-AF65-F5344CB8AC3E}">
        <p14:creationId xmlns:p14="http://schemas.microsoft.com/office/powerpoint/2010/main" val="2096732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639AB18-F1A1-4F8B-B298-CC455E3DB10E}" type="slidenum">
              <a:rPr lang="en-US" altLang="en-US"/>
              <a:pPr>
                <a:defRPr/>
              </a:pPr>
              <a:t>‹#›</a:t>
            </a:fld>
            <a:endParaRPr lang="en-US" altLang="en-US"/>
          </a:p>
        </p:txBody>
      </p:sp>
    </p:spTree>
    <p:extLst>
      <p:ext uri="{BB962C8B-B14F-4D97-AF65-F5344CB8AC3E}">
        <p14:creationId xmlns:p14="http://schemas.microsoft.com/office/powerpoint/2010/main" val="1162423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4573478-04C8-4284-9FC6-445A3F2CB190}" type="slidenum">
              <a:rPr lang="en-US" altLang="en-US"/>
              <a:pPr>
                <a:defRPr/>
              </a:pPr>
              <a:t>‹#›</a:t>
            </a:fld>
            <a:endParaRPr lang="en-US" altLang="en-US"/>
          </a:p>
        </p:txBody>
      </p:sp>
    </p:spTree>
    <p:extLst>
      <p:ext uri="{BB962C8B-B14F-4D97-AF65-F5344CB8AC3E}">
        <p14:creationId xmlns:p14="http://schemas.microsoft.com/office/powerpoint/2010/main" val="1488312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4748ECB-B68A-4925-B261-1B91B4177CF2}" type="slidenum">
              <a:rPr lang="en-US" altLang="en-US"/>
              <a:pPr>
                <a:defRPr/>
              </a:pPr>
              <a:t>‹#›</a:t>
            </a:fld>
            <a:endParaRPr lang="en-US" altLang="en-US"/>
          </a:p>
        </p:txBody>
      </p:sp>
    </p:spTree>
    <p:extLst>
      <p:ext uri="{BB962C8B-B14F-4D97-AF65-F5344CB8AC3E}">
        <p14:creationId xmlns:p14="http://schemas.microsoft.com/office/powerpoint/2010/main" val="339125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7929AFB-8FAF-4F0A-9AF0-4410C6AB94D1}" type="slidenum">
              <a:rPr lang="en-US" altLang="en-US"/>
              <a:pPr>
                <a:defRPr/>
              </a:pPr>
              <a:t>‹#›</a:t>
            </a:fld>
            <a:endParaRPr lang="en-US" altLang="en-US"/>
          </a:p>
        </p:txBody>
      </p:sp>
    </p:spTree>
    <p:extLst>
      <p:ext uri="{BB962C8B-B14F-4D97-AF65-F5344CB8AC3E}">
        <p14:creationId xmlns:p14="http://schemas.microsoft.com/office/powerpoint/2010/main" val="3577472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C31DD0C-4346-44D9-A7D0-436153DCFFB7}" type="slidenum">
              <a:rPr lang="en-US" altLang="en-US"/>
              <a:pPr>
                <a:defRPr/>
              </a:pPr>
              <a:t>‹#›</a:t>
            </a:fld>
            <a:endParaRPr lang="en-US" altLang="en-US"/>
          </a:p>
        </p:txBody>
      </p:sp>
    </p:spTree>
    <p:extLst>
      <p:ext uri="{BB962C8B-B14F-4D97-AF65-F5344CB8AC3E}">
        <p14:creationId xmlns:p14="http://schemas.microsoft.com/office/powerpoint/2010/main" val="1220974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2AECA18F-BFB7-4427-8830-468A12C268C9}" type="slidenum">
              <a:rPr lang="en-US" altLang="en-US"/>
              <a:pPr>
                <a:defRPr/>
              </a:pPr>
              <a:t>‹#›</a:t>
            </a:fld>
            <a:endParaRPr lang="en-US" altLang="en-US"/>
          </a:p>
        </p:txBody>
      </p:sp>
    </p:spTree>
    <p:extLst>
      <p:ext uri="{BB962C8B-B14F-4D97-AF65-F5344CB8AC3E}">
        <p14:creationId xmlns:p14="http://schemas.microsoft.com/office/powerpoint/2010/main" val="302327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0B41902C-7AF7-4E29-8329-70EB0E427ACE}" type="slidenum">
              <a:rPr lang="en-US" altLang="en-US"/>
              <a:pPr>
                <a:defRPr/>
              </a:pPr>
              <a:t>‹#›</a:t>
            </a:fld>
            <a:endParaRPr lang="en-US" altLang="en-US"/>
          </a:p>
        </p:txBody>
      </p:sp>
    </p:spTree>
    <p:extLst>
      <p:ext uri="{BB962C8B-B14F-4D97-AF65-F5344CB8AC3E}">
        <p14:creationId xmlns:p14="http://schemas.microsoft.com/office/powerpoint/2010/main" val="858618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21543449-82CE-4AB4-B7DA-F964BA97AD52}" type="slidenum">
              <a:rPr lang="en-US" altLang="en-US"/>
              <a:pPr>
                <a:defRPr/>
              </a:pPr>
              <a:t>‹#›</a:t>
            </a:fld>
            <a:endParaRPr lang="en-US" altLang="en-US"/>
          </a:p>
        </p:txBody>
      </p:sp>
    </p:spTree>
    <p:extLst>
      <p:ext uri="{BB962C8B-B14F-4D97-AF65-F5344CB8AC3E}">
        <p14:creationId xmlns:p14="http://schemas.microsoft.com/office/powerpoint/2010/main" val="3723124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71D2CBE-9C96-4A80-BFB6-DB5198E23FDE}" type="slidenum">
              <a:rPr lang="en-US" altLang="en-US"/>
              <a:pPr>
                <a:defRPr/>
              </a:pPr>
              <a:t>‹#›</a:t>
            </a:fld>
            <a:endParaRPr lang="en-US" altLang="en-US"/>
          </a:p>
        </p:txBody>
      </p:sp>
    </p:spTree>
    <p:extLst>
      <p:ext uri="{BB962C8B-B14F-4D97-AF65-F5344CB8AC3E}">
        <p14:creationId xmlns:p14="http://schemas.microsoft.com/office/powerpoint/2010/main" val="2295260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A4B10A4-413A-4F62-B604-DC8AC36CB8F4}" type="slidenum">
              <a:rPr lang="en-US" altLang="en-US"/>
              <a:pPr>
                <a:defRPr/>
              </a:pPr>
              <a:t>‹#›</a:t>
            </a:fld>
            <a:endParaRPr lang="en-US" altLang="en-US"/>
          </a:p>
        </p:txBody>
      </p:sp>
    </p:spTree>
    <p:extLst>
      <p:ext uri="{BB962C8B-B14F-4D97-AF65-F5344CB8AC3E}">
        <p14:creationId xmlns:p14="http://schemas.microsoft.com/office/powerpoint/2010/main" val="2023090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pPr>
              <a:defRPr/>
            </a:pPr>
            <a:fld id="{23D13E9F-03B2-42FF-814E-291EB31312EA}" type="slidenum">
              <a:rPr lang="en-US" altLang="en-US"/>
              <a:pPr>
                <a:defRPr/>
              </a:pPr>
              <a:t>‹#›</a:t>
            </a:fld>
            <a:endParaRPr lang="en-US" altLang="en-US"/>
          </a:p>
        </p:txBody>
      </p:sp>
      <p:sp>
        <p:nvSpPr>
          <p:cNvPr id="1031" name="Text Box 2061"/>
          <p:cNvSpPr txBox="1">
            <a:spLocks noChangeArrowheads="1"/>
          </p:cNvSpPr>
          <p:nvPr/>
        </p:nvSpPr>
        <p:spPr bwMode="auto">
          <a:xfrm>
            <a:off x="3355975" y="6502400"/>
            <a:ext cx="2409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2"/>
                </a:solidFill>
                <a:latin typeface="Times New Roman" pitchFamily="18" charset="0"/>
              </a:defRPr>
            </a:lvl1pPr>
            <a:lvl2pPr marL="742950" indent="-285750" eaLnBrk="0" hangingPunct="0">
              <a:defRPr sz="2400">
                <a:solidFill>
                  <a:schemeClr val="bg2"/>
                </a:solidFill>
                <a:latin typeface="Times New Roman" pitchFamily="18" charset="0"/>
              </a:defRPr>
            </a:lvl2pPr>
            <a:lvl3pPr marL="1143000" indent="-228600" eaLnBrk="0" hangingPunct="0">
              <a:defRPr sz="2400">
                <a:solidFill>
                  <a:schemeClr val="bg2"/>
                </a:solidFill>
                <a:latin typeface="Times New Roman" pitchFamily="18" charset="0"/>
              </a:defRPr>
            </a:lvl3pPr>
            <a:lvl4pPr marL="1600200" indent="-228600" eaLnBrk="0" hangingPunct="0">
              <a:defRPr sz="2400">
                <a:solidFill>
                  <a:schemeClr val="bg2"/>
                </a:solidFill>
                <a:latin typeface="Times New Roman" pitchFamily="18" charset="0"/>
              </a:defRPr>
            </a:lvl4pPr>
            <a:lvl5pPr marL="2057400" indent="-228600" eaLnBrk="0" hangingPunct="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r>
              <a:rPr lang="en-US" altLang="en-US" sz="1400" smtClean="0">
                <a:latin typeface="Comic Sans MS" pitchFamily="66" charset="0"/>
              </a:rPr>
              <a:t>www.Build-It-Yourself.com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mitpress.mit.edu/books/book-ground" TargetMode="Externa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hyperlink" Target="https://www.youtube.com/watch?v=QB44Vddoi-w"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gif"/><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image" Target="../media/image5.png"/><Relationship Id="rId7" Type="http://schemas.openxmlformats.org/officeDocument/2006/relationships/image" Target="../media/image30.gi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9.gif"/><Relationship Id="rId5" Type="http://schemas.openxmlformats.org/officeDocument/2006/relationships/image" Target="../media/image25.gif"/><Relationship Id="rId4" Type="http://schemas.openxmlformats.org/officeDocument/2006/relationships/image" Target="../media/image28.gif"/><Relationship Id="rId9" Type="http://schemas.openxmlformats.org/officeDocument/2006/relationships/image" Target="../media/image32.gif"/></Relationships>
</file>

<file path=ppt/slides/_rels/slide15.xml.rels><?xml version="1.0" encoding="UTF-8" standalone="yes"?>
<Relationships xmlns="http://schemas.openxmlformats.org/package/2006/relationships"><Relationship Id="rId8" Type="http://schemas.openxmlformats.org/officeDocument/2006/relationships/image" Target="../media/image34.gif"/><Relationship Id="rId3" Type="http://schemas.openxmlformats.org/officeDocument/2006/relationships/image" Target="../media/image5.png"/><Relationship Id="rId7" Type="http://schemas.openxmlformats.org/officeDocument/2006/relationships/image" Target="../media/image7.gi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3.gif"/><Relationship Id="rId5" Type="http://schemas.openxmlformats.org/officeDocument/2006/relationships/image" Target="../media/image6.gif"/><Relationship Id="rId4" Type="http://schemas.openxmlformats.org/officeDocument/2006/relationships/image" Target="../media/image2.gif"/></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6.gif"/><Relationship Id="rId4" Type="http://schemas.openxmlformats.org/officeDocument/2006/relationships/image" Target="../media/image35.gif"/></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s://unicode.org/emoji/proposals.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6.gif"/></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5.png"/><Relationship Id="rId7" Type="http://schemas.openxmlformats.org/officeDocument/2006/relationships/image" Target="../media/image46.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 Id="rId9"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3.png"/><Relationship Id="rId4" Type="http://schemas.openxmlformats.org/officeDocument/2006/relationships/image" Target="../media/image60.png"/></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Rectangle 5"/>
          <p:cNvSpPr>
            <a:spLocks noChangeArrowheads="1"/>
          </p:cNvSpPr>
          <p:nvPr/>
        </p:nvSpPr>
        <p:spPr bwMode="auto">
          <a:xfrm>
            <a:off x="787400" y="2895600"/>
            <a:ext cx="1930400" cy="3124200"/>
          </a:xfrm>
          <a:prstGeom prst="rect">
            <a:avLst/>
          </a:prstGeom>
          <a:solidFill>
            <a:schemeClr val="bg1">
              <a:lumMod val="75000"/>
              <a:alpha val="10196"/>
            </a:schemeClr>
          </a:solidFill>
          <a:ln>
            <a:noFill/>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endParaRPr lang="en-US" altLang="en-US" sz="2400" smtClean="0">
              <a:solidFill>
                <a:schemeClr val="bg2"/>
              </a:solidFill>
            </a:endParaRPr>
          </a:p>
        </p:txBody>
      </p:sp>
      <p:sp>
        <p:nvSpPr>
          <p:cNvPr id="2064" name="Rectangle 11"/>
          <p:cNvSpPr>
            <a:spLocks noChangeArrowheads="1"/>
          </p:cNvSpPr>
          <p:nvPr/>
        </p:nvSpPr>
        <p:spPr bwMode="auto">
          <a:xfrm>
            <a:off x="2717800" y="2895600"/>
            <a:ext cx="1930400" cy="3124200"/>
          </a:xfrm>
          <a:prstGeom prst="rect">
            <a:avLst/>
          </a:prstGeom>
          <a:solidFill>
            <a:schemeClr val="bg1">
              <a:lumMod val="50000"/>
              <a:alpha val="20000"/>
            </a:schemeClr>
          </a:solidFill>
          <a:ln>
            <a:noFill/>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endParaRPr lang="en-US" altLang="en-US" sz="2400" smtClean="0">
              <a:solidFill>
                <a:schemeClr val="bg2"/>
              </a:solidFill>
            </a:endParaRPr>
          </a:p>
        </p:txBody>
      </p:sp>
      <p:sp>
        <p:nvSpPr>
          <p:cNvPr id="2065" name="Rectangle 13"/>
          <p:cNvSpPr>
            <a:spLocks noChangeArrowheads="1"/>
          </p:cNvSpPr>
          <p:nvPr/>
        </p:nvSpPr>
        <p:spPr bwMode="auto">
          <a:xfrm>
            <a:off x="4648200" y="2895600"/>
            <a:ext cx="1930400" cy="3124200"/>
          </a:xfrm>
          <a:prstGeom prst="rect">
            <a:avLst/>
          </a:prstGeom>
          <a:solidFill>
            <a:schemeClr val="tx1">
              <a:lumMod val="75000"/>
              <a:alpha val="30196"/>
            </a:schemeClr>
          </a:solidFill>
          <a:ln>
            <a:noFill/>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endParaRPr lang="en-US" altLang="en-US" sz="2400" smtClean="0">
              <a:solidFill>
                <a:schemeClr val="bg2"/>
              </a:solidFill>
            </a:endParaRPr>
          </a:p>
        </p:txBody>
      </p:sp>
      <p:sp>
        <p:nvSpPr>
          <p:cNvPr id="2066" name="Rectangle 15"/>
          <p:cNvSpPr>
            <a:spLocks noChangeArrowheads="1"/>
          </p:cNvSpPr>
          <p:nvPr/>
        </p:nvSpPr>
        <p:spPr bwMode="auto">
          <a:xfrm>
            <a:off x="6578600" y="2895600"/>
            <a:ext cx="1930400" cy="3124200"/>
          </a:xfrm>
          <a:prstGeom prst="rect">
            <a:avLst/>
          </a:prstGeom>
          <a:solidFill>
            <a:schemeClr val="accent1">
              <a:lumMod val="50000"/>
              <a:alpha val="50195"/>
            </a:schemeClr>
          </a:solidFill>
          <a:ln>
            <a:noFill/>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endParaRPr lang="en-US" altLang="en-US" sz="2400" smtClean="0">
              <a:solidFill>
                <a:schemeClr val="bg2"/>
              </a:solidFill>
            </a:endParaRPr>
          </a:p>
        </p:txBody>
      </p:sp>
      <p:sp>
        <p:nvSpPr>
          <p:cNvPr id="3" name="Line 8"/>
          <p:cNvSpPr>
            <a:spLocks noChangeShapeType="1"/>
          </p:cNvSpPr>
          <p:nvPr/>
        </p:nvSpPr>
        <p:spPr bwMode="auto">
          <a:xfrm flipH="1">
            <a:off x="1524000" y="1430338"/>
            <a:ext cx="60960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latin typeface="Times New Roman" charset="0"/>
            </a:endParaRPr>
          </a:p>
        </p:txBody>
      </p:sp>
      <p:pic>
        <p:nvPicPr>
          <p:cNvPr id="2055" name="Picture 31" descr="F:\Users\John\Dropbox\administration\stationary\biy-logos\biy-logo-3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685800"/>
            <a:ext cx="3182938"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33400" y="1125538"/>
            <a:ext cx="8229600" cy="1470025"/>
          </a:xfrm>
        </p:spPr>
        <p:txBody>
          <a:bodyPr/>
          <a:lstStyle/>
          <a:p>
            <a:pPr>
              <a:defRPr/>
            </a:pPr>
            <a:r>
              <a:rPr lang="en-US" altLang="zh-CN" dirty="0" smtClean="0">
                <a:solidFill>
                  <a:schemeClr val="bg1">
                    <a:lumMod val="50000"/>
                  </a:schemeClr>
                </a:solidFill>
                <a:latin typeface="Comic Sans MS" panose="030F0702030302020204" pitchFamily="66" charset="0"/>
              </a:rPr>
              <a:t>The</a:t>
            </a:r>
            <a:r>
              <a:rPr lang="zh-CN" altLang="en-US" dirty="0" smtClean="0">
                <a:solidFill>
                  <a:schemeClr val="bg1">
                    <a:lumMod val="50000"/>
                  </a:schemeClr>
                </a:solidFill>
                <a:latin typeface="Comic Sans MS" panose="030F0702030302020204" pitchFamily="66" charset="0"/>
              </a:rPr>
              <a:t> </a:t>
            </a:r>
            <a:r>
              <a:rPr lang="en-US" altLang="zh-CN" dirty="0" smtClean="0">
                <a:solidFill>
                  <a:schemeClr val="bg1">
                    <a:lumMod val="50000"/>
                  </a:schemeClr>
                </a:solidFill>
                <a:latin typeface="Comic Sans MS" panose="030F0702030302020204" pitchFamily="66" charset="0"/>
              </a:rPr>
              <a:t>Future</a:t>
            </a:r>
            <a:r>
              <a:rPr lang="zh-CN" altLang="en-US" dirty="0" smtClean="0">
                <a:solidFill>
                  <a:schemeClr val="bg1">
                    <a:lumMod val="50000"/>
                  </a:schemeClr>
                </a:solidFill>
                <a:latin typeface="Comic Sans MS" panose="030F0702030302020204" pitchFamily="66" charset="0"/>
              </a:rPr>
              <a:t> </a:t>
            </a:r>
            <a:r>
              <a:rPr lang="en-US" altLang="zh-CN" dirty="0" smtClean="0">
                <a:solidFill>
                  <a:schemeClr val="bg1">
                    <a:lumMod val="50000"/>
                  </a:schemeClr>
                </a:solidFill>
                <a:latin typeface="Comic Sans MS" panose="030F0702030302020204" pitchFamily="66" charset="0"/>
              </a:rPr>
              <a:t>of</a:t>
            </a:r>
            <a:r>
              <a:rPr lang="zh-CN" altLang="en-US" dirty="0" smtClean="0">
                <a:solidFill>
                  <a:schemeClr val="bg1">
                    <a:lumMod val="50000"/>
                  </a:schemeClr>
                </a:solidFill>
                <a:latin typeface="Comic Sans MS" panose="030F0702030302020204" pitchFamily="66" charset="0"/>
              </a:rPr>
              <a:t> </a:t>
            </a:r>
            <a:r>
              <a:rPr lang="en-US" dirty="0" err="1" smtClean="0">
                <a:solidFill>
                  <a:schemeClr val="bg1">
                    <a:lumMod val="50000"/>
                  </a:schemeClr>
                </a:solidFill>
                <a:latin typeface="Comic Sans MS" panose="030F0702030302020204" pitchFamily="66" charset="0"/>
              </a:rPr>
              <a:t>Emojis</a:t>
            </a:r>
            <a:endParaRPr lang="en-US" dirty="0">
              <a:solidFill>
                <a:schemeClr val="bg1">
                  <a:lumMod val="50000"/>
                </a:schemeClr>
              </a:solidFill>
              <a:latin typeface="Comic Sans MS" panose="030F0702030302020204" pitchFamily="66" charset="0"/>
            </a:endParaRPr>
          </a:p>
        </p:txBody>
      </p:sp>
      <p:sp>
        <p:nvSpPr>
          <p:cNvPr id="2053" name="Subtitle 2"/>
          <p:cNvSpPr>
            <a:spLocks noGrp="1"/>
          </p:cNvSpPr>
          <p:nvPr>
            <p:ph type="subTitle" idx="1"/>
          </p:nvPr>
        </p:nvSpPr>
        <p:spPr>
          <a:xfrm>
            <a:off x="457200" y="2286000"/>
            <a:ext cx="8229600" cy="381000"/>
          </a:xfrm>
        </p:spPr>
        <p:txBody>
          <a:bodyPr/>
          <a:lstStyle/>
          <a:p>
            <a:pPr>
              <a:defRPr/>
            </a:pPr>
            <a:r>
              <a:rPr lang="en-US" altLang="en-US" sz="1800" smtClean="0">
                <a:latin typeface="Comic Sans MS" pitchFamily="66" charset="0"/>
              </a:rPr>
              <a:t>“This is technical!”</a:t>
            </a:r>
          </a:p>
        </p:txBody>
      </p:sp>
      <p:pic>
        <p:nvPicPr>
          <p:cNvPr id="205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99013" y="3124200"/>
            <a:ext cx="15716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bwMode="auto">
          <a:xfrm>
            <a:off x="1143000" y="4117975"/>
            <a:ext cx="1625600" cy="38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Tx/>
              <a:buNone/>
              <a:defRPr/>
            </a:pPr>
            <a:r>
              <a:rPr lang="zh-CN" altLang="en-US" dirty="0" smtClean="0">
                <a:latin typeface="Comic Sans MS" pitchFamily="66" charset="0"/>
                <a:ea typeface="宋体" pitchFamily="2" charset="-122"/>
              </a:rPr>
              <a:t>：”</a:t>
            </a:r>
            <a:r>
              <a:rPr lang="en-US" altLang="zh-CN" dirty="0" smtClean="0">
                <a:latin typeface="Comic Sans MS" pitchFamily="66" charset="0"/>
                <a:ea typeface="宋体" pitchFamily="2" charset="-122"/>
              </a:rPr>
              <a:t>-</a:t>
            </a:r>
            <a:r>
              <a:rPr lang="zh-CN" altLang="en-US" dirty="0" smtClean="0">
                <a:latin typeface="Comic Sans MS" pitchFamily="66" charset="0"/>
                <a:ea typeface="宋体" pitchFamily="2" charset="-122"/>
              </a:rPr>
              <a:t>）</a:t>
            </a:r>
            <a:endParaRPr lang="en-US" altLang="en-US" dirty="0" smtClean="0">
              <a:latin typeface="Comic Sans MS" pitchFamily="66" charset="0"/>
            </a:endParaRPr>
          </a:p>
        </p:txBody>
      </p:sp>
      <p:sp>
        <p:nvSpPr>
          <p:cNvPr id="18" name="Subtitle 2"/>
          <p:cNvSpPr txBox="1">
            <a:spLocks/>
          </p:cNvSpPr>
          <p:nvPr/>
        </p:nvSpPr>
        <p:spPr bwMode="auto">
          <a:xfrm>
            <a:off x="1346200" y="6075363"/>
            <a:ext cx="939800" cy="38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a:spcBef>
                <a:spcPct val="20000"/>
              </a:spcBef>
              <a:buChar char="•"/>
              <a:defRPr sz="3200">
                <a:solidFill>
                  <a:schemeClr val="tx1"/>
                </a:solidFill>
                <a:latin typeface="Times New Roman" pitchFamily="18" charset="0"/>
              </a:defRPr>
            </a:lvl1pPr>
            <a:lvl2pPr>
              <a:spcBef>
                <a:spcPct val="20000"/>
              </a:spcBef>
              <a:buChar char="–"/>
              <a:defRPr sz="2800">
                <a:solidFill>
                  <a:schemeClr val="tx1"/>
                </a:solidFill>
                <a:latin typeface="Times New Roman" pitchFamily="18" charset="0"/>
              </a:defRPr>
            </a:lvl2pPr>
            <a:lvl3pPr>
              <a:spcBef>
                <a:spcPct val="20000"/>
              </a:spcBef>
              <a:buChar char="•"/>
              <a:defRPr sz="2400">
                <a:solidFill>
                  <a:schemeClr val="tx1"/>
                </a:solidFill>
                <a:latin typeface="Times New Roman" pitchFamily="18" charset="0"/>
              </a:defRPr>
            </a:lvl3pPr>
            <a:lvl4pPr>
              <a:spcBef>
                <a:spcPct val="20000"/>
              </a:spcBef>
              <a:buChar char="–"/>
              <a:defRPr sz="2000">
                <a:solidFill>
                  <a:schemeClr val="tx1"/>
                </a:solidFill>
                <a:latin typeface="Times New Roman" pitchFamily="18" charset="0"/>
              </a:defRPr>
            </a:lvl4pPr>
            <a:lvl5pPr>
              <a:spcBef>
                <a:spcPct val="20000"/>
              </a:spcBef>
              <a:buChar cha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a:buFontTx/>
              <a:buNone/>
              <a:defRPr/>
            </a:pPr>
            <a:r>
              <a:rPr lang="en-US" altLang="zh-CN" sz="2000" smtClean="0">
                <a:latin typeface="Comic Sans MS" pitchFamily="66" charset="0"/>
                <a:ea typeface="SimSun" pitchFamily="2" charset="-122"/>
              </a:rPr>
              <a:t>1982</a:t>
            </a:r>
            <a:endParaRPr lang="en-US" altLang="en-US" sz="2000" smtClean="0">
              <a:latin typeface="Comic Sans MS" pitchFamily="66" charset="0"/>
            </a:endParaRPr>
          </a:p>
        </p:txBody>
      </p:sp>
      <p:sp>
        <p:nvSpPr>
          <p:cNvPr id="19" name="Subtitle 2"/>
          <p:cNvSpPr txBox="1">
            <a:spLocks/>
          </p:cNvSpPr>
          <p:nvPr/>
        </p:nvSpPr>
        <p:spPr bwMode="auto">
          <a:xfrm>
            <a:off x="3211513" y="6075363"/>
            <a:ext cx="941387" cy="38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a:spcBef>
                <a:spcPct val="20000"/>
              </a:spcBef>
              <a:buChar char="•"/>
              <a:defRPr sz="3200">
                <a:solidFill>
                  <a:schemeClr val="tx1"/>
                </a:solidFill>
                <a:latin typeface="Times New Roman" pitchFamily="18" charset="0"/>
              </a:defRPr>
            </a:lvl1pPr>
            <a:lvl2pPr>
              <a:spcBef>
                <a:spcPct val="20000"/>
              </a:spcBef>
              <a:buChar char="–"/>
              <a:defRPr sz="2800">
                <a:solidFill>
                  <a:schemeClr val="tx1"/>
                </a:solidFill>
                <a:latin typeface="Times New Roman" pitchFamily="18" charset="0"/>
              </a:defRPr>
            </a:lvl2pPr>
            <a:lvl3pPr>
              <a:spcBef>
                <a:spcPct val="20000"/>
              </a:spcBef>
              <a:buChar char="•"/>
              <a:defRPr sz="2400">
                <a:solidFill>
                  <a:schemeClr val="tx1"/>
                </a:solidFill>
                <a:latin typeface="Times New Roman" pitchFamily="18" charset="0"/>
              </a:defRPr>
            </a:lvl3pPr>
            <a:lvl4pPr>
              <a:spcBef>
                <a:spcPct val="20000"/>
              </a:spcBef>
              <a:buChar char="–"/>
              <a:defRPr sz="2000">
                <a:solidFill>
                  <a:schemeClr val="tx1"/>
                </a:solidFill>
                <a:latin typeface="Times New Roman" pitchFamily="18" charset="0"/>
              </a:defRPr>
            </a:lvl4pPr>
            <a:lvl5pPr>
              <a:spcBef>
                <a:spcPct val="20000"/>
              </a:spcBef>
              <a:buChar cha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a:buFontTx/>
              <a:buNone/>
              <a:defRPr/>
            </a:pPr>
            <a:r>
              <a:rPr lang="en-US" altLang="zh-CN" sz="2000" smtClean="0">
                <a:latin typeface="Comic Sans MS" pitchFamily="66" charset="0"/>
                <a:ea typeface="SimSun" pitchFamily="2" charset="-122"/>
              </a:rPr>
              <a:t>2011</a:t>
            </a:r>
            <a:endParaRPr lang="en-US" altLang="en-US" sz="2000" smtClean="0">
              <a:latin typeface="Comic Sans MS" pitchFamily="66" charset="0"/>
            </a:endParaRPr>
          </a:p>
        </p:txBody>
      </p:sp>
      <p:sp>
        <p:nvSpPr>
          <p:cNvPr id="20" name="Subtitle 2"/>
          <p:cNvSpPr txBox="1">
            <a:spLocks/>
          </p:cNvSpPr>
          <p:nvPr/>
        </p:nvSpPr>
        <p:spPr bwMode="auto">
          <a:xfrm>
            <a:off x="5243513" y="6076950"/>
            <a:ext cx="939800" cy="38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a:spcBef>
                <a:spcPct val="20000"/>
              </a:spcBef>
              <a:buChar char="•"/>
              <a:defRPr sz="3200">
                <a:solidFill>
                  <a:schemeClr val="tx1"/>
                </a:solidFill>
                <a:latin typeface="Times New Roman" pitchFamily="18" charset="0"/>
              </a:defRPr>
            </a:lvl1pPr>
            <a:lvl2pPr>
              <a:spcBef>
                <a:spcPct val="20000"/>
              </a:spcBef>
              <a:buChar char="–"/>
              <a:defRPr sz="2800">
                <a:solidFill>
                  <a:schemeClr val="tx1"/>
                </a:solidFill>
                <a:latin typeface="Times New Roman" pitchFamily="18" charset="0"/>
              </a:defRPr>
            </a:lvl2pPr>
            <a:lvl3pPr>
              <a:spcBef>
                <a:spcPct val="20000"/>
              </a:spcBef>
              <a:buChar char="•"/>
              <a:defRPr sz="2400">
                <a:solidFill>
                  <a:schemeClr val="tx1"/>
                </a:solidFill>
                <a:latin typeface="Times New Roman" pitchFamily="18" charset="0"/>
              </a:defRPr>
            </a:lvl3pPr>
            <a:lvl4pPr>
              <a:spcBef>
                <a:spcPct val="20000"/>
              </a:spcBef>
              <a:buChar char="–"/>
              <a:defRPr sz="2000">
                <a:solidFill>
                  <a:schemeClr val="tx1"/>
                </a:solidFill>
                <a:latin typeface="Times New Roman" pitchFamily="18" charset="0"/>
              </a:defRPr>
            </a:lvl4pPr>
            <a:lvl5pPr>
              <a:spcBef>
                <a:spcPct val="20000"/>
              </a:spcBef>
              <a:buChar cha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a:buFontTx/>
              <a:buNone/>
              <a:defRPr/>
            </a:pPr>
            <a:r>
              <a:rPr lang="en-US" altLang="zh-CN" sz="2000" smtClean="0">
                <a:latin typeface="Comic Sans MS" pitchFamily="66" charset="0"/>
                <a:ea typeface="SimSun" pitchFamily="2" charset="-122"/>
              </a:rPr>
              <a:t>2018</a:t>
            </a:r>
            <a:endParaRPr lang="en-US" altLang="en-US" sz="2000" smtClean="0">
              <a:latin typeface="Comic Sans MS" pitchFamily="66" charset="0"/>
            </a:endParaRPr>
          </a:p>
        </p:txBody>
      </p:sp>
      <p:sp>
        <p:nvSpPr>
          <p:cNvPr id="21" name="Subtitle 2"/>
          <p:cNvSpPr txBox="1">
            <a:spLocks/>
          </p:cNvSpPr>
          <p:nvPr/>
        </p:nvSpPr>
        <p:spPr bwMode="auto">
          <a:xfrm>
            <a:off x="7073900" y="6091238"/>
            <a:ext cx="939800" cy="38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a:spcBef>
                <a:spcPct val="20000"/>
              </a:spcBef>
              <a:buChar char="•"/>
              <a:defRPr sz="3200">
                <a:solidFill>
                  <a:schemeClr val="tx1"/>
                </a:solidFill>
                <a:latin typeface="Times New Roman" pitchFamily="18" charset="0"/>
              </a:defRPr>
            </a:lvl1pPr>
            <a:lvl2pPr>
              <a:spcBef>
                <a:spcPct val="20000"/>
              </a:spcBef>
              <a:buChar char="–"/>
              <a:defRPr sz="2800">
                <a:solidFill>
                  <a:schemeClr val="tx1"/>
                </a:solidFill>
                <a:latin typeface="Times New Roman" pitchFamily="18" charset="0"/>
              </a:defRPr>
            </a:lvl2pPr>
            <a:lvl3pPr>
              <a:spcBef>
                <a:spcPct val="20000"/>
              </a:spcBef>
              <a:buChar char="•"/>
              <a:defRPr sz="2400">
                <a:solidFill>
                  <a:schemeClr val="tx1"/>
                </a:solidFill>
                <a:latin typeface="Times New Roman" pitchFamily="18" charset="0"/>
              </a:defRPr>
            </a:lvl3pPr>
            <a:lvl4pPr>
              <a:spcBef>
                <a:spcPct val="20000"/>
              </a:spcBef>
              <a:buChar char="–"/>
              <a:defRPr sz="2000">
                <a:solidFill>
                  <a:schemeClr val="tx1"/>
                </a:solidFill>
                <a:latin typeface="Times New Roman" pitchFamily="18" charset="0"/>
              </a:defRPr>
            </a:lvl4pPr>
            <a:lvl5pPr>
              <a:spcBef>
                <a:spcPct val="20000"/>
              </a:spcBef>
              <a:buChar char="»"/>
              <a:defRPr sz="2000">
                <a:solidFill>
                  <a:schemeClr val="tx1"/>
                </a:solidFill>
                <a:latin typeface="Times New Roman" pitchFamily="18" charset="0"/>
              </a:defRPr>
            </a:lvl5pPr>
            <a:lvl6pPr eaLnBrk="0" fontAlgn="base" hangingPunct="0">
              <a:spcBef>
                <a:spcPct val="20000"/>
              </a:spcBef>
              <a:spcAft>
                <a:spcPct val="0"/>
              </a:spcAft>
              <a:buChar char="»"/>
              <a:defRPr sz="2000">
                <a:solidFill>
                  <a:schemeClr val="tx1"/>
                </a:solidFill>
                <a:latin typeface="Times New Roman" pitchFamily="18" charset="0"/>
              </a:defRPr>
            </a:lvl6pPr>
            <a:lvl7pPr eaLnBrk="0" fontAlgn="base" hangingPunct="0">
              <a:spcBef>
                <a:spcPct val="20000"/>
              </a:spcBef>
              <a:spcAft>
                <a:spcPct val="0"/>
              </a:spcAft>
              <a:buChar char="»"/>
              <a:defRPr sz="2000">
                <a:solidFill>
                  <a:schemeClr val="tx1"/>
                </a:solidFill>
                <a:latin typeface="Times New Roman" pitchFamily="18" charset="0"/>
              </a:defRPr>
            </a:lvl7pPr>
            <a:lvl8pPr eaLnBrk="0" fontAlgn="base" hangingPunct="0">
              <a:spcBef>
                <a:spcPct val="20000"/>
              </a:spcBef>
              <a:spcAft>
                <a:spcPct val="0"/>
              </a:spcAft>
              <a:buChar char="»"/>
              <a:defRPr sz="2000">
                <a:solidFill>
                  <a:schemeClr val="tx1"/>
                </a:solidFill>
                <a:latin typeface="Times New Roman" pitchFamily="18" charset="0"/>
              </a:defRPr>
            </a:lvl8pPr>
            <a:lvl9pPr eaLnBrk="0" fontAlgn="base" hangingPunct="0">
              <a:spcBef>
                <a:spcPct val="20000"/>
              </a:spcBef>
              <a:spcAft>
                <a:spcPct val="0"/>
              </a:spcAft>
              <a:buChar char="»"/>
              <a:defRPr sz="2000">
                <a:solidFill>
                  <a:schemeClr val="tx1"/>
                </a:solidFill>
                <a:latin typeface="Times New Roman" pitchFamily="18" charset="0"/>
              </a:defRPr>
            </a:lvl9pPr>
          </a:lstStyle>
          <a:p>
            <a:pPr>
              <a:buFontTx/>
              <a:buNone/>
              <a:defRPr/>
            </a:pPr>
            <a:r>
              <a:rPr lang="en-US" altLang="zh-CN" sz="2000" smtClean="0">
                <a:latin typeface="Comic Sans MS" pitchFamily="66" charset="0"/>
                <a:ea typeface="SimSun" pitchFamily="2" charset="-122"/>
              </a:rPr>
              <a:t>2020</a:t>
            </a:r>
            <a:endParaRPr lang="en-US" altLang="en-US" sz="2000" smtClean="0">
              <a:latin typeface="Comic Sans MS" pitchFamily="66" charset="0"/>
            </a:endParaRPr>
          </a:p>
        </p:txBody>
      </p:sp>
      <p:pic>
        <p:nvPicPr>
          <p:cNvPr id="4"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62263" y="354647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08788" y="3736975"/>
            <a:ext cx="147002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4"/>
          <p:cNvSpPr>
            <a:spLocks noChangeShapeType="1"/>
          </p:cNvSpPr>
          <p:nvPr/>
        </p:nvSpPr>
        <p:spPr bwMode="auto">
          <a:xfrm flipH="1">
            <a:off x="381000" y="4572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latin typeface="Times New Roman" charset="0"/>
            </a:endParaRPr>
          </a:p>
        </p:txBody>
      </p:sp>
      <p:sp>
        <p:nvSpPr>
          <p:cNvPr id="11" name="Rectangle 29"/>
          <p:cNvSpPr txBox="1">
            <a:spLocks noChangeArrowheads="1"/>
          </p:cNvSpPr>
          <p:nvPr/>
        </p:nvSpPr>
        <p:spPr bwMode="auto">
          <a:xfrm>
            <a:off x="304800" y="4572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smtClean="0">
                <a:solidFill>
                  <a:schemeClr val="accent6">
                    <a:lumMod val="75000"/>
                  </a:schemeClr>
                </a:solidFill>
                <a:latin typeface="Comic Sans MS" pitchFamily="66" charset="0"/>
              </a:rPr>
              <a:t>Research</a:t>
            </a:r>
          </a:p>
        </p:txBody>
      </p:sp>
      <p:pic>
        <p:nvPicPr>
          <p:cNvPr id="11268" name="Picture 28" descr="C:\Users\John\Desktop\biy-site-staging-090909\images\build-it-yoursel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17475"/>
            <a:ext cx="2413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106"/>
          <p:cNvSpPr>
            <a:spLocks noChangeArrowheads="1"/>
          </p:cNvSpPr>
          <p:nvPr/>
        </p:nvSpPr>
        <p:spPr bwMode="auto">
          <a:xfrm>
            <a:off x="390525" y="1309688"/>
            <a:ext cx="4343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har char="•"/>
              <a:defRPr sz="3200">
                <a:solidFill>
                  <a:schemeClr val="tx1"/>
                </a:solidFill>
                <a:latin typeface="Times New Roman" pitchFamily="18" charset="0"/>
              </a:defRPr>
            </a:lvl1pPr>
            <a:lvl2pPr marL="1144588" indent="-457200">
              <a:spcBef>
                <a:spcPct val="20000"/>
              </a:spcBef>
              <a:buChar char="–"/>
              <a:defRPr sz="2800">
                <a:solidFill>
                  <a:schemeClr val="tx1"/>
                </a:solidFill>
                <a:latin typeface="Times New Roman" pitchFamily="18" charset="0"/>
              </a:defRPr>
            </a:lvl2pPr>
            <a:lvl3pPr marL="1639888" indent="-381000">
              <a:spcBef>
                <a:spcPct val="20000"/>
              </a:spcBef>
              <a:buChar char="•"/>
              <a:defRPr sz="2400">
                <a:solidFill>
                  <a:schemeClr val="tx1"/>
                </a:solidFill>
                <a:latin typeface="Times New Roman" pitchFamily="18" charset="0"/>
              </a:defRPr>
            </a:lvl3pPr>
            <a:lvl4pPr marL="2097088" indent="-342900">
              <a:spcBef>
                <a:spcPct val="20000"/>
              </a:spcBef>
              <a:buChar char="–"/>
              <a:defRPr sz="2000">
                <a:solidFill>
                  <a:schemeClr val="tx1"/>
                </a:solidFill>
                <a:latin typeface="Times New Roman" pitchFamily="18" charset="0"/>
              </a:defRPr>
            </a:lvl4pPr>
            <a:lvl5pPr marL="2554288" indent="-342900">
              <a:spcBef>
                <a:spcPct val="20000"/>
              </a:spcBef>
              <a:buChar char="»"/>
              <a:defRPr sz="2000">
                <a:solidFill>
                  <a:schemeClr val="tx1"/>
                </a:solidFill>
                <a:latin typeface="Times New Roman" pitchFamily="18" charset="0"/>
              </a:defRPr>
            </a:lvl5pPr>
            <a:lvl6pPr marL="3011488" indent="-342900" eaLnBrk="0" fontAlgn="base" hangingPunct="0">
              <a:spcBef>
                <a:spcPct val="20000"/>
              </a:spcBef>
              <a:spcAft>
                <a:spcPct val="0"/>
              </a:spcAft>
              <a:buChar char="»"/>
              <a:defRPr sz="2000">
                <a:solidFill>
                  <a:schemeClr val="tx1"/>
                </a:solidFill>
                <a:latin typeface="Times New Roman" pitchFamily="18" charset="0"/>
              </a:defRPr>
            </a:lvl6pPr>
            <a:lvl7pPr marL="3468688" indent="-342900" eaLnBrk="0" fontAlgn="base" hangingPunct="0">
              <a:spcBef>
                <a:spcPct val="20000"/>
              </a:spcBef>
              <a:spcAft>
                <a:spcPct val="0"/>
              </a:spcAft>
              <a:buChar char="»"/>
              <a:defRPr sz="2000">
                <a:solidFill>
                  <a:schemeClr val="tx1"/>
                </a:solidFill>
                <a:latin typeface="Times New Roman" pitchFamily="18" charset="0"/>
              </a:defRPr>
            </a:lvl7pPr>
            <a:lvl8pPr marL="3925888" indent="-342900" eaLnBrk="0" fontAlgn="base" hangingPunct="0">
              <a:spcBef>
                <a:spcPct val="20000"/>
              </a:spcBef>
              <a:spcAft>
                <a:spcPct val="0"/>
              </a:spcAft>
              <a:buChar char="»"/>
              <a:defRPr sz="2000">
                <a:solidFill>
                  <a:schemeClr val="tx1"/>
                </a:solidFill>
                <a:latin typeface="Times New Roman" pitchFamily="18" charset="0"/>
              </a:defRPr>
            </a:lvl8pPr>
            <a:lvl9pPr marL="4383088" indent="-3429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buClr>
                <a:srgbClr val="CC0000"/>
              </a:buClr>
              <a:buFontTx/>
              <a:buNone/>
              <a:defRPr/>
            </a:pPr>
            <a:r>
              <a:rPr lang="mr-IN" altLang="en-US" sz="1800" smtClean="0"/>
              <a:t>:-) </a:t>
            </a:r>
            <a:endParaRPr lang="en-US" altLang="en-US" sz="1800" smtClean="0"/>
          </a:p>
          <a:p>
            <a:pPr eaLnBrk="1" hangingPunct="1">
              <a:buClr>
                <a:srgbClr val="CC0000"/>
              </a:buClr>
              <a:buFontTx/>
              <a:buNone/>
              <a:defRPr/>
            </a:pPr>
            <a:r>
              <a:rPr lang="mr-IN" altLang="en-US" sz="1800" smtClean="0"/>
              <a:t>:-(</a:t>
            </a:r>
            <a:endParaRPr lang="en-US" altLang="en-US" sz="1800" smtClean="0">
              <a:latin typeface="Comic Sans MS" pitchFamily="66" charset="0"/>
            </a:endParaRPr>
          </a:p>
        </p:txBody>
      </p:sp>
      <p:pic>
        <p:nvPicPr>
          <p:cNvPr id="1127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3" y="2286000"/>
            <a:ext cx="9144000" cy="33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6"/>
          <p:cNvSpPr>
            <a:spLocks noChangeArrowheads="1"/>
          </p:cNvSpPr>
          <p:nvPr/>
        </p:nvSpPr>
        <p:spPr bwMode="auto">
          <a:xfrm>
            <a:off x="304800" y="928688"/>
            <a:ext cx="43434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har char="•"/>
              <a:defRPr sz="3200">
                <a:solidFill>
                  <a:schemeClr val="tx1"/>
                </a:solidFill>
                <a:latin typeface="Times New Roman" pitchFamily="18" charset="0"/>
              </a:defRPr>
            </a:lvl1pPr>
            <a:lvl2pPr marL="1144588" indent="-457200">
              <a:spcBef>
                <a:spcPct val="20000"/>
              </a:spcBef>
              <a:buChar char="–"/>
              <a:defRPr sz="2800">
                <a:solidFill>
                  <a:schemeClr val="tx1"/>
                </a:solidFill>
                <a:latin typeface="Times New Roman" pitchFamily="18" charset="0"/>
              </a:defRPr>
            </a:lvl2pPr>
            <a:lvl3pPr marL="1639888" indent="-381000">
              <a:spcBef>
                <a:spcPct val="20000"/>
              </a:spcBef>
              <a:buChar char="•"/>
              <a:defRPr sz="2400">
                <a:solidFill>
                  <a:schemeClr val="tx1"/>
                </a:solidFill>
                <a:latin typeface="Times New Roman" pitchFamily="18" charset="0"/>
              </a:defRPr>
            </a:lvl3pPr>
            <a:lvl4pPr marL="2097088" indent="-342900">
              <a:spcBef>
                <a:spcPct val="20000"/>
              </a:spcBef>
              <a:buChar char="–"/>
              <a:defRPr sz="2000">
                <a:solidFill>
                  <a:schemeClr val="tx1"/>
                </a:solidFill>
                <a:latin typeface="Times New Roman" pitchFamily="18" charset="0"/>
              </a:defRPr>
            </a:lvl4pPr>
            <a:lvl5pPr marL="2554288" indent="-342900">
              <a:spcBef>
                <a:spcPct val="20000"/>
              </a:spcBef>
              <a:buChar char="»"/>
              <a:defRPr sz="2000">
                <a:solidFill>
                  <a:schemeClr val="tx1"/>
                </a:solidFill>
                <a:latin typeface="Times New Roman" pitchFamily="18" charset="0"/>
              </a:defRPr>
            </a:lvl5pPr>
            <a:lvl6pPr marL="3011488" indent="-342900" eaLnBrk="0" fontAlgn="base" hangingPunct="0">
              <a:spcBef>
                <a:spcPct val="20000"/>
              </a:spcBef>
              <a:spcAft>
                <a:spcPct val="0"/>
              </a:spcAft>
              <a:buChar char="»"/>
              <a:defRPr sz="2000">
                <a:solidFill>
                  <a:schemeClr val="tx1"/>
                </a:solidFill>
                <a:latin typeface="Times New Roman" pitchFamily="18" charset="0"/>
              </a:defRPr>
            </a:lvl6pPr>
            <a:lvl7pPr marL="3468688" indent="-342900" eaLnBrk="0" fontAlgn="base" hangingPunct="0">
              <a:spcBef>
                <a:spcPct val="20000"/>
              </a:spcBef>
              <a:spcAft>
                <a:spcPct val="0"/>
              </a:spcAft>
              <a:buChar char="»"/>
              <a:defRPr sz="2000">
                <a:solidFill>
                  <a:schemeClr val="tx1"/>
                </a:solidFill>
                <a:latin typeface="Times New Roman" pitchFamily="18" charset="0"/>
              </a:defRPr>
            </a:lvl7pPr>
            <a:lvl8pPr marL="3925888" indent="-342900" eaLnBrk="0" fontAlgn="base" hangingPunct="0">
              <a:spcBef>
                <a:spcPct val="20000"/>
              </a:spcBef>
              <a:spcAft>
                <a:spcPct val="0"/>
              </a:spcAft>
              <a:buChar char="»"/>
              <a:defRPr sz="2000">
                <a:solidFill>
                  <a:schemeClr val="tx1"/>
                </a:solidFill>
                <a:latin typeface="Times New Roman" pitchFamily="18" charset="0"/>
              </a:defRPr>
            </a:lvl8pPr>
            <a:lvl9pPr marL="4383088" indent="-3429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buClr>
                <a:srgbClr val="CC0000"/>
              </a:buClr>
              <a:buFontTx/>
              <a:buNone/>
              <a:defRPr/>
            </a:pPr>
            <a:r>
              <a:rPr lang="en-US" altLang="zh-CN" sz="1800" smtClean="0">
                <a:latin typeface="Comic Sans MS" pitchFamily="66" charset="0"/>
                <a:ea typeface="SimSun" pitchFamily="2" charset="-122"/>
              </a:rPr>
              <a:t>The</a:t>
            </a:r>
            <a:r>
              <a:rPr lang="zh-CN" altLang="en-US" sz="1800" smtClean="0">
                <a:latin typeface="Comic Sans MS" pitchFamily="66" charset="0"/>
                <a:ea typeface="SimSun" pitchFamily="2" charset="-122"/>
              </a:rPr>
              <a:t> </a:t>
            </a:r>
            <a:r>
              <a:rPr lang="en-US" altLang="zh-CN" sz="1800" smtClean="0">
                <a:latin typeface="Comic Sans MS" pitchFamily="66" charset="0"/>
                <a:ea typeface="SimSun" pitchFamily="2" charset="-122"/>
              </a:rPr>
              <a:t>first</a:t>
            </a:r>
            <a:r>
              <a:rPr lang="zh-CN" altLang="en-US" sz="1800" smtClean="0">
                <a:latin typeface="Comic Sans MS" pitchFamily="66" charset="0"/>
                <a:ea typeface="SimSun" pitchFamily="2" charset="-122"/>
              </a:rPr>
              <a:t> </a:t>
            </a:r>
            <a:r>
              <a:rPr lang="en-US" altLang="zh-CN" sz="1800" smtClean="0">
                <a:latin typeface="Comic Sans MS" pitchFamily="66" charset="0"/>
                <a:ea typeface="SimSun" pitchFamily="2" charset="-122"/>
              </a:rPr>
              <a:t>emoji-1999</a:t>
            </a:r>
            <a:endParaRPr lang="en-US" altLang="en-US" sz="1800" smtClean="0">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4"/>
          <p:cNvSpPr>
            <a:spLocks noChangeShapeType="1"/>
          </p:cNvSpPr>
          <p:nvPr/>
        </p:nvSpPr>
        <p:spPr bwMode="auto">
          <a:xfrm flipH="1">
            <a:off x="381000" y="4572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latin typeface="Times New Roman" charset="0"/>
            </a:endParaRPr>
          </a:p>
        </p:txBody>
      </p:sp>
      <p:sp>
        <p:nvSpPr>
          <p:cNvPr id="11" name="Rectangle 29"/>
          <p:cNvSpPr txBox="1">
            <a:spLocks noChangeArrowheads="1"/>
          </p:cNvSpPr>
          <p:nvPr/>
        </p:nvSpPr>
        <p:spPr bwMode="auto">
          <a:xfrm>
            <a:off x="304800" y="4572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smtClean="0">
                <a:solidFill>
                  <a:schemeClr val="accent6">
                    <a:lumMod val="75000"/>
                  </a:schemeClr>
                </a:solidFill>
                <a:latin typeface="Comic Sans MS" pitchFamily="66" charset="0"/>
              </a:rPr>
              <a:t>Research</a:t>
            </a:r>
          </a:p>
        </p:txBody>
      </p:sp>
      <p:pic>
        <p:nvPicPr>
          <p:cNvPr id="12292" name="Picture 28" descr="C:\Users\John\Desktop\biy-site-staging-090909\images\build-it-yoursel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17475"/>
            <a:ext cx="2413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descr="Image result for award winning emoj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3" y="1000125"/>
            <a:ext cx="384175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106"/>
          <p:cNvSpPr>
            <a:spLocks noChangeArrowheads="1"/>
          </p:cNvSpPr>
          <p:nvPr/>
        </p:nvSpPr>
        <p:spPr bwMode="auto">
          <a:xfrm>
            <a:off x="4495800" y="914400"/>
            <a:ext cx="4343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har char="•"/>
              <a:defRPr sz="3200">
                <a:solidFill>
                  <a:schemeClr val="tx1"/>
                </a:solidFill>
                <a:latin typeface="Times New Roman" pitchFamily="18" charset="0"/>
              </a:defRPr>
            </a:lvl1pPr>
            <a:lvl2pPr marL="1144588" indent="-457200">
              <a:spcBef>
                <a:spcPct val="20000"/>
              </a:spcBef>
              <a:buChar char="–"/>
              <a:defRPr sz="2800">
                <a:solidFill>
                  <a:schemeClr val="tx1"/>
                </a:solidFill>
                <a:latin typeface="Times New Roman" pitchFamily="18" charset="0"/>
              </a:defRPr>
            </a:lvl2pPr>
            <a:lvl3pPr marL="1639888" indent="-381000">
              <a:spcBef>
                <a:spcPct val="20000"/>
              </a:spcBef>
              <a:buChar char="•"/>
              <a:defRPr sz="2400">
                <a:solidFill>
                  <a:schemeClr val="tx1"/>
                </a:solidFill>
                <a:latin typeface="Times New Roman" pitchFamily="18" charset="0"/>
              </a:defRPr>
            </a:lvl3pPr>
            <a:lvl4pPr marL="2097088" indent="-342900">
              <a:spcBef>
                <a:spcPct val="20000"/>
              </a:spcBef>
              <a:buChar char="–"/>
              <a:defRPr sz="2000">
                <a:solidFill>
                  <a:schemeClr val="tx1"/>
                </a:solidFill>
                <a:latin typeface="Times New Roman" pitchFamily="18" charset="0"/>
              </a:defRPr>
            </a:lvl4pPr>
            <a:lvl5pPr marL="2554288" indent="-342900">
              <a:spcBef>
                <a:spcPct val="20000"/>
              </a:spcBef>
              <a:buChar char="»"/>
              <a:defRPr sz="2000">
                <a:solidFill>
                  <a:schemeClr val="tx1"/>
                </a:solidFill>
                <a:latin typeface="Times New Roman" pitchFamily="18" charset="0"/>
              </a:defRPr>
            </a:lvl5pPr>
            <a:lvl6pPr marL="3011488" indent="-342900" eaLnBrk="0" fontAlgn="base" hangingPunct="0">
              <a:spcBef>
                <a:spcPct val="20000"/>
              </a:spcBef>
              <a:spcAft>
                <a:spcPct val="0"/>
              </a:spcAft>
              <a:buChar char="»"/>
              <a:defRPr sz="2000">
                <a:solidFill>
                  <a:schemeClr val="tx1"/>
                </a:solidFill>
                <a:latin typeface="Times New Roman" pitchFamily="18" charset="0"/>
              </a:defRPr>
            </a:lvl6pPr>
            <a:lvl7pPr marL="3468688" indent="-342900" eaLnBrk="0" fontAlgn="base" hangingPunct="0">
              <a:spcBef>
                <a:spcPct val="20000"/>
              </a:spcBef>
              <a:spcAft>
                <a:spcPct val="0"/>
              </a:spcAft>
              <a:buChar char="»"/>
              <a:defRPr sz="2000">
                <a:solidFill>
                  <a:schemeClr val="tx1"/>
                </a:solidFill>
                <a:latin typeface="Times New Roman" pitchFamily="18" charset="0"/>
              </a:defRPr>
            </a:lvl7pPr>
            <a:lvl8pPr marL="3925888" indent="-342900" eaLnBrk="0" fontAlgn="base" hangingPunct="0">
              <a:spcBef>
                <a:spcPct val="20000"/>
              </a:spcBef>
              <a:spcAft>
                <a:spcPct val="0"/>
              </a:spcAft>
              <a:buChar char="»"/>
              <a:defRPr sz="2000">
                <a:solidFill>
                  <a:schemeClr val="tx1"/>
                </a:solidFill>
                <a:latin typeface="Times New Roman" pitchFamily="18" charset="0"/>
              </a:defRPr>
            </a:lvl8pPr>
            <a:lvl9pPr marL="4383088" indent="-3429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buClr>
                <a:srgbClr val="CC0000"/>
              </a:buClr>
              <a:buFontTx/>
              <a:buNone/>
              <a:defRPr/>
            </a:pPr>
            <a:r>
              <a:rPr lang="en-US" altLang="en-US" sz="1800" smtClean="0">
                <a:latin typeface="Comic Sans MS" pitchFamily="66" charset="0"/>
              </a:rPr>
              <a:t>Modern EMOJIs</a:t>
            </a:r>
            <a:r>
              <a:rPr lang="en-US" altLang="zh-CN" sz="1800" smtClean="0">
                <a:latin typeface="Comic Sans MS" pitchFamily="66" charset="0"/>
                <a:ea typeface="SimSun" pitchFamily="2" charset="-122"/>
              </a:rPr>
              <a:t>-</a:t>
            </a:r>
            <a:r>
              <a:rPr lang="en-US" altLang="en-US" sz="1800" smtClean="0"/>
              <a:t> emoji lexicon needs</a:t>
            </a:r>
            <a:endParaRPr lang="en-US" altLang="en-US" sz="1800" smtClean="0">
              <a:latin typeface="Comic Sans MS" pitchFamily="66" charset="0"/>
            </a:endParaRPr>
          </a:p>
          <a:p>
            <a:pPr eaLnBrk="1" hangingPunct="1">
              <a:buClr>
                <a:srgbClr val="CC0000"/>
              </a:buClr>
              <a:buFontTx/>
              <a:buNone/>
              <a:defRPr/>
            </a:pPr>
            <a:endParaRPr lang="en-US" altLang="en-US" sz="1800" smtClean="0">
              <a:latin typeface="Comic Sans MS" pitchFamily="66" charset="0"/>
            </a:endParaRPr>
          </a:p>
          <a:p>
            <a:pPr eaLnBrk="1" hangingPunct="1">
              <a:buClr>
                <a:srgbClr val="CC0000"/>
              </a:buClr>
              <a:buFontTx/>
              <a:buNone/>
              <a:defRPr/>
            </a:pPr>
            <a:r>
              <a:rPr lang="en-US" altLang="en-US" sz="1800" smtClean="0">
                <a:latin typeface="Comic Sans MS" pitchFamily="66" charset="0"/>
              </a:rPr>
              <a:t>We can do better !!!</a:t>
            </a:r>
          </a:p>
        </p:txBody>
      </p:sp>
      <p:sp>
        <p:nvSpPr>
          <p:cNvPr id="8" name="Rectangle 106"/>
          <p:cNvSpPr>
            <a:spLocks noChangeArrowheads="1"/>
          </p:cNvSpPr>
          <p:nvPr/>
        </p:nvSpPr>
        <p:spPr bwMode="auto">
          <a:xfrm>
            <a:off x="457200" y="3352800"/>
            <a:ext cx="57912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har char="•"/>
              <a:defRPr sz="3200">
                <a:solidFill>
                  <a:schemeClr val="tx1"/>
                </a:solidFill>
                <a:latin typeface="Times New Roman" pitchFamily="18" charset="0"/>
              </a:defRPr>
            </a:lvl1pPr>
            <a:lvl2pPr marL="1144588" indent="-457200">
              <a:spcBef>
                <a:spcPct val="20000"/>
              </a:spcBef>
              <a:buChar char="–"/>
              <a:defRPr sz="2800">
                <a:solidFill>
                  <a:schemeClr val="tx1"/>
                </a:solidFill>
                <a:latin typeface="Times New Roman" pitchFamily="18" charset="0"/>
              </a:defRPr>
            </a:lvl2pPr>
            <a:lvl3pPr marL="1639888" indent="-381000">
              <a:spcBef>
                <a:spcPct val="20000"/>
              </a:spcBef>
              <a:buChar char="•"/>
              <a:defRPr sz="2400">
                <a:solidFill>
                  <a:schemeClr val="tx1"/>
                </a:solidFill>
                <a:latin typeface="Times New Roman" pitchFamily="18" charset="0"/>
              </a:defRPr>
            </a:lvl3pPr>
            <a:lvl4pPr marL="2097088" indent="-342900">
              <a:spcBef>
                <a:spcPct val="20000"/>
              </a:spcBef>
              <a:buChar char="–"/>
              <a:defRPr sz="2000">
                <a:solidFill>
                  <a:schemeClr val="tx1"/>
                </a:solidFill>
                <a:latin typeface="Times New Roman" pitchFamily="18" charset="0"/>
              </a:defRPr>
            </a:lvl4pPr>
            <a:lvl5pPr marL="2554288" indent="-342900">
              <a:spcBef>
                <a:spcPct val="20000"/>
              </a:spcBef>
              <a:buChar char="»"/>
              <a:defRPr sz="2000">
                <a:solidFill>
                  <a:schemeClr val="tx1"/>
                </a:solidFill>
                <a:latin typeface="Times New Roman" pitchFamily="18" charset="0"/>
              </a:defRPr>
            </a:lvl5pPr>
            <a:lvl6pPr marL="3011488" indent="-342900" eaLnBrk="0" fontAlgn="base" hangingPunct="0">
              <a:spcBef>
                <a:spcPct val="20000"/>
              </a:spcBef>
              <a:spcAft>
                <a:spcPct val="0"/>
              </a:spcAft>
              <a:buChar char="»"/>
              <a:defRPr sz="2000">
                <a:solidFill>
                  <a:schemeClr val="tx1"/>
                </a:solidFill>
                <a:latin typeface="Times New Roman" pitchFamily="18" charset="0"/>
              </a:defRPr>
            </a:lvl6pPr>
            <a:lvl7pPr marL="3468688" indent="-342900" eaLnBrk="0" fontAlgn="base" hangingPunct="0">
              <a:spcBef>
                <a:spcPct val="20000"/>
              </a:spcBef>
              <a:spcAft>
                <a:spcPct val="0"/>
              </a:spcAft>
              <a:buChar char="»"/>
              <a:defRPr sz="2000">
                <a:solidFill>
                  <a:schemeClr val="tx1"/>
                </a:solidFill>
                <a:latin typeface="Times New Roman" pitchFamily="18" charset="0"/>
              </a:defRPr>
            </a:lvl7pPr>
            <a:lvl8pPr marL="3925888" indent="-342900" eaLnBrk="0" fontAlgn="base" hangingPunct="0">
              <a:spcBef>
                <a:spcPct val="20000"/>
              </a:spcBef>
              <a:spcAft>
                <a:spcPct val="0"/>
              </a:spcAft>
              <a:buChar char="»"/>
              <a:defRPr sz="2000">
                <a:solidFill>
                  <a:schemeClr val="tx1"/>
                </a:solidFill>
                <a:latin typeface="Times New Roman" pitchFamily="18" charset="0"/>
              </a:defRPr>
            </a:lvl8pPr>
            <a:lvl9pPr marL="4383088" indent="-3429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buClr>
                <a:srgbClr val="CC0000"/>
              </a:buClr>
              <a:buFontTx/>
              <a:buNone/>
              <a:defRPr/>
            </a:pPr>
            <a:r>
              <a:rPr lang="en-US" altLang="zh-CN" sz="1800" dirty="0" smtClean="0">
                <a:latin typeface="Comic Sans MS" pitchFamily="66" charset="0"/>
                <a:ea typeface="宋体" pitchFamily="2" charset="-122"/>
              </a:rPr>
              <a:t>Emoji</a:t>
            </a:r>
            <a:r>
              <a:rPr lang="zh-CN" altLang="en-US" sz="1800" dirty="0" smtClean="0">
                <a:latin typeface="Comic Sans MS" pitchFamily="66" charset="0"/>
                <a:ea typeface="宋体" pitchFamily="2" charset="-122"/>
              </a:rPr>
              <a:t> </a:t>
            </a:r>
            <a:r>
              <a:rPr lang="en-US" altLang="zh-CN" sz="1800" dirty="0" smtClean="0">
                <a:latin typeface="Comic Sans MS" pitchFamily="66" charset="0"/>
                <a:ea typeface="宋体" pitchFamily="2" charset="-122"/>
              </a:rPr>
              <a:t>book-</a:t>
            </a:r>
            <a:r>
              <a:rPr lang="zh-CN" altLang="en-US" sz="1800" dirty="0" smtClean="0">
                <a:latin typeface="Comic Sans MS" pitchFamily="66" charset="0"/>
                <a:ea typeface="宋体" pitchFamily="2" charset="-122"/>
              </a:rPr>
              <a:t> </a:t>
            </a:r>
            <a:r>
              <a:rPr lang="en-US" altLang="zh-CN" sz="1800" dirty="0" smtClean="0">
                <a:latin typeface="Comic Sans MS" pitchFamily="66" charset="0"/>
                <a:ea typeface="宋体" pitchFamily="2" charset="-122"/>
              </a:rPr>
              <a:t>Can</a:t>
            </a:r>
            <a:r>
              <a:rPr lang="zh-CN" altLang="en-US" sz="1800" dirty="0" smtClean="0">
                <a:latin typeface="Comic Sans MS" pitchFamily="66" charset="0"/>
                <a:ea typeface="宋体" pitchFamily="2" charset="-122"/>
              </a:rPr>
              <a:t> </a:t>
            </a:r>
            <a:r>
              <a:rPr lang="en-US" altLang="zh-CN" sz="1800" dirty="0" smtClean="0">
                <a:latin typeface="Comic Sans MS" pitchFamily="66" charset="0"/>
                <a:ea typeface="宋体" pitchFamily="2" charset="-122"/>
              </a:rPr>
              <a:t>you</a:t>
            </a:r>
            <a:r>
              <a:rPr lang="zh-CN" altLang="en-US" sz="1800" dirty="0" smtClean="0">
                <a:latin typeface="Comic Sans MS" pitchFamily="66" charset="0"/>
                <a:ea typeface="宋体" pitchFamily="2" charset="-122"/>
              </a:rPr>
              <a:t> </a:t>
            </a:r>
            <a:r>
              <a:rPr lang="en-US" altLang="zh-CN" sz="1800" dirty="0" smtClean="0">
                <a:latin typeface="Comic Sans MS" pitchFamily="66" charset="0"/>
                <a:ea typeface="宋体" pitchFamily="2" charset="-122"/>
              </a:rPr>
              <a:t>read</a:t>
            </a:r>
            <a:r>
              <a:rPr lang="zh-CN" altLang="en-US" sz="1800" dirty="0" smtClean="0">
                <a:latin typeface="Comic Sans MS" pitchFamily="66" charset="0"/>
                <a:ea typeface="宋体" pitchFamily="2" charset="-122"/>
              </a:rPr>
              <a:t> </a:t>
            </a:r>
            <a:r>
              <a:rPr lang="en-US" altLang="zh-CN" sz="1800" dirty="0" smtClean="0">
                <a:latin typeface="Comic Sans MS" pitchFamily="66" charset="0"/>
                <a:ea typeface="宋体" pitchFamily="2" charset="-122"/>
              </a:rPr>
              <a:t>it</a:t>
            </a:r>
            <a:r>
              <a:rPr lang="zh-CN" altLang="en-US" sz="1800" dirty="0" smtClean="0">
                <a:latin typeface="Comic Sans MS" pitchFamily="66" charset="0"/>
                <a:ea typeface="宋体" pitchFamily="2" charset="-122"/>
              </a:rPr>
              <a:t>？</a:t>
            </a:r>
            <a:endParaRPr lang="en-US" altLang="zh-CN" sz="1800" dirty="0" smtClean="0">
              <a:latin typeface="Comic Sans MS" pitchFamily="66" charset="0"/>
              <a:ea typeface="宋体" pitchFamily="2" charset="-122"/>
            </a:endParaRPr>
          </a:p>
          <a:p>
            <a:pPr eaLnBrk="1" hangingPunct="1">
              <a:buClr>
                <a:srgbClr val="CC0000"/>
              </a:buClr>
              <a:buFontTx/>
              <a:buNone/>
              <a:defRPr/>
            </a:pPr>
            <a:r>
              <a:rPr lang="en-US" altLang="zh-CN" sz="1800" dirty="0" smtClean="0">
                <a:latin typeface="Comic Sans MS" pitchFamily="66" charset="0"/>
                <a:ea typeface="宋体" pitchFamily="2" charset="-122"/>
                <a:hlinkClick r:id="rId5"/>
              </a:rPr>
              <a:t>https://mitpress.mit.edu/books/book-ground</a:t>
            </a:r>
            <a:endParaRPr lang="en-US" altLang="zh-CN" sz="1800" dirty="0" smtClean="0">
              <a:latin typeface="Comic Sans MS" pitchFamily="66" charset="0"/>
              <a:ea typeface="宋体" pitchFamily="2" charset="-122"/>
            </a:endParaRPr>
          </a:p>
          <a:p>
            <a:pPr eaLnBrk="1" hangingPunct="1">
              <a:buClr>
                <a:srgbClr val="CC0000"/>
              </a:buClr>
              <a:buFontTx/>
              <a:buNone/>
              <a:defRPr/>
            </a:pPr>
            <a:endParaRPr lang="en-US" altLang="en-US" sz="1800" dirty="0" smtClean="0">
              <a:latin typeface="Comic Sans M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4"/>
          <p:cNvSpPr>
            <a:spLocks noChangeShapeType="1"/>
          </p:cNvSpPr>
          <p:nvPr/>
        </p:nvSpPr>
        <p:spPr bwMode="auto">
          <a:xfrm flipH="1">
            <a:off x="381000" y="4572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latin typeface="Times New Roman" charset="0"/>
            </a:endParaRPr>
          </a:p>
        </p:txBody>
      </p:sp>
      <p:pic>
        <p:nvPicPr>
          <p:cNvPr id="13315" name="Picture 28" descr="C:\Users\John\Desktop\biy-site-staging-090909\images\build-it-yoursel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17475"/>
            <a:ext cx="2413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106"/>
          <p:cNvSpPr>
            <a:spLocks noChangeArrowheads="1"/>
          </p:cNvSpPr>
          <p:nvPr/>
        </p:nvSpPr>
        <p:spPr bwMode="auto">
          <a:xfrm>
            <a:off x="381000" y="644525"/>
            <a:ext cx="70104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zh-CN" sz="1800">
                <a:solidFill>
                  <a:srgbClr val="22228B"/>
                </a:solidFill>
                <a:latin typeface="Comic Sans MS" pitchFamily="66" charset="0"/>
                <a:ea typeface="宋体" pitchFamily="2" charset="-122"/>
              </a:rPr>
              <a:t>The</a:t>
            </a:r>
            <a:r>
              <a:rPr lang="zh-CN" altLang="en-US" sz="1800">
                <a:solidFill>
                  <a:srgbClr val="22228B"/>
                </a:solidFill>
                <a:latin typeface="Comic Sans MS" pitchFamily="66" charset="0"/>
                <a:ea typeface="宋体" pitchFamily="2" charset="-122"/>
              </a:rPr>
              <a:t> </a:t>
            </a:r>
            <a:r>
              <a:rPr lang="en-US" altLang="zh-CN" sz="1800">
                <a:solidFill>
                  <a:srgbClr val="22228B"/>
                </a:solidFill>
                <a:latin typeface="Comic Sans MS" pitchFamily="66" charset="0"/>
                <a:ea typeface="宋体" pitchFamily="2" charset="-122"/>
              </a:rPr>
              <a:t>secret</a:t>
            </a:r>
            <a:r>
              <a:rPr lang="zh-CN" altLang="en-US" sz="1800">
                <a:solidFill>
                  <a:srgbClr val="22228B"/>
                </a:solidFill>
                <a:latin typeface="Comic Sans MS" pitchFamily="66" charset="0"/>
                <a:ea typeface="宋体" pitchFamily="2" charset="-122"/>
              </a:rPr>
              <a:t> </a:t>
            </a:r>
            <a:r>
              <a:rPr lang="en-US" altLang="zh-CN" sz="1800">
                <a:solidFill>
                  <a:srgbClr val="22228B"/>
                </a:solidFill>
                <a:latin typeface="Comic Sans MS" pitchFamily="66" charset="0"/>
                <a:ea typeface="宋体" pitchFamily="2" charset="-122"/>
              </a:rPr>
              <a:t>mechanism</a:t>
            </a:r>
            <a:r>
              <a:rPr lang="zh-CN" altLang="en-US" sz="1800">
                <a:solidFill>
                  <a:srgbClr val="22228B"/>
                </a:solidFill>
                <a:latin typeface="Comic Sans MS" pitchFamily="66" charset="0"/>
                <a:ea typeface="宋体" pitchFamily="2" charset="-122"/>
              </a:rPr>
              <a:t> </a:t>
            </a:r>
            <a:r>
              <a:rPr lang="en-US" altLang="zh-CN" sz="1800">
                <a:solidFill>
                  <a:srgbClr val="22228B"/>
                </a:solidFill>
                <a:latin typeface="Comic Sans MS" pitchFamily="66" charset="0"/>
                <a:ea typeface="宋体" pitchFamily="2" charset="-122"/>
              </a:rPr>
              <a:t>of</a:t>
            </a:r>
            <a:r>
              <a:rPr lang="zh-CN" altLang="en-US" sz="1800">
                <a:solidFill>
                  <a:srgbClr val="22228B"/>
                </a:solidFill>
                <a:latin typeface="Comic Sans MS" pitchFamily="66" charset="0"/>
                <a:ea typeface="宋体" pitchFamily="2" charset="-122"/>
              </a:rPr>
              <a:t> </a:t>
            </a:r>
            <a:r>
              <a:rPr lang="en-US" altLang="zh-CN" sz="1800">
                <a:solidFill>
                  <a:srgbClr val="22228B"/>
                </a:solidFill>
                <a:latin typeface="Comic Sans MS" pitchFamily="66" charset="0"/>
                <a:ea typeface="宋体" pitchFamily="2" charset="-122"/>
              </a:rPr>
              <a:t>communication</a:t>
            </a:r>
            <a:endParaRPr lang="en-US" altLang="en-US" sz="1800">
              <a:solidFill>
                <a:srgbClr val="22228B"/>
              </a:solidFill>
              <a:latin typeface="Comic Sans MS" pitchFamily="66" charset="0"/>
            </a:endParaRPr>
          </a:p>
        </p:txBody>
      </p:sp>
      <p:sp>
        <p:nvSpPr>
          <p:cNvPr id="13317" name="Rectangle 11"/>
          <p:cNvSpPr>
            <a:spLocks noChangeArrowheads="1"/>
          </p:cNvSpPr>
          <p:nvPr/>
        </p:nvSpPr>
        <p:spPr bwMode="auto">
          <a:xfrm>
            <a:off x="425450" y="954088"/>
            <a:ext cx="45624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zh-CN" sz="2000">
                <a:solidFill>
                  <a:schemeClr val="bg2"/>
                </a:solidFill>
                <a:latin typeface="Comic Sans MS" pitchFamily="66" charset="0"/>
                <a:ea typeface="宋体" pitchFamily="2" charset="-122"/>
              </a:rPr>
              <a:t>Our</a:t>
            </a:r>
            <a:r>
              <a:rPr lang="zh-CN" altLang="en-US" sz="2000">
                <a:solidFill>
                  <a:schemeClr val="bg2"/>
                </a:solidFill>
                <a:latin typeface="Comic Sans MS" pitchFamily="66" charset="0"/>
                <a:ea typeface="宋体" pitchFamily="2" charset="-122"/>
              </a:rPr>
              <a:t> </a:t>
            </a:r>
            <a:r>
              <a:rPr lang="en-US" altLang="zh-CN" sz="2000">
                <a:solidFill>
                  <a:schemeClr val="bg2"/>
                </a:solidFill>
                <a:latin typeface="Comic Sans MS" pitchFamily="66" charset="0"/>
                <a:ea typeface="宋体" pitchFamily="2" charset="-122"/>
              </a:rPr>
              <a:t>meanings,</a:t>
            </a:r>
            <a:r>
              <a:rPr lang="zh-CN" altLang="en-US" sz="2000">
                <a:solidFill>
                  <a:schemeClr val="bg2"/>
                </a:solidFill>
                <a:latin typeface="Comic Sans MS" pitchFamily="66" charset="0"/>
                <a:ea typeface="宋体" pitchFamily="2" charset="-122"/>
              </a:rPr>
              <a:t> </a:t>
            </a:r>
            <a:r>
              <a:rPr lang="en-US" altLang="zh-CN" sz="2000">
                <a:solidFill>
                  <a:schemeClr val="bg2"/>
                </a:solidFill>
                <a:latin typeface="Comic Sans MS" pitchFamily="66" charset="0"/>
                <a:ea typeface="宋体" pitchFamily="2" charset="-122"/>
              </a:rPr>
              <a:t>both</a:t>
            </a:r>
            <a:r>
              <a:rPr lang="zh-CN" altLang="en-US" sz="2000">
                <a:solidFill>
                  <a:schemeClr val="bg2"/>
                </a:solidFill>
                <a:latin typeface="Comic Sans MS" pitchFamily="66" charset="0"/>
                <a:ea typeface="宋体" pitchFamily="2" charset="-122"/>
              </a:rPr>
              <a:t> </a:t>
            </a:r>
            <a:r>
              <a:rPr lang="en-US" altLang="zh-CN" sz="2000">
                <a:solidFill>
                  <a:schemeClr val="bg2"/>
                </a:solidFill>
                <a:latin typeface="Comic Sans MS" pitchFamily="66" charset="0"/>
                <a:ea typeface="宋体" pitchFamily="2" charset="-122"/>
              </a:rPr>
              <a:t>animals</a:t>
            </a:r>
            <a:r>
              <a:rPr lang="zh-CN" altLang="en-US" sz="2000">
                <a:solidFill>
                  <a:schemeClr val="bg2"/>
                </a:solidFill>
                <a:latin typeface="Comic Sans MS" pitchFamily="66" charset="0"/>
                <a:ea typeface="宋体" pitchFamily="2" charset="-122"/>
              </a:rPr>
              <a:t> </a:t>
            </a:r>
            <a:r>
              <a:rPr lang="en-US" altLang="zh-CN" sz="2000">
                <a:solidFill>
                  <a:schemeClr val="bg2"/>
                </a:solidFill>
                <a:latin typeface="Comic Sans MS" pitchFamily="66" charset="0"/>
                <a:ea typeface="宋体" pitchFamily="2" charset="-122"/>
              </a:rPr>
              <a:t>and</a:t>
            </a:r>
            <a:r>
              <a:rPr lang="zh-CN" altLang="en-US" sz="2000">
                <a:solidFill>
                  <a:schemeClr val="bg2"/>
                </a:solidFill>
                <a:latin typeface="Comic Sans MS" pitchFamily="66" charset="0"/>
                <a:ea typeface="宋体" pitchFamily="2" charset="-122"/>
              </a:rPr>
              <a:t> </a:t>
            </a:r>
            <a:r>
              <a:rPr lang="en-US" altLang="zh-CN" sz="2000">
                <a:solidFill>
                  <a:schemeClr val="bg2"/>
                </a:solidFill>
                <a:latin typeface="Comic Sans MS" pitchFamily="66" charset="0"/>
                <a:ea typeface="宋体" pitchFamily="2" charset="-122"/>
              </a:rPr>
              <a:t>humans,</a:t>
            </a:r>
            <a:r>
              <a:rPr lang="zh-CN" altLang="en-US" sz="2000">
                <a:solidFill>
                  <a:schemeClr val="bg2"/>
                </a:solidFill>
                <a:latin typeface="Comic Sans MS" pitchFamily="66" charset="0"/>
                <a:ea typeface="宋体" pitchFamily="2" charset="-122"/>
              </a:rPr>
              <a:t> </a:t>
            </a:r>
            <a:r>
              <a:rPr lang="en-US" altLang="zh-CN" sz="2000">
                <a:solidFill>
                  <a:schemeClr val="bg2"/>
                </a:solidFill>
                <a:latin typeface="Comic Sans MS" pitchFamily="66" charset="0"/>
                <a:ea typeface="宋体" pitchFamily="2" charset="-122"/>
              </a:rPr>
              <a:t>undertake</a:t>
            </a:r>
            <a:r>
              <a:rPr lang="zh-CN" altLang="en-US" sz="2000">
                <a:solidFill>
                  <a:schemeClr val="bg2"/>
                </a:solidFill>
                <a:latin typeface="Comic Sans MS" pitchFamily="66" charset="0"/>
                <a:ea typeface="宋体" pitchFamily="2" charset="-122"/>
              </a:rPr>
              <a:t> </a:t>
            </a:r>
            <a:r>
              <a:rPr lang="en-US" altLang="zh-CN" sz="2000">
                <a:solidFill>
                  <a:schemeClr val="bg2"/>
                </a:solidFill>
                <a:latin typeface="Comic Sans MS" pitchFamily="66" charset="0"/>
                <a:ea typeface="宋体" pitchFamily="2" charset="-122"/>
              </a:rPr>
              <a:t>different</a:t>
            </a:r>
            <a:r>
              <a:rPr lang="zh-CN" altLang="en-US" sz="2000">
                <a:solidFill>
                  <a:schemeClr val="bg2"/>
                </a:solidFill>
                <a:latin typeface="Comic Sans MS" pitchFamily="66" charset="0"/>
                <a:ea typeface="宋体" pitchFamily="2" charset="-122"/>
              </a:rPr>
              <a:t> </a:t>
            </a:r>
            <a:r>
              <a:rPr lang="en-US" altLang="zh-CN" sz="2000">
                <a:solidFill>
                  <a:schemeClr val="bg2"/>
                </a:solidFill>
                <a:latin typeface="Comic Sans MS" pitchFamily="66" charset="0"/>
                <a:ea typeface="宋体" pitchFamily="2" charset="-122"/>
              </a:rPr>
              <a:t>forms</a:t>
            </a:r>
            <a:r>
              <a:rPr lang="en-US" altLang="zh-CN" sz="2000">
                <a:solidFill>
                  <a:schemeClr val="bg2"/>
                </a:solidFill>
                <a:latin typeface="Comic Sans MS" pitchFamily="66" charset="0"/>
                <a:ea typeface="宋体" pitchFamily="2" charset="-122"/>
                <a:sym typeface="Wingdings" pitchFamily="2" charset="2"/>
              </a:rPr>
              <a:t>.</a:t>
            </a:r>
            <a:endParaRPr lang="en-US" altLang="zh-CN" sz="2000">
              <a:solidFill>
                <a:schemeClr val="bg2"/>
              </a:solidFill>
              <a:ea typeface="宋体" pitchFamily="2" charset="-122"/>
              <a:sym typeface="Wingdings" pitchFamily="2" charset="2"/>
            </a:endParaRPr>
          </a:p>
          <a:p>
            <a:pPr eaLnBrk="1" hangingPunct="1">
              <a:spcBef>
                <a:spcPct val="0"/>
              </a:spcBef>
              <a:buFontTx/>
              <a:buNone/>
            </a:pPr>
            <a:r>
              <a:rPr lang="en-US" altLang="zh-CN" sz="2000">
                <a:solidFill>
                  <a:schemeClr val="bg2"/>
                </a:solidFill>
                <a:latin typeface="Comic Sans MS" pitchFamily="66" charset="0"/>
                <a:ea typeface="宋体" pitchFamily="2" charset="-122"/>
                <a:sym typeface="Wingdings" pitchFamily="2" charset="2"/>
              </a:rPr>
              <a:t>We</a:t>
            </a:r>
            <a:r>
              <a:rPr lang="zh-CN" altLang="en-US" sz="2000">
                <a:solidFill>
                  <a:schemeClr val="bg2"/>
                </a:solidFill>
                <a:latin typeface="Comic Sans MS" pitchFamily="66" charset="0"/>
                <a:ea typeface="宋体" pitchFamily="2" charset="-122"/>
                <a:sym typeface="Wingdings" pitchFamily="2" charset="2"/>
              </a:rPr>
              <a:t> </a:t>
            </a:r>
            <a:r>
              <a:rPr lang="en-US" altLang="zh-CN" sz="2000">
                <a:solidFill>
                  <a:schemeClr val="bg2"/>
                </a:solidFill>
                <a:latin typeface="Comic Sans MS" pitchFamily="66" charset="0"/>
                <a:ea typeface="宋体" pitchFamily="2" charset="-122"/>
                <a:sym typeface="Wingdings" pitchFamily="2" charset="2"/>
              </a:rPr>
              <a:t>are</a:t>
            </a:r>
            <a:r>
              <a:rPr lang="zh-CN" altLang="en-US" sz="2000">
                <a:solidFill>
                  <a:schemeClr val="bg2"/>
                </a:solidFill>
                <a:latin typeface="Comic Sans MS" pitchFamily="66" charset="0"/>
                <a:ea typeface="宋体" pitchFamily="2" charset="-122"/>
                <a:sym typeface="Wingdings" pitchFamily="2" charset="2"/>
              </a:rPr>
              <a:t> </a:t>
            </a:r>
            <a:r>
              <a:rPr lang="en-US" altLang="zh-CN" sz="2000">
                <a:solidFill>
                  <a:schemeClr val="bg2"/>
                </a:solidFill>
                <a:latin typeface="Comic Sans MS" pitchFamily="66" charset="0"/>
                <a:ea typeface="宋体" pitchFamily="2" charset="-122"/>
                <a:sym typeface="Wingdings" pitchFamily="2" charset="2"/>
              </a:rPr>
              <a:t>the</a:t>
            </a:r>
            <a:r>
              <a:rPr lang="zh-CN" altLang="en-US" sz="2000">
                <a:solidFill>
                  <a:schemeClr val="bg2"/>
                </a:solidFill>
                <a:latin typeface="Comic Sans MS" pitchFamily="66" charset="0"/>
                <a:ea typeface="宋体" pitchFamily="2" charset="-122"/>
                <a:sym typeface="Wingdings" pitchFamily="2" charset="2"/>
              </a:rPr>
              <a:t> </a:t>
            </a:r>
            <a:r>
              <a:rPr lang="en-US" altLang="zh-CN" sz="2000">
                <a:solidFill>
                  <a:schemeClr val="bg2"/>
                </a:solidFill>
                <a:latin typeface="Comic Sans MS" pitchFamily="66" charset="0"/>
                <a:ea typeface="宋体" pitchFamily="2" charset="-122"/>
                <a:sym typeface="Wingdings" pitchFamily="2" charset="2"/>
              </a:rPr>
              <a:t>sculptors</a:t>
            </a:r>
            <a:r>
              <a:rPr lang="zh-CN" altLang="en-US" sz="2000">
                <a:solidFill>
                  <a:schemeClr val="bg2"/>
                </a:solidFill>
                <a:latin typeface="Comic Sans MS" pitchFamily="66" charset="0"/>
                <a:ea typeface="宋体" pitchFamily="2" charset="-122"/>
                <a:sym typeface="Wingdings" pitchFamily="2" charset="2"/>
              </a:rPr>
              <a:t> </a:t>
            </a:r>
            <a:r>
              <a:rPr lang="en-US" altLang="zh-CN" sz="2000">
                <a:solidFill>
                  <a:schemeClr val="bg2"/>
                </a:solidFill>
                <a:latin typeface="Comic Sans MS" pitchFamily="66" charset="0"/>
                <a:ea typeface="宋体" pitchFamily="2" charset="-122"/>
                <a:sym typeface="Wingdings" pitchFamily="2" charset="2"/>
              </a:rPr>
              <a:t>who</a:t>
            </a:r>
            <a:r>
              <a:rPr lang="zh-CN" altLang="en-US" sz="2000">
                <a:solidFill>
                  <a:schemeClr val="bg2"/>
                </a:solidFill>
                <a:latin typeface="Comic Sans MS" pitchFamily="66" charset="0"/>
                <a:ea typeface="宋体" pitchFamily="2" charset="-122"/>
                <a:sym typeface="Wingdings" pitchFamily="2" charset="2"/>
              </a:rPr>
              <a:t> </a:t>
            </a:r>
            <a:r>
              <a:rPr lang="en-US" altLang="zh-CN" sz="2000">
                <a:solidFill>
                  <a:schemeClr val="bg2"/>
                </a:solidFill>
                <a:latin typeface="Comic Sans MS" pitchFamily="66" charset="0"/>
                <a:ea typeface="宋体" pitchFamily="2" charset="-122"/>
                <a:sym typeface="Wingdings" pitchFamily="2" charset="2"/>
              </a:rPr>
              <a:t>invent</a:t>
            </a:r>
            <a:r>
              <a:rPr lang="zh-CN" altLang="en-US" sz="2000">
                <a:solidFill>
                  <a:schemeClr val="bg2"/>
                </a:solidFill>
                <a:latin typeface="Comic Sans MS" pitchFamily="66" charset="0"/>
                <a:ea typeface="宋体" pitchFamily="2" charset="-122"/>
                <a:sym typeface="Wingdings" pitchFamily="2" charset="2"/>
              </a:rPr>
              <a:t> </a:t>
            </a:r>
            <a:r>
              <a:rPr lang="en-US" altLang="zh-CN" sz="2000">
                <a:solidFill>
                  <a:schemeClr val="bg2"/>
                </a:solidFill>
                <a:latin typeface="Comic Sans MS" pitchFamily="66" charset="0"/>
                <a:ea typeface="宋体" pitchFamily="2" charset="-122"/>
                <a:sym typeface="Wingdings" pitchFamily="2" charset="2"/>
              </a:rPr>
              <a:t>a</a:t>
            </a:r>
            <a:r>
              <a:rPr lang="zh-CN" altLang="en-US" sz="2000">
                <a:solidFill>
                  <a:schemeClr val="bg2"/>
                </a:solidFill>
                <a:latin typeface="Comic Sans MS" pitchFamily="66" charset="0"/>
                <a:ea typeface="宋体" pitchFamily="2" charset="-122"/>
                <a:sym typeface="Wingdings" pitchFamily="2" charset="2"/>
              </a:rPr>
              <a:t> </a:t>
            </a:r>
            <a:r>
              <a:rPr lang="en-US" altLang="zh-CN" sz="2000">
                <a:solidFill>
                  <a:schemeClr val="bg2"/>
                </a:solidFill>
                <a:latin typeface="Comic Sans MS" pitchFamily="66" charset="0"/>
                <a:ea typeface="宋体" pitchFamily="2" charset="-122"/>
                <a:sym typeface="Wingdings" pitchFamily="2" charset="2"/>
              </a:rPr>
              <a:t>particular</a:t>
            </a:r>
            <a:r>
              <a:rPr lang="zh-CN" altLang="en-US" sz="2000">
                <a:solidFill>
                  <a:schemeClr val="bg2"/>
                </a:solidFill>
                <a:latin typeface="Comic Sans MS" pitchFamily="66" charset="0"/>
                <a:ea typeface="宋体" pitchFamily="2" charset="-122"/>
                <a:sym typeface="Wingdings" pitchFamily="2" charset="2"/>
              </a:rPr>
              <a:t> </a:t>
            </a:r>
            <a:r>
              <a:rPr lang="en-US" altLang="zh-CN" sz="2000">
                <a:solidFill>
                  <a:schemeClr val="bg2"/>
                </a:solidFill>
                <a:latin typeface="Comic Sans MS" pitchFamily="66" charset="0"/>
                <a:ea typeface="宋体" pitchFamily="2" charset="-122"/>
                <a:sym typeface="Wingdings" pitchFamily="2" charset="2"/>
              </a:rPr>
              <a:t>perceivable shape</a:t>
            </a:r>
            <a:r>
              <a:rPr lang="zh-CN" altLang="en-US" sz="2000">
                <a:solidFill>
                  <a:schemeClr val="bg2"/>
                </a:solidFill>
                <a:latin typeface="Comic Sans MS" pitchFamily="66" charset="0"/>
                <a:ea typeface="宋体" pitchFamily="2" charset="-122"/>
                <a:sym typeface="Wingdings" pitchFamily="2" charset="2"/>
              </a:rPr>
              <a:t> </a:t>
            </a:r>
            <a:r>
              <a:rPr lang="en-US" altLang="zh-CN" sz="2000">
                <a:solidFill>
                  <a:schemeClr val="bg2"/>
                </a:solidFill>
                <a:latin typeface="Comic Sans MS" pitchFamily="66" charset="0"/>
                <a:ea typeface="宋体" pitchFamily="2" charset="-122"/>
                <a:sym typeface="Wingdings" pitchFamily="2" charset="2"/>
              </a:rPr>
              <a:t>to</a:t>
            </a:r>
            <a:r>
              <a:rPr lang="zh-CN" altLang="en-US" sz="2000">
                <a:solidFill>
                  <a:schemeClr val="bg2"/>
                </a:solidFill>
                <a:latin typeface="Comic Sans MS" pitchFamily="66" charset="0"/>
                <a:ea typeface="宋体" pitchFamily="2" charset="-122"/>
                <a:sym typeface="Wingdings" pitchFamily="2" charset="2"/>
              </a:rPr>
              <a:t> </a:t>
            </a:r>
            <a:r>
              <a:rPr lang="en-US" altLang="zh-CN" sz="2000">
                <a:solidFill>
                  <a:schemeClr val="bg2"/>
                </a:solidFill>
                <a:latin typeface="Comic Sans MS" pitchFamily="66" charset="0"/>
                <a:ea typeface="宋体" pitchFamily="2" charset="-122"/>
                <a:sym typeface="Wingdings" pitchFamily="2" charset="2"/>
              </a:rPr>
              <a:t>a</a:t>
            </a:r>
            <a:r>
              <a:rPr lang="zh-CN" altLang="en-US" sz="2000">
                <a:solidFill>
                  <a:schemeClr val="bg2"/>
                </a:solidFill>
                <a:latin typeface="Comic Sans MS" pitchFamily="66" charset="0"/>
                <a:ea typeface="宋体" pitchFamily="2" charset="-122"/>
                <a:sym typeface="Wingdings" pitchFamily="2" charset="2"/>
              </a:rPr>
              <a:t> </a:t>
            </a:r>
            <a:r>
              <a:rPr lang="en-US" altLang="zh-CN" sz="2000">
                <a:solidFill>
                  <a:schemeClr val="bg2"/>
                </a:solidFill>
                <a:latin typeface="Comic Sans MS" pitchFamily="66" charset="0"/>
                <a:ea typeface="宋体" pitchFamily="2" charset="-122"/>
                <a:sym typeface="Wingdings" pitchFamily="2" charset="2"/>
              </a:rPr>
              <a:t>particular</a:t>
            </a:r>
            <a:r>
              <a:rPr lang="zh-CN" altLang="en-US" sz="2000">
                <a:solidFill>
                  <a:schemeClr val="bg2"/>
                </a:solidFill>
                <a:latin typeface="Comic Sans MS" pitchFamily="66" charset="0"/>
                <a:ea typeface="宋体" pitchFamily="2" charset="-122"/>
                <a:sym typeface="Wingdings" pitchFamily="2" charset="2"/>
              </a:rPr>
              <a:t> </a:t>
            </a:r>
            <a:r>
              <a:rPr lang="en-US" altLang="zh-CN" sz="2000">
                <a:solidFill>
                  <a:schemeClr val="bg2"/>
                </a:solidFill>
                <a:latin typeface="Comic Sans MS" pitchFamily="66" charset="0"/>
                <a:ea typeface="宋体" pitchFamily="2" charset="-122"/>
                <a:sym typeface="Wingdings" pitchFamily="2" charset="2"/>
              </a:rPr>
              <a:t>idea</a:t>
            </a:r>
            <a:r>
              <a:rPr lang="zh-CN" altLang="en-US" sz="2000">
                <a:solidFill>
                  <a:schemeClr val="bg2"/>
                </a:solidFill>
                <a:latin typeface="Comic Sans MS" pitchFamily="66" charset="0"/>
                <a:ea typeface="宋体" pitchFamily="2" charset="-122"/>
                <a:sym typeface="Wingdings" pitchFamily="2" charset="2"/>
              </a:rPr>
              <a:t> </a:t>
            </a:r>
            <a:r>
              <a:rPr lang="en-US" altLang="zh-CN" sz="2000">
                <a:solidFill>
                  <a:schemeClr val="bg2"/>
                </a:solidFill>
                <a:latin typeface="Comic Sans MS" pitchFamily="66" charset="0"/>
                <a:ea typeface="宋体" pitchFamily="2" charset="-122"/>
                <a:sym typeface="Wingdings" pitchFamily="2" charset="2"/>
              </a:rPr>
              <a:t>in</a:t>
            </a:r>
            <a:r>
              <a:rPr lang="zh-CN" altLang="en-US" sz="2000">
                <a:solidFill>
                  <a:schemeClr val="bg2"/>
                </a:solidFill>
                <a:latin typeface="Comic Sans MS" pitchFamily="66" charset="0"/>
                <a:ea typeface="宋体" pitchFamily="2" charset="-122"/>
                <a:sym typeface="Wingdings" pitchFamily="2" charset="2"/>
              </a:rPr>
              <a:t> </a:t>
            </a:r>
            <a:r>
              <a:rPr lang="en-US" altLang="zh-CN" sz="2000">
                <a:solidFill>
                  <a:schemeClr val="bg2"/>
                </a:solidFill>
                <a:latin typeface="Comic Sans MS" pitchFamily="66" charset="0"/>
                <a:ea typeface="宋体" pitchFamily="2" charset="-122"/>
                <a:sym typeface="Wingdings" pitchFamily="2" charset="2"/>
              </a:rPr>
              <a:t>our</a:t>
            </a:r>
            <a:r>
              <a:rPr lang="zh-CN" altLang="en-US" sz="2000">
                <a:solidFill>
                  <a:schemeClr val="bg2"/>
                </a:solidFill>
                <a:latin typeface="Comic Sans MS" pitchFamily="66" charset="0"/>
                <a:ea typeface="宋体" pitchFamily="2" charset="-122"/>
                <a:sym typeface="Wingdings" pitchFamily="2" charset="2"/>
              </a:rPr>
              <a:t> </a:t>
            </a:r>
            <a:r>
              <a:rPr lang="en-US" altLang="zh-CN" sz="2000">
                <a:solidFill>
                  <a:schemeClr val="bg2"/>
                </a:solidFill>
                <a:latin typeface="Comic Sans MS" pitchFamily="66" charset="0"/>
                <a:ea typeface="宋体" pitchFamily="2" charset="-122"/>
                <a:sym typeface="Wingdings" pitchFamily="2" charset="2"/>
              </a:rPr>
              <a:t>mind.</a:t>
            </a:r>
          </a:p>
        </p:txBody>
      </p:sp>
      <p:grpSp>
        <p:nvGrpSpPr>
          <p:cNvPr id="13318" name="Group 19"/>
          <p:cNvGrpSpPr>
            <a:grpSpLocks/>
          </p:cNvGrpSpPr>
          <p:nvPr/>
        </p:nvGrpSpPr>
        <p:grpSpPr bwMode="auto">
          <a:xfrm rot="-3690859">
            <a:off x="3190081" y="2850357"/>
            <a:ext cx="1584325" cy="1233488"/>
            <a:chOff x="2941803" y="2085064"/>
            <a:chExt cx="3641035" cy="1535383"/>
          </a:xfrm>
        </p:grpSpPr>
        <p:sp>
          <p:nvSpPr>
            <p:cNvPr id="13334" name="Freeform 3"/>
            <p:cNvSpPr>
              <a:spLocks/>
            </p:cNvSpPr>
            <p:nvPr/>
          </p:nvSpPr>
          <p:spPr bwMode="auto">
            <a:xfrm rot="206846">
              <a:off x="2941803" y="2085064"/>
              <a:ext cx="3573380" cy="1371406"/>
            </a:xfrm>
            <a:custGeom>
              <a:avLst/>
              <a:gdLst>
                <a:gd name="T0" fmla="*/ 0 w 3775867"/>
                <a:gd name="T1" fmla="*/ 443966 h 1371406"/>
                <a:gd name="T2" fmla="*/ 273737 w 3775867"/>
                <a:gd name="T3" fmla="*/ 4579 h 1371406"/>
                <a:gd name="T4" fmla="*/ 698024 w 3775867"/>
                <a:gd name="T5" fmla="*/ 218335 h 1371406"/>
                <a:gd name="T6" fmla="*/ 704868 w 3775867"/>
                <a:gd name="T7" fmla="*/ 728974 h 1371406"/>
                <a:gd name="T8" fmla="*/ 403759 w 3775867"/>
                <a:gd name="T9" fmla="*/ 550844 h 1371406"/>
                <a:gd name="T10" fmla="*/ 485880 w 3775867"/>
                <a:gd name="T11" fmla="*/ 242086 h 1371406"/>
                <a:gd name="T12" fmla="*/ 1081253 w 3775867"/>
                <a:gd name="T13" fmla="*/ 182709 h 1371406"/>
                <a:gd name="T14" fmla="*/ 1437111 w 3775867"/>
                <a:gd name="T15" fmla="*/ 1085234 h 1371406"/>
                <a:gd name="T16" fmla="*/ 1108626 w 3775867"/>
                <a:gd name="T17" fmla="*/ 1275239 h 1371406"/>
                <a:gd name="T18" fmla="*/ 1149688 w 3775867"/>
                <a:gd name="T19" fmla="*/ 586470 h 1371406"/>
                <a:gd name="T20" fmla="*/ 2175914 w 3775867"/>
                <a:gd name="T21" fmla="*/ 1371406 h 13714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75867" h="1371406">
                  <a:moveTo>
                    <a:pt x="0" y="443966"/>
                  </a:moveTo>
                  <a:cubicBezTo>
                    <a:pt x="136566" y="243075"/>
                    <a:pt x="197225" y="34615"/>
                    <a:pt x="475013" y="4579"/>
                  </a:cubicBezTo>
                  <a:cubicBezTo>
                    <a:pt x="752801" y="-25457"/>
                    <a:pt x="1086592" y="97603"/>
                    <a:pt x="1211283" y="218335"/>
                  </a:cubicBezTo>
                  <a:cubicBezTo>
                    <a:pt x="1335974" y="339067"/>
                    <a:pt x="1404697" y="608575"/>
                    <a:pt x="1223158" y="728974"/>
                  </a:cubicBezTo>
                  <a:cubicBezTo>
                    <a:pt x="1041619" y="849373"/>
                    <a:pt x="763979" y="631992"/>
                    <a:pt x="700644" y="550844"/>
                  </a:cubicBezTo>
                  <a:cubicBezTo>
                    <a:pt x="637309" y="469696"/>
                    <a:pt x="647205" y="303442"/>
                    <a:pt x="843148" y="242086"/>
                  </a:cubicBezTo>
                  <a:cubicBezTo>
                    <a:pt x="1039091" y="180730"/>
                    <a:pt x="1415568" y="88457"/>
                    <a:pt x="1876301" y="182709"/>
                  </a:cubicBezTo>
                  <a:cubicBezTo>
                    <a:pt x="2337034" y="276961"/>
                    <a:pt x="2485901" y="903146"/>
                    <a:pt x="2493818" y="1085234"/>
                  </a:cubicBezTo>
                  <a:cubicBezTo>
                    <a:pt x="2501735" y="1267322"/>
                    <a:pt x="2132184" y="1351225"/>
                    <a:pt x="1923802" y="1275239"/>
                  </a:cubicBezTo>
                  <a:cubicBezTo>
                    <a:pt x="1715420" y="1199253"/>
                    <a:pt x="1686377" y="570442"/>
                    <a:pt x="1995054" y="586470"/>
                  </a:cubicBezTo>
                  <a:cubicBezTo>
                    <a:pt x="2303731" y="602498"/>
                    <a:pt x="3707417" y="955901"/>
                    <a:pt x="3775867" y="1371406"/>
                  </a:cubicBezTo>
                </a:path>
              </a:pathLst>
            </a:custGeom>
            <a:noFill/>
            <a:ln w="12700" cap="flat" cmpd="sng">
              <a:solidFill>
                <a:srgbClr val="333333"/>
              </a:solidFill>
              <a:prstDash val="dash"/>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5" name="Triangle 13"/>
            <p:cNvSpPr>
              <a:spLocks noChangeArrowheads="1"/>
            </p:cNvSpPr>
            <p:nvPr/>
          </p:nvSpPr>
          <p:spPr bwMode="auto">
            <a:xfrm rot="1396836">
              <a:off x="6354238" y="3423378"/>
              <a:ext cx="228600" cy="197069"/>
            </a:xfrm>
            <a:prstGeom prst="triangle">
              <a:avLst>
                <a:gd name="adj" fmla="val 50000"/>
              </a:avLst>
            </a:prstGeom>
            <a:solidFill>
              <a:srgbClr val="FFFF00"/>
            </a:solidFill>
            <a:ln w="12700">
              <a:solidFill>
                <a:srgbClr val="333333"/>
              </a:solidFill>
              <a:round/>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chemeClr val="bg2"/>
                </a:solidFill>
              </a:endParaRPr>
            </a:p>
          </p:txBody>
        </p:sp>
      </p:grpSp>
      <p:grpSp>
        <p:nvGrpSpPr>
          <p:cNvPr id="13319" name="Group 21"/>
          <p:cNvGrpSpPr>
            <a:grpSpLocks/>
          </p:cNvGrpSpPr>
          <p:nvPr/>
        </p:nvGrpSpPr>
        <p:grpSpPr bwMode="auto">
          <a:xfrm>
            <a:off x="5021263" y="876300"/>
            <a:ext cx="4038600" cy="4344988"/>
            <a:chOff x="228600" y="2433989"/>
            <a:chExt cx="4038600" cy="4344211"/>
          </a:xfrm>
        </p:grpSpPr>
        <p:sp>
          <p:nvSpPr>
            <p:cNvPr id="13327" name="Subtitle 2"/>
            <p:cNvSpPr txBox="1">
              <a:spLocks/>
            </p:cNvSpPr>
            <p:nvPr/>
          </p:nvSpPr>
          <p:spPr bwMode="auto">
            <a:xfrm>
              <a:off x="228600" y="2929200"/>
              <a:ext cx="4038600" cy="380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US" altLang="zh-CN" sz="1600">
                  <a:latin typeface="Comic Sans MS" pitchFamily="66" charset="0"/>
                  <a:ea typeface="宋体" pitchFamily="2" charset="-122"/>
                </a:rPr>
                <a:t>Body</a:t>
              </a:r>
              <a:r>
                <a:rPr lang="zh-CN" altLang="en-US" sz="1600">
                  <a:latin typeface="Comic Sans MS" pitchFamily="66" charset="0"/>
                  <a:ea typeface="宋体" pitchFamily="2" charset="-122"/>
                </a:rPr>
                <a:t> </a:t>
              </a:r>
              <a:r>
                <a:rPr lang="en-US" altLang="zh-CN" sz="1600">
                  <a:latin typeface="Comic Sans MS" pitchFamily="66" charset="0"/>
                  <a:ea typeface="宋体" pitchFamily="2" charset="-122"/>
                </a:rPr>
                <a:t>language-</a:t>
              </a:r>
              <a:r>
                <a:rPr lang="zh-CN" altLang="en-US" sz="1600">
                  <a:latin typeface="Comic Sans MS" pitchFamily="66" charset="0"/>
                  <a:ea typeface="宋体" pitchFamily="2" charset="-122"/>
                </a:rPr>
                <a:t> </a:t>
              </a:r>
              <a:r>
                <a:rPr lang="en-US" altLang="zh-CN" sz="1600">
                  <a:latin typeface="Comic Sans MS" pitchFamily="66" charset="0"/>
                  <a:ea typeface="宋体" pitchFamily="2" charset="-122"/>
                </a:rPr>
                <a:t>the</a:t>
              </a:r>
              <a:r>
                <a:rPr lang="zh-CN" altLang="en-US" sz="1600">
                  <a:latin typeface="Comic Sans MS" pitchFamily="66" charset="0"/>
                  <a:ea typeface="宋体" pitchFamily="2" charset="-122"/>
                </a:rPr>
                <a:t> </a:t>
              </a:r>
              <a:r>
                <a:rPr lang="en-US" altLang="zh-CN" sz="1600">
                  <a:latin typeface="Comic Sans MS" pitchFamily="66" charset="0"/>
                  <a:ea typeface="宋体" pitchFamily="2" charset="-122"/>
                </a:rPr>
                <a:t>motion</a:t>
              </a:r>
              <a:r>
                <a:rPr lang="zh-CN" altLang="en-US" sz="1600">
                  <a:latin typeface="Comic Sans MS" pitchFamily="66" charset="0"/>
                  <a:ea typeface="宋体" pitchFamily="2" charset="-122"/>
                </a:rPr>
                <a:t> </a:t>
              </a:r>
              <a:r>
                <a:rPr lang="en-US" altLang="zh-CN" sz="1200">
                  <a:latin typeface="Comic Sans MS" pitchFamily="66" charset="0"/>
                  <a:ea typeface="宋体" pitchFamily="2" charset="-122"/>
                  <a:hlinkClick r:id="rId4"/>
                </a:rPr>
                <a:t>https://www.youtube.com/watch?v=QB44Vddoi-w</a:t>
              </a:r>
              <a:endParaRPr lang="en-US" altLang="zh-CN" sz="1600">
                <a:latin typeface="Comic Sans MS" pitchFamily="66" charset="0"/>
                <a:ea typeface="宋体" pitchFamily="2" charset="-122"/>
              </a:endParaRPr>
            </a:p>
            <a:p>
              <a:pPr algn="ctr">
                <a:buFontTx/>
                <a:buNone/>
              </a:pPr>
              <a:r>
                <a:rPr lang="en-US" altLang="zh-CN" sz="1600">
                  <a:latin typeface="Comic Sans MS" pitchFamily="66" charset="0"/>
                  <a:ea typeface="宋体" pitchFamily="2" charset="-122"/>
                </a:rPr>
                <a:t>Verbal</a:t>
              </a:r>
              <a:r>
                <a:rPr lang="zh-CN" altLang="en-US" sz="1600">
                  <a:latin typeface="Comic Sans MS" pitchFamily="66" charset="0"/>
                  <a:ea typeface="宋体" pitchFamily="2" charset="-122"/>
                </a:rPr>
                <a:t> </a:t>
              </a:r>
              <a:r>
                <a:rPr lang="en-US" altLang="zh-CN" sz="1600">
                  <a:latin typeface="Comic Sans MS" pitchFamily="66" charset="0"/>
                  <a:ea typeface="宋体" pitchFamily="2" charset="-122"/>
                </a:rPr>
                <a:t>language-the</a:t>
              </a:r>
              <a:r>
                <a:rPr lang="zh-CN" altLang="en-US" sz="1600">
                  <a:latin typeface="Comic Sans MS" pitchFamily="66" charset="0"/>
                  <a:ea typeface="宋体" pitchFamily="2" charset="-122"/>
                </a:rPr>
                <a:t> </a:t>
              </a:r>
              <a:r>
                <a:rPr lang="en-US" altLang="zh-CN" sz="1600">
                  <a:latin typeface="Comic Sans MS" pitchFamily="66" charset="0"/>
                  <a:ea typeface="宋体" pitchFamily="2" charset="-122"/>
                </a:rPr>
                <a:t>sound</a:t>
              </a:r>
            </a:p>
            <a:p>
              <a:pPr algn="ctr">
                <a:buFontTx/>
                <a:buNone/>
              </a:pPr>
              <a:endParaRPr lang="en-US" altLang="zh-CN" sz="1600">
                <a:latin typeface="Comic Sans MS" pitchFamily="66" charset="0"/>
                <a:ea typeface="宋体" pitchFamily="2" charset="-122"/>
              </a:endParaRPr>
            </a:p>
            <a:p>
              <a:pPr algn="ctr">
                <a:buFontTx/>
                <a:buNone/>
              </a:pPr>
              <a:endParaRPr lang="en-US" altLang="zh-CN" sz="1600">
                <a:latin typeface="Comic Sans MS" pitchFamily="66" charset="0"/>
                <a:ea typeface="宋体" pitchFamily="2" charset="-122"/>
              </a:endParaRPr>
            </a:p>
            <a:p>
              <a:pPr algn="ctr">
                <a:buFontTx/>
                <a:buNone/>
              </a:pPr>
              <a:endParaRPr lang="en-US" altLang="zh-CN" sz="1600">
                <a:latin typeface="Comic Sans MS" pitchFamily="66" charset="0"/>
                <a:ea typeface="宋体" pitchFamily="2" charset="-122"/>
              </a:endParaRPr>
            </a:p>
            <a:p>
              <a:pPr algn="ctr">
                <a:buFontTx/>
                <a:buNone/>
              </a:pPr>
              <a:r>
                <a:rPr lang="en-US" altLang="zh-CN" sz="1600">
                  <a:latin typeface="Comic Sans MS" pitchFamily="66" charset="0"/>
                  <a:ea typeface="宋体" pitchFamily="2" charset="-122"/>
                </a:rPr>
                <a:t>Written</a:t>
              </a:r>
              <a:r>
                <a:rPr lang="zh-CN" altLang="en-US" sz="1600">
                  <a:latin typeface="Comic Sans MS" pitchFamily="66" charset="0"/>
                  <a:ea typeface="宋体" pitchFamily="2" charset="-122"/>
                </a:rPr>
                <a:t> </a:t>
              </a:r>
              <a:r>
                <a:rPr lang="en-US" altLang="zh-CN" sz="1600">
                  <a:latin typeface="Comic Sans MS" pitchFamily="66" charset="0"/>
                  <a:ea typeface="宋体" pitchFamily="2" charset="-122"/>
                </a:rPr>
                <a:t>language-</a:t>
              </a:r>
              <a:r>
                <a:rPr lang="zh-CN" altLang="en-US" sz="1600">
                  <a:latin typeface="Comic Sans MS" pitchFamily="66" charset="0"/>
                  <a:ea typeface="宋体" pitchFamily="2" charset="-122"/>
                </a:rPr>
                <a:t> </a:t>
              </a:r>
              <a:r>
                <a:rPr lang="en-US" altLang="zh-CN" sz="1600">
                  <a:latin typeface="Comic Sans MS" pitchFamily="66" charset="0"/>
                  <a:ea typeface="宋体" pitchFamily="2" charset="-122"/>
                </a:rPr>
                <a:t>the</a:t>
              </a:r>
              <a:r>
                <a:rPr lang="zh-CN" altLang="en-US" sz="1600">
                  <a:latin typeface="Comic Sans MS" pitchFamily="66" charset="0"/>
                  <a:ea typeface="宋体" pitchFamily="2" charset="-122"/>
                </a:rPr>
                <a:t> </a:t>
              </a:r>
              <a:r>
                <a:rPr lang="en-US" altLang="zh-CN" sz="1600">
                  <a:latin typeface="Comic Sans MS" pitchFamily="66" charset="0"/>
                  <a:ea typeface="宋体" pitchFamily="2" charset="-122"/>
                </a:rPr>
                <a:t>written</a:t>
              </a:r>
              <a:r>
                <a:rPr lang="zh-CN" altLang="en-US" sz="1600">
                  <a:latin typeface="Comic Sans MS" pitchFamily="66" charset="0"/>
                  <a:ea typeface="宋体" pitchFamily="2" charset="-122"/>
                </a:rPr>
                <a:t> </a:t>
              </a:r>
              <a:r>
                <a:rPr lang="en-US" altLang="zh-CN" sz="1600">
                  <a:latin typeface="Comic Sans MS" pitchFamily="66" charset="0"/>
                  <a:ea typeface="宋体" pitchFamily="2" charset="-122"/>
                </a:rPr>
                <a:t>text</a:t>
              </a:r>
            </a:p>
            <a:p>
              <a:pPr algn="ctr">
                <a:buFontTx/>
                <a:buNone/>
              </a:pPr>
              <a:endParaRPr lang="en-US" altLang="zh-CN" sz="1600">
                <a:latin typeface="Comic Sans MS" pitchFamily="66" charset="0"/>
                <a:ea typeface="宋体" pitchFamily="2" charset="-122"/>
              </a:endParaRPr>
            </a:p>
            <a:p>
              <a:pPr algn="ctr">
                <a:buFontTx/>
                <a:buNone/>
              </a:pPr>
              <a:endParaRPr lang="en-US" altLang="zh-CN" sz="1600">
                <a:latin typeface="Comic Sans MS" pitchFamily="66" charset="0"/>
                <a:ea typeface="宋体" pitchFamily="2" charset="-122"/>
              </a:endParaRPr>
            </a:p>
            <a:p>
              <a:pPr algn="ctr">
                <a:buFontTx/>
                <a:buNone/>
              </a:pPr>
              <a:endParaRPr lang="en-US" altLang="zh-CN" sz="1600">
                <a:latin typeface="Comic Sans MS" pitchFamily="66" charset="0"/>
                <a:ea typeface="宋体" pitchFamily="2" charset="-122"/>
              </a:endParaRPr>
            </a:p>
            <a:p>
              <a:pPr algn="ctr">
                <a:buFontTx/>
                <a:buNone/>
              </a:pPr>
              <a:r>
                <a:rPr lang="en-US" altLang="zh-CN" sz="1600">
                  <a:latin typeface="Comic Sans MS" pitchFamily="66" charset="0"/>
                  <a:ea typeface="宋体" pitchFamily="2" charset="-122"/>
                </a:rPr>
                <a:t>Visual</a:t>
              </a:r>
              <a:r>
                <a:rPr lang="zh-CN" altLang="en-US" sz="1600">
                  <a:latin typeface="Comic Sans MS" pitchFamily="66" charset="0"/>
                  <a:ea typeface="宋体" pitchFamily="2" charset="-122"/>
                </a:rPr>
                <a:t> </a:t>
              </a:r>
              <a:r>
                <a:rPr lang="en-US" altLang="zh-CN" sz="1600">
                  <a:latin typeface="Comic Sans MS" pitchFamily="66" charset="0"/>
                  <a:ea typeface="宋体" pitchFamily="2" charset="-122"/>
                </a:rPr>
                <a:t>language-the</a:t>
              </a:r>
              <a:r>
                <a:rPr lang="zh-CN" altLang="en-US" sz="1600">
                  <a:latin typeface="Comic Sans MS" pitchFamily="66" charset="0"/>
                  <a:ea typeface="宋体" pitchFamily="2" charset="-122"/>
                </a:rPr>
                <a:t> </a:t>
              </a:r>
              <a:r>
                <a:rPr lang="en-US" altLang="zh-CN" sz="1600">
                  <a:latin typeface="Comic Sans MS" pitchFamily="66" charset="0"/>
                  <a:ea typeface="宋体" pitchFamily="2" charset="-122"/>
                </a:rPr>
                <a:t>Emoji</a:t>
              </a:r>
              <a:r>
                <a:rPr lang="zh-CN" altLang="en-US" sz="1600">
                  <a:latin typeface="Comic Sans MS" pitchFamily="66" charset="0"/>
                  <a:ea typeface="宋体" pitchFamily="2" charset="-122"/>
                </a:rPr>
                <a:t> </a:t>
              </a:r>
              <a:r>
                <a:rPr lang="en-US" altLang="zh-CN" sz="1600">
                  <a:latin typeface="Comic Sans MS" pitchFamily="66" charset="0"/>
                  <a:ea typeface="宋体" pitchFamily="2" charset="-122"/>
                </a:rPr>
                <a:t>or</a:t>
              </a:r>
              <a:r>
                <a:rPr lang="zh-CN" altLang="en-US" sz="1600">
                  <a:latin typeface="Comic Sans MS" pitchFamily="66" charset="0"/>
                  <a:ea typeface="宋体" pitchFamily="2" charset="-122"/>
                </a:rPr>
                <a:t> </a:t>
              </a:r>
              <a:r>
                <a:rPr lang="en-US" altLang="zh-CN" sz="1600">
                  <a:latin typeface="Comic Sans MS" pitchFamily="66" charset="0"/>
                  <a:ea typeface="宋体" pitchFamily="2" charset="-122"/>
                </a:rPr>
                <a:t>a</a:t>
              </a:r>
              <a:r>
                <a:rPr lang="zh-CN" altLang="en-US" sz="1600">
                  <a:latin typeface="Comic Sans MS" pitchFamily="66" charset="0"/>
                  <a:ea typeface="宋体" pitchFamily="2" charset="-122"/>
                </a:rPr>
                <a:t> </a:t>
              </a:r>
              <a:r>
                <a:rPr lang="en-US" altLang="zh-CN" sz="1600">
                  <a:latin typeface="Comic Sans MS" pitchFamily="66" charset="0"/>
                  <a:ea typeface="宋体" pitchFamily="2" charset="-122"/>
                </a:rPr>
                <a:t>picture</a:t>
              </a:r>
              <a:endParaRPr lang="en-US" altLang="en-US" sz="1800">
                <a:latin typeface="Comic Sans MS" pitchFamily="66" charset="0"/>
              </a:endParaRPr>
            </a:p>
          </p:txBody>
        </p:sp>
        <p:grpSp>
          <p:nvGrpSpPr>
            <p:cNvPr id="13328" name="Group 20"/>
            <p:cNvGrpSpPr>
              <a:grpSpLocks/>
            </p:cNvGrpSpPr>
            <p:nvPr/>
          </p:nvGrpSpPr>
          <p:grpSpPr bwMode="auto">
            <a:xfrm>
              <a:off x="381000" y="2433989"/>
              <a:ext cx="3581400" cy="4344211"/>
              <a:chOff x="381000" y="2433989"/>
              <a:chExt cx="3581400" cy="4344211"/>
            </a:xfrm>
          </p:grpSpPr>
          <p:sp>
            <p:nvSpPr>
              <p:cNvPr id="13329" name="Subtitle 2"/>
              <p:cNvSpPr txBox="1">
                <a:spLocks/>
              </p:cNvSpPr>
              <p:nvPr/>
            </p:nvSpPr>
            <p:spPr bwMode="auto">
              <a:xfrm>
                <a:off x="381000" y="2433989"/>
                <a:ext cx="3581400" cy="380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US" altLang="zh-CN" sz="2000" b="1">
                    <a:solidFill>
                      <a:srgbClr val="FFC000"/>
                    </a:solidFill>
                    <a:latin typeface="Comic Sans MS" pitchFamily="66" charset="0"/>
                    <a:ea typeface="宋体" pitchFamily="2" charset="-122"/>
                  </a:rPr>
                  <a:t>The</a:t>
                </a:r>
                <a:r>
                  <a:rPr lang="zh-CN" altLang="en-US" sz="2000" b="1">
                    <a:solidFill>
                      <a:srgbClr val="FFC000"/>
                    </a:solidFill>
                    <a:latin typeface="Comic Sans MS" pitchFamily="66" charset="0"/>
                    <a:ea typeface="宋体" pitchFamily="2" charset="-122"/>
                  </a:rPr>
                  <a:t> </a:t>
                </a:r>
                <a:r>
                  <a:rPr lang="en-US" altLang="zh-CN" sz="2000" b="1">
                    <a:solidFill>
                      <a:srgbClr val="FFC000"/>
                    </a:solidFill>
                    <a:latin typeface="Comic Sans MS" pitchFamily="66" charset="0"/>
                    <a:ea typeface="宋体" pitchFamily="2" charset="-122"/>
                  </a:rPr>
                  <a:t>forms</a:t>
                </a:r>
                <a:r>
                  <a:rPr lang="zh-CN" altLang="en-US" sz="2000" b="1">
                    <a:solidFill>
                      <a:srgbClr val="FFC000"/>
                    </a:solidFill>
                    <a:latin typeface="Comic Sans MS" pitchFamily="66" charset="0"/>
                    <a:ea typeface="宋体" pitchFamily="2" charset="-122"/>
                  </a:rPr>
                  <a:t> </a:t>
                </a:r>
                <a:r>
                  <a:rPr lang="en-US" altLang="zh-CN" sz="2000" b="1">
                    <a:solidFill>
                      <a:srgbClr val="FFC000"/>
                    </a:solidFill>
                    <a:latin typeface="Comic Sans MS" pitchFamily="66" charset="0"/>
                    <a:ea typeface="宋体" pitchFamily="2" charset="-122"/>
                  </a:rPr>
                  <a:t>of</a:t>
                </a:r>
                <a:r>
                  <a:rPr lang="zh-CN" altLang="en-US" sz="2000" b="1">
                    <a:solidFill>
                      <a:srgbClr val="FFC000"/>
                    </a:solidFill>
                    <a:latin typeface="Comic Sans MS" pitchFamily="66" charset="0"/>
                    <a:ea typeface="宋体" pitchFamily="2" charset="-122"/>
                  </a:rPr>
                  <a:t> “</a:t>
                </a:r>
                <a:r>
                  <a:rPr lang="en-US" altLang="zh-CN" sz="2000" b="1">
                    <a:solidFill>
                      <a:srgbClr val="FFC000"/>
                    </a:solidFill>
                    <a:latin typeface="Comic Sans MS" pitchFamily="66" charset="0"/>
                    <a:ea typeface="宋体" pitchFamily="2" charset="-122"/>
                  </a:rPr>
                  <a:t>Hi</a:t>
                </a:r>
                <a:r>
                  <a:rPr lang="zh-CN" altLang="en-US" sz="2000" b="1">
                    <a:solidFill>
                      <a:srgbClr val="FFC000"/>
                    </a:solidFill>
                    <a:latin typeface="Comic Sans MS" pitchFamily="66" charset="0"/>
                    <a:ea typeface="宋体" pitchFamily="2" charset="-122"/>
                  </a:rPr>
                  <a:t>”</a:t>
                </a:r>
                <a:endParaRPr lang="en-US" altLang="en-US" sz="2000" b="1">
                  <a:solidFill>
                    <a:srgbClr val="FFC000"/>
                  </a:solidFill>
                  <a:latin typeface="Comic Sans MS" pitchFamily="66" charset="0"/>
                </a:endParaRPr>
              </a:p>
            </p:txBody>
          </p:sp>
          <p:pic>
            <p:nvPicPr>
              <p:cNvPr id="1333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58630" y="3730200"/>
                <a:ext cx="1336706" cy="889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1"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56651" y="4924871"/>
                <a:ext cx="1196643" cy="828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Picture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85778" y="6205393"/>
                <a:ext cx="541745" cy="541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Picture 1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38019" y="6205393"/>
                <a:ext cx="572807" cy="57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3320" name="Group 23"/>
          <p:cNvGrpSpPr>
            <a:grpSpLocks/>
          </p:cNvGrpSpPr>
          <p:nvPr/>
        </p:nvGrpSpPr>
        <p:grpSpPr bwMode="auto">
          <a:xfrm>
            <a:off x="1109663" y="4173538"/>
            <a:ext cx="3581400" cy="2205037"/>
            <a:chOff x="4953000" y="4010170"/>
            <a:chExt cx="3581400" cy="2205055"/>
          </a:xfrm>
        </p:grpSpPr>
        <p:sp>
          <p:nvSpPr>
            <p:cNvPr id="13323" name="Subtitle 2"/>
            <p:cNvSpPr txBox="1">
              <a:spLocks/>
            </p:cNvSpPr>
            <p:nvPr/>
          </p:nvSpPr>
          <p:spPr bwMode="auto">
            <a:xfrm>
              <a:off x="4953000" y="4661050"/>
              <a:ext cx="3581400" cy="381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US" altLang="zh-CN" sz="2000" b="1">
                  <a:solidFill>
                    <a:srgbClr val="FFC000"/>
                  </a:solidFill>
                  <a:latin typeface="Comic Sans MS" pitchFamily="66" charset="0"/>
                  <a:ea typeface="宋体" pitchFamily="2" charset="-122"/>
                </a:rPr>
                <a:t>The</a:t>
              </a:r>
              <a:r>
                <a:rPr lang="zh-CN" altLang="en-US" sz="2000" b="1">
                  <a:solidFill>
                    <a:srgbClr val="FFC000"/>
                  </a:solidFill>
                  <a:latin typeface="Comic Sans MS" pitchFamily="66" charset="0"/>
                  <a:ea typeface="宋体" pitchFamily="2" charset="-122"/>
                </a:rPr>
                <a:t> </a:t>
              </a:r>
              <a:r>
                <a:rPr lang="en-US" altLang="zh-CN" sz="2000" b="1">
                  <a:solidFill>
                    <a:srgbClr val="FFC000"/>
                  </a:solidFill>
                  <a:latin typeface="Comic Sans MS" pitchFamily="66" charset="0"/>
                  <a:ea typeface="宋体" pitchFamily="2" charset="-122"/>
                </a:rPr>
                <a:t>idea</a:t>
              </a:r>
              <a:r>
                <a:rPr lang="zh-CN" altLang="en-US" sz="2000" b="1">
                  <a:solidFill>
                    <a:srgbClr val="FFC000"/>
                  </a:solidFill>
                  <a:latin typeface="Comic Sans MS" pitchFamily="66" charset="0"/>
                  <a:ea typeface="宋体" pitchFamily="2" charset="-122"/>
                </a:rPr>
                <a:t> </a:t>
              </a:r>
              <a:r>
                <a:rPr lang="en-US" altLang="zh-CN" sz="2000" b="1">
                  <a:solidFill>
                    <a:srgbClr val="FFC000"/>
                  </a:solidFill>
                  <a:latin typeface="Comic Sans MS" pitchFamily="66" charset="0"/>
                  <a:ea typeface="宋体" pitchFamily="2" charset="-122"/>
                </a:rPr>
                <a:t>of</a:t>
              </a:r>
              <a:r>
                <a:rPr lang="zh-CN" altLang="en-US" sz="2000" b="1">
                  <a:solidFill>
                    <a:srgbClr val="FFC000"/>
                  </a:solidFill>
                  <a:latin typeface="Comic Sans MS" pitchFamily="66" charset="0"/>
                  <a:ea typeface="宋体" pitchFamily="2" charset="-122"/>
                </a:rPr>
                <a:t> “</a:t>
              </a:r>
              <a:r>
                <a:rPr lang="en-US" altLang="zh-CN" sz="2000" b="1">
                  <a:solidFill>
                    <a:srgbClr val="FFC000"/>
                  </a:solidFill>
                  <a:latin typeface="Comic Sans MS" pitchFamily="66" charset="0"/>
                  <a:ea typeface="宋体" pitchFamily="2" charset="-122"/>
                </a:rPr>
                <a:t>Hi</a:t>
              </a:r>
              <a:r>
                <a:rPr lang="zh-CN" altLang="en-US" sz="2000" b="1">
                  <a:solidFill>
                    <a:srgbClr val="FFC000"/>
                  </a:solidFill>
                  <a:latin typeface="Comic Sans MS" pitchFamily="66" charset="0"/>
                  <a:ea typeface="宋体" pitchFamily="2" charset="-122"/>
                </a:rPr>
                <a:t>”</a:t>
              </a:r>
              <a:endParaRPr lang="en-US" altLang="en-US" sz="2000" b="1">
                <a:solidFill>
                  <a:srgbClr val="FFC000"/>
                </a:solidFill>
                <a:latin typeface="Comic Sans MS" pitchFamily="66" charset="0"/>
              </a:endParaRPr>
            </a:p>
          </p:txBody>
        </p:sp>
        <p:sp>
          <p:nvSpPr>
            <p:cNvPr id="13324" name="Oval 17"/>
            <p:cNvSpPr>
              <a:spLocks noChangeArrowheads="1"/>
            </p:cNvSpPr>
            <p:nvPr/>
          </p:nvSpPr>
          <p:spPr bwMode="auto">
            <a:xfrm>
              <a:off x="5638800" y="4010170"/>
              <a:ext cx="2209800" cy="1670944"/>
            </a:xfrm>
            <a:prstGeom prst="ellipse">
              <a:avLst/>
            </a:prstGeom>
            <a:noFill/>
            <a:ln w="12700">
              <a:solidFill>
                <a:srgbClr val="333333"/>
              </a:solidFill>
              <a:round/>
              <a:headEnd/>
              <a:tailEn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chemeClr val="bg2"/>
                </a:solidFill>
              </a:endParaRPr>
            </a:p>
          </p:txBody>
        </p:sp>
        <p:sp>
          <p:nvSpPr>
            <p:cNvPr id="13325" name="Oval 24"/>
            <p:cNvSpPr>
              <a:spLocks noChangeArrowheads="1"/>
            </p:cNvSpPr>
            <p:nvPr/>
          </p:nvSpPr>
          <p:spPr bwMode="auto">
            <a:xfrm>
              <a:off x="5619877" y="5970441"/>
              <a:ext cx="323723" cy="244784"/>
            </a:xfrm>
            <a:prstGeom prst="ellipse">
              <a:avLst/>
            </a:prstGeom>
            <a:noFill/>
            <a:ln w="12700">
              <a:solidFill>
                <a:srgbClr val="333333"/>
              </a:solidFill>
              <a:round/>
              <a:headEnd/>
              <a:tailEn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chemeClr val="bg2"/>
                </a:solidFill>
              </a:endParaRPr>
            </a:p>
          </p:txBody>
        </p:sp>
        <p:sp>
          <p:nvSpPr>
            <p:cNvPr id="13326" name="Oval 26"/>
            <p:cNvSpPr>
              <a:spLocks noChangeArrowheads="1"/>
            </p:cNvSpPr>
            <p:nvPr/>
          </p:nvSpPr>
          <p:spPr bwMode="auto">
            <a:xfrm>
              <a:off x="5943600" y="5681114"/>
              <a:ext cx="233986" cy="176929"/>
            </a:xfrm>
            <a:prstGeom prst="ellipse">
              <a:avLst/>
            </a:prstGeom>
            <a:noFill/>
            <a:ln w="12700">
              <a:solidFill>
                <a:srgbClr val="333333"/>
              </a:solidFill>
              <a:round/>
              <a:headEnd/>
              <a:tailEn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chemeClr val="bg2"/>
                </a:solidFill>
              </a:endParaRPr>
            </a:p>
          </p:txBody>
        </p:sp>
      </p:grpSp>
      <p:sp>
        <p:nvSpPr>
          <p:cNvPr id="13321" name="Rectangle 27"/>
          <p:cNvSpPr>
            <a:spLocks noChangeArrowheads="1"/>
          </p:cNvSpPr>
          <p:nvPr/>
        </p:nvSpPr>
        <p:spPr bwMode="auto">
          <a:xfrm>
            <a:off x="5046663" y="723900"/>
            <a:ext cx="3868737" cy="4686300"/>
          </a:xfrm>
          <a:prstGeom prst="rect">
            <a:avLst/>
          </a:prstGeom>
          <a:noFill/>
          <a:ln w="12700">
            <a:solidFill>
              <a:schemeClr val="accent1"/>
            </a:solidFill>
            <a:round/>
            <a:headEnd/>
            <a:tailEn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BFBFBF"/>
              </a:solidFill>
            </a:endParaRPr>
          </a:p>
        </p:txBody>
      </p:sp>
      <p:sp>
        <p:nvSpPr>
          <p:cNvPr id="13322" name="Rectangle 106"/>
          <p:cNvSpPr>
            <a:spLocks noChangeArrowheads="1"/>
          </p:cNvSpPr>
          <p:nvPr/>
        </p:nvSpPr>
        <p:spPr bwMode="auto">
          <a:xfrm>
            <a:off x="4551363" y="5735638"/>
            <a:ext cx="70104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zh-CN" sz="1800" b="1">
                <a:solidFill>
                  <a:srgbClr val="00B0F0"/>
                </a:solidFill>
                <a:latin typeface="Comic Sans MS" pitchFamily="66" charset="0"/>
                <a:ea typeface="宋体" pitchFamily="2" charset="-122"/>
              </a:rPr>
              <a:t>Now,</a:t>
            </a:r>
            <a:r>
              <a:rPr lang="zh-CN" altLang="en-US" sz="1800" b="1">
                <a:solidFill>
                  <a:srgbClr val="00B0F0"/>
                </a:solidFill>
                <a:latin typeface="Comic Sans MS" pitchFamily="66" charset="0"/>
                <a:ea typeface="宋体" pitchFamily="2" charset="-122"/>
              </a:rPr>
              <a:t> </a:t>
            </a:r>
            <a:r>
              <a:rPr lang="en-US" altLang="zh-CN" sz="1800" b="1">
                <a:solidFill>
                  <a:srgbClr val="00B0F0"/>
                </a:solidFill>
                <a:latin typeface="Comic Sans MS" pitchFamily="66" charset="0"/>
                <a:ea typeface="宋体" pitchFamily="2" charset="-122"/>
              </a:rPr>
              <a:t>make</a:t>
            </a:r>
            <a:r>
              <a:rPr lang="zh-CN" altLang="en-US" sz="1800" b="1">
                <a:solidFill>
                  <a:srgbClr val="00B0F0"/>
                </a:solidFill>
                <a:latin typeface="Comic Sans MS" pitchFamily="66" charset="0"/>
                <a:ea typeface="宋体" pitchFamily="2" charset="-122"/>
              </a:rPr>
              <a:t> </a:t>
            </a:r>
            <a:r>
              <a:rPr lang="en-US" altLang="zh-CN" sz="1800" b="1">
                <a:solidFill>
                  <a:srgbClr val="00B0F0"/>
                </a:solidFill>
                <a:latin typeface="Comic Sans MS" pitchFamily="66" charset="0"/>
                <a:ea typeface="宋体" pitchFamily="2" charset="-122"/>
              </a:rPr>
              <a:t>your</a:t>
            </a:r>
            <a:r>
              <a:rPr lang="zh-CN" altLang="en-US" sz="1800" b="1">
                <a:solidFill>
                  <a:srgbClr val="00B0F0"/>
                </a:solidFill>
                <a:latin typeface="Comic Sans MS" pitchFamily="66" charset="0"/>
                <a:ea typeface="宋体" pitchFamily="2" charset="-122"/>
              </a:rPr>
              <a:t> </a:t>
            </a:r>
            <a:r>
              <a:rPr lang="en-US" altLang="zh-CN" sz="1800" b="1">
                <a:solidFill>
                  <a:srgbClr val="00B0F0"/>
                </a:solidFill>
                <a:latin typeface="Comic Sans MS" pitchFamily="66" charset="0"/>
                <a:ea typeface="宋体" pitchFamily="2" charset="-122"/>
              </a:rPr>
              <a:t>own</a:t>
            </a:r>
            <a:r>
              <a:rPr lang="zh-CN" altLang="en-US" sz="1800" b="1">
                <a:solidFill>
                  <a:srgbClr val="00B0F0"/>
                </a:solidFill>
                <a:latin typeface="Comic Sans MS" pitchFamily="66" charset="0"/>
                <a:ea typeface="宋体" pitchFamily="2" charset="-122"/>
              </a:rPr>
              <a:t> </a:t>
            </a:r>
            <a:r>
              <a:rPr lang="en-US" altLang="zh-CN" sz="1800" b="1">
                <a:solidFill>
                  <a:srgbClr val="00B0F0"/>
                </a:solidFill>
                <a:latin typeface="Comic Sans MS" pitchFamily="66" charset="0"/>
                <a:ea typeface="宋体" pitchFamily="2" charset="-122"/>
              </a:rPr>
              <a:t>version</a:t>
            </a:r>
            <a:r>
              <a:rPr lang="zh-CN" altLang="en-US" sz="1800" b="1">
                <a:solidFill>
                  <a:srgbClr val="00B0F0"/>
                </a:solidFill>
                <a:latin typeface="Comic Sans MS" pitchFamily="66" charset="0"/>
                <a:ea typeface="宋体" pitchFamily="2" charset="-122"/>
              </a:rPr>
              <a:t> </a:t>
            </a:r>
            <a:r>
              <a:rPr lang="en-US" altLang="zh-CN" sz="1800" b="1">
                <a:solidFill>
                  <a:srgbClr val="00B0F0"/>
                </a:solidFill>
                <a:latin typeface="Comic Sans MS" pitchFamily="66" charset="0"/>
                <a:ea typeface="宋体" pitchFamily="2" charset="-122"/>
              </a:rPr>
              <a:t>of</a:t>
            </a:r>
            <a:r>
              <a:rPr lang="zh-CN" altLang="en-US" sz="1800" b="1">
                <a:solidFill>
                  <a:srgbClr val="00B0F0"/>
                </a:solidFill>
                <a:latin typeface="Comic Sans MS" pitchFamily="66" charset="0"/>
                <a:ea typeface="宋体" pitchFamily="2" charset="-122"/>
              </a:rPr>
              <a:t> </a:t>
            </a:r>
            <a:r>
              <a:rPr lang="en-US" altLang="zh-CN" sz="1800" b="1">
                <a:solidFill>
                  <a:srgbClr val="00B0F0"/>
                </a:solidFill>
                <a:latin typeface="Comic Sans MS" pitchFamily="66" charset="0"/>
                <a:ea typeface="宋体" pitchFamily="2" charset="-122"/>
              </a:rPr>
              <a:t>“HI”!</a:t>
            </a:r>
            <a:endParaRPr lang="en-US" altLang="en-US" sz="1800" b="1">
              <a:solidFill>
                <a:srgbClr val="00B0F0"/>
              </a:solidFill>
              <a:latin typeface="Comic Sans MS"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7"/>
          <p:cNvGrpSpPr>
            <a:grpSpLocks/>
          </p:cNvGrpSpPr>
          <p:nvPr/>
        </p:nvGrpSpPr>
        <p:grpSpPr bwMode="auto">
          <a:xfrm>
            <a:off x="228600" y="1066800"/>
            <a:ext cx="8737600" cy="4876800"/>
            <a:chOff x="762000" y="2667000"/>
            <a:chExt cx="7721991" cy="3124200"/>
          </a:xfrm>
        </p:grpSpPr>
        <p:sp>
          <p:nvSpPr>
            <p:cNvPr id="14354" name="Rectangle 28"/>
            <p:cNvSpPr>
              <a:spLocks noChangeArrowheads="1"/>
            </p:cNvSpPr>
            <p:nvPr/>
          </p:nvSpPr>
          <p:spPr bwMode="auto">
            <a:xfrm>
              <a:off x="762000" y="2667000"/>
              <a:ext cx="1930791" cy="3124200"/>
            </a:xfrm>
            <a:prstGeom prst="rect">
              <a:avLst/>
            </a:prstGeom>
            <a:solidFill>
              <a:srgbClr val="FF9300">
                <a:alpha val="10196"/>
              </a:srgb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chemeClr val="bg2"/>
                </a:solidFill>
              </a:endParaRPr>
            </a:p>
          </p:txBody>
        </p:sp>
        <p:sp>
          <p:nvSpPr>
            <p:cNvPr id="14355" name="Rectangle 29"/>
            <p:cNvSpPr>
              <a:spLocks noChangeArrowheads="1"/>
            </p:cNvSpPr>
            <p:nvPr/>
          </p:nvSpPr>
          <p:spPr bwMode="auto">
            <a:xfrm>
              <a:off x="2692791" y="2667000"/>
              <a:ext cx="1930791" cy="3124200"/>
            </a:xfrm>
            <a:prstGeom prst="rect">
              <a:avLst/>
            </a:prstGeom>
            <a:solidFill>
              <a:srgbClr val="FF9300">
                <a:alpha val="20000"/>
              </a:srgb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chemeClr val="bg2"/>
                </a:solidFill>
              </a:endParaRPr>
            </a:p>
          </p:txBody>
        </p:sp>
        <p:sp>
          <p:nvSpPr>
            <p:cNvPr id="14356" name="Rectangle 30"/>
            <p:cNvSpPr>
              <a:spLocks noChangeArrowheads="1"/>
            </p:cNvSpPr>
            <p:nvPr/>
          </p:nvSpPr>
          <p:spPr bwMode="auto">
            <a:xfrm>
              <a:off x="4622409" y="2667000"/>
              <a:ext cx="1930791" cy="3124200"/>
            </a:xfrm>
            <a:prstGeom prst="rect">
              <a:avLst/>
            </a:prstGeom>
            <a:solidFill>
              <a:srgbClr val="FF9300">
                <a:alpha val="30196"/>
              </a:srgb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chemeClr val="bg2"/>
                </a:solidFill>
              </a:endParaRPr>
            </a:p>
          </p:txBody>
        </p:sp>
        <p:sp>
          <p:nvSpPr>
            <p:cNvPr id="14357" name="Rectangle 31"/>
            <p:cNvSpPr>
              <a:spLocks noChangeArrowheads="1"/>
            </p:cNvSpPr>
            <p:nvPr/>
          </p:nvSpPr>
          <p:spPr bwMode="auto">
            <a:xfrm>
              <a:off x="6553200" y="2667000"/>
              <a:ext cx="1930791" cy="3124200"/>
            </a:xfrm>
            <a:prstGeom prst="rect">
              <a:avLst/>
            </a:prstGeom>
            <a:solidFill>
              <a:srgbClr val="FF9300">
                <a:alpha val="50195"/>
              </a:srgb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chemeClr val="bg2"/>
                </a:solidFill>
              </a:endParaRPr>
            </a:p>
          </p:txBody>
        </p:sp>
      </p:grpSp>
      <p:sp>
        <p:nvSpPr>
          <p:cNvPr id="10242" name="Line 4"/>
          <p:cNvSpPr>
            <a:spLocks noChangeShapeType="1"/>
          </p:cNvSpPr>
          <p:nvPr/>
        </p:nvSpPr>
        <p:spPr bwMode="auto">
          <a:xfrm flipH="1">
            <a:off x="381000" y="4572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latin typeface="Times New Roman" charset="0"/>
            </a:endParaRPr>
          </a:p>
        </p:txBody>
      </p:sp>
      <p:sp>
        <p:nvSpPr>
          <p:cNvPr id="14340" name="Rectangle 29"/>
          <p:cNvSpPr txBox="1">
            <a:spLocks noChangeArrowheads="1"/>
          </p:cNvSpPr>
          <p:nvPr/>
        </p:nvSpPr>
        <p:spPr bwMode="auto">
          <a:xfrm>
            <a:off x="304800" y="4572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800">
                <a:solidFill>
                  <a:srgbClr val="22228B"/>
                </a:solidFill>
                <a:latin typeface="Comic Sans MS" pitchFamily="66" charset="0"/>
              </a:rPr>
              <a:t>Hall of </a:t>
            </a:r>
            <a:r>
              <a:rPr lang="zh-CN" altLang="en-US" sz="1800">
                <a:solidFill>
                  <a:srgbClr val="22228B"/>
                </a:solidFill>
                <a:latin typeface="Comic Sans MS" pitchFamily="66" charset="0"/>
                <a:ea typeface="宋体" pitchFamily="2" charset="-122"/>
              </a:rPr>
              <a:t>“</a:t>
            </a:r>
            <a:r>
              <a:rPr lang="en-US" altLang="zh-CN" sz="1800">
                <a:solidFill>
                  <a:srgbClr val="22228B"/>
                </a:solidFill>
                <a:latin typeface="Comic Sans MS" pitchFamily="66" charset="0"/>
                <a:ea typeface="宋体" pitchFamily="2" charset="-122"/>
              </a:rPr>
              <a:t>Looking</a:t>
            </a:r>
            <a:r>
              <a:rPr lang="zh-CN" altLang="en-US" sz="1800">
                <a:solidFill>
                  <a:srgbClr val="22228B"/>
                </a:solidFill>
                <a:latin typeface="Comic Sans MS" pitchFamily="66" charset="0"/>
                <a:ea typeface="宋体" pitchFamily="2" charset="-122"/>
              </a:rPr>
              <a:t> </a:t>
            </a:r>
            <a:r>
              <a:rPr lang="en-US" altLang="zh-CN" sz="1800">
                <a:solidFill>
                  <a:srgbClr val="22228B"/>
                </a:solidFill>
                <a:latin typeface="Comic Sans MS" pitchFamily="66" charset="0"/>
                <a:ea typeface="宋体" pitchFamily="2" charset="-122"/>
              </a:rPr>
              <a:t>for</a:t>
            </a:r>
            <a:r>
              <a:rPr lang="zh-CN" altLang="en-US" sz="1800">
                <a:solidFill>
                  <a:srgbClr val="22228B"/>
                </a:solidFill>
                <a:latin typeface="Comic Sans MS" pitchFamily="66" charset="0"/>
                <a:ea typeface="宋体" pitchFamily="2" charset="-122"/>
              </a:rPr>
              <a:t> </a:t>
            </a:r>
            <a:r>
              <a:rPr lang="en-US" altLang="zh-CN" sz="1800">
                <a:solidFill>
                  <a:srgbClr val="22228B"/>
                </a:solidFill>
                <a:latin typeface="Comic Sans MS" pitchFamily="66" charset="0"/>
                <a:ea typeface="宋体" pitchFamily="2" charset="-122"/>
              </a:rPr>
              <a:t>Peace</a:t>
            </a:r>
            <a:r>
              <a:rPr lang="zh-CN" altLang="en-US" sz="1800">
                <a:solidFill>
                  <a:srgbClr val="22228B"/>
                </a:solidFill>
                <a:latin typeface="Comic Sans MS" pitchFamily="66" charset="0"/>
                <a:ea typeface="宋体" pitchFamily="2" charset="-122"/>
              </a:rPr>
              <a:t>” </a:t>
            </a:r>
            <a:r>
              <a:rPr lang="en-US" altLang="zh-CN" sz="1800">
                <a:solidFill>
                  <a:srgbClr val="22228B"/>
                </a:solidFill>
                <a:latin typeface="Comic Sans MS" pitchFamily="66" charset="0"/>
                <a:ea typeface="宋体" pitchFamily="2" charset="-122"/>
              </a:rPr>
              <a:t>emoji</a:t>
            </a:r>
            <a:endParaRPr lang="en-US" altLang="en-US" sz="1800">
              <a:solidFill>
                <a:srgbClr val="22228B"/>
              </a:solidFill>
              <a:latin typeface="Comic Sans MS" pitchFamily="66" charset="0"/>
            </a:endParaRPr>
          </a:p>
        </p:txBody>
      </p:sp>
      <p:pic>
        <p:nvPicPr>
          <p:cNvPr id="14341" name="Picture 28" descr="C:\Users\John\Desktop\biy-site-staging-090909\images\build-it-yoursel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17475"/>
            <a:ext cx="2413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5813" y="3608388"/>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61925" y="4916488"/>
            <a:ext cx="2366963" cy="369887"/>
          </a:xfrm>
          <a:prstGeom prst="rect">
            <a:avLst/>
          </a:prstGeom>
        </p:spPr>
        <p:txBody>
          <a:bodyPr/>
          <a:lstStyle/>
          <a:p>
            <a:pPr algn="ctr">
              <a:spcBef>
                <a:spcPct val="20000"/>
              </a:spcBef>
              <a:defRPr/>
            </a:pPr>
            <a:r>
              <a:rPr lang="en-US" sz="1600" kern="0" dirty="0">
                <a:solidFill>
                  <a:schemeClr val="tx1"/>
                </a:solidFill>
                <a:latin typeface="Comic Sans MS" pitchFamily="66" charset="0"/>
              </a:rPr>
              <a:t>See-No-Evil Monkey</a:t>
            </a:r>
          </a:p>
        </p:txBody>
      </p:sp>
      <p:pic>
        <p:nvPicPr>
          <p:cNvPr id="1434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35300" y="2133600"/>
            <a:ext cx="107315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Subtitle 2"/>
          <p:cNvSpPr txBox="1">
            <a:spLocks/>
          </p:cNvSpPr>
          <p:nvPr/>
        </p:nvSpPr>
        <p:spPr bwMode="auto">
          <a:xfrm>
            <a:off x="2362200" y="4186238"/>
            <a:ext cx="236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US" altLang="en-US" sz="1800">
                <a:latin typeface="Comic Sans MS" pitchFamily="66" charset="0"/>
              </a:rPr>
              <a:t>“Peace, love and barbeque ribs.”</a:t>
            </a:r>
          </a:p>
        </p:txBody>
      </p:sp>
      <p:sp>
        <p:nvSpPr>
          <p:cNvPr id="14346" name="Rectangle 22"/>
          <p:cNvSpPr>
            <a:spLocks noChangeArrowheads="1"/>
          </p:cNvSpPr>
          <p:nvPr/>
        </p:nvSpPr>
        <p:spPr bwMode="auto">
          <a:xfrm>
            <a:off x="152400" y="2328863"/>
            <a:ext cx="2366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is-IS" altLang="en-US" sz="3600"/>
              <a:t> </a:t>
            </a:r>
            <a:r>
              <a:rPr lang="is-IS" altLang="en-US" sz="2400"/>
              <a:t>(́◉◞౪◟◉‵) </a:t>
            </a:r>
            <a:endParaRPr lang="en-US" altLang="en-US" sz="2400">
              <a:latin typeface="Comic Sans MS" pitchFamily="66" charset="0"/>
            </a:endParaRPr>
          </a:p>
        </p:txBody>
      </p:sp>
      <p:sp>
        <p:nvSpPr>
          <p:cNvPr id="24" name="Rectangle 23"/>
          <p:cNvSpPr/>
          <p:nvPr/>
        </p:nvSpPr>
        <p:spPr>
          <a:xfrm>
            <a:off x="127000" y="3128963"/>
            <a:ext cx="2366963" cy="368300"/>
          </a:xfrm>
          <a:prstGeom prst="rect">
            <a:avLst/>
          </a:prstGeom>
        </p:spPr>
        <p:txBody>
          <a:bodyPr/>
          <a:lstStyle/>
          <a:p>
            <a:pPr algn="ctr">
              <a:spcBef>
                <a:spcPct val="20000"/>
              </a:spcBef>
              <a:defRPr/>
            </a:pPr>
            <a:r>
              <a:rPr lang="en-US" altLang="zh-CN" sz="1800" kern="0" dirty="0">
                <a:solidFill>
                  <a:schemeClr val="tx1"/>
                </a:solidFill>
                <a:latin typeface="Comic Sans MS" pitchFamily="66" charset="0"/>
              </a:rPr>
              <a:t>E</a:t>
            </a:r>
            <a:r>
              <a:rPr lang="en-US" sz="1800" kern="0" dirty="0">
                <a:solidFill>
                  <a:schemeClr val="tx1"/>
                </a:solidFill>
                <a:latin typeface="Comic Sans MS" pitchFamily="66" charset="0"/>
              </a:rPr>
              <a:t>moticon</a:t>
            </a:r>
          </a:p>
        </p:txBody>
      </p:sp>
      <p:sp>
        <p:nvSpPr>
          <p:cNvPr id="14348" name="Subtitle 2"/>
          <p:cNvSpPr txBox="1">
            <a:spLocks/>
          </p:cNvSpPr>
          <p:nvPr/>
        </p:nvSpPr>
        <p:spPr bwMode="auto">
          <a:xfrm>
            <a:off x="2452688" y="1390650"/>
            <a:ext cx="236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US" altLang="zh-CN" sz="1800">
                <a:latin typeface="Comic Sans MS" pitchFamily="66" charset="0"/>
                <a:ea typeface="宋体" pitchFamily="2" charset="-122"/>
              </a:rPr>
              <a:t>BIY</a:t>
            </a:r>
            <a:r>
              <a:rPr lang="zh-CN" altLang="en-US" sz="1800">
                <a:latin typeface="Comic Sans MS" pitchFamily="66" charset="0"/>
                <a:ea typeface="宋体" pitchFamily="2" charset="-122"/>
              </a:rPr>
              <a:t> </a:t>
            </a:r>
            <a:endParaRPr lang="en-US" altLang="en-US" sz="1800">
              <a:latin typeface="Comic Sans MS" pitchFamily="66" charset="0"/>
            </a:endParaRPr>
          </a:p>
        </p:txBody>
      </p:sp>
      <p:sp>
        <p:nvSpPr>
          <p:cNvPr id="14349" name="Subtitle 2"/>
          <p:cNvSpPr txBox="1">
            <a:spLocks/>
          </p:cNvSpPr>
          <p:nvPr/>
        </p:nvSpPr>
        <p:spPr bwMode="auto">
          <a:xfrm>
            <a:off x="127000" y="1371600"/>
            <a:ext cx="236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US" altLang="zh-CN" sz="1800">
                <a:latin typeface="Comic Sans MS" pitchFamily="66" charset="0"/>
                <a:ea typeface="宋体" pitchFamily="2" charset="-122"/>
              </a:rPr>
              <a:t>Standard</a:t>
            </a:r>
            <a:r>
              <a:rPr lang="zh-CN" altLang="en-US" sz="1800">
                <a:latin typeface="Comic Sans MS" pitchFamily="66" charset="0"/>
                <a:ea typeface="宋体" pitchFamily="2" charset="-122"/>
              </a:rPr>
              <a:t> </a:t>
            </a:r>
            <a:endParaRPr lang="en-US" altLang="en-US" sz="1800">
              <a:latin typeface="Comic Sans MS" pitchFamily="66" charset="0"/>
            </a:endParaRPr>
          </a:p>
        </p:txBody>
      </p:sp>
      <p:sp>
        <p:nvSpPr>
          <p:cNvPr id="14350" name="Subtitle 2"/>
          <p:cNvSpPr txBox="1">
            <a:spLocks/>
          </p:cNvSpPr>
          <p:nvPr/>
        </p:nvSpPr>
        <p:spPr bwMode="auto">
          <a:xfrm>
            <a:off x="4584700" y="1390650"/>
            <a:ext cx="236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US" altLang="zh-CN" sz="1800">
                <a:latin typeface="Comic Sans MS" pitchFamily="66" charset="0"/>
                <a:ea typeface="宋体" pitchFamily="2" charset="-122"/>
              </a:rPr>
              <a:t>Abstract</a:t>
            </a:r>
            <a:r>
              <a:rPr lang="zh-CN" altLang="en-US" sz="1800">
                <a:latin typeface="Comic Sans MS" pitchFamily="66" charset="0"/>
                <a:ea typeface="宋体" pitchFamily="2" charset="-122"/>
              </a:rPr>
              <a:t> </a:t>
            </a:r>
            <a:endParaRPr lang="en-US" altLang="en-US" sz="1800">
              <a:latin typeface="Comic Sans MS" pitchFamily="66" charset="0"/>
            </a:endParaRPr>
          </a:p>
        </p:txBody>
      </p:sp>
      <p:sp>
        <p:nvSpPr>
          <p:cNvPr id="14351" name="Subtitle 2"/>
          <p:cNvSpPr txBox="1">
            <a:spLocks/>
          </p:cNvSpPr>
          <p:nvPr/>
        </p:nvSpPr>
        <p:spPr bwMode="auto">
          <a:xfrm>
            <a:off x="6477000" y="1362075"/>
            <a:ext cx="236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US" altLang="zh-CN" sz="1800">
                <a:latin typeface="Comic Sans MS" pitchFamily="66" charset="0"/>
                <a:ea typeface="宋体" pitchFamily="2" charset="-122"/>
              </a:rPr>
              <a:t>Physical</a:t>
            </a:r>
            <a:r>
              <a:rPr lang="zh-CN" altLang="en-US" sz="1800">
                <a:latin typeface="Comic Sans MS" pitchFamily="66" charset="0"/>
                <a:ea typeface="宋体" pitchFamily="2" charset="-122"/>
              </a:rPr>
              <a:t> </a:t>
            </a:r>
            <a:endParaRPr lang="en-US" altLang="en-US" sz="1800">
              <a:latin typeface="Comic Sans MS" pitchFamily="66" charset="0"/>
            </a:endParaRPr>
          </a:p>
        </p:txBody>
      </p:sp>
      <p:pic>
        <p:nvPicPr>
          <p:cNvPr id="14352"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51625" y="2298700"/>
            <a:ext cx="2281238"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2590800"/>
            <a:ext cx="1603375"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4"/>
          <p:cNvSpPr>
            <a:spLocks noChangeShapeType="1"/>
          </p:cNvSpPr>
          <p:nvPr/>
        </p:nvSpPr>
        <p:spPr bwMode="auto">
          <a:xfrm flipH="1">
            <a:off x="381000" y="4572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latin typeface="Times New Roman" charset="0"/>
            </a:endParaRPr>
          </a:p>
        </p:txBody>
      </p:sp>
      <p:sp>
        <p:nvSpPr>
          <p:cNvPr id="11" name="Rectangle 29"/>
          <p:cNvSpPr txBox="1">
            <a:spLocks noChangeArrowheads="1"/>
          </p:cNvSpPr>
          <p:nvPr/>
        </p:nvSpPr>
        <p:spPr bwMode="auto">
          <a:xfrm>
            <a:off x="304800" y="4572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smtClean="0">
                <a:solidFill>
                  <a:schemeClr val="accent6">
                    <a:lumMod val="75000"/>
                  </a:schemeClr>
                </a:solidFill>
                <a:latin typeface="Comic Sans MS" pitchFamily="66" charset="0"/>
              </a:rPr>
              <a:t>Hall of Fame</a:t>
            </a:r>
          </a:p>
        </p:txBody>
      </p:sp>
      <p:pic>
        <p:nvPicPr>
          <p:cNvPr id="15364" name="Picture 28" descr="C:\Users\John\Desktop\biy-site-staging-090909\images\build-it-yoursel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17475"/>
            <a:ext cx="2413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Subtitle 2"/>
          <p:cNvSpPr txBox="1">
            <a:spLocks/>
          </p:cNvSpPr>
          <p:nvPr/>
        </p:nvSpPr>
        <p:spPr bwMode="auto">
          <a:xfrm>
            <a:off x="381000" y="2743200"/>
            <a:ext cx="236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US" altLang="en-US" sz="1800">
                <a:latin typeface="Comic Sans MS" pitchFamily="66" charset="0"/>
              </a:rPr>
              <a:t>“Be cool!”</a:t>
            </a:r>
          </a:p>
        </p:txBody>
      </p:sp>
      <p:pic>
        <p:nvPicPr>
          <p:cNvPr id="1536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7088" y="981075"/>
            <a:ext cx="1535112"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24300" y="942975"/>
            <a:ext cx="107315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Subtitle 2"/>
          <p:cNvSpPr txBox="1">
            <a:spLocks/>
          </p:cNvSpPr>
          <p:nvPr/>
        </p:nvSpPr>
        <p:spPr bwMode="auto">
          <a:xfrm>
            <a:off x="3352800" y="2743200"/>
            <a:ext cx="236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US" altLang="en-US" sz="1800">
                <a:latin typeface="Comic Sans MS" pitchFamily="66" charset="0"/>
              </a:rPr>
              <a:t>“Peace, love and barbeque ribs.”</a:t>
            </a:r>
          </a:p>
        </p:txBody>
      </p:sp>
      <p:pic>
        <p:nvPicPr>
          <p:cNvPr id="15369"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50038" y="876300"/>
            <a:ext cx="1198562"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38200" y="3429000"/>
            <a:ext cx="176371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Subtitle 2"/>
          <p:cNvSpPr txBox="1">
            <a:spLocks/>
          </p:cNvSpPr>
          <p:nvPr/>
        </p:nvSpPr>
        <p:spPr bwMode="auto">
          <a:xfrm>
            <a:off x="533400" y="6096000"/>
            <a:ext cx="236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US" altLang="en-US" sz="1800">
                <a:latin typeface="Comic Sans MS" pitchFamily="66" charset="0"/>
              </a:rPr>
              <a:t>“Epic fail”</a:t>
            </a:r>
          </a:p>
        </p:txBody>
      </p:sp>
      <p:sp>
        <p:nvSpPr>
          <p:cNvPr id="15372" name="Subtitle 2"/>
          <p:cNvSpPr txBox="1">
            <a:spLocks/>
          </p:cNvSpPr>
          <p:nvPr/>
        </p:nvSpPr>
        <p:spPr bwMode="auto">
          <a:xfrm>
            <a:off x="6172200" y="2743200"/>
            <a:ext cx="236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US" altLang="en-US" sz="1800">
                <a:latin typeface="Comic Sans MS" pitchFamily="66" charset="0"/>
              </a:rPr>
              <a:t>“Love it.”</a:t>
            </a:r>
          </a:p>
        </p:txBody>
      </p:sp>
      <p:pic>
        <p:nvPicPr>
          <p:cNvPr id="15373" name="Pictur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4402138"/>
            <a:ext cx="1685925"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58000" y="4370388"/>
            <a:ext cx="1376363" cy="172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5" name="Subtitle 2"/>
          <p:cNvSpPr txBox="1">
            <a:spLocks/>
          </p:cNvSpPr>
          <p:nvPr/>
        </p:nvSpPr>
        <p:spPr bwMode="auto">
          <a:xfrm>
            <a:off x="3429000" y="6096000"/>
            <a:ext cx="236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US" altLang="en-US" sz="1800">
                <a:latin typeface="Comic Sans MS" pitchFamily="66" charset="0"/>
              </a:rPr>
              <a:t>“That’s funny.”</a:t>
            </a:r>
          </a:p>
        </p:txBody>
      </p:sp>
      <p:sp>
        <p:nvSpPr>
          <p:cNvPr id="15376" name="Subtitle 2"/>
          <p:cNvSpPr txBox="1">
            <a:spLocks/>
          </p:cNvSpPr>
          <p:nvPr/>
        </p:nvSpPr>
        <p:spPr bwMode="auto">
          <a:xfrm>
            <a:off x="6172200" y="6096000"/>
            <a:ext cx="236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US" altLang="en-US" sz="1800">
                <a:latin typeface="Comic Sans MS" pitchFamily="66" charset="0"/>
              </a:rPr>
              <a:t>“Hey there.”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4"/>
          <p:cNvSpPr>
            <a:spLocks noChangeShapeType="1"/>
          </p:cNvSpPr>
          <p:nvPr/>
        </p:nvSpPr>
        <p:spPr bwMode="auto">
          <a:xfrm flipH="1">
            <a:off x="381000" y="4572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latin typeface="Times New Roman" charset="0"/>
            </a:endParaRPr>
          </a:p>
        </p:txBody>
      </p:sp>
      <p:sp>
        <p:nvSpPr>
          <p:cNvPr id="11" name="Rectangle 29"/>
          <p:cNvSpPr txBox="1">
            <a:spLocks noChangeArrowheads="1"/>
          </p:cNvSpPr>
          <p:nvPr/>
        </p:nvSpPr>
        <p:spPr bwMode="auto">
          <a:xfrm>
            <a:off x="304800" y="4572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smtClean="0">
                <a:solidFill>
                  <a:schemeClr val="accent6">
                    <a:lumMod val="75000"/>
                  </a:schemeClr>
                </a:solidFill>
                <a:latin typeface="Comic Sans MS" pitchFamily="66" charset="0"/>
              </a:rPr>
              <a:t>Hall of Fame</a:t>
            </a:r>
          </a:p>
        </p:txBody>
      </p:sp>
      <p:pic>
        <p:nvPicPr>
          <p:cNvPr id="16388" name="Picture 28" descr="C:\Users\John\Desktop\biy-site-staging-090909\images\build-it-yoursel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17475"/>
            <a:ext cx="2413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Subtitle 2"/>
          <p:cNvSpPr txBox="1">
            <a:spLocks/>
          </p:cNvSpPr>
          <p:nvPr/>
        </p:nvSpPr>
        <p:spPr bwMode="auto">
          <a:xfrm>
            <a:off x="381000" y="2743200"/>
            <a:ext cx="236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US" altLang="en-US" sz="1800">
                <a:latin typeface="Comic Sans MS" pitchFamily="66" charset="0"/>
              </a:rPr>
              <a:t>“That’s geeky.”</a:t>
            </a:r>
          </a:p>
          <a:p>
            <a:pPr algn="ctr">
              <a:buFontTx/>
              <a:buNone/>
            </a:pPr>
            <a:r>
              <a:rPr lang="en-US" altLang="en-US" sz="1800">
                <a:latin typeface="Comic Sans MS" pitchFamily="66" charset="0"/>
              </a:rPr>
              <a:t>“Wicked Smart”</a:t>
            </a:r>
          </a:p>
        </p:txBody>
      </p:sp>
      <p:sp>
        <p:nvSpPr>
          <p:cNvPr id="16390" name="Subtitle 2"/>
          <p:cNvSpPr txBox="1">
            <a:spLocks/>
          </p:cNvSpPr>
          <p:nvPr/>
        </p:nvSpPr>
        <p:spPr bwMode="auto">
          <a:xfrm>
            <a:off x="533400" y="6096000"/>
            <a:ext cx="236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US" altLang="en-US" sz="1800">
                <a:latin typeface="Comic Sans MS" pitchFamily="66" charset="0"/>
              </a:rPr>
              <a:t>“Teamwork”</a:t>
            </a:r>
          </a:p>
        </p:txBody>
      </p:sp>
      <p:sp>
        <p:nvSpPr>
          <p:cNvPr id="16391" name="Subtitle 2"/>
          <p:cNvSpPr txBox="1">
            <a:spLocks/>
          </p:cNvSpPr>
          <p:nvPr/>
        </p:nvSpPr>
        <p:spPr bwMode="auto">
          <a:xfrm>
            <a:off x="3429000" y="2743200"/>
            <a:ext cx="236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US" altLang="en-US" sz="1800">
                <a:latin typeface="Comic Sans MS" pitchFamily="66" charset="0"/>
              </a:rPr>
              <a:t>“OK … Agreed”</a:t>
            </a:r>
          </a:p>
        </p:txBody>
      </p:sp>
      <p:sp>
        <p:nvSpPr>
          <p:cNvPr id="16392" name="Subtitle 2"/>
          <p:cNvSpPr txBox="1">
            <a:spLocks/>
          </p:cNvSpPr>
          <p:nvPr/>
        </p:nvSpPr>
        <p:spPr bwMode="auto">
          <a:xfrm>
            <a:off x="3429000" y="6096000"/>
            <a:ext cx="236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US" altLang="en-US" sz="1800">
                <a:latin typeface="Comic Sans MS" pitchFamily="66" charset="0"/>
              </a:rPr>
              <a:t>“Hard work!”</a:t>
            </a:r>
          </a:p>
        </p:txBody>
      </p:sp>
      <p:sp>
        <p:nvSpPr>
          <p:cNvPr id="16393" name="Subtitle 2"/>
          <p:cNvSpPr txBox="1">
            <a:spLocks/>
          </p:cNvSpPr>
          <p:nvPr/>
        </p:nvSpPr>
        <p:spPr bwMode="auto">
          <a:xfrm>
            <a:off x="6172200" y="2743200"/>
            <a:ext cx="236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US" altLang="en-US" sz="1800">
                <a:latin typeface="Comic Sans MS" pitchFamily="66" charset="0"/>
              </a:rPr>
              <a:t>“Let’s dance!”</a:t>
            </a:r>
          </a:p>
        </p:txBody>
      </p:sp>
      <p:pic>
        <p:nvPicPr>
          <p:cNvPr id="1639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042988"/>
            <a:ext cx="1128713"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4038600"/>
            <a:ext cx="1995488"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2" descr="F:\Users\John\Dropbox\administration\stationary\biy-anim-gifs\anim-bird-ok.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044950" y="838200"/>
            <a:ext cx="1128713"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3" descr="F:\Users\John\Dropbox\administration\stationary\biy-anim-gifs\anim-bird-hen.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807200" y="914400"/>
            <a:ext cx="1366838"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28663" y="4279900"/>
            <a:ext cx="1971675"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4"/>
          <p:cNvSpPr>
            <a:spLocks noChangeShapeType="1"/>
          </p:cNvSpPr>
          <p:nvPr/>
        </p:nvSpPr>
        <p:spPr bwMode="auto">
          <a:xfrm flipH="1">
            <a:off x="381000" y="4572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latin typeface="Times New Roman" charset="0"/>
            </a:endParaRPr>
          </a:p>
        </p:txBody>
      </p:sp>
      <p:sp>
        <p:nvSpPr>
          <p:cNvPr id="11" name="Rectangle 29"/>
          <p:cNvSpPr txBox="1">
            <a:spLocks noChangeArrowheads="1"/>
          </p:cNvSpPr>
          <p:nvPr/>
        </p:nvSpPr>
        <p:spPr bwMode="auto">
          <a:xfrm>
            <a:off x="304800" y="4572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smtClean="0">
                <a:solidFill>
                  <a:schemeClr val="accent6">
                    <a:lumMod val="75000"/>
                  </a:schemeClr>
                </a:solidFill>
                <a:latin typeface="Comic Sans MS" pitchFamily="66" charset="0"/>
              </a:rPr>
              <a:t>Hall of Fame</a:t>
            </a:r>
          </a:p>
        </p:txBody>
      </p:sp>
      <p:pic>
        <p:nvPicPr>
          <p:cNvPr id="17412" name="Picture 28" descr="C:\Users\John\Desktop\biy-site-staging-090909\images\build-it-yoursel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17475"/>
            <a:ext cx="2413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Subtitle 2"/>
          <p:cNvSpPr txBox="1">
            <a:spLocks/>
          </p:cNvSpPr>
          <p:nvPr/>
        </p:nvSpPr>
        <p:spPr bwMode="auto">
          <a:xfrm>
            <a:off x="381000" y="2743200"/>
            <a:ext cx="236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US" altLang="en-US" sz="1800">
                <a:latin typeface="Comic Sans MS" pitchFamily="66" charset="0"/>
              </a:rPr>
              <a:t>“To the planet Pluto and beyond.”</a:t>
            </a:r>
          </a:p>
        </p:txBody>
      </p:sp>
      <p:sp>
        <p:nvSpPr>
          <p:cNvPr id="17414" name="Subtitle 2"/>
          <p:cNvSpPr txBox="1">
            <a:spLocks/>
          </p:cNvSpPr>
          <p:nvPr/>
        </p:nvSpPr>
        <p:spPr bwMode="auto">
          <a:xfrm>
            <a:off x="3352800" y="2743200"/>
            <a:ext cx="236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US" altLang="en-US" sz="1800">
                <a:latin typeface="Comic Sans MS" pitchFamily="66" charset="0"/>
              </a:rPr>
              <a:t>“Going in style”</a:t>
            </a:r>
          </a:p>
          <a:p>
            <a:pPr algn="ctr">
              <a:buFontTx/>
              <a:buNone/>
            </a:pPr>
            <a:r>
              <a:rPr lang="en-US" altLang="en-US" sz="1800">
                <a:latin typeface="Comic Sans MS" pitchFamily="66" charset="0"/>
              </a:rPr>
              <a:t>“Luxury Limo”</a:t>
            </a:r>
          </a:p>
        </p:txBody>
      </p:sp>
      <p:sp>
        <p:nvSpPr>
          <p:cNvPr id="17415" name="Subtitle 2"/>
          <p:cNvSpPr txBox="1">
            <a:spLocks/>
          </p:cNvSpPr>
          <p:nvPr/>
        </p:nvSpPr>
        <p:spPr bwMode="auto">
          <a:xfrm>
            <a:off x="533400" y="6096000"/>
            <a:ext cx="236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US" altLang="en-US" sz="1800">
                <a:latin typeface="Comic Sans MS" pitchFamily="66" charset="0"/>
              </a:rPr>
              <a:t>“???”</a:t>
            </a:r>
          </a:p>
        </p:txBody>
      </p:sp>
      <p:sp>
        <p:nvSpPr>
          <p:cNvPr id="17416" name="Subtitle 2"/>
          <p:cNvSpPr txBox="1">
            <a:spLocks/>
          </p:cNvSpPr>
          <p:nvPr/>
        </p:nvSpPr>
        <p:spPr bwMode="auto">
          <a:xfrm>
            <a:off x="3429000" y="6096000"/>
            <a:ext cx="236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US" altLang="en-US" sz="1800">
                <a:latin typeface="Comic Sans MS" pitchFamily="66" charset="0"/>
              </a:rPr>
              <a:t>“???”</a:t>
            </a:r>
          </a:p>
        </p:txBody>
      </p:sp>
      <p:sp>
        <p:nvSpPr>
          <p:cNvPr id="17417" name="Subtitle 2"/>
          <p:cNvSpPr txBox="1">
            <a:spLocks/>
          </p:cNvSpPr>
          <p:nvPr/>
        </p:nvSpPr>
        <p:spPr bwMode="auto">
          <a:xfrm>
            <a:off x="6172200" y="6096000"/>
            <a:ext cx="236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US" altLang="en-US" sz="1800">
                <a:latin typeface="Comic Sans MS" pitchFamily="66" charset="0"/>
              </a:rPr>
              <a:t>“???”</a:t>
            </a:r>
          </a:p>
        </p:txBody>
      </p:sp>
      <p:pic>
        <p:nvPicPr>
          <p:cNvPr id="17418" name="Picture 4" descr="F:\John\desktop\BIY docs\biy-admin\Stationary\biy-anim-gifs\anim-rocket-luxury.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143000"/>
            <a:ext cx="1933575"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5" descr="F:\Users\John\Dropbox\administration\stationary\biy-anim-gifs\anim-rocket-rickety.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1050" y="833438"/>
            <a:ext cx="15621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Subtitle 2"/>
          <p:cNvSpPr txBox="1">
            <a:spLocks/>
          </p:cNvSpPr>
          <p:nvPr/>
        </p:nvSpPr>
        <p:spPr bwMode="auto">
          <a:xfrm>
            <a:off x="6172200" y="2743200"/>
            <a:ext cx="236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US" altLang="en-US" sz="1800">
                <a:latin typeface="Comic Sans MS" pitchFamily="66" charset="0"/>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4"/>
          <p:cNvSpPr>
            <a:spLocks noChangeShapeType="1"/>
          </p:cNvSpPr>
          <p:nvPr/>
        </p:nvSpPr>
        <p:spPr bwMode="auto">
          <a:xfrm flipH="1">
            <a:off x="381000" y="4572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latin typeface="Times New Roman" charset="0"/>
            </a:endParaRPr>
          </a:p>
        </p:txBody>
      </p:sp>
      <p:sp>
        <p:nvSpPr>
          <p:cNvPr id="11" name="Rectangle 29"/>
          <p:cNvSpPr txBox="1">
            <a:spLocks noChangeArrowheads="1"/>
          </p:cNvSpPr>
          <p:nvPr/>
        </p:nvSpPr>
        <p:spPr bwMode="auto">
          <a:xfrm>
            <a:off x="304800" y="457200"/>
            <a:ext cx="6362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smtClean="0">
                <a:solidFill>
                  <a:schemeClr val="accent6">
                    <a:lumMod val="75000"/>
                  </a:schemeClr>
                </a:solidFill>
                <a:latin typeface="Comic Sans MS" pitchFamily="66" charset="0"/>
              </a:rPr>
              <a:t>Break Designs Into Simple Parts</a:t>
            </a:r>
          </a:p>
        </p:txBody>
      </p:sp>
      <p:pic>
        <p:nvPicPr>
          <p:cNvPr id="18436" name="Picture 28" descr="C:\Users\John\Desktop\biy-site-staging-090909\images\build-it-yoursel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17475"/>
            <a:ext cx="2413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106"/>
          <p:cNvSpPr>
            <a:spLocks noChangeArrowheads="1"/>
          </p:cNvSpPr>
          <p:nvPr/>
        </p:nvSpPr>
        <p:spPr bwMode="auto">
          <a:xfrm>
            <a:off x="6365875" y="990600"/>
            <a:ext cx="2676525"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itchFamily="18" charset="0"/>
              </a:defRPr>
            </a:lvl1pPr>
            <a:lvl2pPr marL="1144588" indent="-457200">
              <a:spcBef>
                <a:spcPct val="20000"/>
              </a:spcBef>
              <a:buChar char="–"/>
              <a:defRPr sz="2800">
                <a:solidFill>
                  <a:schemeClr val="tx1"/>
                </a:solidFill>
                <a:latin typeface="Times New Roman" pitchFamily="18" charset="0"/>
              </a:defRPr>
            </a:lvl2pPr>
            <a:lvl3pPr marL="1639888" indent="-381000">
              <a:spcBef>
                <a:spcPct val="20000"/>
              </a:spcBef>
              <a:buChar char="•"/>
              <a:defRPr sz="2400">
                <a:solidFill>
                  <a:schemeClr val="tx1"/>
                </a:solidFill>
                <a:latin typeface="Times New Roman" pitchFamily="18" charset="0"/>
              </a:defRPr>
            </a:lvl3pPr>
            <a:lvl4pPr marL="2097088" indent="-342900">
              <a:spcBef>
                <a:spcPct val="20000"/>
              </a:spcBef>
              <a:buChar char="–"/>
              <a:defRPr sz="2000">
                <a:solidFill>
                  <a:schemeClr val="tx1"/>
                </a:solidFill>
                <a:latin typeface="Times New Roman" pitchFamily="18" charset="0"/>
              </a:defRPr>
            </a:lvl4pPr>
            <a:lvl5pPr marL="2554288" indent="-342900">
              <a:spcBef>
                <a:spcPct val="20000"/>
              </a:spcBef>
              <a:buChar char="»"/>
              <a:defRPr sz="2000">
                <a:solidFill>
                  <a:schemeClr val="tx1"/>
                </a:solidFill>
                <a:latin typeface="Times New Roman" pitchFamily="18" charset="0"/>
              </a:defRPr>
            </a:lvl5pPr>
            <a:lvl6pPr marL="3011488" indent="-342900" eaLnBrk="0" fontAlgn="base" hangingPunct="0">
              <a:spcBef>
                <a:spcPct val="20000"/>
              </a:spcBef>
              <a:spcAft>
                <a:spcPct val="0"/>
              </a:spcAft>
              <a:buChar char="»"/>
              <a:defRPr sz="2000">
                <a:solidFill>
                  <a:schemeClr val="tx1"/>
                </a:solidFill>
                <a:latin typeface="Times New Roman" pitchFamily="18" charset="0"/>
              </a:defRPr>
            </a:lvl6pPr>
            <a:lvl7pPr marL="3468688" indent="-342900" eaLnBrk="0" fontAlgn="base" hangingPunct="0">
              <a:spcBef>
                <a:spcPct val="20000"/>
              </a:spcBef>
              <a:spcAft>
                <a:spcPct val="0"/>
              </a:spcAft>
              <a:buChar char="»"/>
              <a:defRPr sz="2000">
                <a:solidFill>
                  <a:schemeClr val="tx1"/>
                </a:solidFill>
                <a:latin typeface="Times New Roman" pitchFamily="18" charset="0"/>
              </a:defRPr>
            </a:lvl7pPr>
            <a:lvl8pPr marL="3925888" indent="-342900" eaLnBrk="0" fontAlgn="base" hangingPunct="0">
              <a:spcBef>
                <a:spcPct val="20000"/>
              </a:spcBef>
              <a:spcAft>
                <a:spcPct val="0"/>
              </a:spcAft>
              <a:buChar char="»"/>
              <a:defRPr sz="2000">
                <a:solidFill>
                  <a:schemeClr val="tx1"/>
                </a:solidFill>
                <a:latin typeface="Times New Roman" pitchFamily="18" charset="0"/>
              </a:defRPr>
            </a:lvl8pPr>
            <a:lvl9pPr marL="4383088" indent="-3429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buClr>
                <a:srgbClr val="CC0000"/>
              </a:buClr>
              <a:buFontTx/>
              <a:buNone/>
            </a:pPr>
            <a:r>
              <a:rPr lang="en-US" altLang="en-US" sz="1800">
                <a:latin typeface="Comic Sans MS" pitchFamily="66" charset="0"/>
              </a:rPr>
              <a:t>Eyes</a:t>
            </a:r>
          </a:p>
          <a:p>
            <a:pPr eaLnBrk="1" hangingPunct="1">
              <a:buClr>
                <a:srgbClr val="CC0000"/>
              </a:buClr>
              <a:buFontTx/>
              <a:buNone/>
            </a:pPr>
            <a:r>
              <a:rPr lang="en-US" altLang="en-US" sz="1800">
                <a:latin typeface="Comic Sans MS" pitchFamily="66" charset="0"/>
              </a:rPr>
              <a:t>Head</a:t>
            </a:r>
          </a:p>
          <a:p>
            <a:pPr eaLnBrk="1" hangingPunct="1">
              <a:buClr>
                <a:srgbClr val="CC0000"/>
              </a:buClr>
              <a:buFontTx/>
              <a:buNone/>
            </a:pPr>
            <a:r>
              <a:rPr lang="en-US" altLang="en-US" sz="1800">
                <a:latin typeface="Comic Sans MS" pitchFamily="66" charset="0"/>
              </a:rPr>
              <a:t>Nose</a:t>
            </a:r>
          </a:p>
          <a:p>
            <a:pPr eaLnBrk="1" hangingPunct="1">
              <a:buClr>
                <a:srgbClr val="CC0000"/>
              </a:buClr>
              <a:buFontTx/>
              <a:buNone/>
            </a:pPr>
            <a:r>
              <a:rPr lang="en-US" altLang="en-US" sz="1800">
                <a:latin typeface="Comic Sans MS" pitchFamily="66" charset="0"/>
              </a:rPr>
              <a:t>Mouth</a:t>
            </a:r>
          </a:p>
          <a:p>
            <a:pPr eaLnBrk="1" hangingPunct="1">
              <a:buClr>
                <a:srgbClr val="CC0000"/>
              </a:buClr>
              <a:buFontTx/>
              <a:buNone/>
            </a:pPr>
            <a:r>
              <a:rPr lang="en-US" altLang="en-US" sz="1800">
                <a:latin typeface="Comic Sans MS" pitchFamily="66" charset="0"/>
              </a:rPr>
              <a:t>Hair</a:t>
            </a:r>
          </a:p>
          <a:p>
            <a:pPr eaLnBrk="1" hangingPunct="1">
              <a:buClr>
                <a:srgbClr val="CC0000"/>
              </a:buClr>
              <a:buFontTx/>
              <a:buNone/>
            </a:pPr>
            <a:endParaRPr lang="en-US" altLang="en-US" sz="1800">
              <a:latin typeface="Comic Sans MS" pitchFamily="66" charset="0"/>
            </a:endParaRPr>
          </a:p>
          <a:p>
            <a:pPr eaLnBrk="1" hangingPunct="1">
              <a:buClr>
                <a:srgbClr val="CC0000"/>
              </a:buClr>
              <a:buFontTx/>
              <a:buNone/>
            </a:pPr>
            <a:r>
              <a:rPr lang="en-US" altLang="en-US" sz="1800">
                <a:latin typeface="Comic Sans MS" pitchFamily="66" charset="0"/>
              </a:rPr>
              <a:t>Measures of Success</a:t>
            </a:r>
          </a:p>
          <a:p>
            <a:pPr eaLnBrk="1" hangingPunct="1">
              <a:buClr>
                <a:srgbClr val="CC0000"/>
              </a:buClr>
              <a:buFontTx/>
              <a:buAutoNum type="arabicParenR"/>
            </a:pPr>
            <a:r>
              <a:rPr lang="en-US" altLang="en-US" sz="1800">
                <a:latin typeface="Comic Sans MS" pitchFamily="66" charset="0"/>
              </a:rPr>
              <a:t>Make big eyes</a:t>
            </a:r>
          </a:p>
          <a:p>
            <a:pPr eaLnBrk="1" hangingPunct="1">
              <a:buClr>
                <a:srgbClr val="CC0000"/>
              </a:buClr>
              <a:buFontTx/>
              <a:buAutoNum type="arabicParenR"/>
            </a:pPr>
            <a:r>
              <a:rPr lang="en-US" altLang="en-US" sz="1800">
                <a:latin typeface="Comic Sans MS" pitchFamily="66" charset="0"/>
              </a:rPr>
              <a:t>Exaggerate</a:t>
            </a:r>
          </a:p>
          <a:p>
            <a:pPr eaLnBrk="1" hangingPunct="1">
              <a:buClr>
                <a:srgbClr val="CC0000"/>
              </a:buClr>
              <a:buFontTx/>
              <a:buAutoNum type="arabicParenR"/>
            </a:pPr>
            <a:r>
              <a:rPr lang="en-US" altLang="en-US" sz="1800">
                <a:latin typeface="Comic Sans MS" pitchFamily="66" charset="0"/>
              </a:rPr>
              <a:t>Use unusual shapes.</a:t>
            </a:r>
          </a:p>
        </p:txBody>
      </p:sp>
      <p:sp>
        <p:nvSpPr>
          <p:cNvPr id="129" name="Oval 74"/>
          <p:cNvSpPr>
            <a:spLocks noChangeArrowheads="1"/>
          </p:cNvSpPr>
          <p:nvPr/>
        </p:nvSpPr>
        <p:spPr bwMode="auto">
          <a:xfrm>
            <a:off x="1376363" y="2157413"/>
            <a:ext cx="1112837" cy="1077912"/>
          </a:xfrm>
          <a:prstGeom prst="ellipse">
            <a:avLst/>
          </a:prstGeom>
          <a:gradFill rotWithShape="0">
            <a:gsLst>
              <a:gs pos="0">
                <a:srgbClr val="FF9999"/>
              </a:gs>
              <a:gs pos="100000">
                <a:srgbClr val="FFCC00"/>
              </a:gs>
            </a:gsLst>
            <a:lin ang="5400000" scaled="1"/>
          </a:gradFill>
          <a:ln w="9525">
            <a:solidFill>
              <a:srgbClr val="000000"/>
            </a:solidFill>
            <a:round/>
            <a:headEnd/>
            <a:tailEnd/>
          </a:ln>
          <a:effectLst>
            <a:outerShdw blurRad="63500" dist="57501" dir="1676261" algn="ctr" rotWithShape="0">
              <a:srgbClr val="000000">
                <a:alpha val="74997"/>
              </a:srgbClr>
            </a:outerShdw>
          </a:effec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endParaRPr lang="en-US" altLang="en-US" sz="2400" smtClean="0">
              <a:solidFill>
                <a:srgbClr val="000000"/>
              </a:solidFill>
              <a:cs typeface="Times New Roman" pitchFamily="18" charset="0"/>
            </a:endParaRPr>
          </a:p>
        </p:txBody>
      </p:sp>
      <p:sp>
        <p:nvSpPr>
          <p:cNvPr id="18439" name="Oval 75"/>
          <p:cNvSpPr>
            <a:spLocks noChangeArrowheads="1"/>
          </p:cNvSpPr>
          <p:nvPr/>
        </p:nvSpPr>
        <p:spPr bwMode="auto">
          <a:xfrm>
            <a:off x="1174750" y="1752600"/>
            <a:ext cx="674688" cy="774700"/>
          </a:xfrm>
          <a:prstGeom prst="ellipse">
            <a:avLst/>
          </a:prstGeom>
          <a:gradFill rotWithShape="0">
            <a:gsLst>
              <a:gs pos="0">
                <a:srgbClr val="FF9999"/>
              </a:gs>
              <a:gs pos="100000">
                <a:srgbClr val="FFCC00"/>
              </a:gs>
            </a:gsLst>
            <a:lin ang="5400000" scaled="1"/>
          </a:gradFill>
          <a:ln w="9525">
            <a:solidFill>
              <a:srgbClr val="0000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sp>
        <p:nvSpPr>
          <p:cNvPr id="131" name="Oval 76"/>
          <p:cNvSpPr>
            <a:spLocks noChangeArrowheads="1"/>
          </p:cNvSpPr>
          <p:nvPr/>
        </p:nvSpPr>
        <p:spPr bwMode="auto">
          <a:xfrm>
            <a:off x="533400" y="2157413"/>
            <a:ext cx="1146175" cy="1044575"/>
          </a:xfrm>
          <a:prstGeom prst="ellipse">
            <a:avLst/>
          </a:prstGeom>
          <a:gradFill rotWithShape="0">
            <a:gsLst>
              <a:gs pos="0">
                <a:srgbClr val="FF9999"/>
              </a:gs>
              <a:gs pos="100000">
                <a:srgbClr val="FFCC00"/>
              </a:gs>
            </a:gsLst>
            <a:lin ang="5400000" scaled="1"/>
          </a:gradFill>
          <a:ln w="9525">
            <a:solidFill>
              <a:srgbClr val="000000"/>
            </a:solidFill>
            <a:round/>
            <a:headEnd/>
            <a:tailEnd/>
          </a:ln>
          <a:effectLst>
            <a:outerShdw blurRad="63500" dist="46662" dir="2115817" algn="ctr" rotWithShape="0">
              <a:srgbClr val="000000">
                <a:alpha val="74997"/>
              </a:srgbClr>
            </a:outerShdw>
          </a:effec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endParaRPr lang="en-US" altLang="en-US" sz="2400" smtClean="0">
              <a:solidFill>
                <a:srgbClr val="000000"/>
              </a:solidFill>
              <a:cs typeface="Times New Roman" pitchFamily="18" charset="0"/>
            </a:endParaRPr>
          </a:p>
        </p:txBody>
      </p:sp>
      <p:grpSp>
        <p:nvGrpSpPr>
          <p:cNvPr id="18441" name="Group 77"/>
          <p:cNvGrpSpPr>
            <a:grpSpLocks/>
          </p:cNvGrpSpPr>
          <p:nvPr/>
        </p:nvGrpSpPr>
        <p:grpSpPr bwMode="auto">
          <a:xfrm>
            <a:off x="762000" y="990600"/>
            <a:ext cx="608013" cy="606425"/>
            <a:chOff x="911" y="960"/>
            <a:chExt cx="865" cy="862"/>
          </a:xfrm>
        </p:grpSpPr>
        <p:sp>
          <p:nvSpPr>
            <p:cNvPr id="192" name="Freeform 78"/>
            <p:cNvSpPr>
              <a:spLocks/>
            </p:cNvSpPr>
            <p:nvPr/>
          </p:nvSpPr>
          <p:spPr bwMode="auto">
            <a:xfrm rot="1340100">
              <a:off x="911" y="1201"/>
              <a:ext cx="863" cy="621"/>
            </a:xfrm>
            <a:custGeom>
              <a:avLst/>
              <a:gdLst>
                <a:gd name="T0" fmla="*/ 141 w 862"/>
                <a:gd name="T1" fmla="*/ 62 h 621"/>
                <a:gd name="T2" fmla="*/ 31 w 862"/>
                <a:gd name="T3" fmla="*/ 161 h 621"/>
                <a:gd name="T4" fmla="*/ 75 w 862"/>
                <a:gd name="T5" fmla="*/ 461 h 621"/>
                <a:gd name="T6" fmla="*/ 480 w 862"/>
                <a:gd name="T7" fmla="*/ 615 h 621"/>
                <a:gd name="T8" fmla="*/ 776 w 862"/>
                <a:gd name="T9" fmla="*/ 495 h 621"/>
                <a:gd name="T10" fmla="*/ 839 w 862"/>
                <a:gd name="T11" fmla="*/ 173 h 621"/>
                <a:gd name="T12" fmla="*/ 640 w 862"/>
                <a:gd name="T13" fmla="*/ 17 h 621"/>
                <a:gd name="T14" fmla="*/ 463 w 862"/>
                <a:gd name="T15" fmla="*/ 73 h 621"/>
                <a:gd name="T16" fmla="*/ 141 w 862"/>
                <a:gd name="T17" fmla="*/ 62 h 6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2"/>
                <a:gd name="T28" fmla="*/ 0 h 621"/>
                <a:gd name="T29" fmla="*/ 862 w 862"/>
                <a:gd name="T30" fmla="*/ 621 h 6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2" h="621">
                  <a:moveTo>
                    <a:pt x="141" y="62"/>
                  </a:moveTo>
                  <a:cubicBezTo>
                    <a:pt x="69" y="77"/>
                    <a:pt x="42" y="95"/>
                    <a:pt x="31" y="161"/>
                  </a:cubicBezTo>
                  <a:cubicBezTo>
                    <a:pt x="20" y="227"/>
                    <a:pt x="0" y="385"/>
                    <a:pt x="75" y="461"/>
                  </a:cubicBezTo>
                  <a:cubicBezTo>
                    <a:pt x="150" y="537"/>
                    <a:pt x="363" y="609"/>
                    <a:pt x="480" y="615"/>
                  </a:cubicBezTo>
                  <a:cubicBezTo>
                    <a:pt x="597" y="621"/>
                    <a:pt x="716" y="569"/>
                    <a:pt x="776" y="495"/>
                  </a:cubicBezTo>
                  <a:cubicBezTo>
                    <a:pt x="836" y="421"/>
                    <a:pt x="862" y="253"/>
                    <a:pt x="839" y="173"/>
                  </a:cubicBezTo>
                  <a:cubicBezTo>
                    <a:pt x="816" y="93"/>
                    <a:pt x="703" y="34"/>
                    <a:pt x="640" y="17"/>
                  </a:cubicBezTo>
                  <a:cubicBezTo>
                    <a:pt x="577" y="0"/>
                    <a:pt x="546" y="66"/>
                    <a:pt x="463" y="73"/>
                  </a:cubicBezTo>
                  <a:cubicBezTo>
                    <a:pt x="380" y="80"/>
                    <a:pt x="213" y="47"/>
                    <a:pt x="141" y="62"/>
                  </a:cubicBezTo>
                  <a:close/>
                </a:path>
              </a:pathLst>
            </a:custGeom>
            <a:gradFill rotWithShape="0">
              <a:gsLst>
                <a:gs pos="0">
                  <a:srgbClr val="FFFFFF"/>
                </a:gs>
                <a:gs pos="100000">
                  <a:srgbClr val="CCCCFF"/>
                </a:gs>
              </a:gsLst>
              <a:path path="rect">
                <a:fillToRect l="50000" t="50000" r="50000" b="50000"/>
              </a:path>
            </a:gradFill>
            <a:ln w="9525">
              <a:solidFill>
                <a:srgbClr val="000000"/>
              </a:solidFill>
              <a:round/>
              <a:headEnd/>
              <a:tailEnd/>
            </a:ln>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grpSp>
          <p:nvGrpSpPr>
            <p:cNvPr id="18575" name="Group 79"/>
            <p:cNvGrpSpPr>
              <a:grpSpLocks/>
            </p:cNvGrpSpPr>
            <p:nvPr/>
          </p:nvGrpSpPr>
          <p:grpSpPr bwMode="auto">
            <a:xfrm>
              <a:off x="1488" y="1344"/>
              <a:ext cx="233" cy="200"/>
              <a:chOff x="2208" y="1584"/>
              <a:chExt cx="288" cy="336"/>
            </a:xfrm>
          </p:grpSpPr>
          <p:sp>
            <p:nvSpPr>
              <p:cNvPr id="18580" name="Oval 80"/>
              <p:cNvSpPr>
                <a:spLocks noChangeArrowheads="1"/>
              </p:cNvSpPr>
              <p:nvPr/>
            </p:nvSpPr>
            <p:spPr bwMode="auto">
              <a:xfrm>
                <a:off x="2207" y="1583"/>
                <a:ext cx="290" cy="337"/>
              </a:xfrm>
              <a:prstGeom prst="ellipse">
                <a:avLst/>
              </a:prstGeom>
              <a:solidFill>
                <a:srgbClr val="3333CC"/>
              </a:solidFill>
              <a:ln w="9525">
                <a:solidFill>
                  <a:srgbClr val="0000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sp>
            <p:nvSpPr>
              <p:cNvPr id="18581" name="Oval 81"/>
              <p:cNvSpPr>
                <a:spLocks noChangeArrowheads="1"/>
              </p:cNvSpPr>
              <p:nvPr/>
            </p:nvSpPr>
            <p:spPr bwMode="auto">
              <a:xfrm>
                <a:off x="2352" y="1678"/>
                <a:ext cx="98" cy="99"/>
              </a:xfrm>
              <a:prstGeom prst="ellipse">
                <a:avLst/>
              </a:prstGeom>
              <a:solidFill>
                <a:srgbClr val="FFFFFF"/>
              </a:solidFill>
              <a:ln w="9525">
                <a:solidFill>
                  <a:srgbClr val="0000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grpSp>
        <p:sp>
          <p:nvSpPr>
            <p:cNvPr id="194" name="Freeform 82"/>
            <p:cNvSpPr>
              <a:spLocks/>
            </p:cNvSpPr>
            <p:nvPr/>
          </p:nvSpPr>
          <p:spPr bwMode="auto">
            <a:xfrm>
              <a:off x="1056" y="960"/>
              <a:ext cx="384" cy="625"/>
            </a:xfrm>
            <a:custGeom>
              <a:avLst/>
              <a:gdLst>
                <a:gd name="T0" fmla="*/ 24 w 457"/>
                <a:gd name="T1" fmla="*/ 10 h 481"/>
                <a:gd name="T2" fmla="*/ 28 w 457"/>
                <a:gd name="T3" fmla="*/ 1077 h 481"/>
                <a:gd name="T4" fmla="*/ 39 w 457"/>
                <a:gd name="T5" fmla="*/ 543 h 481"/>
                <a:gd name="T6" fmla="*/ 51 w 457"/>
                <a:gd name="T7" fmla="*/ 596 h 481"/>
                <a:gd name="T8" fmla="*/ 39 w 457"/>
                <a:gd name="T9" fmla="*/ 704 h 481"/>
                <a:gd name="T10" fmla="*/ 43 w 457"/>
                <a:gd name="T11" fmla="*/ 438 h 481"/>
                <a:gd name="T12" fmla="*/ 55 w 457"/>
                <a:gd name="T13" fmla="*/ 492 h 481"/>
                <a:gd name="T14" fmla="*/ 63 w 457"/>
                <a:gd name="T15" fmla="*/ 1077 h 481"/>
                <a:gd name="T16" fmla="*/ 71 w 457"/>
                <a:gd name="T17" fmla="*/ 807 h 481"/>
                <a:gd name="T18" fmla="*/ 87 w 457"/>
                <a:gd name="T19" fmla="*/ 647 h 481"/>
                <a:gd name="T20" fmla="*/ 94 w 457"/>
                <a:gd name="T21" fmla="*/ 334 h 481"/>
                <a:gd name="T22" fmla="*/ 91 w 457"/>
                <a:gd name="T23" fmla="*/ 1129 h 481"/>
                <a:gd name="T24" fmla="*/ 82 w 457"/>
                <a:gd name="T25" fmla="*/ 807 h 481"/>
                <a:gd name="T26" fmla="*/ 71 w 457"/>
                <a:gd name="T27" fmla="*/ 864 h 481"/>
                <a:gd name="T28" fmla="*/ 59 w 457"/>
                <a:gd name="T29" fmla="*/ 969 h 481"/>
                <a:gd name="T30" fmla="*/ 51 w 457"/>
                <a:gd name="T31" fmla="*/ 647 h 481"/>
                <a:gd name="T32" fmla="*/ 28 w 457"/>
                <a:gd name="T33" fmla="*/ 543 h 481"/>
                <a:gd name="T34" fmla="*/ 4 w 457"/>
                <a:gd name="T35" fmla="*/ 704 h 481"/>
                <a:gd name="T36" fmla="*/ 20 w 457"/>
                <a:gd name="T37" fmla="*/ 755 h 481"/>
                <a:gd name="T38" fmla="*/ 28 w 457"/>
                <a:gd name="T39" fmla="*/ 915 h 481"/>
                <a:gd name="T40" fmla="*/ 43 w 457"/>
                <a:gd name="T41" fmla="*/ 647 h 481"/>
                <a:gd name="T42" fmla="*/ 55 w 457"/>
                <a:gd name="T43" fmla="*/ 438 h 481"/>
                <a:gd name="T44" fmla="*/ 59 w 457"/>
                <a:gd name="T45" fmla="*/ 596 h 481"/>
                <a:gd name="T46" fmla="*/ 67 w 457"/>
                <a:gd name="T47" fmla="*/ 807 h 481"/>
                <a:gd name="T48" fmla="*/ 75 w 457"/>
                <a:gd name="T49" fmla="*/ 647 h 481"/>
                <a:gd name="T50" fmla="*/ 78 w 457"/>
                <a:gd name="T51" fmla="*/ 807 h 481"/>
                <a:gd name="T52" fmla="*/ 82 w 457"/>
                <a:gd name="T53" fmla="*/ 543 h 481"/>
                <a:gd name="T54" fmla="*/ 91 w 457"/>
                <a:gd name="T55" fmla="*/ 755 h 481"/>
                <a:gd name="T56" fmla="*/ 94 w 457"/>
                <a:gd name="T57" fmla="*/ 915 h 481"/>
                <a:gd name="T58" fmla="*/ 102 w 457"/>
                <a:gd name="T59" fmla="*/ 704 h 481"/>
                <a:gd name="T60" fmla="*/ 106 w 457"/>
                <a:gd name="T61" fmla="*/ 1237 h 481"/>
                <a:gd name="T62" fmla="*/ 109 w 457"/>
                <a:gd name="T63" fmla="*/ 1668 h 481"/>
                <a:gd name="T64" fmla="*/ 117 w 457"/>
                <a:gd name="T65" fmla="*/ 1498 h 481"/>
                <a:gd name="T66" fmla="*/ 122 w 457"/>
                <a:gd name="T67" fmla="*/ 1288 h 481"/>
                <a:gd name="T68" fmla="*/ 125 w 457"/>
                <a:gd name="T69" fmla="*/ 1129 h 481"/>
                <a:gd name="T70" fmla="*/ 113 w 457"/>
                <a:gd name="T71" fmla="*/ 1288 h 481"/>
                <a:gd name="T72" fmla="*/ 106 w 457"/>
                <a:gd name="T73" fmla="*/ 1186 h 481"/>
                <a:gd name="T74" fmla="*/ 109 w 457"/>
                <a:gd name="T75" fmla="*/ 1027 h 481"/>
                <a:gd name="T76" fmla="*/ 117 w 457"/>
                <a:gd name="T77" fmla="*/ 1186 h 481"/>
                <a:gd name="T78" fmla="*/ 125 w 457"/>
                <a:gd name="T79" fmla="*/ 1498 h 481"/>
                <a:gd name="T80" fmla="*/ 129 w 457"/>
                <a:gd name="T81" fmla="*/ 1288 h 481"/>
                <a:gd name="T82" fmla="*/ 148 w 457"/>
                <a:gd name="T83" fmla="*/ 1498 h 481"/>
                <a:gd name="T84" fmla="*/ 156 w 457"/>
                <a:gd name="T85" fmla="*/ 1771 h 4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7"/>
                <a:gd name="T130" fmla="*/ 0 h 481"/>
                <a:gd name="T131" fmla="*/ 457 w 457"/>
                <a:gd name="T132" fmla="*/ 481 h 4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7" h="481">
                  <a:moveTo>
                    <a:pt x="68" y="2"/>
                  </a:moveTo>
                  <a:cubicBezTo>
                    <a:pt x="72" y="76"/>
                    <a:pt x="64" y="152"/>
                    <a:pt x="79" y="224"/>
                  </a:cubicBezTo>
                  <a:cubicBezTo>
                    <a:pt x="82" y="238"/>
                    <a:pt x="111" y="119"/>
                    <a:pt x="112" y="113"/>
                  </a:cubicBezTo>
                  <a:cubicBezTo>
                    <a:pt x="123" y="117"/>
                    <a:pt x="145" y="112"/>
                    <a:pt x="145" y="124"/>
                  </a:cubicBezTo>
                  <a:cubicBezTo>
                    <a:pt x="145" y="137"/>
                    <a:pt x="119" y="157"/>
                    <a:pt x="112" y="146"/>
                  </a:cubicBezTo>
                  <a:cubicBezTo>
                    <a:pt x="102" y="130"/>
                    <a:pt x="119" y="109"/>
                    <a:pt x="123" y="91"/>
                  </a:cubicBezTo>
                  <a:cubicBezTo>
                    <a:pt x="134" y="95"/>
                    <a:pt x="149" y="93"/>
                    <a:pt x="156" y="102"/>
                  </a:cubicBezTo>
                  <a:cubicBezTo>
                    <a:pt x="182" y="134"/>
                    <a:pt x="173" y="183"/>
                    <a:pt x="179" y="224"/>
                  </a:cubicBezTo>
                  <a:cubicBezTo>
                    <a:pt x="186" y="205"/>
                    <a:pt x="189" y="184"/>
                    <a:pt x="201" y="168"/>
                  </a:cubicBezTo>
                  <a:cubicBezTo>
                    <a:pt x="212" y="153"/>
                    <a:pt x="235" y="150"/>
                    <a:pt x="245" y="135"/>
                  </a:cubicBezTo>
                  <a:cubicBezTo>
                    <a:pt x="258" y="116"/>
                    <a:pt x="267" y="69"/>
                    <a:pt x="267" y="69"/>
                  </a:cubicBezTo>
                  <a:cubicBezTo>
                    <a:pt x="263" y="124"/>
                    <a:pt x="274" y="182"/>
                    <a:pt x="256" y="235"/>
                  </a:cubicBezTo>
                  <a:cubicBezTo>
                    <a:pt x="249" y="257"/>
                    <a:pt x="234" y="168"/>
                    <a:pt x="234" y="168"/>
                  </a:cubicBezTo>
                  <a:cubicBezTo>
                    <a:pt x="223" y="172"/>
                    <a:pt x="211" y="174"/>
                    <a:pt x="201" y="179"/>
                  </a:cubicBezTo>
                  <a:cubicBezTo>
                    <a:pt x="189" y="185"/>
                    <a:pt x="179" y="210"/>
                    <a:pt x="168" y="202"/>
                  </a:cubicBezTo>
                  <a:cubicBezTo>
                    <a:pt x="149" y="187"/>
                    <a:pt x="145" y="135"/>
                    <a:pt x="145" y="135"/>
                  </a:cubicBezTo>
                  <a:cubicBezTo>
                    <a:pt x="67" y="161"/>
                    <a:pt x="161" y="140"/>
                    <a:pt x="79" y="113"/>
                  </a:cubicBezTo>
                  <a:cubicBezTo>
                    <a:pt x="64" y="108"/>
                    <a:pt x="19" y="141"/>
                    <a:pt x="12" y="146"/>
                  </a:cubicBezTo>
                  <a:cubicBezTo>
                    <a:pt x="41" y="227"/>
                    <a:pt x="0" y="146"/>
                    <a:pt x="57" y="157"/>
                  </a:cubicBezTo>
                  <a:cubicBezTo>
                    <a:pt x="70" y="160"/>
                    <a:pt x="72" y="179"/>
                    <a:pt x="79" y="190"/>
                  </a:cubicBezTo>
                  <a:cubicBezTo>
                    <a:pt x="96" y="0"/>
                    <a:pt x="77" y="66"/>
                    <a:pt x="123" y="135"/>
                  </a:cubicBezTo>
                  <a:cubicBezTo>
                    <a:pt x="134" y="120"/>
                    <a:pt x="138" y="95"/>
                    <a:pt x="156" y="91"/>
                  </a:cubicBezTo>
                  <a:cubicBezTo>
                    <a:pt x="167" y="88"/>
                    <a:pt x="163" y="113"/>
                    <a:pt x="168" y="124"/>
                  </a:cubicBezTo>
                  <a:cubicBezTo>
                    <a:pt x="175" y="139"/>
                    <a:pt x="183" y="153"/>
                    <a:pt x="190" y="168"/>
                  </a:cubicBezTo>
                  <a:cubicBezTo>
                    <a:pt x="197" y="157"/>
                    <a:pt x="199" y="135"/>
                    <a:pt x="212" y="135"/>
                  </a:cubicBezTo>
                  <a:cubicBezTo>
                    <a:pt x="224" y="135"/>
                    <a:pt x="215" y="176"/>
                    <a:pt x="223" y="168"/>
                  </a:cubicBezTo>
                  <a:cubicBezTo>
                    <a:pt x="236" y="155"/>
                    <a:pt x="230" y="131"/>
                    <a:pt x="234" y="113"/>
                  </a:cubicBezTo>
                  <a:cubicBezTo>
                    <a:pt x="241" y="128"/>
                    <a:pt x="250" y="142"/>
                    <a:pt x="256" y="157"/>
                  </a:cubicBezTo>
                  <a:cubicBezTo>
                    <a:pt x="261" y="168"/>
                    <a:pt x="256" y="194"/>
                    <a:pt x="267" y="190"/>
                  </a:cubicBezTo>
                  <a:cubicBezTo>
                    <a:pt x="283" y="185"/>
                    <a:pt x="282" y="161"/>
                    <a:pt x="289" y="146"/>
                  </a:cubicBezTo>
                  <a:cubicBezTo>
                    <a:pt x="308" y="220"/>
                    <a:pt x="272" y="481"/>
                    <a:pt x="300" y="257"/>
                  </a:cubicBezTo>
                  <a:cubicBezTo>
                    <a:pt x="304" y="287"/>
                    <a:pt x="296" y="321"/>
                    <a:pt x="312" y="346"/>
                  </a:cubicBezTo>
                  <a:cubicBezTo>
                    <a:pt x="319" y="357"/>
                    <a:pt x="329" y="324"/>
                    <a:pt x="334" y="312"/>
                  </a:cubicBezTo>
                  <a:cubicBezTo>
                    <a:pt x="340" y="298"/>
                    <a:pt x="341" y="283"/>
                    <a:pt x="345" y="268"/>
                  </a:cubicBezTo>
                  <a:cubicBezTo>
                    <a:pt x="348" y="257"/>
                    <a:pt x="368" y="235"/>
                    <a:pt x="356" y="235"/>
                  </a:cubicBezTo>
                  <a:cubicBezTo>
                    <a:pt x="340" y="235"/>
                    <a:pt x="334" y="257"/>
                    <a:pt x="323" y="268"/>
                  </a:cubicBezTo>
                  <a:cubicBezTo>
                    <a:pt x="315" y="261"/>
                    <a:pt x="302" y="256"/>
                    <a:pt x="300" y="246"/>
                  </a:cubicBezTo>
                  <a:cubicBezTo>
                    <a:pt x="298" y="235"/>
                    <a:pt x="300" y="213"/>
                    <a:pt x="312" y="213"/>
                  </a:cubicBezTo>
                  <a:cubicBezTo>
                    <a:pt x="325" y="213"/>
                    <a:pt x="329" y="234"/>
                    <a:pt x="334" y="246"/>
                  </a:cubicBezTo>
                  <a:cubicBezTo>
                    <a:pt x="343" y="267"/>
                    <a:pt x="356" y="312"/>
                    <a:pt x="356" y="312"/>
                  </a:cubicBezTo>
                  <a:cubicBezTo>
                    <a:pt x="360" y="297"/>
                    <a:pt x="355" y="277"/>
                    <a:pt x="367" y="268"/>
                  </a:cubicBezTo>
                  <a:cubicBezTo>
                    <a:pt x="391" y="250"/>
                    <a:pt x="419" y="307"/>
                    <a:pt x="422" y="312"/>
                  </a:cubicBezTo>
                  <a:cubicBezTo>
                    <a:pt x="457" y="207"/>
                    <a:pt x="444" y="223"/>
                    <a:pt x="444" y="368"/>
                  </a:cubicBezTo>
                </a:path>
              </a:pathLst>
            </a:custGeom>
            <a:noFill/>
            <a:ln w="476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195" name="Freeform 83"/>
            <p:cNvSpPr>
              <a:spLocks/>
            </p:cNvSpPr>
            <p:nvPr/>
          </p:nvSpPr>
          <p:spPr bwMode="auto">
            <a:xfrm>
              <a:off x="1270" y="960"/>
              <a:ext cx="458" cy="625"/>
            </a:xfrm>
            <a:custGeom>
              <a:avLst/>
              <a:gdLst>
                <a:gd name="T0" fmla="*/ 68 w 457"/>
                <a:gd name="T1" fmla="*/ 10 h 481"/>
                <a:gd name="T2" fmla="*/ 79 w 457"/>
                <a:gd name="T3" fmla="*/ 1077 h 481"/>
                <a:gd name="T4" fmla="*/ 112 w 457"/>
                <a:gd name="T5" fmla="*/ 543 h 481"/>
                <a:gd name="T6" fmla="*/ 145 w 457"/>
                <a:gd name="T7" fmla="*/ 596 h 481"/>
                <a:gd name="T8" fmla="*/ 112 w 457"/>
                <a:gd name="T9" fmla="*/ 704 h 481"/>
                <a:gd name="T10" fmla="*/ 123 w 457"/>
                <a:gd name="T11" fmla="*/ 438 h 481"/>
                <a:gd name="T12" fmla="*/ 156 w 457"/>
                <a:gd name="T13" fmla="*/ 492 h 481"/>
                <a:gd name="T14" fmla="*/ 179 w 457"/>
                <a:gd name="T15" fmla="*/ 1077 h 481"/>
                <a:gd name="T16" fmla="*/ 201 w 457"/>
                <a:gd name="T17" fmla="*/ 807 h 481"/>
                <a:gd name="T18" fmla="*/ 245 w 457"/>
                <a:gd name="T19" fmla="*/ 647 h 481"/>
                <a:gd name="T20" fmla="*/ 267 w 457"/>
                <a:gd name="T21" fmla="*/ 334 h 481"/>
                <a:gd name="T22" fmla="*/ 256 w 457"/>
                <a:gd name="T23" fmla="*/ 1129 h 481"/>
                <a:gd name="T24" fmla="*/ 234 w 457"/>
                <a:gd name="T25" fmla="*/ 807 h 481"/>
                <a:gd name="T26" fmla="*/ 201 w 457"/>
                <a:gd name="T27" fmla="*/ 864 h 481"/>
                <a:gd name="T28" fmla="*/ 168 w 457"/>
                <a:gd name="T29" fmla="*/ 969 h 481"/>
                <a:gd name="T30" fmla="*/ 145 w 457"/>
                <a:gd name="T31" fmla="*/ 647 h 481"/>
                <a:gd name="T32" fmla="*/ 79 w 457"/>
                <a:gd name="T33" fmla="*/ 543 h 481"/>
                <a:gd name="T34" fmla="*/ 12 w 457"/>
                <a:gd name="T35" fmla="*/ 704 h 481"/>
                <a:gd name="T36" fmla="*/ 57 w 457"/>
                <a:gd name="T37" fmla="*/ 755 h 481"/>
                <a:gd name="T38" fmla="*/ 79 w 457"/>
                <a:gd name="T39" fmla="*/ 915 h 481"/>
                <a:gd name="T40" fmla="*/ 123 w 457"/>
                <a:gd name="T41" fmla="*/ 647 h 481"/>
                <a:gd name="T42" fmla="*/ 156 w 457"/>
                <a:gd name="T43" fmla="*/ 438 h 481"/>
                <a:gd name="T44" fmla="*/ 168 w 457"/>
                <a:gd name="T45" fmla="*/ 596 h 481"/>
                <a:gd name="T46" fmla="*/ 190 w 457"/>
                <a:gd name="T47" fmla="*/ 807 h 481"/>
                <a:gd name="T48" fmla="*/ 212 w 457"/>
                <a:gd name="T49" fmla="*/ 647 h 481"/>
                <a:gd name="T50" fmla="*/ 223 w 457"/>
                <a:gd name="T51" fmla="*/ 807 h 481"/>
                <a:gd name="T52" fmla="*/ 234 w 457"/>
                <a:gd name="T53" fmla="*/ 543 h 481"/>
                <a:gd name="T54" fmla="*/ 256 w 457"/>
                <a:gd name="T55" fmla="*/ 755 h 481"/>
                <a:gd name="T56" fmla="*/ 267 w 457"/>
                <a:gd name="T57" fmla="*/ 915 h 481"/>
                <a:gd name="T58" fmla="*/ 289 w 457"/>
                <a:gd name="T59" fmla="*/ 704 h 481"/>
                <a:gd name="T60" fmla="*/ 300 w 457"/>
                <a:gd name="T61" fmla="*/ 1237 h 481"/>
                <a:gd name="T62" fmla="*/ 312 w 457"/>
                <a:gd name="T63" fmla="*/ 1668 h 481"/>
                <a:gd name="T64" fmla="*/ 334 w 457"/>
                <a:gd name="T65" fmla="*/ 1498 h 481"/>
                <a:gd name="T66" fmla="*/ 345 w 457"/>
                <a:gd name="T67" fmla="*/ 1288 h 481"/>
                <a:gd name="T68" fmla="*/ 356 w 457"/>
                <a:gd name="T69" fmla="*/ 1129 h 481"/>
                <a:gd name="T70" fmla="*/ 323 w 457"/>
                <a:gd name="T71" fmla="*/ 1288 h 481"/>
                <a:gd name="T72" fmla="*/ 300 w 457"/>
                <a:gd name="T73" fmla="*/ 1186 h 481"/>
                <a:gd name="T74" fmla="*/ 312 w 457"/>
                <a:gd name="T75" fmla="*/ 1027 h 481"/>
                <a:gd name="T76" fmla="*/ 334 w 457"/>
                <a:gd name="T77" fmla="*/ 1186 h 481"/>
                <a:gd name="T78" fmla="*/ 356 w 457"/>
                <a:gd name="T79" fmla="*/ 1498 h 481"/>
                <a:gd name="T80" fmla="*/ 367 w 457"/>
                <a:gd name="T81" fmla="*/ 1288 h 481"/>
                <a:gd name="T82" fmla="*/ 422 w 457"/>
                <a:gd name="T83" fmla="*/ 1498 h 481"/>
                <a:gd name="T84" fmla="*/ 444 w 457"/>
                <a:gd name="T85" fmla="*/ 1771 h 4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7"/>
                <a:gd name="T130" fmla="*/ 0 h 481"/>
                <a:gd name="T131" fmla="*/ 457 w 457"/>
                <a:gd name="T132" fmla="*/ 481 h 4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7" h="481">
                  <a:moveTo>
                    <a:pt x="68" y="2"/>
                  </a:moveTo>
                  <a:cubicBezTo>
                    <a:pt x="72" y="76"/>
                    <a:pt x="64" y="152"/>
                    <a:pt x="79" y="224"/>
                  </a:cubicBezTo>
                  <a:cubicBezTo>
                    <a:pt x="82" y="238"/>
                    <a:pt x="111" y="119"/>
                    <a:pt x="112" y="113"/>
                  </a:cubicBezTo>
                  <a:cubicBezTo>
                    <a:pt x="123" y="117"/>
                    <a:pt x="145" y="112"/>
                    <a:pt x="145" y="124"/>
                  </a:cubicBezTo>
                  <a:cubicBezTo>
                    <a:pt x="145" y="137"/>
                    <a:pt x="119" y="157"/>
                    <a:pt x="112" y="146"/>
                  </a:cubicBezTo>
                  <a:cubicBezTo>
                    <a:pt x="102" y="130"/>
                    <a:pt x="119" y="109"/>
                    <a:pt x="123" y="91"/>
                  </a:cubicBezTo>
                  <a:cubicBezTo>
                    <a:pt x="134" y="95"/>
                    <a:pt x="149" y="93"/>
                    <a:pt x="156" y="102"/>
                  </a:cubicBezTo>
                  <a:cubicBezTo>
                    <a:pt x="182" y="134"/>
                    <a:pt x="173" y="183"/>
                    <a:pt x="179" y="224"/>
                  </a:cubicBezTo>
                  <a:cubicBezTo>
                    <a:pt x="186" y="205"/>
                    <a:pt x="189" y="184"/>
                    <a:pt x="201" y="168"/>
                  </a:cubicBezTo>
                  <a:cubicBezTo>
                    <a:pt x="212" y="153"/>
                    <a:pt x="235" y="150"/>
                    <a:pt x="245" y="135"/>
                  </a:cubicBezTo>
                  <a:cubicBezTo>
                    <a:pt x="258" y="116"/>
                    <a:pt x="267" y="69"/>
                    <a:pt x="267" y="69"/>
                  </a:cubicBezTo>
                  <a:cubicBezTo>
                    <a:pt x="263" y="124"/>
                    <a:pt x="274" y="182"/>
                    <a:pt x="256" y="235"/>
                  </a:cubicBezTo>
                  <a:cubicBezTo>
                    <a:pt x="249" y="257"/>
                    <a:pt x="234" y="168"/>
                    <a:pt x="234" y="168"/>
                  </a:cubicBezTo>
                  <a:cubicBezTo>
                    <a:pt x="223" y="172"/>
                    <a:pt x="211" y="174"/>
                    <a:pt x="201" y="179"/>
                  </a:cubicBezTo>
                  <a:cubicBezTo>
                    <a:pt x="189" y="185"/>
                    <a:pt x="179" y="210"/>
                    <a:pt x="168" y="202"/>
                  </a:cubicBezTo>
                  <a:cubicBezTo>
                    <a:pt x="149" y="187"/>
                    <a:pt x="145" y="135"/>
                    <a:pt x="145" y="135"/>
                  </a:cubicBezTo>
                  <a:cubicBezTo>
                    <a:pt x="67" y="161"/>
                    <a:pt x="161" y="140"/>
                    <a:pt x="79" y="113"/>
                  </a:cubicBezTo>
                  <a:cubicBezTo>
                    <a:pt x="64" y="108"/>
                    <a:pt x="19" y="141"/>
                    <a:pt x="12" y="146"/>
                  </a:cubicBezTo>
                  <a:cubicBezTo>
                    <a:pt x="41" y="227"/>
                    <a:pt x="0" y="146"/>
                    <a:pt x="57" y="157"/>
                  </a:cubicBezTo>
                  <a:cubicBezTo>
                    <a:pt x="70" y="160"/>
                    <a:pt x="72" y="179"/>
                    <a:pt x="79" y="190"/>
                  </a:cubicBezTo>
                  <a:cubicBezTo>
                    <a:pt x="96" y="0"/>
                    <a:pt x="77" y="66"/>
                    <a:pt x="123" y="135"/>
                  </a:cubicBezTo>
                  <a:cubicBezTo>
                    <a:pt x="134" y="120"/>
                    <a:pt x="138" y="95"/>
                    <a:pt x="156" y="91"/>
                  </a:cubicBezTo>
                  <a:cubicBezTo>
                    <a:pt x="167" y="88"/>
                    <a:pt x="163" y="113"/>
                    <a:pt x="168" y="124"/>
                  </a:cubicBezTo>
                  <a:cubicBezTo>
                    <a:pt x="175" y="139"/>
                    <a:pt x="183" y="153"/>
                    <a:pt x="190" y="168"/>
                  </a:cubicBezTo>
                  <a:cubicBezTo>
                    <a:pt x="197" y="157"/>
                    <a:pt x="199" y="135"/>
                    <a:pt x="212" y="135"/>
                  </a:cubicBezTo>
                  <a:cubicBezTo>
                    <a:pt x="224" y="135"/>
                    <a:pt x="215" y="176"/>
                    <a:pt x="223" y="168"/>
                  </a:cubicBezTo>
                  <a:cubicBezTo>
                    <a:pt x="236" y="155"/>
                    <a:pt x="230" y="131"/>
                    <a:pt x="234" y="113"/>
                  </a:cubicBezTo>
                  <a:cubicBezTo>
                    <a:pt x="241" y="128"/>
                    <a:pt x="250" y="142"/>
                    <a:pt x="256" y="157"/>
                  </a:cubicBezTo>
                  <a:cubicBezTo>
                    <a:pt x="261" y="168"/>
                    <a:pt x="256" y="194"/>
                    <a:pt x="267" y="190"/>
                  </a:cubicBezTo>
                  <a:cubicBezTo>
                    <a:pt x="283" y="185"/>
                    <a:pt x="282" y="161"/>
                    <a:pt x="289" y="146"/>
                  </a:cubicBezTo>
                  <a:cubicBezTo>
                    <a:pt x="308" y="220"/>
                    <a:pt x="272" y="481"/>
                    <a:pt x="300" y="257"/>
                  </a:cubicBezTo>
                  <a:cubicBezTo>
                    <a:pt x="304" y="287"/>
                    <a:pt x="296" y="321"/>
                    <a:pt x="312" y="346"/>
                  </a:cubicBezTo>
                  <a:cubicBezTo>
                    <a:pt x="319" y="357"/>
                    <a:pt x="329" y="324"/>
                    <a:pt x="334" y="312"/>
                  </a:cubicBezTo>
                  <a:cubicBezTo>
                    <a:pt x="340" y="298"/>
                    <a:pt x="341" y="283"/>
                    <a:pt x="345" y="268"/>
                  </a:cubicBezTo>
                  <a:cubicBezTo>
                    <a:pt x="348" y="257"/>
                    <a:pt x="368" y="235"/>
                    <a:pt x="356" y="235"/>
                  </a:cubicBezTo>
                  <a:cubicBezTo>
                    <a:pt x="340" y="235"/>
                    <a:pt x="334" y="257"/>
                    <a:pt x="323" y="268"/>
                  </a:cubicBezTo>
                  <a:cubicBezTo>
                    <a:pt x="315" y="261"/>
                    <a:pt x="302" y="256"/>
                    <a:pt x="300" y="246"/>
                  </a:cubicBezTo>
                  <a:cubicBezTo>
                    <a:pt x="298" y="235"/>
                    <a:pt x="300" y="213"/>
                    <a:pt x="312" y="213"/>
                  </a:cubicBezTo>
                  <a:cubicBezTo>
                    <a:pt x="325" y="213"/>
                    <a:pt x="329" y="234"/>
                    <a:pt x="334" y="246"/>
                  </a:cubicBezTo>
                  <a:cubicBezTo>
                    <a:pt x="343" y="267"/>
                    <a:pt x="356" y="312"/>
                    <a:pt x="356" y="312"/>
                  </a:cubicBezTo>
                  <a:cubicBezTo>
                    <a:pt x="360" y="297"/>
                    <a:pt x="355" y="277"/>
                    <a:pt x="367" y="268"/>
                  </a:cubicBezTo>
                  <a:cubicBezTo>
                    <a:pt x="391" y="250"/>
                    <a:pt x="419" y="307"/>
                    <a:pt x="422" y="312"/>
                  </a:cubicBezTo>
                  <a:cubicBezTo>
                    <a:pt x="457" y="207"/>
                    <a:pt x="444" y="223"/>
                    <a:pt x="444" y="368"/>
                  </a:cubicBezTo>
                </a:path>
              </a:pathLst>
            </a:custGeom>
            <a:noFill/>
            <a:ln w="476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196" name="Freeform 84"/>
            <p:cNvSpPr>
              <a:spLocks/>
            </p:cNvSpPr>
            <p:nvPr/>
          </p:nvSpPr>
          <p:spPr bwMode="auto">
            <a:xfrm>
              <a:off x="1487" y="960"/>
              <a:ext cx="289" cy="625"/>
            </a:xfrm>
            <a:custGeom>
              <a:avLst/>
              <a:gdLst>
                <a:gd name="T0" fmla="*/ 4 w 457"/>
                <a:gd name="T1" fmla="*/ 10 h 481"/>
                <a:gd name="T2" fmla="*/ 5 w 457"/>
                <a:gd name="T3" fmla="*/ 1077 h 481"/>
                <a:gd name="T4" fmla="*/ 7 w 457"/>
                <a:gd name="T5" fmla="*/ 543 h 481"/>
                <a:gd name="T6" fmla="*/ 9 w 457"/>
                <a:gd name="T7" fmla="*/ 596 h 481"/>
                <a:gd name="T8" fmla="*/ 7 w 457"/>
                <a:gd name="T9" fmla="*/ 704 h 481"/>
                <a:gd name="T10" fmla="*/ 8 w 457"/>
                <a:gd name="T11" fmla="*/ 438 h 481"/>
                <a:gd name="T12" fmla="*/ 10 w 457"/>
                <a:gd name="T13" fmla="*/ 492 h 481"/>
                <a:gd name="T14" fmla="*/ 11 w 457"/>
                <a:gd name="T15" fmla="*/ 1077 h 481"/>
                <a:gd name="T16" fmla="*/ 13 w 457"/>
                <a:gd name="T17" fmla="*/ 807 h 481"/>
                <a:gd name="T18" fmla="*/ 15 w 457"/>
                <a:gd name="T19" fmla="*/ 647 h 481"/>
                <a:gd name="T20" fmla="*/ 16 w 457"/>
                <a:gd name="T21" fmla="*/ 334 h 481"/>
                <a:gd name="T22" fmla="*/ 16 w 457"/>
                <a:gd name="T23" fmla="*/ 1129 h 481"/>
                <a:gd name="T24" fmla="*/ 14 w 457"/>
                <a:gd name="T25" fmla="*/ 807 h 481"/>
                <a:gd name="T26" fmla="*/ 13 w 457"/>
                <a:gd name="T27" fmla="*/ 864 h 481"/>
                <a:gd name="T28" fmla="*/ 10 w 457"/>
                <a:gd name="T29" fmla="*/ 969 h 481"/>
                <a:gd name="T30" fmla="*/ 9 w 457"/>
                <a:gd name="T31" fmla="*/ 647 h 481"/>
                <a:gd name="T32" fmla="*/ 5 w 457"/>
                <a:gd name="T33" fmla="*/ 543 h 481"/>
                <a:gd name="T34" fmla="*/ 1 w 457"/>
                <a:gd name="T35" fmla="*/ 704 h 481"/>
                <a:gd name="T36" fmla="*/ 4 w 457"/>
                <a:gd name="T37" fmla="*/ 755 h 481"/>
                <a:gd name="T38" fmla="*/ 5 w 457"/>
                <a:gd name="T39" fmla="*/ 915 h 481"/>
                <a:gd name="T40" fmla="*/ 8 w 457"/>
                <a:gd name="T41" fmla="*/ 647 h 481"/>
                <a:gd name="T42" fmla="*/ 10 w 457"/>
                <a:gd name="T43" fmla="*/ 438 h 481"/>
                <a:gd name="T44" fmla="*/ 10 w 457"/>
                <a:gd name="T45" fmla="*/ 596 h 481"/>
                <a:gd name="T46" fmla="*/ 12 w 457"/>
                <a:gd name="T47" fmla="*/ 807 h 481"/>
                <a:gd name="T48" fmla="*/ 13 w 457"/>
                <a:gd name="T49" fmla="*/ 647 h 481"/>
                <a:gd name="T50" fmla="*/ 14 w 457"/>
                <a:gd name="T51" fmla="*/ 807 h 481"/>
                <a:gd name="T52" fmla="*/ 14 w 457"/>
                <a:gd name="T53" fmla="*/ 543 h 481"/>
                <a:gd name="T54" fmla="*/ 16 w 457"/>
                <a:gd name="T55" fmla="*/ 755 h 481"/>
                <a:gd name="T56" fmla="*/ 16 w 457"/>
                <a:gd name="T57" fmla="*/ 915 h 481"/>
                <a:gd name="T58" fmla="*/ 18 w 457"/>
                <a:gd name="T59" fmla="*/ 704 h 481"/>
                <a:gd name="T60" fmla="*/ 19 w 457"/>
                <a:gd name="T61" fmla="*/ 1237 h 481"/>
                <a:gd name="T62" fmla="*/ 20 w 457"/>
                <a:gd name="T63" fmla="*/ 1668 h 481"/>
                <a:gd name="T64" fmla="*/ 21 w 457"/>
                <a:gd name="T65" fmla="*/ 1498 h 481"/>
                <a:gd name="T66" fmla="*/ 21 w 457"/>
                <a:gd name="T67" fmla="*/ 1288 h 481"/>
                <a:gd name="T68" fmla="*/ 22 w 457"/>
                <a:gd name="T69" fmla="*/ 1129 h 481"/>
                <a:gd name="T70" fmla="*/ 20 w 457"/>
                <a:gd name="T71" fmla="*/ 1288 h 481"/>
                <a:gd name="T72" fmla="*/ 19 w 457"/>
                <a:gd name="T73" fmla="*/ 1186 h 481"/>
                <a:gd name="T74" fmla="*/ 20 w 457"/>
                <a:gd name="T75" fmla="*/ 1027 h 481"/>
                <a:gd name="T76" fmla="*/ 21 w 457"/>
                <a:gd name="T77" fmla="*/ 1186 h 481"/>
                <a:gd name="T78" fmla="*/ 22 w 457"/>
                <a:gd name="T79" fmla="*/ 1498 h 481"/>
                <a:gd name="T80" fmla="*/ 23 w 457"/>
                <a:gd name="T81" fmla="*/ 1288 h 481"/>
                <a:gd name="T82" fmla="*/ 26 w 457"/>
                <a:gd name="T83" fmla="*/ 1498 h 481"/>
                <a:gd name="T84" fmla="*/ 28 w 457"/>
                <a:gd name="T85" fmla="*/ 1771 h 4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7"/>
                <a:gd name="T130" fmla="*/ 0 h 481"/>
                <a:gd name="T131" fmla="*/ 457 w 457"/>
                <a:gd name="T132" fmla="*/ 481 h 4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7" h="481">
                  <a:moveTo>
                    <a:pt x="68" y="2"/>
                  </a:moveTo>
                  <a:cubicBezTo>
                    <a:pt x="72" y="76"/>
                    <a:pt x="64" y="152"/>
                    <a:pt x="79" y="224"/>
                  </a:cubicBezTo>
                  <a:cubicBezTo>
                    <a:pt x="82" y="238"/>
                    <a:pt x="111" y="119"/>
                    <a:pt x="112" y="113"/>
                  </a:cubicBezTo>
                  <a:cubicBezTo>
                    <a:pt x="123" y="117"/>
                    <a:pt x="145" y="112"/>
                    <a:pt x="145" y="124"/>
                  </a:cubicBezTo>
                  <a:cubicBezTo>
                    <a:pt x="145" y="137"/>
                    <a:pt x="119" y="157"/>
                    <a:pt x="112" y="146"/>
                  </a:cubicBezTo>
                  <a:cubicBezTo>
                    <a:pt x="102" y="130"/>
                    <a:pt x="119" y="109"/>
                    <a:pt x="123" y="91"/>
                  </a:cubicBezTo>
                  <a:cubicBezTo>
                    <a:pt x="134" y="95"/>
                    <a:pt x="149" y="93"/>
                    <a:pt x="156" y="102"/>
                  </a:cubicBezTo>
                  <a:cubicBezTo>
                    <a:pt x="182" y="134"/>
                    <a:pt x="173" y="183"/>
                    <a:pt x="179" y="224"/>
                  </a:cubicBezTo>
                  <a:cubicBezTo>
                    <a:pt x="186" y="205"/>
                    <a:pt x="189" y="184"/>
                    <a:pt x="201" y="168"/>
                  </a:cubicBezTo>
                  <a:cubicBezTo>
                    <a:pt x="212" y="153"/>
                    <a:pt x="235" y="150"/>
                    <a:pt x="245" y="135"/>
                  </a:cubicBezTo>
                  <a:cubicBezTo>
                    <a:pt x="258" y="116"/>
                    <a:pt x="267" y="69"/>
                    <a:pt x="267" y="69"/>
                  </a:cubicBezTo>
                  <a:cubicBezTo>
                    <a:pt x="263" y="124"/>
                    <a:pt x="274" y="182"/>
                    <a:pt x="256" y="235"/>
                  </a:cubicBezTo>
                  <a:cubicBezTo>
                    <a:pt x="249" y="257"/>
                    <a:pt x="234" y="168"/>
                    <a:pt x="234" y="168"/>
                  </a:cubicBezTo>
                  <a:cubicBezTo>
                    <a:pt x="223" y="172"/>
                    <a:pt x="211" y="174"/>
                    <a:pt x="201" y="179"/>
                  </a:cubicBezTo>
                  <a:cubicBezTo>
                    <a:pt x="189" y="185"/>
                    <a:pt x="179" y="210"/>
                    <a:pt x="168" y="202"/>
                  </a:cubicBezTo>
                  <a:cubicBezTo>
                    <a:pt x="149" y="187"/>
                    <a:pt x="145" y="135"/>
                    <a:pt x="145" y="135"/>
                  </a:cubicBezTo>
                  <a:cubicBezTo>
                    <a:pt x="67" y="161"/>
                    <a:pt x="161" y="140"/>
                    <a:pt x="79" y="113"/>
                  </a:cubicBezTo>
                  <a:cubicBezTo>
                    <a:pt x="64" y="108"/>
                    <a:pt x="19" y="141"/>
                    <a:pt x="12" y="146"/>
                  </a:cubicBezTo>
                  <a:cubicBezTo>
                    <a:pt x="41" y="227"/>
                    <a:pt x="0" y="146"/>
                    <a:pt x="57" y="157"/>
                  </a:cubicBezTo>
                  <a:cubicBezTo>
                    <a:pt x="70" y="160"/>
                    <a:pt x="72" y="179"/>
                    <a:pt x="79" y="190"/>
                  </a:cubicBezTo>
                  <a:cubicBezTo>
                    <a:pt x="96" y="0"/>
                    <a:pt x="77" y="66"/>
                    <a:pt x="123" y="135"/>
                  </a:cubicBezTo>
                  <a:cubicBezTo>
                    <a:pt x="134" y="120"/>
                    <a:pt x="138" y="95"/>
                    <a:pt x="156" y="91"/>
                  </a:cubicBezTo>
                  <a:cubicBezTo>
                    <a:pt x="167" y="88"/>
                    <a:pt x="163" y="113"/>
                    <a:pt x="168" y="124"/>
                  </a:cubicBezTo>
                  <a:cubicBezTo>
                    <a:pt x="175" y="139"/>
                    <a:pt x="183" y="153"/>
                    <a:pt x="190" y="168"/>
                  </a:cubicBezTo>
                  <a:cubicBezTo>
                    <a:pt x="197" y="157"/>
                    <a:pt x="199" y="135"/>
                    <a:pt x="212" y="135"/>
                  </a:cubicBezTo>
                  <a:cubicBezTo>
                    <a:pt x="224" y="135"/>
                    <a:pt x="215" y="176"/>
                    <a:pt x="223" y="168"/>
                  </a:cubicBezTo>
                  <a:cubicBezTo>
                    <a:pt x="236" y="155"/>
                    <a:pt x="230" y="131"/>
                    <a:pt x="234" y="113"/>
                  </a:cubicBezTo>
                  <a:cubicBezTo>
                    <a:pt x="241" y="128"/>
                    <a:pt x="250" y="142"/>
                    <a:pt x="256" y="157"/>
                  </a:cubicBezTo>
                  <a:cubicBezTo>
                    <a:pt x="261" y="168"/>
                    <a:pt x="256" y="194"/>
                    <a:pt x="267" y="190"/>
                  </a:cubicBezTo>
                  <a:cubicBezTo>
                    <a:pt x="283" y="185"/>
                    <a:pt x="282" y="161"/>
                    <a:pt x="289" y="146"/>
                  </a:cubicBezTo>
                  <a:cubicBezTo>
                    <a:pt x="308" y="220"/>
                    <a:pt x="272" y="481"/>
                    <a:pt x="300" y="257"/>
                  </a:cubicBezTo>
                  <a:cubicBezTo>
                    <a:pt x="304" y="287"/>
                    <a:pt x="296" y="321"/>
                    <a:pt x="312" y="346"/>
                  </a:cubicBezTo>
                  <a:cubicBezTo>
                    <a:pt x="319" y="357"/>
                    <a:pt x="329" y="324"/>
                    <a:pt x="334" y="312"/>
                  </a:cubicBezTo>
                  <a:cubicBezTo>
                    <a:pt x="340" y="298"/>
                    <a:pt x="341" y="283"/>
                    <a:pt x="345" y="268"/>
                  </a:cubicBezTo>
                  <a:cubicBezTo>
                    <a:pt x="348" y="257"/>
                    <a:pt x="368" y="235"/>
                    <a:pt x="356" y="235"/>
                  </a:cubicBezTo>
                  <a:cubicBezTo>
                    <a:pt x="340" y="235"/>
                    <a:pt x="334" y="257"/>
                    <a:pt x="323" y="268"/>
                  </a:cubicBezTo>
                  <a:cubicBezTo>
                    <a:pt x="315" y="261"/>
                    <a:pt x="302" y="256"/>
                    <a:pt x="300" y="246"/>
                  </a:cubicBezTo>
                  <a:cubicBezTo>
                    <a:pt x="298" y="235"/>
                    <a:pt x="300" y="213"/>
                    <a:pt x="312" y="213"/>
                  </a:cubicBezTo>
                  <a:cubicBezTo>
                    <a:pt x="325" y="213"/>
                    <a:pt x="329" y="234"/>
                    <a:pt x="334" y="246"/>
                  </a:cubicBezTo>
                  <a:cubicBezTo>
                    <a:pt x="343" y="267"/>
                    <a:pt x="356" y="312"/>
                    <a:pt x="356" y="312"/>
                  </a:cubicBezTo>
                  <a:cubicBezTo>
                    <a:pt x="360" y="297"/>
                    <a:pt x="355" y="277"/>
                    <a:pt x="367" y="268"/>
                  </a:cubicBezTo>
                  <a:cubicBezTo>
                    <a:pt x="391" y="250"/>
                    <a:pt x="419" y="307"/>
                    <a:pt x="422" y="312"/>
                  </a:cubicBezTo>
                  <a:cubicBezTo>
                    <a:pt x="457" y="207"/>
                    <a:pt x="444" y="223"/>
                    <a:pt x="444" y="368"/>
                  </a:cubicBezTo>
                </a:path>
              </a:pathLst>
            </a:custGeom>
            <a:noFill/>
            <a:ln w="476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197" name="Freeform 85"/>
            <p:cNvSpPr>
              <a:spLocks/>
            </p:cNvSpPr>
            <p:nvPr/>
          </p:nvSpPr>
          <p:spPr bwMode="auto">
            <a:xfrm>
              <a:off x="1200" y="960"/>
              <a:ext cx="384" cy="625"/>
            </a:xfrm>
            <a:custGeom>
              <a:avLst/>
              <a:gdLst>
                <a:gd name="T0" fmla="*/ 24 w 457"/>
                <a:gd name="T1" fmla="*/ 10 h 481"/>
                <a:gd name="T2" fmla="*/ 28 w 457"/>
                <a:gd name="T3" fmla="*/ 1077 h 481"/>
                <a:gd name="T4" fmla="*/ 39 w 457"/>
                <a:gd name="T5" fmla="*/ 543 h 481"/>
                <a:gd name="T6" fmla="*/ 51 w 457"/>
                <a:gd name="T7" fmla="*/ 596 h 481"/>
                <a:gd name="T8" fmla="*/ 39 w 457"/>
                <a:gd name="T9" fmla="*/ 704 h 481"/>
                <a:gd name="T10" fmla="*/ 43 w 457"/>
                <a:gd name="T11" fmla="*/ 438 h 481"/>
                <a:gd name="T12" fmla="*/ 55 w 457"/>
                <a:gd name="T13" fmla="*/ 492 h 481"/>
                <a:gd name="T14" fmla="*/ 63 w 457"/>
                <a:gd name="T15" fmla="*/ 1077 h 481"/>
                <a:gd name="T16" fmla="*/ 71 w 457"/>
                <a:gd name="T17" fmla="*/ 807 h 481"/>
                <a:gd name="T18" fmla="*/ 87 w 457"/>
                <a:gd name="T19" fmla="*/ 647 h 481"/>
                <a:gd name="T20" fmla="*/ 94 w 457"/>
                <a:gd name="T21" fmla="*/ 334 h 481"/>
                <a:gd name="T22" fmla="*/ 91 w 457"/>
                <a:gd name="T23" fmla="*/ 1129 h 481"/>
                <a:gd name="T24" fmla="*/ 82 w 457"/>
                <a:gd name="T25" fmla="*/ 807 h 481"/>
                <a:gd name="T26" fmla="*/ 71 w 457"/>
                <a:gd name="T27" fmla="*/ 864 h 481"/>
                <a:gd name="T28" fmla="*/ 59 w 457"/>
                <a:gd name="T29" fmla="*/ 969 h 481"/>
                <a:gd name="T30" fmla="*/ 51 w 457"/>
                <a:gd name="T31" fmla="*/ 647 h 481"/>
                <a:gd name="T32" fmla="*/ 28 w 457"/>
                <a:gd name="T33" fmla="*/ 543 h 481"/>
                <a:gd name="T34" fmla="*/ 4 w 457"/>
                <a:gd name="T35" fmla="*/ 704 h 481"/>
                <a:gd name="T36" fmla="*/ 20 w 457"/>
                <a:gd name="T37" fmla="*/ 755 h 481"/>
                <a:gd name="T38" fmla="*/ 28 w 457"/>
                <a:gd name="T39" fmla="*/ 915 h 481"/>
                <a:gd name="T40" fmla="*/ 43 w 457"/>
                <a:gd name="T41" fmla="*/ 647 h 481"/>
                <a:gd name="T42" fmla="*/ 55 w 457"/>
                <a:gd name="T43" fmla="*/ 438 h 481"/>
                <a:gd name="T44" fmla="*/ 59 w 457"/>
                <a:gd name="T45" fmla="*/ 596 h 481"/>
                <a:gd name="T46" fmla="*/ 67 w 457"/>
                <a:gd name="T47" fmla="*/ 807 h 481"/>
                <a:gd name="T48" fmla="*/ 75 w 457"/>
                <a:gd name="T49" fmla="*/ 647 h 481"/>
                <a:gd name="T50" fmla="*/ 78 w 457"/>
                <a:gd name="T51" fmla="*/ 807 h 481"/>
                <a:gd name="T52" fmla="*/ 82 w 457"/>
                <a:gd name="T53" fmla="*/ 543 h 481"/>
                <a:gd name="T54" fmla="*/ 91 w 457"/>
                <a:gd name="T55" fmla="*/ 755 h 481"/>
                <a:gd name="T56" fmla="*/ 94 w 457"/>
                <a:gd name="T57" fmla="*/ 915 h 481"/>
                <a:gd name="T58" fmla="*/ 102 w 457"/>
                <a:gd name="T59" fmla="*/ 704 h 481"/>
                <a:gd name="T60" fmla="*/ 106 w 457"/>
                <a:gd name="T61" fmla="*/ 1237 h 481"/>
                <a:gd name="T62" fmla="*/ 109 w 457"/>
                <a:gd name="T63" fmla="*/ 1668 h 481"/>
                <a:gd name="T64" fmla="*/ 117 w 457"/>
                <a:gd name="T65" fmla="*/ 1498 h 481"/>
                <a:gd name="T66" fmla="*/ 122 w 457"/>
                <a:gd name="T67" fmla="*/ 1288 h 481"/>
                <a:gd name="T68" fmla="*/ 125 w 457"/>
                <a:gd name="T69" fmla="*/ 1129 h 481"/>
                <a:gd name="T70" fmla="*/ 113 w 457"/>
                <a:gd name="T71" fmla="*/ 1288 h 481"/>
                <a:gd name="T72" fmla="*/ 106 w 457"/>
                <a:gd name="T73" fmla="*/ 1186 h 481"/>
                <a:gd name="T74" fmla="*/ 109 w 457"/>
                <a:gd name="T75" fmla="*/ 1027 h 481"/>
                <a:gd name="T76" fmla="*/ 117 w 457"/>
                <a:gd name="T77" fmla="*/ 1186 h 481"/>
                <a:gd name="T78" fmla="*/ 125 w 457"/>
                <a:gd name="T79" fmla="*/ 1498 h 481"/>
                <a:gd name="T80" fmla="*/ 129 w 457"/>
                <a:gd name="T81" fmla="*/ 1288 h 481"/>
                <a:gd name="T82" fmla="*/ 148 w 457"/>
                <a:gd name="T83" fmla="*/ 1498 h 481"/>
                <a:gd name="T84" fmla="*/ 156 w 457"/>
                <a:gd name="T85" fmla="*/ 1771 h 4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7"/>
                <a:gd name="T130" fmla="*/ 0 h 481"/>
                <a:gd name="T131" fmla="*/ 457 w 457"/>
                <a:gd name="T132" fmla="*/ 481 h 4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7" h="481">
                  <a:moveTo>
                    <a:pt x="68" y="2"/>
                  </a:moveTo>
                  <a:cubicBezTo>
                    <a:pt x="72" y="76"/>
                    <a:pt x="64" y="152"/>
                    <a:pt x="79" y="224"/>
                  </a:cubicBezTo>
                  <a:cubicBezTo>
                    <a:pt x="82" y="238"/>
                    <a:pt x="111" y="119"/>
                    <a:pt x="112" y="113"/>
                  </a:cubicBezTo>
                  <a:cubicBezTo>
                    <a:pt x="123" y="117"/>
                    <a:pt x="145" y="112"/>
                    <a:pt x="145" y="124"/>
                  </a:cubicBezTo>
                  <a:cubicBezTo>
                    <a:pt x="145" y="137"/>
                    <a:pt x="119" y="157"/>
                    <a:pt x="112" y="146"/>
                  </a:cubicBezTo>
                  <a:cubicBezTo>
                    <a:pt x="102" y="130"/>
                    <a:pt x="119" y="109"/>
                    <a:pt x="123" y="91"/>
                  </a:cubicBezTo>
                  <a:cubicBezTo>
                    <a:pt x="134" y="95"/>
                    <a:pt x="149" y="93"/>
                    <a:pt x="156" y="102"/>
                  </a:cubicBezTo>
                  <a:cubicBezTo>
                    <a:pt x="182" y="134"/>
                    <a:pt x="173" y="183"/>
                    <a:pt x="179" y="224"/>
                  </a:cubicBezTo>
                  <a:cubicBezTo>
                    <a:pt x="186" y="205"/>
                    <a:pt x="189" y="184"/>
                    <a:pt x="201" y="168"/>
                  </a:cubicBezTo>
                  <a:cubicBezTo>
                    <a:pt x="212" y="153"/>
                    <a:pt x="235" y="150"/>
                    <a:pt x="245" y="135"/>
                  </a:cubicBezTo>
                  <a:cubicBezTo>
                    <a:pt x="258" y="116"/>
                    <a:pt x="267" y="69"/>
                    <a:pt x="267" y="69"/>
                  </a:cubicBezTo>
                  <a:cubicBezTo>
                    <a:pt x="263" y="124"/>
                    <a:pt x="274" y="182"/>
                    <a:pt x="256" y="235"/>
                  </a:cubicBezTo>
                  <a:cubicBezTo>
                    <a:pt x="249" y="257"/>
                    <a:pt x="234" y="168"/>
                    <a:pt x="234" y="168"/>
                  </a:cubicBezTo>
                  <a:cubicBezTo>
                    <a:pt x="223" y="172"/>
                    <a:pt x="211" y="174"/>
                    <a:pt x="201" y="179"/>
                  </a:cubicBezTo>
                  <a:cubicBezTo>
                    <a:pt x="189" y="185"/>
                    <a:pt x="179" y="210"/>
                    <a:pt x="168" y="202"/>
                  </a:cubicBezTo>
                  <a:cubicBezTo>
                    <a:pt x="149" y="187"/>
                    <a:pt x="145" y="135"/>
                    <a:pt x="145" y="135"/>
                  </a:cubicBezTo>
                  <a:cubicBezTo>
                    <a:pt x="67" y="161"/>
                    <a:pt x="161" y="140"/>
                    <a:pt x="79" y="113"/>
                  </a:cubicBezTo>
                  <a:cubicBezTo>
                    <a:pt x="64" y="108"/>
                    <a:pt x="19" y="141"/>
                    <a:pt x="12" y="146"/>
                  </a:cubicBezTo>
                  <a:cubicBezTo>
                    <a:pt x="41" y="227"/>
                    <a:pt x="0" y="146"/>
                    <a:pt x="57" y="157"/>
                  </a:cubicBezTo>
                  <a:cubicBezTo>
                    <a:pt x="70" y="160"/>
                    <a:pt x="72" y="179"/>
                    <a:pt x="79" y="190"/>
                  </a:cubicBezTo>
                  <a:cubicBezTo>
                    <a:pt x="96" y="0"/>
                    <a:pt x="77" y="66"/>
                    <a:pt x="123" y="135"/>
                  </a:cubicBezTo>
                  <a:cubicBezTo>
                    <a:pt x="134" y="120"/>
                    <a:pt x="138" y="95"/>
                    <a:pt x="156" y="91"/>
                  </a:cubicBezTo>
                  <a:cubicBezTo>
                    <a:pt x="167" y="88"/>
                    <a:pt x="163" y="113"/>
                    <a:pt x="168" y="124"/>
                  </a:cubicBezTo>
                  <a:cubicBezTo>
                    <a:pt x="175" y="139"/>
                    <a:pt x="183" y="153"/>
                    <a:pt x="190" y="168"/>
                  </a:cubicBezTo>
                  <a:cubicBezTo>
                    <a:pt x="197" y="157"/>
                    <a:pt x="199" y="135"/>
                    <a:pt x="212" y="135"/>
                  </a:cubicBezTo>
                  <a:cubicBezTo>
                    <a:pt x="224" y="135"/>
                    <a:pt x="215" y="176"/>
                    <a:pt x="223" y="168"/>
                  </a:cubicBezTo>
                  <a:cubicBezTo>
                    <a:pt x="236" y="155"/>
                    <a:pt x="230" y="131"/>
                    <a:pt x="234" y="113"/>
                  </a:cubicBezTo>
                  <a:cubicBezTo>
                    <a:pt x="241" y="128"/>
                    <a:pt x="250" y="142"/>
                    <a:pt x="256" y="157"/>
                  </a:cubicBezTo>
                  <a:cubicBezTo>
                    <a:pt x="261" y="168"/>
                    <a:pt x="256" y="194"/>
                    <a:pt x="267" y="190"/>
                  </a:cubicBezTo>
                  <a:cubicBezTo>
                    <a:pt x="283" y="185"/>
                    <a:pt x="282" y="161"/>
                    <a:pt x="289" y="146"/>
                  </a:cubicBezTo>
                  <a:cubicBezTo>
                    <a:pt x="308" y="220"/>
                    <a:pt x="272" y="481"/>
                    <a:pt x="300" y="257"/>
                  </a:cubicBezTo>
                  <a:cubicBezTo>
                    <a:pt x="304" y="287"/>
                    <a:pt x="296" y="321"/>
                    <a:pt x="312" y="346"/>
                  </a:cubicBezTo>
                  <a:cubicBezTo>
                    <a:pt x="319" y="357"/>
                    <a:pt x="329" y="324"/>
                    <a:pt x="334" y="312"/>
                  </a:cubicBezTo>
                  <a:cubicBezTo>
                    <a:pt x="340" y="298"/>
                    <a:pt x="341" y="283"/>
                    <a:pt x="345" y="268"/>
                  </a:cubicBezTo>
                  <a:cubicBezTo>
                    <a:pt x="348" y="257"/>
                    <a:pt x="368" y="235"/>
                    <a:pt x="356" y="235"/>
                  </a:cubicBezTo>
                  <a:cubicBezTo>
                    <a:pt x="340" y="235"/>
                    <a:pt x="334" y="257"/>
                    <a:pt x="323" y="268"/>
                  </a:cubicBezTo>
                  <a:cubicBezTo>
                    <a:pt x="315" y="261"/>
                    <a:pt x="302" y="256"/>
                    <a:pt x="300" y="246"/>
                  </a:cubicBezTo>
                  <a:cubicBezTo>
                    <a:pt x="298" y="235"/>
                    <a:pt x="300" y="213"/>
                    <a:pt x="312" y="213"/>
                  </a:cubicBezTo>
                  <a:cubicBezTo>
                    <a:pt x="325" y="213"/>
                    <a:pt x="329" y="234"/>
                    <a:pt x="334" y="246"/>
                  </a:cubicBezTo>
                  <a:cubicBezTo>
                    <a:pt x="343" y="267"/>
                    <a:pt x="356" y="312"/>
                    <a:pt x="356" y="312"/>
                  </a:cubicBezTo>
                  <a:cubicBezTo>
                    <a:pt x="360" y="297"/>
                    <a:pt x="355" y="277"/>
                    <a:pt x="367" y="268"/>
                  </a:cubicBezTo>
                  <a:cubicBezTo>
                    <a:pt x="391" y="250"/>
                    <a:pt x="419" y="307"/>
                    <a:pt x="422" y="312"/>
                  </a:cubicBezTo>
                  <a:cubicBezTo>
                    <a:pt x="457" y="207"/>
                    <a:pt x="444" y="223"/>
                    <a:pt x="444" y="368"/>
                  </a:cubicBezTo>
                </a:path>
              </a:pathLst>
            </a:custGeom>
            <a:noFill/>
            <a:ln w="476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grpSp>
      <p:grpSp>
        <p:nvGrpSpPr>
          <p:cNvPr id="18442" name="Group 86"/>
          <p:cNvGrpSpPr>
            <a:grpSpLocks/>
          </p:cNvGrpSpPr>
          <p:nvPr/>
        </p:nvGrpSpPr>
        <p:grpSpPr bwMode="auto">
          <a:xfrm flipH="1">
            <a:off x="1571625" y="990600"/>
            <a:ext cx="608013" cy="604838"/>
            <a:chOff x="911" y="960"/>
            <a:chExt cx="865" cy="862"/>
          </a:xfrm>
        </p:grpSpPr>
        <p:sp>
          <p:nvSpPr>
            <p:cNvPr id="184" name="Freeform 87"/>
            <p:cNvSpPr>
              <a:spLocks/>
            </p:cNvSpPr>
            <p:nvPr/>
          </p:nvSpPr>
          <p:spPr bwMode="auto">
            <a:xfrm rot="1340100">
              <a:off x="911" y="1202"/>
              <a:ext cx="863" cy="620"/>
            </a:xfrm>
            <a:custGeom>
              <a:avLst/>
              <a:gdLst>
                <a:gd name="T0" fmla="*/ 141 w 862"/>
                <a:gd name="T1" fmla="*/ 62 h 621"/>
                <a:gd name="T2" fmla="*/ 31 w 862"/>
                <a:gd name="T3" fmla="*/ 161 h 621"/>
                <a:gd name="T4" fmla="*/ 75 w 862"/>
                <a:gd name="T5" fmla="*/ 461 h 621"/>
                <a:gd name="T6" fmla="*/ 480 w 862"/>
                <a:gd name="T7" fmla="*/ 615 h 621"/>
                <a:gd name="T8" fmla="*/ 776 w 862"/>
                <a:gd name="T9" fmla="*/ 495 h 621"/>
                <a:gd name="T10" fmla="*/ 839 w 862"/>
                <a:gd name="T11" fmla="*/ 173 h 621"/>
                <a:gd name="T12" fmla="*/ 640 w 862"/>
                <a:gd name="T13" fmla="*/ 17 h 621"/>
                <a:gd name="T14" fmla="*/ 463 w 862"/>
                <a:gd name="T15" fmla="*/ 73 h 621"/>
                <a:gd name="T16" fmla="*/ 141 w 862"/>
                <a:gd name="T17" fmla="*/ 62 h 6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2"/>
                <a:gd name="T28" fmla="*/ 0 h 621"/>
                <a:gd name="T29" fmla="*/ 862 w 862"/>
                <a:gd name="T30" fmla="*/ 621 h 6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2" h="621">
                  <a:moveTo>
                    <a:pt x="141" y="62"/>
                  </a:moveTo>
                  <a:cubicBezTo>
                    <a:pt x="69" y="77"/>
                    <a:pt x="42" y="95"/>
                    <a:pt x="31" y="161"/>
                  </a:cubicBezTo>
                  <a:cubicBezTo>
                    <a:pt x="20" y="227"/>
                    <a:pt x="0" y="385"/>
                    <a:pt x="75" y="461"/>
                  </a:cubicBezTo>
                  <a:cubicBezTo>
                    <a:pt x="150" y="537"/>
                    <a:pt x="363" y="609"/>
                    <a:pt x="480" y="615"/>
                  </a:cubicBezTo>
                  <a:cubicBezTo>
                    <a:pt x="597" y="621"/>
                    <a:pt x="716" y="569"/>
                    <a:pt x="776" y="495"/>
                  </a:cubicBezTo>
                  <a:cubicBezTo>
                    <a:pt x="836" y="421"/>
                    <a:pt x="862" y="253"/>
                    <a:pt x="839" y="173"/>
                  </a:cubicBezTo>
                  <a:cubicBezTo>
                    <a:pt x="816" y="93"/>
                    <a:pt x="703" y="34"/>
                    <a:pt x="640" y="17"/>
                  </a:cubicBezTo>
                  <a:cubicBezTo>
                    <a:pt x="577" y="0"/>
                    <a:pt x="546" y="66"/>
                    <a:pt x="463" y="73"/>
                  </a:cubicBezTo>
                  <a:cubicBezTo>
                    <a:pt x="380" y="80"/>
                    <a:pt x="213" y="47"/>
                    <a:pt x="141" y="62"/>
                  </a:cubicBezTo>
                  <a:close/>
                </a:path>
              </a:pathLst>
            </a:custGeom>
            <a:gradFill rotWithShape="0">
              <a:gsLst>
                <a:gs pos="0">
                  <a:srgbClr val="FFFFFF"/>
                </a:gs>
                <a:gs pos="100000">
                  <a:srgbClr val="CCCCFF"/>
                </a:gs>
              </a:gsLst>
              <a:path path="rect">
                <a:fillToRect l="50000" t="50000" r="50000" b="50000"/>
              </a:path>
            </a:gradFill>
            <a:ln w="9525">
              <a:solidFill>
                <a:srgbClr val="000000"/>
              </a:solidFill>
              <a:round/>
              <a:headEnd/>
              <a:tailEnd/>
            </a:ln>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grpSp>
          <p:nvGrpSpPr>
            <p:cNvPr id="18567" name="Group 88"/>
            <p:cNvGrpSpPr>
              <a:grpSpLocks/>
            </p:cNvGrpSpPr>
            <p:nvPr/>
          </p:nvGrpSpPr>
          <p:grpSpPr bwMode="auto">
            <a:xfrm>
              <a:off x="1488" y="1344"/>
              <a:ext cx="233" cy="200"/>
              <a:chOff x="2208" y="1584"/>
              <a:chExt cx="288" cy="336"/>
            </a:xfrm>
          </p:grpSpPr>
          <p:sp>
            <p:nvSpPr>
              <p:cNvPr id="18572" name="Oval 89"/>
              <p:cNvSpPr>
                <a:spLocks noChangeArrowheads="1"/>
              </p:cNvSpPr>
              <p:nvPr/>
            </p:nvSpPr>
            <p:spPr bwMode="auto">
              <a:xfrm>
                <a:off x="2207" y="1585"/>
                <a:ext cx="290" cy="334"/>
              </a:xfrm>
              <a:prstGeom prst="ellipse">
                <a:avLst/>
              </a:prstGeom>
              <a:solidFill>
                <a:srgbClr val="3333CC"/>
              </a:solidFill>
              <a:ln w="9525">
                <a:solidFill>
                  <a:srgbClr val="0000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sp>
            <p:nvSpPr>
              <p:cNvPr id="18573" name="Oval 90"/>
              <p:cNvSpPr>
                <a:spLocks noChangeArrowheads="1"/>
              </p:cNvSpPr>
              <p:nvPr/>
            </p:nvSpPr>
            <p:spPr bwMode="auto">
              <a:xfrm>
                <a:off x="2352" y="1680"/>
                <a:ext cx="98" cy="95"/>
              </a:xfrm>
              <a:prstGeom prst="ellipse">
                <a:avLst/>
              </a:prstGeom>
              <a:solidFill>
                <a:srgbClr val="FFFFFF"/>
              </a:solidFill>
              <a:ln w="9525">
                <a:solidFill>
                  <a:srgbClr val="0000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grpSp>
        <p:sp>
          <p:nvSpPr>
            <p:cNvPr id="186" name="Freeform 91"/>
            <p:cNvSpPr>
              <a:spLocks/>
            </p:cNvSpPr>
            <p:nvPr/>
          </p:nvSpPr>
          <p:spPr bwMode="auto">
            <a:xfrm>
              <a:off x="1056" y="960"/>
              <a:ext cx="384" cy="624"/>
            </a:xfrm>
            <a:custGeom>
              <a:avLst/>
              <a:gdLst>
                <a:gd name="T0" fmla="*/ 24 w 457"/>
                <a:gd name="T1" fmla="*/ 10 h 481"/>
                <a:gd name="T2" fmla="*/ 28 w 457"/>
                <a:gd name="T3" fmla="*/ 1077 h 481"/>
                <a:gd name="T4" fmla="*/ 39 w 457"/>
                <a:gd name="T5" fmla="*/ 543 h 481"/>
                <a:gd name="T6" fmla="*/ 51 w 457"/>
                <a:gd name="T7" fmla="*/ 596 h 481"/>
                <a:gd name="T8" fmla="*/ 39 w 457"/>
                <a:gd name="T9" fmla="*/ 704 h 481"/>
                <a:gd name="T10" fmla="*/ 43 w 457"/>
                <a:gd name="T11" fmla="*/ 438 h 481"/>
                <a:gd name="T12" fmla="*/ 55 w 457"/>
                <a:gd name="T13" fmla="*/ 492 h 481"/>
                <a:gd name="T14" fmla="*/ 63 w 457"/>
                <a:gd name="T15" fmla="*/ 1077 h 481"/>
                <a:gd name="T16" fmla="*/ 71 w 457"/>
                <a:gd name="T17" fmla="*/ 807 h 481"/>
                <a:gd name="T18" fmla="*/ 87 w 457"/>
                <a:gd name="T19" fmla="*/ 647 h 481"/>
                <a:gd name="T20" fmla="*/ 94 w 457"/>
                <a:gd name="T21" fmla="*/ 334 h 481"/>
                <a:gd name="T22" fmla="*/ 91 w 457"/>
                <a:gd name="T23" fmla="*/ 1129 h 481"/>
                <a:gd name="T24" fmla="*/ 82 w 457"/>
                <a:gd name="T25" fmla="*/ 807 h 481"/>
                <a:gd name="T26" fmla="*/ 71 w 457"/>
                <a:gd name="T27" fmla="*/ 864 h 481"/>
                <a:gd name="T28" fmla="*/ 59 w 457"/>
                <a:gd name="T29" fmla="*/ 969 h 481"/>
                <a:gd name="T30" fmla="*/ 51 w 457"/>
                <a:gd name="T31" fmla="*/ 647 h 481"/>
                <a:gd name="T32" fmla="*/ 28 w 457"/>
                <a:gd name="T33" fmla="*/ 543 h 481"/>
                <a:gd name="T34" fmla="*/ 4 w 457"/>
                <a:gd name="T35" fmla="*/ 704 h 481"/>
                <a:gd name="T36" fmla="*/ 20 w 457"/>
                <a:gd name="T37" fmla="*/ 755 h 481"/>
                <a:gd name="T38" fmla="*/ 28 w 457"/>
                <a:gd name="T39" fmla="*/ 915 h 481"/>
                <a:gd name="T40" fmla="*/ 43 w 457"/>
                <a:gd name="T41" fmla="*/ 647 h 481"/>
                <a:gd name="T42" fmla="*/ 55 w 457"/>
                <a:gd name="T43" fmla="*/ 438 h 481"/>
                <a:gd name="T44" fmla="*/ 59 w 457"/>
                <a:gd name="T45" fmla="*/ 596 h 481"/>
                <a:gd name="T46" fmla="*/ 67 w 457"/>
                <a:gd name="T47" fmla="*/ 807 h 481"/>
                <a:gd name="T48" fmla="*/ 75 w 457"/>
                <a:gd name="T49" fmla="*/ 647 h 481"/>
                <a:gd name="T50" fmla="*/ 78 w 457"/>
                <a:gd name="T51" fmla="*/ 807 h 481"/>
                <a:gd name="T52" fmla="*/ 82 w 457"/>
                <a:gd name="T53" fmla="*/ 543 h 481"/>
                <a:gd name="T54" fmla="*/ 91 w 457"/>
                <a:gd name="T55" fmla="*/ 755 h 481"/>
                <a:gd name="T56" fmla="*/ 94 w 457"/>
                <a:gd name="T57" fmla="*/ 915 h 481"/>
                <a:gd name="T58" fmla="*/ 102 w 457"/>
                <a:gd name="T59" fmla="*/ 704 h 481"/>
                <a:gd name="T60" fmla="*/ 106 w 457"/>
                <a:gd name="T61" fmla="*/ 1237 h 481"/>
                <a:gd name="T62" fmla="*/ 109 w 457"/>
                <a:gd name="T63" fmla="*/ 1668 h 481"/>
                <a:gd name="T64" fmla="*/ 117 w 457"/>
                <a:gd name="T65" fmla="*/ 1498 h 481"/>
                <a:gd name="T66" fmla="*/ 122 w 457"/>
                <a:gd name="T67" fmla="*/ 1288 h 481"/>
                <a:gd name="T68" fmla="*/ 125 w 457"/>
                <a:gd name="T69" fmla="*/ 1129 h 481"/>
                <a:gd name="T70" fmla="*/ 113 w 457"/>
                <a:gd name="T71" fmla="*/ 1288 h 481"/>
                <a:gd name="T72" fmla="*/ 106 w 457"/>
                <a:gd name="T73" fmla="*/ 1186 h 481"/>
                <a:gd name="T74" fmla="*/ 109 w 457"/>
                <a:gd name="T75" fmla="*/ 1027 h 481"/>
                <a:gd name="T76" fmla="*/ 117 w 457"/>
                <a:gd name="T77" fmla="*/ 1186 h 481"/>
                <a:gd name="T78" fmla="*/ 125 w 457"/>
                <a:gd name="T79" fmla="*/ 1498 h 481"/>
                <a:gd name="T80" fmla="*/ 129 w 457"/>
                <a:gd name="T81" fmla="*/ 1288 h 481"/>
                <a:gd name="T82" fmla="*/ 148 w 457"/>
                <a:gd name="T83" fmla="*/ 1498 h 481"/>
                <a:gd name="T84" fmla="*/ 156 w 457"/>
                <a:gd name="T85" fmla="*/ 1771 h 4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7"/>
                <a:gd name="T130" fmla="*/ 0 h 481"/>
                <a:gd name="T131" fmla="*/ 457 w 457"/>
                <a:gd name="T132" fmla="*/ 481 h 4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7" h="481">
                  <a:moveTo>
                    <a:pt x="68" y="2"/>
                  </a:moveTo>
                  <a:cubicBezTo>
                    <a:pt x="72" y="76"/>
                    <a:pt x="64" y="152"/>
                    <a:pt x="79" y="224"/>
                  </a:cubicBezTo>
                  <a:cubicBezTo>
                    <a:pt x="82" y="238"/>
                    <a:pt x="111" y="119"/>
                    <a:pt x="112" y="113"/>
                  </a:cubicBezTo>
                  <a:cubicBezTo>
                    <a:pt x="123" y="117"/>
                    <a:pt x="145" y="112"/>
                    <a:pt x="145" y="124"/>
                  </a:cubicBezTo>
                  <a:cubicBezTo>
                    <a:pt x="145" y="137"/>
                    <a:pt x="119" y="157"/>
                    <a:pt x="112" y="146"/>
                  </a:cubicBezTo>
                  <a:cubicBezTo>
                    <a:pt x="102" y="130"/>
                    <a:pt x="119" y="109"/>
                    <a:pt x="123" y="91"/>
                  </a:cubicBezTo>
                  <a:cubicBezTo>
                    <a:pt x="134" y="95"/>
                    <a:pt x="149" y="93"/>
                    <a:pt x="156" y="102"/>
                  </a:cubicBezTo>
                  <a:cubicBezTo>
                    <a:pt x="182" y="134"/>
                    <a:pt x="173" y="183"/>
                    <a:pt x="179" y="224"/>
                  </a:cubicBezTo>
                  <a:cubicBezTo>
                    <a:pt x="186" y="205"/>
                    <a:pt x="189" y="184"/>
                    <a:pt x="201" y="168"/>
                  </a:cubicBezTo>
                  <a:cubicBezTo>
                    <a:pt x="212" y="153"/>
                    <a:pt x="235" y="150"/>
                    <a:pt x="245" y="135"/>
                  </a:cubicBezTo>
                  <a:cubicBezTo>
                    <a:pt x="258" y="116"/>
                    <a:pt x="267" y="69"/>
                    <a:pt x="267" y="69"/>
                  </a:cubicBezTo>
                  <a:cubicBezTo>
                    <a:pt x="263" y="124"/>
                    <a:pt x="274" y="182"/>
                    <a:pt x="256" y="235"/>
                  </a:cubicBezTo>
                  <a:cubicBezTo>
                    <a:pt x="249" y="257"/>
                    <a:pt x="234" y="168"/>
                    <a:pt x="234" y="168"/>
                  </a:cubicBezTo>
                  <a:cubicBezTo>
                    <a:pt x="223" y="172"/>
                    <a:pt x="211" y="174"/>
                    <a:pt x="201" y="179"/>
                  </a:cubicBezTo>
                  <a:cubicBezTo>
                    <a:pt x="189" y="185"/>
                    <a:pt x="179" y="210"/>
                    <a:pt x="168" y="202"/>
                  </a:cubicBezTo>
                  <a:cubicBezTo>
                    <a:pt x="149" y="187"/>
                    <a:pt x="145" y="135"/>
                    <a:pt x="145" y="135"/>
                  </a:cubicBezTo>
                  <a:cubicBezTo>
                    <a:pt x="67" y="161"/>
                    <a:pt x="161" y="140"/>
                    <a:pt x="79" y="113"/>
                  </a:cubicBezTo>
                  <a:cubicBezTo>
                    <a:pt x="64" y="108"/>
                    <a:pt x="19" y="141"/>
                    <a:pt x="12" y="146"/>
                  </a:cubicBezTo>
                  <a:cubicBezTo>
                    <a:pt x="41" y="227"/>
                    <a:pt x="0" y="146"/>
                    <a:pt x="57" y="157"/>
                  </a:cubicBezTo>
                  <a:cubicBezTo>
                    <a:pt x="70" y="160"/>
                    <a:pt x="72" y="179"/>
                    <a:pt x="79" y="190"/>
                  </a:cubicBezTo>
                  <a:cubicBezTo>
                    <a:pt x="96" y="0"/>
                    <a:pt x="77" y="66"/>
                    <a:pt x="123" y="135"/>
                  </a:cubicBezTo>
                  <a:cubicBezTo>
                    <a:pt x="134" y="120"/>
                    <a:pt x="138" y="95"/>
                    <a:pt x="156" y="91"/>
                  </a:cubicBezTo>
                  <a:cubicBezTo>
                    <a:pt x="167" y="88"/>
                    <a:pt x="163" y="113"/>
                    <a:pt x="168" y="124"/>
                  </a:cubicBezTo>
                  <a:cubicBezTo>
                    <a:pt x="175" y="139"/>
                    <a:pt x="183" y="153"/>
                    <a:pt x="190" y="168"/>
                  </a:cubicBezTo>
                  <a:cubicBezTo>
                    <a:pt x="197" y="157"/>
                    <a:pt x="199" y="135"/>
                    <a:pt x="212" y="135"/>
                  </a:cubicBezTo>
                  <a:cubicBezTo>
                    <a:pt x="224" y="135"/>
                    <a:pt x="215" y="176"/>
                    <a:pt x="223" y="168"/>
                  </a:cubicBezTo>
                  <a:cubicBezTo>
                    <a:pt x="236" y="155"/>
                    <a:pt x="230" y="131"/>
                    <a:pt x="234" y="113"/>
                  </a:cubicBezTo>
                  <a:cubicBezTo>
                    <a:pt x="241" y="128"/>
                    <a:pt x="250" y="142"/>
                    <a:pt x="256" y="157"/>
                  </a:cubicBezTo>
                  <a:cubicBezTo>
                    <a:pt x="261" y="168"/>
                    <a:pt x="256" y="194"/>
                    <a:pt x="267" y="190"/>
                  </a:cubicBezTo>
                  <a:cubicBezTo>
                    <a:pt x="283" y="185"/>
                    <a:pt x="282" y="161"/>
                    <a:pt x="289" y="146"/>
                  </a:cubicBezTo>
                  <a:cubicBezTo>
                    <a:pt x="308" y="220"/>
                    <a:pt x="272" y="481"/>
                    <a:pt x="300" y="257"/>
                  </a:cubicBezTo>
                  <a:cubicBezTo>
                    <a:pt x="304" y="287"/>
                    <a:pt x="296" y="321"/>
                    <a:pt x="312" y="346"/>
                  </a:cubicBezTo>
                  <a:cubicBezTo>
                    <a:pt x="319" y="357"/>
                    <a:pt x="329" y="324"/>
                    <a:pt x="334" y="312"/>
                  </a:cubicBezTo>
                  <a:cubicBezTo>
                    <a:pt x="340" y="298"/>
                    <a:pt x="341" y="283"/>
                    <a:pt x="345" y="268"/>
                  </a:cubicBezTo>
                  <a:cubicBezTo>
                    <a:pt x="348" y="257"/>
                    <a:pt x="368" y="235"/>
                    <a:pt x="356" y="235"/>
                  </a:cubicBezTo>
                  <a:cubicBezTo>
                    <a:pt x="340" y="235"/>
                    <a:pt x="334" y="257"/>
                    <a:pt x="323" y="268"/>
                  </a:cubicBezTo>
                  <a:cubicBezTo>
                    <a:pt x="315" y="261"/>
                    <a:pt x="302" y="256"/>
                    <a:pt x="300" y="246"/>
                  </a:cubicBezTo>
                  <a:cubicBezTo>
                    <a:pt x="298" y="235"/>
                    <a:pt x="300" y="213"/>
                    <a:pt x="312" y="213"/>
                  </a:cubicBezTo>
                  <a:cubicBezTo>
                    <a:pt x="325" y="213"/>
                    <a:pt x="329" y="234"/>
                    <a:pt x="334" y="246"/>
                  </a:cubicBezTo>
                  <a:cubicBezTo>
                    <a:pt x="343" y="267"/>
                    <a:pt x="356" y="312"/>
                    <a:pt x="356" y="312"/>
                  </a:cubicBezTo>
                  <a:cubicBezTo>
                    <a:pt x="360" y="297"/>
                    <a:pt x="355" y="277"/>
                    <a:pt x="367" y="268"/>
                  </a:cubicBezTo>
                  <a:cubicBezTo>
                    <a:pt x="391" y="250"/>
                    <a:pt x="419" y="307"/>
                    <a:pt x="422" y="312"/>
                  </a:cubicBezTo>
                  <a:cubicBezTo>
                    <a:pt x="457" y="207"/>
                    <a:pt x="444" y="223"/>
                    <a:pt x="444" y="368"/>
                  </a:cubicBezTo>
                </a:path>
              </a:pathLst>
            </a:custGeom>
            <a:noFill/>
            <a:ln w="476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187" name="Freeform 92"/>
            <p:cNvSpPr>
              <a:spLocks/>
            </p:cNvSpPr>
            <p:nvPr/>
          </p:nvSpPr>
          <p:spPr bwMode="auto">
            <a:xfrm>
              <a:off x="1270" y="960"/>
              <a:ext cx="458" cy="624"/>
            </a:xfrm>
            <a:custGeom>
              <a:avLst/>
              <a:gdLst>
                <a:gd name="T0" fmla="*/ 68 w 457"/>
                <a:gd name="T1" fmla="*/ 10 h 481"/>
                <a:gd name="T2" fmla="*/ 79 w 457"/>
                <a:gd name="T3" fmla="*/ 1077 h 481"/>
                <a:gd name="T4" fmla="*/ 112 w 457"/>
                <a:gd name="T5" fmla="*/ 543 h 481"/>
                <a:gd name="T6" fmla="*/ 145 w 457"/>
                <a:gd name="T7" fmla="*/ 596 h 481"/>
                <a:gd name="T8" fmla="*/ 112 w 457"/>
                <a:gd name="T9" fmla="*/ 704 h 481"/>
                <a:gd name="T10" fmla="*/ 123 w 457"/>
                <a:gd name="T11" fmla="*/ 438 h 481"/>
                <a:gd name="T12" fmla="*/ 156 w 457"/>
                <a:gd name="T13" fmla="*/ 492 h 481"/>
                <a:gd name="T14" fmla="*/ 179 w 457"/>
                <a:gd name="T15" fmla="*/ 1077 h 481"/>
                <a:gd name="T16" fmla="*/ 201 w 457"/>
                <a:gd name="T17" fmla="*/ 807 h 481"/>
                <a:gd name="T18" fmla="*/ 245 w 457"/>
                <a:gd name="T19" fmla="*/ 647 h 481"/>
                <a:gd name="T20" fmla="*/ 267 w 457"/>
                <a:gd name="T21" fmla="*/ 334 h 481"/>
                <a:gd name="T22" fmla="*/ 256 w 457"/>
                <a:gd name="T23" fmla="*/ 1129 h 481"/>
                <a:gd name="T24" fmla="*/ 234 w 457"/>
                <a:gd name="T25" fmla="*/ 807 h 481"/>
                <a:gd name="T26" fmla="*/ 201 w 457"/>
                <a:gd name="T27" fmla="*/ 864 h 481"/>
                <a:gd name="T28" fmla="*/ 168 w 457"/>
                <a:gd name="T29" fmla="*/ 969 h 481"/>
                <a:gd name="T30" fmla="*/ 145 w 457"/>
                <a:gd name="T31" fmla="*/ 647 h 481"/>
                <a:gd name="T32" fmla="*/ 79 w 457"/>
                <a:gd name="T33" fmla="*/ 543 h 481"/>
                <a:gd name="T34" fmla="*/ 12 w 457"/>
                <a:gd name="T35" fmla="*/ 704 h 481"/>
                <a:gd name="T36" fmla="*/ 57 w 457"/>
                <a:gd name="T37" fmla="*/ 755 h 481"/>
                <a:gd name="T38" fmla="*/ 79 w 457"/>
                <a:gd name="T39" fmla="*/ 915 h 481"/>
                <a:gd name="T40" fmla="*/ 123 w 457"/>
                <a:gd name="T41" fmla="*/ 647 h 481"/>
                <a:gd name="T42" fmla="*/ 156 w 457"/>
                <a:gd name="T43" fmla="*/ 438 h 481"/>
                <a:gd name="T44" fmla="*/ 168 w 457"/>
                <a:gd name="T45" fmla="*/ 596 h 481"/>
                <a:gd name="T46" fmla="*/ 190 w 457"/>
                <a:gd name="T47" fmla="*/ 807 h 481"/>
                <a:gd name="T48" fmla="*/ 212 w 457"/>
                <a:gd name="T49" fmla="*/ 647 h 481"/>
                <a:gd name="T50" fmla="*/ 223 w 457"/>
                <a:gd name="T51" fmla="*/ 807 h 481"/>
                <a:gd name="T52" fmla="*/ 234 w 457"/>
                <a:gd name="T53" fmla="*/ 543 h 481"/>
                <a:gd name="T54" fmla="*/ 256 w 457"/>
                <a:gd name="T55" fmla="*/ 755 h 481"/>
                <a:gd name="T56" fmla="*/ 267 w 457"/>
                <a:gd name="T57" fmla="*/ 915 h 481"/>
                <a:gd name="T58" fmla="*/ 289 w 457"/>
                <a:gd name="T59" fmla="*/ 704 h 481"/>
                <a:gd name="T60" fmla="*/ 300 w 457"/>
                <a:gd name="T61" fmla="*/ 1237 h 481"/>
                <a:gd name="T62" fmla="*/ 312 w 457"/>
                <a:gd name="T63" fmla="*/ 1668 h 481"/>
                <a:gd name="T64" fmla="*/ 334 w 457"/>
                <a:gd name="T65" fmla="*/ 1498 h 481"/>
                <a:gd name="T66" fmla="*/ 345 w 457"/>
                <a:gd name="T67" fmla="*/ 1288 h 481"/>
                <a:gd name="T68" fmla="*/ 356 w 457"/>
                <a:gd name="T69" fmla="*/ 1129 h 481"/>
                <a:gd name="T70" fmla="*/ 323 w 457"/>
                <a:gd name="T71" fmla="*/ 1288 h 481"/>
                <a:gd name="T72" fmla="*/ 300 w 457"/>
                <a:gd name="T73" fmla="*/ 1186 h 481"/>
                <a:gd name="T74" fmla="*/ 312 w 457"/>
                <a:gd name="T75" fmla="*/ 1027 h 481"/>
                <a:gd name="T76" fmla="*/ 334 w 457"/>
                <a:gd name="T77" fmla="*/ 1186 h 481"/>
                <a:gd name="T78" fmla="*/ 356 w 457"/>
                <a:gd name="T79" fmla="*/ 1498 h 481"/>
                <a:gd name="T80" fmla="*/ 367 w 457"/>
                <a:gd name="T81" fmla="*/ 1288 h 481"/>
                <a:gd name="T82" fmla="*/ 422 w 457"/>
                <a:gd name="T83" fmla="*/ 1498 h 481"/>
                <a:gd name="T84" fmla="*/ 444 w 457"/>
                <a:gd name="T85" fmla="*/ 1771 h 4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7"/>
                <a:gd name="T130" fmla="*/ 0 h 481"/>
                <a:gd name="T131" fmla="*/ 457 w 457"/>
                <a:gd name="T132" fmla="*/ 481 h 4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7" h="481">
                  <a:moveTo>
                    <a:pt x="68" y="2"/>
                  </a:moveTo>
                  <a:cubicBezTo>
                    <a:pt x="72" y="76"/>
                    <a:pt x="64" y="152"/>
                    <a:pt x="79" y="224"/>
                  </a:cubicBezTo>
                  <a:cubicBezTo>
                    <a:pt x="82" y="238"/>
                    <a:pt x="111" y="119"/>
                    <a:pt x="112" y="113"/>
                  </a:cubicBezTo>
                  <a:cubicBezTo>
                    <a:pt x="123" y="117"/>
                    <a:pt x="145" y="112"/>
                    <a:pt x="145" y="124"/>
                  </a:cubicBezTo>
                  <a:cubicBezTo>
                    <a:pt x="145" y="137"/>
                    <a:pt x="119" y="157"/>
                    <a:pt x="112" y="146"/>
                  </a:cubicBezTo>
                  <a:cubicBezTo>
                    <a:pt x="102" y="130"/>
                    <a:pt x="119" y="109"/>
                    <a:pt x="123" y="91"/>
                  </a:cubicBezTo>
                  <a:cubicBezTo>
                    <a:pt x="134" y="95"/>
                    <a:pt x="149" y="93"/>
                    <a:pt x="156" y="102"/>
                  </a:cubicBezTo>
                  <a:cubicBezTo>
                    <a:pt x="182" y="134"/>
                    <a:pt x="173" y="183"/>
                    <a:pt x="179" y="224"/>
                  </a:cubicBezTo>
                  <a:cubicBezTo>
                    <a:pt x="186" y="205"/>
                    <a:pt x="189" y="184"/>
                    <a:pt x="201" y="168"/>
                  </a:cubicBezTo>
                  <a:cubicBezTo>
                    <a:pt x="212" y="153"/>
                    <a:pt x="235" y="150"/>
                    <a:pt x="245" y="135"/>
                  </a:cubicBezTo>
                  <a:cubicBezTo>
                    <a:pt x="258" y="116"/>
                    <a:pt x="267" y="69"/>
                    <a:pt x="267" y="69"/>
                  </a:cubicBezTo>
                  <a:cubicBezTo>
                    <a:pt x="263" y="124"/>
                    <a:pt x="274" y="182"/>
                    <a:pt x="256" y="235"/>
                  </a:cubicBezTo>
                  <a:cubicBezTo>
                    <a:pt x="249" y="257"/>
                    <a:pt x="234" y="168"/>
                    <a:pt x="234" y="168"/>
                  </a:cubicBezTo>
                  <a:cubicBezTo>
                    <a:pt x="223" y="172"/>
                    <a:pt x="211" y="174"/>
                    <a:pt x="201" y="179"/>
                  </a:cubicBezTo>
                  <a:cubicBezTo>
                    <a:pt x="189" y="185"/>
                    <a:pt x="179" y="210"/>
                    <a:pt x="168" y="202"/>
                  </a:cubicBezTo>
                  <a:cubicBezTo>
                    <a:pt x="149" y="187"/>
                    <a:pt x="145" y="135"/>
                    <a:pt x="145" y="135"/>
                  </a:cubicBezTo>
                  <a:cubicBezTo>
                    <a:pt x="67" y="161"/>
                    <a:pt x="161" y="140"/>
                    <a:pt x="79" y="113"/>
                  </a:cubicBezTo>
                  <a:cubicBezTo>
                    <a:pt x="64" y="108"/>
                    <a:pt x="19" y="141"/>
                    <a:pt x="12" y="146"/>
                  </a:cubicBezTo>
                  <a:cubicBezTo>
                    <a:pt x="41" y="227"/>
                    <a:pt x="0" y="146"/>
                    <a:pt x="57" y="157"/>
                  </a:cubicBezTo>
                  <a:cubicBezTo>
                    <a:pt x="70" y="160"/>
                    <a:pt x="72" y="179"/>
                    <a:pt x="79" y="190"/>
                  </a:cubicBezTo>
                  <a:cubicBezTo>
                    <a:pt x="96" y="0"/>
                    <a:pt x="77" y="66"/>
                    <a:pt x="123" y="135"/>
                  </a:cubicBezTo>
                  <a:cubicBezTo>
                    <a:pt x="134" y="120"/>
                    <a:pt x="138" y="95"/>
                    <a:pt x="156" y="91"/>
                  </a:cubicBezTo>
                  <a:cubicBezTo>
                    <a:pt x="167" y="88"/>
                    <a:pt x="163" y="113"/>
                    <a:pt x="168" y="124"/>
                  </a:cubicBezTo>
                  <a:cubicBezTo>
                    <a:pt x="175" y="139"/>
                    <a:pt x="183" y="153"/>
                    <a:pt x="190" y="168"/>
                  </a:cubicBezTo>
                  <a:cubicBezTo>
                    <a:pt x="197" y="157"/>
                    <a:pt x="199" y="135"/>
                    <a:pt x="212" y="135"/>
                  </a:cubicBezTo>
                  <a:cubicBezTo>
                    <a:pt x="224" y="135"/>
                    <a:pt x="215" y="176"/>
                    <a:pt x="223" y="168"/>
                  </a:cubicBezTo>
                  <a:cubicBezTo>
                    <a:pt x="236" y="155"/>
                    <a:pt x="230" y="131"/>
                    <a:pt x="234" y="113"/>
                  </a:cubicBezTo>
                  <a:cubicBezTo>
                    <a:pt x="241" y="128"/>
                    <a:pt x="250" y="142"/>
                    <a:pt x="256" y="157"/>
                  </a:cubicBezTo>
                  <a:cubicBezTo>
                    <a:pt x="261" y="168"/>
                    <a:pt x="256" y="194"/>
                    <a:pt x="267" y="190"/>
                  </a:cubicBezTo>
                  <a:cubicBezTo>
                    <a:pt x="283" y="185"/>
                    <a:pt x="282" y="161"/>
                    <a:pt x="289" y="146"/>
                  </a:cubicBezTo>
                  <a:cubicBezTo>
                    <a:pt x="308" y="220"/>
                    <a:pt x="272" y="481"/>
                    <a:pt x="300" y="257"/>
                  </a:cubicBezTo>
                  <a:cubicBezTo>
                    <a:pt x="304" y="287"/>
                    <a:pt x="296" y="321"/>
                    <a:pt x="312" y="346"/>
                  </a:cubicBezTo>
                  <a:cubicBezTo>
                    <a:pt x="319" y="357"/>
                    <a:pt x="329" y="324"/>
                    <a:pt x="334" y="312"/>
                  </a:cubicBezTo>
                  <a:cubicBezTo>
                    <a:pt x="340" y="298"/>
                    <a:pt x="341" y="283"/>
                    <a:pt x="345" y="268"/>
                  </a:cubicBezTo>
                  <a:cubicBezTo>
                    <a:pt x="348" y="257"/>
                    <a:pt x="368" y="235"/>
                    <a:pt x="356" y="235"/>
                  </a:cubicBezTo>
                  <a:cubicBezTo>
                    <a:pt x="340" y="235"/>
                    <a:pt x="334" y="257"/>
                    <a:pt x="323" y="268"/>
                  </a:cubicBezTo>
                  <a:cubicBezTo>
                    <a:pt x="315" y="261"/>
                    <a:pt x="302" y="256"/>
                    <a:pt x="300" y="246"/>
                  </a:cubicBezTo>
                  <a:cubicBezTo>
                    <a:pt x="298" y="235"/>
                    <a:pt x="300" y="213"/>
                    <a:pt x="312" y="213"/>
                  </a:cubicBezTo>
                  <a:cubicBezTo>
                    <a:pt x="325" y="213"/>
                    <a:pt x="329" y="234"/>
                    <a:pt x="334" y="246"/>
                  </a:cubicBezTo>
                  <a:cubicBezTo>
                    <a:pt x="343" y="267"/>
                    <a:pt x="356" y="312"/>
                    <a:pt x="356" y="312"/>
                  </a:cubicBezTo>
                  <a:cubicBezTo>
                    <a:pt x="360" y="297"/>
                    <a:pt x="355" y="277"/>
                    <a:pt x="367" y="268"/>
                  </a:cubicBezTo>
                  <a:cubicBezTo>
                    <a:pt x="391" y="250"/>
                    <a:pt x="419" y="307"/>
                    <a:pt x="422" y="312"/>
                  </a:cubicBezTo>
                  <a:cubicBezTo>
                    <a:pt x="457" y="207"/>
                    <a:pt x="444" y="223"/>
                    <a:pt x="444" y="368"/>
                  </a:cubicBezTo>
                </a:path>
              </a:pathLst>
            </a:custGeom>
            <a:noFill/>
            <a:ln w="476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188" name="Freeform 93"/>
            <p:cNvSpPr>
              <a:spLocks/>
            </p:cNvSpPr>
            <p:nvPr/>
          </p:nvSpPr>
          <p:spPr bwMode="auto">
            <a:xfrm>
              <a:off x="1487" y="960"/>
              <a:ext cx="289" cy="624"/>
            </a:xfrm>
            <a:custGeom>
              <a:avLst/>
              <a:gdLst>
                <a:gd name="T0" fmla="*/ 4 w 457"/>
                <a:gd name="T1" fmla="*/ 10 h 481"/>
                <a:gd name="T2" fmla="*/ 5 w 457"/>
                <a:gd name="T3" fmla="*/ 1077 h 481"/>
                <a:gd name="T4" fmla="*/ 7 w 457"/>
                <a:gd name="T5" fmla="*/ 543 h 481"/>
                <a:gd name="T6" fmla="*/ 9 w 457"/>
                <a:gd name="T7" fmla="*/ 596 h 481"/>
                <a:gd name="T8" fmla="*/ 7 w 457"/>
                <a:gd name="T9" fmla="*/ 704 h 481"/>
                <a:gd name="T10" fmla="*/ 8 w 457"/>
                <a:gd name="T11" fmla="*/ 438 h 481"/>
                <a:gd name="T12" fmla="*/ 10 w 457"/>
                <a:gd name="T13" fmla="*/ 492 h 481"/>
                <a:gd name="T14" fmla="*/ 11 w 457"/>
                <a:gd name="T15" fmla="*/ 1077 h 481"/>
                <a:gd name="T16" fmla="*/ 13 w 457"/>
                <a:gd name="T17" fmla="*/ 807 h 481"/>
                <a:gd name="T18" fmla="*/ 15 w 457"/>
                <a:gd name="T19" fmla="*/ 647 h 481"/>
                <a:gd name="T20" fmla="*/ 16 w 457"/>
                <a:gd name="T21" fmla="*/ 334 h 481"/>
                <a:gd name="T22" fmla="*/ 16 w 457"/>
                <a:gd name="T23" fmla="*/ 1129 h 481"/>
                <a:gd name="T24" fmla="*/ 14 w 457"/>
                <a:gd name="T25" fmla="*/ 807 h 481"/>
                <a:gd name="T26" fmla="*/ 13 w 457"/>
                <a:gd name="T27" fmla="*/ 864 h 481"/>
                <a:gd name="T28" fmla="*/ 10 w 457"/>
                <a:gd name="T29" fmla="*/ 969 h 481"/>
                <a:gd name="T30" fmla="*/ 9 w 457"/>
                <a:gd name="T31" fmla="*/ 647 h 481"/>
                <a:gd name="T32" fmla="*/ 5 w 457"/>
                <a:gd name="T33" fmla="*/ 543 h 481"/>
                <a:gd name="T34" fmla="*/ 1 w 457"/>
                <a:gd name="T35" fmla="*/ 704 h 481"/>
                <a:gd name="T36" fmla="*/ 4 w 457"/>
                <a:gd name="T37" fmla="*/ 755 h 481"/>
                <a:gd name="T38" fmla="*/ 5 w 457"/>
                <a:gd name="T39" fmla="*/ 915 h 481"/>
                <a:gd name="T40" fmla="*/ 8 w 457"/>
                <a:gd name="T41" fmla="*/ 647 h 481"/>
                <a:gd name="T42" fmla="*/ 10 w 457"/>
                <a:gd name="T43" fmla="*/ 438 h 481"/>
                <a:gd name="T44" fmla="*/ 10 w 457"/>
                <a:gd name="T45" fmla="*/ 596 h 481"/>
                <a:gd name="T46" fmla="*/ 12 w 457"/>
                <a:gd name="T47" fmla="*/ 807 h 481"/>
                <a:gd name="T48" fmla="*/ 13 w 457"/>
                <a:gd name="T49" fmla="*/ 647 h 481"/>
                <a:gd name="T50" fmla="*/ 14 w 457"/>
                <a:gd name="T51" fmla="*/ 807 h 481"/>
                <a:gd name="T52" fmla="*/ 14 w 457"/>
                <a:gd name="T53" fmla="*/ 543 h 481"/>
                <a:gd name="T54" fmla="*/ 16 w 457"/>
                <a:gd name="T55" fmla="*/ 755 h 481"/>
                <a:gd name="T56" fmla="*/ 16 w 457"/>
                <a:gd name="T57" fmla="*/ 915 h 481"/>
                <a:gd name="T58" fmla="*/ 18 w 457"/>
                <a:gd name="T59" fmla="*/ 704 h 481"/>
                <a:gd name="T60" fmla="*/ 19 w 457"/>
                <a:gd name="T61" fmla="*/ 1237 h 481"/>
                <a:gd name="T62" fmla="*/ 20 w 457"/>
                <a:gd name="T63" fmla="*/ 1668 h 481"/>
                <a:gd name="T64" fmla="*/ 21 w 457"/>
                <a:gd name="T65" fmla="*/ 1498 h 481"/>
                <a:gd name="T66" fmla="*/ 21 w 457"/>
                <a:gd name="T67" fmla="*/ 1288 h 481"/>
                <a:gd name="T68" fmla="*/ 22 w 457"/>
                <a:gd name="T69" fmla="*/ 1129 h 481"/>
                <a:gd name="T70" fmla="*/ 20 w 457"/>
                <a:gd name="T71" fmla="*/ 1288 h 481"/>
                <a:gd name="T72" fmla="*/ 19 w 457"/>
                <a:gd name="T73" fmla="*/ 1186 h 481"/>
                <a:gd name="T74" fmla="*/ 20 w 457"/>
                <a:gd name="T75" fmla="*/ 1027 h 481"/>
                <a:gd name="T76" fmla="*/ 21 w 457"/>
                <a:gd name="T77" fmla="*/ 1186 h 481"/>
                <a:gd name="T78" fmla="*/ 22 w 457"/>
                <a:gd name="T79" fmla="*/ 1498 h 481"/>
                <a:gd name="T80" fmla="*/ 23 w 457"/>
                <a:gd name="T81" fmla="*/ 1288 h 481"/>
                <a:gd name="T82" fmla="*/ 26 w 457"/>
                <a:gd name="T83" fmla="*/ 1498 h 481"/>
                <a:gd name="T84" fmla="*/ 28 w 457"/>
                <a:gd name="T85" fmla="*/ 1771 h 4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7"/>
                <a:gd name="T130" fmla="*/ 0 h 481"/>
                <a:gd name="T131" fmla="*/ 457 w 457"/>
                <a:gd name="T132" fmla="*/ 481 h 4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7" h="481">
                  <a:moveTo>
                    <a:pt x="68" y="2"/>
                  </a:moveTo>
                  <a:cubicBezTo>
                    <a:pt x="72" y="76"/>
                    <a:pt x="64" y="152"/>
                    <a:pt x="79" y="224"/>
                  </a:cubicBezTo>
                  <a:cubicBezTo>
                    <a:pt x="82" y="238"/>
                    <a:pt x="111" y="119"/>
                    <a:pt x="112" y="113"/>
                  </a:cubicBezTo>
                  <a:cubicBezTo>
                    <a:pt x="123" y="117"/>
                    <a:pt x="145" y="112"/>
                    <a:pt x="145" y="124"/>
                  </a:cubicBezTo>
                  <a:cubicBezTo>
                    <a:pt x="145" y="137"/>
                    <a:pt x="119" y="157"/>
                    <a:pt x="112" y="146"/>
                  </a:cubicBezTo>
                  <a:cubicBezTo>
                    <a:pt x="102" y="130"/>
                    <a:pt x="119" y="109"/>
                    <a:pt x="123" y="91"/>
                  </a:cubicBezTo>
                  <a:cubicBezTo>
                    <a:pt x="134" y="95"/>
                    <a:pt x="149" y="93"/>
                    <a:pt x="156" y="102"/>
                  </a:cubicBezTo>
                  <a:cubicBezTo>
                    <a:pt x="182" y="134"/>
                    <a:pt x="173" y="183"/>
                    <a:pt x="179" y="224"/>
                  </a:cubicBezTo>
                  <a:cubicBezTo>
                    <a:pt x="186" y="205"/>
                    <a:pt x="189" y="184"/>
                    <a:pt x="201" y="168"/>
                  </a:cubicBezTo>
                  <a:cubicBezTo>
                    <a:pt x="212" y="153"/>
                    <a:pt x="235" y="150"/>
                    <a:pt x="245" y="135"/>
                  </a:cubicBezTo>
                  <a:cubicBezTo>
                    <a:pt x="258" y="116"/>
                    <a:pt x="267" y="69"/>
                    <a:pt x="267" y="69"/>
                  </a:cubicBezTo>
                  <a:cubicBezTo>
                    <a:pt x="263" y="124"/>
                    <a:pt x="274" y="182"/>
                    <a:pt x="256" y="235"/>
                  </a:cubicBezTo>
                  <a:cubicBezTo>
                    <a:pt x="249" y="257"/>
                    <a:pt x="234" y="168"/>
                    <a:pt x="234" y="168"/>
                  </a:cubicBezTo>
                  <a:cubicBezTo>
                    <a:pt x="223" y="172"/>
                    <a:pt x="211" y="174"/>
                    <a:pt x="201" y="179"/>
                  </a:cubicBezTo>
                  <a:cubicBezTo>
                    <a:pt x="189" y="185"/>
                    <a:pt x="179" y="210"/>
                    <a:pt x="168" y="202"/>
                  </a:cubicBezTo>
                  <a:cubicBezTo>
                    <a:pt x="149" y="187"/>
                    <a:pt x="145" y="135"/>
                    <a:pt x="145" y="135"/>
                  </a:cubicBezTo>
                  <a:cubicBezTo>
                    <a:pt x="67" y="161"/>
                    <a:pt x="161" y="140"/>
                    <a:pt x="79" y="113"/>
                  </a:cubicBezTo>
                  <a:cubicBezTo>
                    <a:pt x="64" y="108"/>
                    <a:pt x="19" y="141"/>
                    <a:pt x="12" y="146"/>
                  </a:cubicBezTo>
                  <a:cubicBezTo>
                    <a:pt x="41" y="227"/>
                    <a:pt x="0" y="146"/>
                    <a:pt x="57" y="157"/>
                  </a:cubicBezTo>
                  <a:cubicBezTo>
                    <a:pt x="70" y="160"/>
                    <a:pt x="72" y="179"/>
                    <a:pt x="79" y="190"/>
                  </a:cubicBezTo>
                  <a:cubicBezTo>
                    <a:pt x="96" y="0"/>
                    <a:pt x="77" y="66"/>
                    <a:pt x="123" y="135"/>
                  </a:cubicBezTo>
                  <a:cubicBezTo>
                    <a:pt x="134" y="120"/>
                    <a:pt x="138" y="95"/>
                    <a:pt x="156" y="91"/>
                  </a:cubicBezTo>
                  <a:cubicBezTo>
                    <a:pt x="167" y="88"/>
                    <a:pt x="163" y="113"/>
                    <a:pt x="168" y="124"/>
                  </a:cubicBezTo>
                  <a:cubicBezTo>
                    <a:pt x="175" y="139"/>
                    <a:pt x="183" y="153"/>
                    <a:pt x="190" y="168"/>
                  </a:cubicBezTo>
                  <a:cubicBezTo>
                    <a:pt x="197" y="157"/>
                    <a:pt x="199" y="135"/>
                    <a:pt x="212" y="135"/>
                  </a:cubicBezTo>
                  <a:cubicBezTo>
                    <a:pt x="224" y="135"/>
                    <a:pt x="215" y="176"/>
                    <a:pt x="223" y="168"/>
                  </a:cubicBezTo>
                  <a:cubicBezTo>
                    <a:pt x="236" y="155"/>
                    <a:pt x="230" y="131"/>
                    <a:pt x="234" y="113"/>
                  </a:cubicBezTo>
                  <a:cubicBezTo>
                    <a:pt x="241" y="128"/>
                    <a:pt x="250" y="142"/>
                    <a:pt x="256" y="157"/>
                  </a:cubicBezTo>
                  <a:cubicBezTo>
                    <a:pt x="261" y="168"/>
                    <a:pt x="256" y="194"/>
                    <a:pt x="267" y="190"/>
                  </a:cubicBezTo>
                  <a:cubicBezTo>
                    <a:pt x="283" y="185"/>
                    <a:pt x="282" y="161"/>
                    <a:pt x="289" y="146"/>
                  </a:cubicBezTo>
                  <a:cubicBezTo>
                    <a:pt x="308" y="220"/>
                    <a:pt x="272" y="481"/>
                    <a:pt x="300" y="257"/>
                  </a:cubicBezTo>
                  <a:cubicBezTo>
                    <a:pt x="304" y="287"/>
                    <a:pt x="296" y="321"/>
                    <a:pt x="312" y="346"/>
                  </a:cubicBezTo>
                  <a:cubicBezTo>
                    <a:pt x="319" y="357"/>
                    <a:pt x="329" y="324"/>
                    <a:pt x="334" y="312"/>
                  </a:cubicBezTo>
                  <a:cubicBezTo>
                    <a:pt x="340" y="298"/>
                    <a:pt x="341" y="283"/>
                    <a:pt x="345" y="268"/>
                  </a:cubicBezTo>
                  <a:cubicBezTo>
                    <a:pt x="348" y="257"/>
                    <a:pt x="368" y="235"/>
                    <a:pt x="356" y="235"/>
                  </a:cubicBezTo>
                  <a:cubicBezTo>
                    <a:pt x="340" y="235"/>
                    <a:pt x="334" y="257"/>
                    <a:pt x="323" y="268"/>
                  </a:cubicBezTo>
                  <a:cubicBezTo>
                    <a:pt x="315" y="261"/>
                    <a:pt x="302" y="256"/>
                    <a:pt x="300" y="246"/>
                  </a:cubicBezTo>
                  <a:cubicBezTo>
                    <a:pt x="298" y="235"/>
                    <a:pt x="300" y="213"/>
                    <a:pt x="312" y="213"/>
                  </a:cubicBezTo>
                  <a:cubicBezTo>
                    <a:pt x="325" y="213"/>
                    <a:pt x="329" y="234"/>
                    <a:pt x="334" y="246"/>
                  </a:cubicBezTo>
                  <a:cubicBezTo>
                    <a:pt x="343" y="267"/>
                    <a:pt x="356" y="312"/>
                    <a:pt x="356" y="312"/>
                  </a:cubicBezTo>
                  <a:cubicBezTo>
                    <a:pt x="360" y="297"/>
                    <a:pt x="355" y="277"/>
                    <a:pt x="367" y="268"/>
                  </a:cubicBezTo>
                  <a:cubicBezTo>
                    <a:pt x="391" y="250"/>
                    <a:pt x="419" y="307"/>
                    <a:pt x="422" y="312"/>
                  </a:cubicBezTo>
                  <a:cubicBezTo>
                    <a:pt x="457" y="207"/>
                    <a:pt x="444" y="223"/>
                    <a:pt x="444" y="368"/>
                  </a:cubicBezTo>
                </a:path>
              </a:pathLst>
            </a:custGeom>
            <a:noFill/>
            <a:ln w="476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189" name="Freeform 94"/>
            <p:cNvSpPr>
              <a:spLocks/>
            </p:cNvSpPr>
            <p:nvPr/>
          </p:nvSpPr>
          <p:spPr bwMode="auto">
            <a:xfrm>
              <a:off x="1200" y="960"/>
              <a:ext cx="384" cy="624"/>
            </a:xfrm>
            <a:custGeom>
              <a:avLst/>
              <a:gdLst>
                <a:gd name="T0" fmla="*/ 24 w 457"/>
                <a:gd name="T1" fmla="*/ 10 h 481"/>
                <a:gd name="T2" fmla="*/ 28 w 457"/>
                <a:gd name="T3" fmla="*/ 1077 h 481"/>
                <a:gd name="T4" fmla="*/ 39 w 457"/>
                <a:gd name="T5" fmla="*/ 543 h 481"/>
                <a:gd name="T6" fmla="*/ 51 w 457"/>
                <a:gd name="T7" fmla="*/ 596 h 481"/>
                <a:gd name="T8" fmla="*/ 39 w 457"/>
                <a:gd name="T9" fmla="*/ 704 h 481"/>
                <a:gd name="T10" fmla="*/ 43 w 457"/>
                <a:gd name="T11" fmla="*/ 438 h 481"/>
                <a:gd name="T12" fmla="*/ 55 w 457"/>
                <a:gd name="T13" fmla="*/ 492 h 481"/>
                <a:gd name="T14" fmla="*/ 63 w 457"/>
                <a:gd name="T15" fmla="*/ 1077 h 481"/>
                <a:gd name="T16" fmla="*/ 71 w 457"/>
                <a:gd name="T17" fmla="*/ 807 h 481"/>
                <a:gd name="T18" fmla="*/ 87 w 457"/>
                <a:gd name="T19" fmla="*/ 647 h 481"/>
                <a:gd name="T20" fmla="*/ 94 w 457"/>
                <a:gd name="T21" fmla="*/ 334 h 481"/>
                <a:gd name="T22" fmla="*/ 91 w 457"/>
                <a:gd name="T23" fmla="*/ 1129 h 481"/>
                <a:gd name="T24" fmla="*/ 82 w 457"/>
                <a:gd name="T25" fmla="*/ 807 h 481"/>
                <a:gd name="T26" fmla="*/ 71 w 457"/>
                <a:gd name="T27" fmla="*/ 864 h 481"/>
                <a:gd name="T28" fmla="*/ 59 w 457"/>
                <a:gd name="T29" fmla="*/ 969 h 481"/>
                <a:gd name="T30" fmla="*/ 51 w 457"/>
                <a:gd name="T31" fmla="*/ 647 h 481"/>
                <a:gd name="T32" fmla="*/ 28 w 457"/>
                <a:gd name="T33" fmla="*/ 543 h 481"/>
                <a:gd name="T34" fmla="*/ 4 w 457"/>
                <a:gd name="T35" fmla="*/ 704 h 481"/>
                <a:gd name="T36" fmla="*/ 20 w 457"/>
                <a:gd name="T37" fmla="*/ 755 h 481"/>
                <a:gd name="T38" fmla="*/ 28 w 457"/>
                <a:gd name="T39" fmla="*/ 915 h 481"/>
                <a:gd name="T40" fmla="*/ 43 w 457"/>
                <a:gd name="T41" fmla="*/ 647 h 481"/>
                <a:gd name="T42" fmla="*/ 55 w 457"/>
                <a:gd name="T43" fmla="*/ 438 h 481"/>
                <a:gd name="T44" fmla="*/ 59 w 457"/>
                <a:gd name="T45" fmla="*/ 596 h 481"/>
                <a:gd name="T46" fmla="*/ 67 w 457"/>
                <a:gd name="T47" fmla="*/ 807 h 481"/>
                <a:gd name="T48" fmla="*/ 75 w 457"/>
                <a:gd name="T49" fmla="*/ 647 h 481"/>
                <a:gd name="T50" fmla="*/ 78 w 457"/>
                <a:gd name="T51" fmla="*/ 807 h 481"/>
                <a:gd name="T52" fmla="*/ 82 w 457"/>
                <a:gd name="T53" fmla="*/ 543 h 481"/>
                <a:gd name="T54" fmla="*/ 91 w 457"/>
                <a:gd name="T55" fmla="*/ 755 h 481"/>
                <a:gd name="T56" fmla="*/ 94 w 457"/>
                <a:gd name="T57" fmla="*/ 915 h 481"/>
                <a:gd name="T58" fmla="*/ 102 w 457"/>
                <a:gd name="T59" fmla="*/ 704 h 481"/>
                <a:gd name="T60" fmla="*/ 106 w 457"/>
                <a:gd name="T61" fmla="*/ 1237 h 481"/>
                <a:gd name="T62" fmla="*/ 109 w 457"/>
                <a:gd name="T63" fmla="*/ 1668 h 481"/>
                <a:gd name="T64" fmla="*/ 117 w 457"/>
                <a:gd name="T65" fmla="*/ 1498 h 481"/>
                <a:gd name="T66" fmla="*/ 122 w 457"/>
                <a:gd name="T67" fmla="*/ 1288 h 481"/>
                <a:gd name="T68" fmla="*/ 125 w 457"/>
                <a:gd name="T69" fmla="*/ 1129 h 481"/>
                <a:gd name="T70" fmla="*/ 113 w 457"/>
                <a:gd name="T71" fmla="*/ 1288 h 481"/>
                <a:gd name="T72" fmla="*/ 106 w 457"/>
                <a:gd name="T73" fmla="*/ 1186 h 481"/>
                <a:gd name="T74" fmla="*/ 109 w 457"/>
                <a:gd name="T75" fmla="*/ 1027 h 481"/>
                <a:gd name="T76" fmla="*/ 117 w 457"/>
                <a:gd name="T77" fmla="*/ 1186 h 481"/>
                <a:gd name="T78" fmla="*/ 125 w 457"/>
                <a:gd name="T79" fmla="*/ 1498 h 481"/>
                <a:gd name="T80" fmla="*/ 129 w 457"/>
                <a:gd name="T81" fmla="*/ 1288 h 481"/>
                <a:gd name="T82" fmla="*/ 148 w 457"/>
                <a:gd name="T83" fmla="*/ 1498 h 481"/>
                <a:gd name="T84" fmla="*/ 156 w 457"/>
                <a:gd name="T85" fmla="*/ 1771 h 4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7"/>
                <a:gd name="T130" fmla="*/ 0 h 481"/>
                <a:gd name="T131" fmla="*/ 457 w 457"/>
                <a:gd name="T132" fmla="*/ 481 h 4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7" h="481">
                  <a:moveTo>
                    <a:pt x="68" y="2"/>
                  </a:moveTo>
                  <a:cubicBezTo>
                    <a:pt x="72" y="76"/>
                    <a:pt x="64" y="152"/>
                    <a:pt x="79" y="224"/>
                  </a:cubicBezTo>
                  <a:cubicBezTo>
                    <a:pt x="82" y="238"/>
                    <a:pt x="111" y="119"/>
                    <a:pt x="112" y="113"/>
                  </a:cubicBezTo>
                  <a:cubicBezTo>
                    <a:pt x="123" y="117"/>
                    <a:pt x="145" y="112"/>
                    <a:pt x="145" y="124"/>
                  </a:cubicBezTo>
                  <a:cubicBezTo>
                    <a:pt x="145" y="137"/>
                    <a:pt x="119" y="157"/>
                    <a:pt x="112" y="146"/>
                  </a:cubicBezTo>
                  <a:cubicBezTo>
                    <a:pt x="102" y="130"/>
                    <a:pt x="119" y="109"/>
                    <a:pt x="123" y="91"/>
                  </a:cubicBezTo>
                  <a:cubicBezTo>
                    <a:pt x="134" y="95"/>
                    <a:pt x="149" y="93"/>
                    <a:pt x="156" y="102"/>
                  </a:cubicBezTo>
                  <a:cubicBezTo>
                    <a:pt x="182" y="134"/>
                    <a:pt x="173" y="183"/>
                    <a:pt x="179" y="224"/>
                  </a:cubicBezTo>
                  <a:cubicBezTo>
                    <a:pt x="186" y="205"/>
                    <a:pt x="189" y="184"/>
                    <a:pt x="201" y="168"/>
                  </a:cubicBezTo>
                  <a:cubicBezTo>
                    <a:pt x="212" y="153"/>
                    <a:pt x="235" y="150"/>
                    <a:pt x="245" y="135"/>
                  </a:cubicBezTo>
                  <a:cubicBezTo>
                    <a:pt x="258" y="116"/>
                    <a:pt x="267" y="69"/>
                    <a:pt x="267" y="69"/>
                  </a:cubicBezTo>
                  <a:cubicBezTo>
                    <a:pt x="263" y="124"/>
                    <a:pt x="274" y="182"/>
                    <a:pt x="256" y="235"/>
                  </a:cubicBezTo>
                  <a:cubicBezTo>
                    <a:pt x="249" y="257"/>
                    <a:pt x="234" y="168"/>
                    <a:pt x="234" y="168"/>
                  </a:cubicBezTo>
                  <a:cubicBezTo>
                    <a:pt x="223" y="172"/>
                    <a:pt x="211" y="174"/>
                    <a:pt x="201" y="179"/>
                  </a:cubicBezTo>
                  <a:cubicBezTo>
                    <a:pt x="189" y="185"/>
                    <a:pt x="179" y="210"/>
                    <a:pt x="168" y="202"/>
                  </a:cubicBezTo>
                  <a:cubicBezTo>
                    <a:pt x="149" y="187"/>
                    <a:pt x="145" y="135"/>
                    <a:pt x="145" y="135"/>
                  </a:cubicBezTo>
                  <a:cubicBezTo>
                    <a:pt x="67" y="161"/>
                    <a:pt x="161" y="140"/>
                    <a:pt x="79" y="113"/>
                  </a:cubicBezTo>
                  <a:cubicBezTo>
                    <a:pt x="64" y="108"/>
                    <a:pt x="19" y="141"/>
                    <a:pt x="12" y="146"/>
                  </a:cubicBezTo>
                  <a:cubicBezTo>
                    <a:pt x="41" y="227"/>
                    <a:pt x="0" y="146"/>
                    <a:pt x="57" y="157"/>
                  </a:cubicBezTo>
                  <a:cubicBezTo>
                    <a:pt x="70" y="160"/>
                    <a:pt x="72" y="179"/>
                    <a:pt x="79" y="190"/>
                  </a:cubicBezTo>
                  <a:cubicBezTo>
                    <a:pt x="96" y="0"/>
                    <a:pt x="77" y="66"/>
                    <a:pt x="123" y="135"/>
                  </a:cubicBezTo>
                  <a:cubicBezTo>
                    <a:pt x="134" y="120"/>
                    <a:pt x="138" y="95"/>
                    <a:pt x="156" y="91"/>
                  </a:cubicBezTo>
                  <a:cubicBezTo>
                    <a:pt x="167" y="88"/>
                    <a:pt x="163" y="113"/>
                    <a:pt x="168" y="124"/>
                  </a:cubicBezTo>
                  <a:cubicBezTo>
                    <a:pt x="175" y="139"/>
                    <a:pt x="183" y="153"/>
                    <a:pt x="190" y="168"/>
                  </a:cubicBezTo>
                  <a:cubicBezTo>
                    <a:pt x="197" y="157"/>
                    <a:pt x="199" y="135"/>
                    <a:pt x="212" y="135"/>
                  </a:cubicBezTo>
                  <a:cubicBezTo>
                    <a:pt x="224" y="135"/>
                    <a:pt x="215" y="176"/>
                    <a:pt x="223" y="168"/>
                  </a:cubicBezTo>
                  <a:cubicBezTo>
                    <a:pt x="236" y="155"/>
                    <a:pt x="230" y="131"/>
                    <a:pt x="234" y="113"/>
                  </a:cubicBezTo>
                  <a:cubicBezTo>
                    <a:pt x="241" y="128"/>
                    <a:pt x="250" y="142"/>
                    <a:pt x="256" y="157"/>
                  </a:cubicBezTo>
                  <a:cubicBezTo>
                    <a:pt x="261" y="168"/>
                    <a:pt x="256" y="194"/>
                    <a:pt x="267" y="190"/>
                  </a:cubicBezTo>
                  <a:cubicBezTo>
                    <a:pt x="283" y="185"/>
                    <a:pt x="282" y="161"/>
                    <a:pt x="289" y="146"/>
                  </a:cubicBezTo>
                  <a:cubicBezTo>
                    <a:pt x="308" y="220"/>
                    <a:pt x="272" y="481"/>
                    <a:pt x="300" y="257"/>
                  </a:cubicBezTo>
                  <a:cubicBezTo>
                    <a:pt x="304" y="287"/>
                    <a:pt x="296" y="321"/>
                    <a:pt x="312" y="346"/>
                  </a:cubicBezTo>
                  <a:cubicBezTo>
                    <a:pt x="319" y="357"/>
                    <a:pt x="329" y="324"/>
                    <a:pt x="334" y="312"/>
                  </a:cubicBezTo>
                  <a:cubicBezTo>
                    <a:pt x="340" y="298"/>
                    <a:pt x="341" y="283"/>
                    <a:pt x="345" y="268"/>
                  </a:cubicBezTo>
                  <a:cubicBezTo>
                    <a:pt x="348" y="257"/>
                    <a:pt x="368" y="235"/>
                    <a:pt x="356" y="235"/>
                  </a:cubicBezTo>
                  <a:cubicBezTo>
                    <a:pt x="340" y="235"/>
                    <a:pt x="334" y="257"/>
                    <a:pt x="323" y="268"/>
                  </a:cubicBezTo>
                  <a:cubicBezTo>
                    <a:pt x="315" y="261"/>
                    <a:pt x="302" y="256"/>
                    <a:pt x="300" y="246"/>
                  </a:cubicBezTo>
                  <a:cubicBezTo>
                    <a:pt x="298" y="235"/>
                    <a:pt x="300" y="213"/>
                    <a:pt x="312" y="213"/>
                  </a:cubicBezTo>
                  <a:cubicBezTo>
                    <a:pt x="325" y="213"/>
                    <a:pt x="329" y="234"/>
                    <a:pt x="334" y="246"/>
                  </a:cubicBezTo>
                  <a:cubicBezTo>
                    <a:pt x="343" y="267"/>
                    <a:pt x="356" y="312"/>
                    <a:pt x="356" y="312"/>
                  </a:cubicBezTo>
                  <a:cubicBezTo>
                    <a:pt x="360" y="297"/>
                    <a:pt x="355" y="277"/>
                    <a:pt x="367" y="268"/>
                  </a:cubicBezTo>
                  <a:cubicBezTo>
                    <a:pt x="391" y="250"/>
                    <a:pt x="419" y="307"/>
                    <a:pt x="422" y="312"/>
                  </a:cubicBezTo>
                  <a:cubicBezTo>
                    <a:pt x="457" y="207"/>
                    <a:pt x="444" y="223"/>
                    <a:pt x="444" y="368"/>
                  </a:cubicBezTo>
                </a:path>
              </a:pathLst>
            </a:custGeom>
            <a:noFill/>
            <a:ln w="476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grpSp>
      <p:sp>
        <p:nvSpPr>
          <p:cNvPr id="18443" name="Oval 95"/>
          <p:cNvSpPr>
            <a:spLocks noChangeArrowheads="1"/>
          </p:cNvSpPr>
          <p:nvPr/>
        </p:nvSpPr>
        <p:spPr bwMode="auto">
          <a:xfrm>
            <a:off x="1139825" y="2392363"/>
            <a:ext cx="742950" cy="539750"/>
          </a:xfrm>
          <a:prstGeom prst="ellipse">
            <a:avLst/>
          </a:prstGeom>
          <a:gradFill rotWithShape="0">
            <a:gsLst>
              <a:gs pos="0">
                <a:srgbClr val="FF9999"/>
              </a:gs>
              <a:gs pos="100000">
                <a:srgbClr val="FFCC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grpSp>
        <p:nvGrpSpPr>
          <p:cNvPr id="18444" name="Group 102"/>
          <p:cNvGrpSpPr>
            <a:grpSpLocks/>
          </p:cNvGrpSpPr>
          <p:nvPr/>
        </p:nvGrpSpPr>
        <p:grpSpPr bwMode="auto">
          <a:xfrm>
            <a:off x="566738" y="2460625"/>
            <a:ext cx="236537" cy="252413"/>
            <a:chOff x="1920" y="2904"/>
            <a:chExt cx="456" cy="360"/>
          </a:xfrm>
        </p:grpSpPr>
        <p:sp>
          <p:nvSpPr>
            <p:cNvPr id="178" name="Line 103"/>
            <p:cNvSpPr>
              <a:spLocks noChangeShapeType="1"/>
            </p:cNvSpPr>
            <p:nvPr/>
          </p:nvSpPr>
          <p:spPr bwMode="auto">
            <a:xfrm flipH="1">
              <a:off x="1920" y="3024"/>
              <a:ext cx="49" cy="95"/>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179" name="Line 104"/>
            <p:cNvSpPr>
              <a:spLocks noChangeShapeType="1"/>
            </p:cNvSpPr>
            <p:nvPr/>
          </p:nvSpPr>
          <p:spPr bwMode="auto">
            <a:xfrm flipH="1">
              <a:off x="2303" y="3024"/>
              <a:ext cx="49" cy="95"/>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180" name="Line 105"/>
            <p:cNvSpPr>
              <a:spLocks noChangeShapeType="1"/>
            </p:cNvSpPr>
            <p:nvPr/>
          </p:nvSpPr>
          <p:spPr bwMode="auto">
            <a:xfrm rot="17350741" flipH="1">
              <a:off x="2017" y="2880"/>
              <a:ext cx="48" cy="95"/>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181" name="Line 106"/>
            <p:cNvSpPr>
              <a:spLocks noChangeShapeType="1"/>
            </p:cNvSpPr>
            <p:nvPr/>
          </p:nvSpPr>
          <p:spPr bwMode="auto">
            <a:xfrm rot="13701988" flipH="1">
              <a:off x="2088" y="3000"/>
              <a:ext cx="48" cy="95"/>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182" name="Line 107"/>
            <p:cNvSpPr>
              <a:spLocks noChangeShapeType="1"/>
            </p:cNvSpPr>
            <p:nvPr/>
          </p:nvSpPr>
          <p:spPr bwMode="auto">
            <a:xfrm rot="4257526" flipH="1">
              <a:off x="2088" y="3193"/>
              <a:ext cx="48" cy="95"/>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183" name="Line 108"/>
            <p:cNvSpPr>
              <a:spLocks noChangeShapeType="1"/>
            </p:cNvSpPr>
            <p:nvPr/>
          </p:nvSpPr>
          <p:spPr bwMode="auto">
            <a:xfrm rot="17358842" flipH="1">
              <a:off x="2305" y="3168"/>
              <a:ext cx="48" cy="95"/>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grpSp>
      <p:grpSp>
        <p:nvGrpSpPr>
          <p:cNvPr id="18445" name="Group 109"/>
          <p:cNvGrpSpPr>
            <a:grpSpLocks/>
          </p:cNvGrpSpPr>
          <p:nvPr/>
        </p:nvGrpSpPr>
        <p:grpSpPr bwMode="auto">
          <a:xfrm>
            <a:off x="584200" y="2814638"/>
            <a:ext cx="285750" cy="252412"/>
            <a:chOff x="1488" y="2640"/>
            <a:chExt cx="456" cy="360"/>
          </a:xfrm>
        </p:grpSpPr>
        <p:sp>
          <p:nvSpPr>
            <p:cNvPr id="172" name="Line 110"/>
            <p:cNvSpPr>
              <a:spLocks noChangeShapeType="1"/>
            </p:cNvSpPr>
            <p:nvPr/>
          </p:nvSpPr>
          <p:spPr bwMode="auto">
            <a:xfrm flipH="1">
              <a:off x="1488" y="2760"/>
              <a:ext cx="48" cy="95"/>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173" name="Line 111"/>
            <p:cNvSpPr>
              <a:spLocks noChangeShapeType="1"/>
            </p:cNvSpPr>
            <p:nvPr/>
          </p:nvSpPr>
          <p:spPr bwMode="auto">
            <a:xfrm flipH="1">
              <a:off x="1873" y="2760"/>
              <a:ext cx="48" cy="95"/>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174" name="Line 112"/>
            <p:cNvSpPr>
              <a:spLocks noChangeShapeType="1"/>
            </p:cNvSpPr>
            <p:nvPr/>
          </p:nvSpPr>
          <p:spPr bwMode="auto">
            <a:xfrm rot="17350741" flipH="1">
              <a:off x="1583" y="2616"/>
              <a:ext cx="48" cy="96"/>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175" name="Line 113"/>
            <p:cNvSpPr>
              <a:spLocks noChangeShapeType="1"/>
            </p:cNvSpPr>
            <p:nvPr/>
          </p:nvSpPr>
          <p:spPr bwMode="auto">
            <a:xfrm rot="13701988" flipH="1">
              <a:off x="1657" y="2736"/>
              <a:ext cx="48" cy="96"/>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176" name="Line 114"/>
            <p:cNvSpPr>
              <a:spLocks noChangeShapeType="1"/>
            </p:cNvSpPr>
            <p:nvPr/>
          </p:nvSpPr>
          <p:spPr bwMode="auto">
            <a:xfrm rot="4257526" flipH="1">
              <a:off x="1657" y="2928"/>
              <a:ext cx="48" cy="96"/>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177" name="Line 115"/>
            <p:cNvSpPr>
              <a:spLocks noChangeShapeType="1"/>
            </p:cNvSpPr>
            <p:nvPr/>
          </p:nvSpPr>
          <p:spPr bwMode="auto">
            <a:xfrm rot="17358842" flipH="1">
              <a:off x="1872" y="2903"/>
              <a:ext cx="48" cy="96"/>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grpSp>
      <p:grpSp>
        <p:nvGrpSpPr>
          <p:cNvPr id="18446" name="Group 116"/>
          <p:cNvGrpSpPr>
            <a:grpSpLocks/>
          </p:cNvGrpSpPr>
          <p:nvPr/>
        </p:nvGrpSpPr>
        <p:grpSpPr bwMode="auto">
          <a:xfrm>
            <a:off x="1208088" y="2898775"/>
            <a:ext cx="455612" cy="134938"/>
            <a:chOff x="1920" y="2904"/>
            <a:chExt cx="456" cy="360"/>
          </a:xfrm>
        </p:grpSpPr>
        <p:sp>
          <p:nvSpPr>
            <p:cNvPr id="166" name="Line 117"/>
            <p:cNvSpPr>
              <a:spLocks noChangeShapeType="1"/>
            </p:cNvSpPr>
            <p:nvPr/>
          </p:nvSpPr>
          <p:spPr bwMode="auto">
            <a:xfrm flipH="1">
              <a:off x="1920" y="3023"/>
              <a:ext cx="48" cy="97"/>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167" name="Line 118"/>
            <p:cNvSpPr>
              <a:spLocks noChangeShapeType="1"/>
            </p:cNvSpPr>
            <p:nvPr/>
          </p:nvSpPr>
          <p:spPr bwMode="auto">
            <a:xfrm flipH="1">
              <a:off x="2305" y="3023"/>
              <a:ext cx="49" cy="97"/>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168" name="Line 119"/>
            <p:cNvSpPr>
              <a:spLocks noChangeShapeType="1"/>
            </p:cNvSpPr>
            <p:nvPr/>
          </p:nvSpPr>
          <p:spPr bwMode="auto">
            <a:xfrm rot="17350741" flipH="1">
              <a:off x="2017" y="2879"/>
              <a:ext cx="47" cy="97"/>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169" name="Line 120"/>
            <p:cNvSpPr>
              <a:spLocks noChangeShapeType="1"/>
            </p:cNvSpPr>
            <p:nvPr/>
          </p:nvSpPr>
          <p:spPr bwMode="auto">
            <a:xfrm rot="13701988" flipH="1">
              <a:off x="2087" y="3000"/>
              <a:ext cx="51" cy="95"/>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170" name="Line 121"/>
            <p:cNvSpPr>
              <a:spLocks noChangeShapeType="1"/>
            </p:cNvSpPr>
            <p:nvPr/>
          </p:nvSpPr>
          <p:spPr bwMode="auto">
            <a:xfrm rot="4257526" flipH="1">
              <a:off x="2089" y="3193"/>
              <a:ext cx="47" cy="95"/>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171" name="Line 122"/>
            <p:cNvSpPr>
              <a:spLocks noChangeShapeType="1"/>
            </p:cNvSpPr>
            <p:nvPr/>
          </p:nvSpPr>
          <p:spPr bwMode="auto">
            <a:xfrm rot="17358842" flipH="1">
              <a:off x="2305" y="3168"/>
              <a:ext cx="47" cy="95"/>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grpSp>
      <p:grpSp>
        <p:nvGrpSpPr>
          <p:cNvPr id="18447" name="Group 123"/>
          <p:cNvGrpSpPr>
            <a:grpSpLocks/>
          </p:cNvGrpSpPr>
          <p:nvPr/>
        </p:nvGrpSpPr>
        <p:grpSpPr bwMode="auto">
          <a:xfrm>
            <a:off x="1781175" y="3000375"/>
            <a:ext cx="320675" cy="252413"/>
            <a:chOff x="1920" y="2904"/>
            <a:chExt cx="456" cy="360"/>
          </a:xfrm>
        </p:grpSpPr>
        <p:sp>
          <p:nvSpPr>
            <p:cNvPr id="160" name="Line 124"/>
            <p:cNvSpPr>
              <a:spLocks noChangeShapeType="1"/>
            </p:cNvSpPr>
            <p:nvPr/>
          </p:nvSpPr>
          <p:spPr bwMode="auto">
            <a:xfrm flipH="1">
              <a:off x="1920" y="3024"/>
              <a:ext cx="47" cy="95"/>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161" name="Line 125"/>
            <p:cNvSpPr>
              <a:spLocks noChangeShapeType="1"/>
            </p:cNvSpPr>
            <p:nvPr/>
          </p:nvSpPr>
          <p:spPr bwMode="auto">
            <a:xfrm flipH="1">
              <a:off x="2304" y="3024"/>
              <a:ext cx="47" cy="95"/>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162" name="Line 126"/>
            <p:cNvSpPr>
              <a:spLocks noChangeShapeType="1"/>
            </p:cNvSpPr>
            <p:nvPr/>
          </p:nvSpPr>
          <p:spPr bwMode="auto">
            <a:xfrm rot="17350741" flipH="1">
              <a:off x="2016" y="2880"/>
              <a:ext cx="48" cy="95"/>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163" name="Line 127"/>
            <p:cNvSpPr>
              <a:spLocks noChangeShapeType="1"/>
            </p:cNvSpPr>
            <p:nvPr/>
          </p:nvSpPr>
          <p:spPr bwMode="auto">
            <a:xfrm rot="13701988" flipH="1">
              <a:off x="2088" y="3000"/>
              <a:ext cx="48" cy="95"/>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164" name="Line 128"/>
            <p:cNvSpPr>
              <a:spLocks noChangeShapeType="1"/>
            </p:cNvSpPr>
            <p:nvPr/>
          </p:nvSpPr>
          <p:spPr bwMode="auto">
            <a:xfrm rot="4257526" flipH="1">
              <a:off x="2088" y="3193"/>
              <a:ext cx="48" cy="95"/>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165" name="Line 129"/>
            <p:cNvSpPr>
              <a:spLocks noChangeShapeType="1"/>
            </p:cNvSpPr>
            <p:nvPr/>
          </p:nvSpPr>
          <p:spPr bwMode="auto">
            <a:xfrm rot="17358842" flipH="1">
              <a:off x="2304" y="3167"/>
              <a:ext cx="48" cy="97"/>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grpSp>
      <p:grpSp>
        <p:nvGrpSpPr>
          <p:cNvPr id="18448" name="Group 130"/>
          <p:cNvGrpSpPr>
            <a:grpSpLocks/>
          </p:cNvGrpSpPr>
          <p:nvPr/>
        </p:nvGrpSpPr>
        <p:grpSpPr bwMode="auto">
          <a:xfrm rot="2011407">
            <a:off x="938213" y="3000375"/>
            <a:ext cx="303212" cy="201613"/>
            <a:chOff x="1920" y="2904"/>
            <a:chExt cx="456" cy="360"/>
          </a:xfrm>
        </p:grpSpPr>
        <p:sp>
          <p:nvSpPr>
            <p:cNvPr id="154" name="Line 131"/>
            <p:cNvSpPr>
              <a:spLocks noChangeShapeType="1"/>
            </p:cNvSpPr>
            <p:nvPr/>
          </p:nvSpPr>
          <p:spPr bwMode="auto">
            <a:xfrm flipH="1">
              <a:off x="1907" y="3014"/>
              <a:ext cx="48" cy="94"/>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155" name="Line 132"/>
            <p:cNvSpPr>
              <a:spLocks noChangeShapeType="1"/>
            </p:cNvSpPr>
            <p:nvPr/>
          </p:nvSpPr>
          <p:spPr bwMode="auto">
            <a:xfrm flipH="1">
              <a:off x="2301" y="3023"/>
              <a:ext cx="50" cy="94"/>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156" name="Line 133"/>
            <p:cNvSpPr>
              <a:spLocks noChangeShapeType="1"/>
            </p:cNvSpPr>
            <p:nvPr/>
          </p:nvSpPr>
          <p:spPr bwMode="auto">
            <a:xfrm rot="17350741" flipH="1">
              <a:off x="1975" y="2893"/>
              <a:ext cx="48" cy="95"/>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157" name="Line 134"/>
            <p:cNvSpPr>
              <a:spLocks noChangeShapeType="1"/>
            </p:cNvSpPr>
            <p:nvPr/>
          </p:nvSpPr>
          <p:spPr bwMode="auto">
            <a:xfrm rot="13701988" flipH="1">
              <a:off x="2076" y="2995"/>
              <a:ext cx="48" cy="98"/>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158" name="Line 135"/>
            <p:cNvSpPr>
              <a:spLocks noChangeShapeType="1"/>
            </p:cNvSpPr>
            <p:nvPr/>
          </p:nvSpPr>
          <p:spPr bwMode="auto">
            <a:xfrm rot="4257526" flipH="1">
              <a:off x="2086" y="3189"/>
              <a:ext cx="48" cy="100"/>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159" name="Line 136"/>
            <p:cNvSpPr>
              <a:spLocks noChangeShapeType="1"/>
            </p:cNvSpPr>
            <p:nvPr/>
          </p:nvSpPr>
          <p:spPr bwMode="auto">
            <a:xfrm rot="17358842" flipH="1">
              <a:off x="2264" y="3187"/>
              <a:ext cx="43" cy="91"/>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grpSp>
      <p:grpSp>
        <p:nvGrpSpPr>
          <p:cNvPr id="18449" name="Group 137"/>
          <p:cNvGrpSpPr>
            <a:grpSpLocks/>
          </p:cNvGrpSpPr>
          <p:nvPr/>
        </p:nvGrpSpPr>
        <p:grpSpPr bwMode="auto">
          <a:xfrm rot="-1943041">
            <a:off x="2068513" y="2865438"/>
            <a:ext cx="320675" cy="252412"/>
            <a:chOff x="1920" y="2904"/>
            <a:chExt cx="456" cy="360"/>
          </a:xfrm>
        </p:grpSpPr>
        <p:sp>
          <p:nvSpPr>
            <p:cNvPr id="148" name="Line 138"/>
            <p:cNvSpPr>
              <a:spLocks noChangeShapeType="1"/>
            </p:cNvSpPr>
            <p:nvPr/>
          </p:nvSpPr>
          <p:spPr bwMode="auto">
            <a:xfrm flipH="1">
              <a:off x="1913" y="3010"/>
              <a:ext cx="45" cy="95"/>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149" name="Line 139"/>
            <p:cNvSpPr>
              <a:spLocks noChangeShapeType="1"/>
            </p:cNvSpPr>
            <p:nvPr/>
          </p:nvSpPr>
          <p:spPr bwMode="auto">
            <a:xfrm flipH="1">
              <a:off x="2296" y="3012"/>
              <a:ext cx="43" cy="95"/>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150" name="Line 140"/>
            <p:cNvSpPr>
              <a:spLocks noChangeShapeType="1"/>
            </p:cNvSpPr>
            <p:nvPr/>
          </p:nvSpPr>
          <p:spPr bwMode="auto">
            <a:xfrm rot="17350741" flipH="1">
              <a:off x="2014" y="2869"/>
              <a:ext cx="48" cy="97"/>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151" name="Line 141"/>
            <p:cNvSpPr>
              <a:spLocks noChangeShapeType="1"/>
            </p:cNvSpPr>
            <p:nvPr/>
          </p:nvSpPr>
          <p:spPr bwMode="auto">
            <a:xfrm rot="13701988" flipH="1">
              <a:off x="2085" y="2974"/>
              <a:ext cx="50" cy="97"/>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152" name="Line 142"/>
            <p:cNvSpPr>
              <a:spLocks noChangeShapeType="1"/>
            </p:cNvSpPr>
            <p:nvPr/>
          </p:nvSpPr>
          <p:spPr bwMode="auto">
            <a:xfrm rot="4257526" flipH="1">
              <a:off x="2083" y="3188"/>
              <a:ext cx="52" cy="97"/>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153" name="Line 143"/>
            <p:cNvSpPr>
              <a:spLocks noChangeShapeType="1"/>
            </p:cNvSpPr>
            <p:nvPr/>
          </p:nvSpPr>
          <p:spPr bwMode="auto">
            <a:xfrm rot="17358842" flipH="1">
              <a:off x="2302" y="3163"/>
              <a:ext cx="52" cy="97"/>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grpSp>
      <p:grpSp>
        <p:nvGrpSpPr>
          <p:cNvPr id="18450" name="Group 1"/>
          <p:cNvGrpSpPr>
            <a:grpSpLocks/>
          </p:cNvGrpSpPr>
          <p:nvPr/>
        </p:nvGrpSpPr>
        <p:grpSpPr bwMode="auto">
          <a:xfrm>
            <a:off x="1122363" y="3517900"/>
            <a:ext cx="774700" cy="506413"/>
            <a:chOff x="1166813" y="3875088"/>
            <a:chExt cx="774700" cy="506412"/>
          </a:xfrm>
        </p:grpSpPr>
        <p:sp>
          <p:nvSpPr>
            <p:cNvPr id="18524" name="Oval 96"/>
            <p:cNvSpPr>
              <a:spLocks noChangeArrowheads="1"/>
            </p:cNvSpPr>
            <p:nvPr/>
          </p:nvSpPr>
          <p:spPr bwMode="auto">
            <a:xfrm rot="-41676">
              <a:off x="1433513" y="3875088"/>
              <a:ext cx="222250" cy="303212"/>
            </a:xfrm>
            <a:prstGeom prst="ellipse">
              <a:avLst/>
            </a:prstGeom>
            <a:gradFill rotWithShape="0">
              <a:gsLst>
                <a:gs pos="0">
                  <a:srgbClr val="FFFF99"/>
                </a:gs>
                <a:gs pos="100000">
                  <a:srgbClr val="FFCCCC"/>
                </a:gs>
              </a:gsLst>
              <a:path path="shape">
                <a:fillToRect l="50000" t="50000" r="50000" b="50000"/>
              </a:path>
            </a:gradFill>
            <a:ln w="9525">
              <a:solidFill>
                <a:srgbClr val="0000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sp>
          <p:nvSpPr>
            <p:cNvPr id="18525" name="Oval 97"/>
            <p:cNvSpPr>
              <a:spLocks noChangeArrowheads="1"/>
            </p:cNvSpPr>
            <p:nvPr/>
          </p:nvSpPr>
          <p:spPr bwMode="auto">
            <a:xfrm>
              <a:off x="1166813" y="4144962"/>
              <a:ext cx="295275" cy="168275"/>
            </a:xfrm>
            <a:prstGeom prst="ellipse">
              <a:avLst/>
            </a:prstGeom>
            <a:gradFill rotWithShape="0">
              <a:gsLst>
                <a:gs pos="0">
                  <a:srgbClr val="FFFF99"/>
                </a:gs>
                <a:gs pos="100000">
                  <a:srgbClr val="FFCCCC"/>
                </a:gs>
              </a:gsLst>
              <a:path path="shape">
                <a:fillToRect l="50000" t="50000" r="50000" b="50000"/>
              </a:path>
            </a:gradFill>
            <a:ln w="9525">
              <a:solidFill>
                <a:srgbClr val="0000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sp>
          <p:nvSpPr>
            <p:cNvPr id="18526" name="Oval 98"/>
            <p:cNvSpPr>
              <a:spLocks noChangeArrowheads="1"/>
            </p:cNvSpPr>
            <p:nvPr/>
          </p:nvSpPr>
          <p:spPr bwMode="auto">
            <a:xfrm>
              <a:off x="1208088" y="4244975"/>
              <a:ext cx="249237" cy="34925"/>
            </a:xfrm>
            <a:prstGeom prst="ellipse">
              <a:avLst/>
            </a:prstGeom>
            <a:solidFill>
              <a:srgbClr val="808080"/>
            </a:solidFill>
            <a:ln w="9525">
              <a:solidFill>
                <a:srgbClr val="0000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sp>
          <p:nvSpPr>
            <p:cNvPr id="18527" name="Oval 99"/>
            <p:cNvSpPr>
              <a:spLocks noChangeArrowheads="1"/>
            </p:cNvSpPr>
            <p:nvPr/>
          </p:nvSpPr>
          <p:spPr bwMode="auto">
            <a:xfrm>
              <a:off x="1646238" y="4144962"/>
              <a:ext cx="295275" cy="168275"/>
            </a:xfrm>
            <a:prstGeom prst="ellipse">
              <a:avLst/>
            </a:prstGeom>
            <a:gradFill rotWithShape="0">
              <a:gsLst>
                <a:gs pos="0">
                  <a:srgbClr val="FFFF99"/>
                </a:gs>
                <a:gs pos="100000">
                  <a:srgbClr val="FFCCCC"/>
                </a:gs>
              </a:gsLst>
              <a:path path="shape">
                <a:fillToRect l="50000" t="50000" r="50000" b="50000"/>
              </a:path>
            </a:gradFill>
            <a:ln w="9525">
              <a:solidFill>
                <a:srgbClr val="0000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sp>
          <p:nvSpPr>
            <p:cNvPr id="18528" name="Oval 100"/>
            <p:cNvSpPr>
              <a:spLocks noChangeArrowheads="1"/>
            </p:cNvSpPr>
            <p:nvPr/>
          </p:nvSpPr>
          <p:spPr bwMode="auto">
            <a:xfrm>
              <a:off x="1679575" y="4244975"/>
              <a:ext cx="249238" cy="34925"/>
            </a:xfrm>
            <a:prstGeom prst="ellipse">
              <a:avLst/>
            </a:prstGeom>
            <a:solidFill>
              <a:srgbClr val="808080"/>
            </a:solidFill>
            <a:ln w="9525">
              <a:solidFill>
                <a:srgbClr val="0000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sp>
          <p:nvSpPr>
            <p:cNvPr id="18529" name="Oval 101"/>
            <p:cNvSpPr>
              <a:spLocks noChangeArrowheads="1"/>
            </p:cNvSpPr>
            <p:nvPr/>
          </p:nvSpPr>
          <p:spPr bwMode="auto">
            <a:xfrm>
              <a:off x="1358900" y="3976688"/>
              <a:ext cx="406400" cy="404812"/>
            </a:xfrm>
            <a:prstGeom prst="ellipse">
              <a:avLst/>
            </a:prstGeom>
            <a:gradFill rotWithShape="0">
              <a:gsLst>
                <a:gs pos="0">
                  <a:srgbClr val="FFFF99"/>
                </a:gs>
                <a:gs pos="100000">
                  <a:srgbClr val="FFCCCC"/>
                </a:gs>
              </a:gsLst>
              <a:path path="shape">
                <a:fillToRect l="50000" t="50000" r="50000" b="50000"/>
              </a:path>
            </a:gradFill>
            <a:ln w="9525">
              <a:solidFill>
                <a:srgbClr val="0000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grpSp>
      <p:sp>
        <p:nvSpPr>
          <p:cNvPr id="349" name="Freeform 144"/>
          <p:cNvSpPr>
            <a:spLocks/>
          </p:cNvSpPr>
          <p:nvPr/>
        </p:nvSpPr>
        <p:spPr bwMode="auto">
          <a:xfrm rot="141542">
            <a:off x="762000" y="4379913"/>
            <a:ext cx="1778000" cy="614362"/>
          </a:xfrm>
          <a:custGeom>
            <a:avLst/>
            <a:gdLst>
              <a:gd name="T0" fmla="*/ 17 w 2530"/>
              <a:gd name="T1" fmla="*/ 463 h 874"/>
              <a:gd name="T2" fmla="*/ 75 w 2530"/>
              <a:gd name="T3" fmla="*/ 463 h 874"/>
              <a:gd name="T4" fmla="*/ 221 w 2530"/>
              <a:gd name="T5" fmla="*/ 840 h 874"/>
              <a:gd name="T6" fmla="*/ 217 w 2530"/>
              <a:gd name="T7" fmla="*/ 665 h 874"/>
              <a:gd name="T8" fmla="*/ 174 w 2530"/>
              <a:gd name="T9" fmla="*/ 617 h 874"/>
              <a:gd name="T10" fmla="*/ 345 w 2530"/>
              <a:gd name="T11" fmla="*/ 521 h 874"/>
              <a:gd name="T12" fmla="*/ 859 w 2530"/>
              <a:gd name="T13" fmla="*/ 377 h 874"/>
              <a:gd name="T14" fmla="*/ 1286 w 2530"/>
              <a:gd name="T15" fmla="*/ 377 h 874"/>
              <a:gd name="T16" fmla="*/ 1756 w 2530"/>
              <a:gd name="T17" fmla="*/ 281 h 874"/>
              <a:gd name="T18" fmla="*/ 2137 w 2530"/>
              <a:gd name="T19" fmla="*/ 85 h 874"/>
              <a:gd name="T20" fmla="*/ 2315 w 2530"/>
              <a:gd name="T21" fmla="*/ 2 h 874"/>
              <a:gd name="T22" fmla="*/ 2493 w 2530"/>
              <a:gd name="T23" fmla="*/ 96 h 874"/>
              <a:gd name="T24" fmla="*/ 2514 w 2530"/>
              <a:gd name="T25" fmla="*/ 242 h 874"/>
              <a:gd name="T26" fmla="*/ 2462 w 2530"/>
              <a:gd name="T27" fmla="*/ 504 h 874"/>
              <a:gd name="T28" fmla="*/ 2106 w 2530"/>
              <a:gd name="T29" fmla="*/ 651 h 874"/>
              <a:gd name="T30" fmla="*/ 1628 w 2530"/>
              <a:gd name="T31" fmla="*/ 521 h 874"/>
              <a:gd name="T32" fmla="*/ 1072 w 2530"/>
              <a:gd name="T33" fmla="*/ 425 h 874"/>
              <a:gd name="T34" fmla="*/ 816 w 2530"/>
              <a:gd name="T35" fmla="*/ 329 h 874"/>
              <a:gd name="T36" fmla="*/ 516 w 2530"/>
              <a:gd name="T37" fmla="*/ 425 h 874"/>
              <a:gd name="T38" fmla="*/ 174 w 2530"/>
              <a:gd name="T39" fmla="*/ 617 h 874"/>
              <a:gd name="T40" fmla="*/ 17 w 2530"/>
              <a:gd name="T41" fmla="*/ 463 h 8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30"/>
              <a:gd name="T64" fmla="*/ 0 h 874"/>
              <a:gd name="T65" fmla="*/ 2530 w 2530"/>
              <a:gd name="T66" fmla="*/ 874 h 8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30" h="874">
                <a:moveTo>
                  <a:pt x="17" y="463"/>
                </a:moveTo>
                <a:cubicBezTo>
                  <a:pt x="0" y="437"/>
                  <a:pt x="41" y="400"/>
                  <a:pt x="75" y="463"/>
                </a:cubicBezTo>
                <a:cubicBezTo>
                  <a:pt x="110" y="526"/>
                  <a:pt x="198" y="806"/>
                  <a:pt x="221" y="840"/>
                </a:cubicBezTo>
                <a:cubicBezTo>
                  <a:pt x="244" y="874"/>
                  <a:pt x="225" y="702"/>
                  <a:pt x="217" y="665"/>
                </a:cubicBezTo>
                <a:cubicBezTo>
                  <a:pt x="208" y="628"/>
                  <a:pt x="152" y="641"/>
                  <a:pt x="174" y="617"/>
                </a:cubicBezTo>
                <a:cubicBezTo>
                  <a:pt x="195" y="593"/>
                  <a:pt x="231" y="561"/>
                  <a:pt x="345" y="521"/>
                </a:cubicBezTo>
                <a:cubicBezTo>
                  <a:pt x="459" y="481"/>
                  <a:pt x="702" y="401"/>
                  <a:pt x="859" y="377"/>
                </a:cubicBezTo>
                <a:cubicBezTo>
                  <a:pt x="1015" y="353"/>
                  <a:pt x="1137" y="393"/>
                  <a:pt x="1286" y="377"/>
                </a:cubicBezTo>
                <a:cubicBezTo>
                  <a:pt x="1436" y="361"/>
                  <a:pt x="1614" y="330"/>
                  <a:pt x="1756" y="281"/>
                </a:cubicBezTo>
                <a:cubicBezTo>
                  <a:pt x="1898" y="232"/>
                  <a:pt x="2044" y="131"/>
                  <a:pt x="2137" y="85"/>
                </a:cubicBezTo>
                <a:cubicBezTo>
                  <a:pt x="2230" y="39"/>
                  <a:pt x="2256" y="0"/>
                  <a:pt x="2315" y="2"/>
                </a:cubicBezTo>
                <a:cubicBezTo>
                  <a:pt x="2374" y="4"/>
                  <a:pt x="2460" y="56"/>
                  <a:pt x="2493" y="96"/>
                </a:cubicBezTo>
                <a:cubicBezTo>
                  <a:pt x="2526" y="136"/>
                  <a:pt x="2519" y="174"/>
                  <a:pt x="2514" y="242"/>
                </a:cubicBezTo>
                <a:cubicBezTo>
                  <a:pt x="2509" y="310"/>
                  <a:pt x="2530" y="436"/>
                  <a:pt x="2462" y="504"/>
                </a:cubicBezTo>
                <a:cubicBezTo>
                  <a:pt x="2394" y="572"/>
                  <a:pt x="2245" y="648"/>
                  <a:pt x="2106" y="651"/>
                </a:cubicBezTo>
                <a:cubicBezTo>
                  <a:pt x="1967" y="654"/>
                  <a:pt x="1800" y="559"/>
                  <a:pt x="1628" y="521"/>
                </a:cubicBezTo>
                <a:cubicBezTo>
                  <a:pt x="1456" y="483"/>
                  <a:pt x="1207" y="457"/>
                  <a:pt x="1072" y="425"/>
                </a:cubicBezTo>
                <a:cubicBezTo>
                  <a:pt x="937" y="393"/>
                  <a:pt x="908" y="329"/>
                  <a:pt x="816" y="329"/>
                </a:cubicBezTo>
                <a:cubicBezTo>
                  <a:pt x="723" y="329"/>
                  <a:pt x="623" y="377"/>
                  <a:pt x="516" y="425"/>
                </a:cubicBezTo>
                <a:cubicBezTo>
                  <a:pt x="409" y="473"/>
                  <a:pt x="257" y="611"/>
                  <a:pt x="174" y="617"/>
                </a:cubicBezTo>
                <a:cubicBezTo>
                  <a:pt x="91" y="623"/>
                  <a:pt x="17" y="455"/>
                  <a:pt x="17" y="463"/>
                </a:cubicBezTo>
                <a:close/>
              </a:path>
            </a:pathLst>
          </a:custGeom>
          <a:gradFill rotWithShape="0">
            <a:gsLst>
              <a:gs pos="0">
                <a:srgbClr val="FF99CC"/>
              </a:gs>
              <a:gs pos="100000">
                <a:srgbClr val="CC0066"/>
              </a:gs>
            </a:gsLst>
            <a:lin ang="5400000" scaled="1"/>
          </a:gradFill>
          <a:ln w="9525">
            <a:solidFill>
              <a:srgbClr val="000000"/>
            </a:solidFill>
            <a:round/>
            <a:headEnd/>
            <a:tailEnd/>
          </a:ln>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grpSp>
        <p:nvGrpSpPr>
          <p:cNvPr id="18452" name="Group 73"/>
          <p:cNvGrpSpPr>
            <a:grpSpLocks/>
          </p:cNvGrpSpPr>
          <p:nvPr/>
        </p:nvGrpSpPr>
        <p:grpSpPr bwMode="auto">
          <a:xfrm>
            <a:off x="3429000" y="2257425"/>
            <a:ext cx="2057400" cy="1500188"/>
            <a:chOff x="1536" y="1248"/>
            <a:chExt cx="2928" cy="2136"/>
          </a:xfrm>
        </p:grpSpPr>
        <p:sp>
          <p:nvSpPr>
            <p:cNvPr id="447" name="Oval 74"/>
            <p:cNvSpPr>
              <a:spLocks noChangeArrowheads="1"/>
            </p:cNvSpPr>
            <p:nvPr/>
          </p:nvSpPr>
          <p:spPr bwMode="auto">
            <a:xfrm>
              <a:off x="2736" y="1824"/>
              <a:ext cx="1584" cy="1535"/>
            </a:xfrm>
            <a:prstGeom prst="ellipse">
              <a:avLst/>
            </a:prstGeom>
            <a:gradFill rotWithShape="0">
              <a:gsLst>
                <a:gs pos="0">
                  <a:srgbClr val="FF9999"/>
                </a:gs>
                <a:gs pos="100000">
                  <a:srgbClr val="FFCC00"/>
                </a:gs>
              </a:gsLst>
              <a:lin ang="5400000" scaled="1"/>
            </a:gradFill>
            <a:ln w="9525">
              <a:solidFill>
                <a:srgbClr val="000000"/>
              </a:solidFill>
              <a:round/>
              <a:headEnd/>
              <a:tailEnd/>
            </a:ln>
            <a:effectLst>
              <a:outerShdw blurRad="63500" dist="57501" dir="1676261" algn="ctr" rotWithShape="0">
                <a:srgbClr val="000000">
                  <a:alpha val="74997"/>
                </a:srgbClr>
              </a:outerShdw>
            </a:effec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endParaRPr lang="en-US" altLang="en-US" sz="2400" smtClean="0">
                <a:solidFill>
                  <a:srgbClr val="000000"/>
                </a:solidFill>
                <a:cs typeface="Times New Roman" pitchFamily="18" charset="0"/>
              </a:endParaRPr>
            </a:p>
          </p:txBody>
        </p:sp>
        <p:sp>
          <p:nvSpPr>
            <p:cNvPr id="18454" name="Oval 75"/>
            <p:cNvSpPr>
              <a:spLocks noChangeArrowheads="1"/>
            </p:cNvSpPr>
            <p:nvPr/>
          </p:nvSpPr>
          <p:spPr bwMode="auto">
            <a:xfrm>
              <a:off x="2449" y="1248"/>
              <a:ext cx="960" cy="1103"/>
            </a:xfrm>
            <a:prstGeom prst="ellipse">
              <a:avLst/>
            </a:prstGeom>
            <a:gradFill rotWithShape="0">
              <a:gsLst>
                <a:gs pos="0">
                  <a:srgbClr val="FF9999"/>
                </a:gs>
                <a:gs pos="100000">
                  <a:srgbClr val="FFCC00"/>
                </a:gs>
              </a:gsLst>
              <a:lin ang="5400000" scaled="1"/>
            </a:gradFill>
            <a:ln w="9525">
              <a:solidFill>
                <a:srgbClr val="0000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sp>
          <p:nvSpPr>
            <p:cNvPr id="449" name="Oval 76"/>
            <p:cNvSpPr>
              <a:spLocks noChangeArrowheads="1"/>
            </p:cNvSpPr>
            <p:nvPr/>
          </p:nvSpPr>
          <p:spPr bwMode="auto">
            <a:xfrm>
              <a:off x="1536" y="1824"/>
              <a:ext cx="1631" cy="1487"/>
            </a:xfrm>
            <a:prstGeom prst="ellipse">
              <a:avLst/>
            </a:prstGeom>
            <a:gradFill rotWithShape="0">
              <a:gsLst>
                <a:gs pos="0">
                  <a:srgbClr val="FF9999"/>
                </a:gs>
                <a:gs pos="100000">
                  <a:srgbClr val="FFCC00"/>
                </a:gs>
              </a:gsLst>
              <a:lin ang="5400000" scaled="1"/>
            </a:gradFill>
            <a:ln w="9525">
              <a:solidFill>
                <a:srgbClr val="000000"/>
              </a:solidFill>
              <a:round/>
              <a:headEnd/>
              <a:tailEnd/>
            </a:ln>
            <a:effectLst>
              <a:outerShdw blurRad="63500" dist="46662" dir="2115817" algn="ctr" rotWithShape="0">
                <a:srgbClr val="000000">
                  <a:alpha val="74997"/>
                </a:srgbClr>
              </a:outerShdw>
            </a:effec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endParaRPr lang="en-US" altLang="en-US" sz="2400" smtClean="0">
                <a:solidFill>
                  <a:srgbClr val="000000"/>
                </a:solidFill>
                <a:cs typeface="Times New Roman" pitchFamily="18" charset="0"/>
              </a:endParaRPr>
            </a:p>
          </p:txBody>
        </p:sp>
        <p:grpSp>
          <p:nvGrpSpPr>
            <p:cNvPr id="18456" name="Group 77"/>
            <p:cNvGrpSpPr>
              <a:grpSpLocks/>
            </p:cNvGrpSpPr>
            <p:nvPr/>
          </p:nvGrpSpPr>
          <p:grpSpPr bwMode="auto">
            <a:xfrm>
              <a:off x="1968" y="1344"/>
              <a:ext cx="865" cy="862"/>
              <a:chOff x="911" y="960"/>
              <a:chExt cx="865" cy="862"/>
            </a:xfrm>
          </p:grpSpPr>
          <p:sp>
            <p:nvSpPr>
              <p:cNvPr id="510" name="Freeform 78"/>
              <p:cNvSpPr>
                <a:spLocks/>
              </p:cNvSpPr>
              <p:nvPr/>
            </p:nvSpPr>
            <p:spPr bwMode="auto">
              <a:xfrm rot="1340100">
                <a:off x="911" y="1201"/>
                <a:ext cx="863" cy="622"/>
              </a:xfrm>
              <a:custGeom>
                <a:avLst/>
                <a:gdLst>
                  <a:gd name="T0" fmla="*/ 141 w 862"/>
                  <a:gd name="T1" fmla="*/ 62 h 621"/>
                  <a:gd name="T2" fmla="*/ 31 w 862"/>
                  <a:gd name="T3" fmla="*/ 161 h 621"/>
                  <a:gd name="T4" fmla="*/ 75 w 862"/>
                  <a:gd name="T5" fmla="*/ 461 h 621"/>
                  <a:gd name="T6" fmla="*/ 480 w 862"/>
                  <a:gd name="T7" fmla="*/ 615 h 621"/>
                  <a:gd name="T8" fmla="*/ 776 w 862"/>
                  <a:gd name="T9" fmla="*/ 495 h 621"/>
                  <a:gd name="T10" fmla="*/ 839 w 862"/>
                  <a:gd name="T11" fmla="*/ 173 h 621"/>
                  <a:gd name="T12" fmla="*/ 640 w 862"/>
                  <a:gd name="T13" fmla="*/ 17 h 621"/>
                  <a:gd name="T14" fmla="*/ 463 w 862"/>
                  <a:gd name="T15" fmla="*/ 73 h 621"/>
                  <a:gd name="T16" fmla="*/ 141 w 862"/>
                  <a:gd name="T17" fmla="*/ 62 h 6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2"/>
                  <a:gd name="T28" fmla="*/ 0 h 621"/>
                  <a:gd name="T29" fmla="*/ 862 w 862"/>
                  <a:gd name="T30" fmla="*/ 621 h 6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2" h="621">
                    <a:moveTo>
                      <a:pt x="141" y="62"/>
                    </a:moveTo>
                    <a:cubicBezTo>
                      <a:pt x="69" y="77"/>
                      <a:pt x="42" y="95"/>
                      <a:pt x="31" y="161"/>
                    </a:cubicBezTo>
                    <a:cubicBezTo>
                      <a:pt x="20" y="227"/>
                      <a:pt x="0" y="385"/>
                      <a:pt x="75" y="461"/>
                    </a:cubicBezTo>
                    <a:cubicBezTo>
                      <a:pt x="150" y="537"/>
                      <a:pt x="363" y="609"/>
                      <a:pt x="480" y="615"/>
                    </a:cubicBezTo>
                    <a:cubicBezTo>
                      <a:pt x="597" y="621"/>
                      <a:pt x="716" y="569"/>
                      <a:pt x="776" y="495"/>
                    </a:cubicBezTo>
                    <a:cubicBezTo>
                      <a:pt x="836" y="421"/>
                      <a:pt x="862" y="253"/>
                      <a:pt x="839" y="173"/>
                    </a:cubicBezTo>
                    <a:cubicBezTo>
                      <a:pt x="816" y="93"/>
                      <a:pt x="703" y="34"/>
                      <a:pt x="640" y="17"/>
                    </a:cubicBezTo>
                    <a:cubicBezTo>
                      <a:pt x="577" y="0"/>
                      <a:pt x="546" y="66"/>
                      <a:pt x="463" y="73"/>
                    </a:cubicBezTo>
                    <a:cubicBezTo>
                      <a:pt x="380" y="80"/>
                      <a:pt x="213" y="47"/>
                      <a:pt x="141" y="62"/>
                    </a:cubicBezTo>
                    <a:close/>
                  </a:path>
                </a:pathLst>
              </a:custGeom>
              <a:gradFill rotWithShape="0">
                <a:gsLst>
                  <a:gs pos="0">
                    <a:srgbClr val="FFFFFF"/>
                  </a:gs>
                  <a:gs pos="100000">
                    <a:srgbClr val="CCCCFF"/>
                  </a:gs>
                </a:gsLst>
                <a:path path="rect">
                  <a:fillToRect l="50000" t="50000" r="50000" b="50000"/>
                </a:path>
              </a:gradFill>
              <a:ln w="9525">
                <a:solidFill>
                  <a:srgbClr val="000000"/>
                </a:solidFill>
                <a:round/>
                <a:headEnd/>
                <a:tailEnd/>
              </a:ln>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grpSp>
            <p:nvGrpSpPr>
              <p:cNvPr id="18517" name="Group 79"/>
              <p:cNvGrpSpPr>
                <a:grpSpLocks/>
              </p:cNvGrpSpPr>
              <p:nvPr/>
            </p:nvGrpSpPr>
            <p:grpSpPr bwMode="auto">
              <a:xfrm>
                <a:off x="1488" y="1344"/>
                <a:ext cx="233" cy="200"/>
                <a:chOff x="2208" y="1584"/>
                <a:chExt cx="288" cy="336"/>
              </a:xfrm>
            </p:grpSpPr>
            <p:sp>
              <p:nvSpPr>
                <p:cNvPr id="18522" name="Oval 80"/>
                <p:cNvSpPr>
                  <a:spLocks noChangeArrowheads="1"/>
                </p:cNvSpPr>
                <p:nvPr/>
              </p:nvSpPr>
              <p:spPr bwMode="auto">
                <a:xfrm>
                  <a:off x="2204" y="1583"/>
                  <a:ext cx="293" cy="338"/>
                </a:xfrm>
                <a:prstGeom prst="ellipse">
                  <a:avLst/>
                </a:prstGeom>
                <a:solidFill>
                  <a:srgbClr val="3333CC"/>
                </a:solidFill>
                <a:ln w="9525">
                  <a:solidFill>
                    <a:srgbClr val="0000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sp>
              <p:nvSpPr>
                <p:cNvPr id="18523" name="Oval 81"/>
                <p:cNvSpPr>
                  <a:spLocks noChangeArrowheads="1"/>
                </p:cNvSpPr>
                <p:nvPr/>
              </p:nvSpPr>
              <p:spPr bwMode="auto">
                <a:xfrm>
                  <a:off x="2352" y="1678"/>
                  <a:ext cx="98" cy="99"/>
                </a:xfrm>
                <a:prstGeom prst="ellipse">
                  <a:avLst/>
                </a:prstGeom>
                <a:solidFill>
                  <a:srgbClr val="FFFFFF"/>
                </a:solidFill>
                <a:ln w="9525">
                  <a:solidFill>
                    <a:srgbClr val="0000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grpSp>
          <p:sp>
            <p:nvSpPr>
              <p:cNvPr id="512" name="Freeform 82"/>
              <p:cNvSpPr>
                <a:spLocks/>
              </p:cNvSpPr>
              <p:nvPr/>
            </p:nvSpPr>
            <p:spPr bwMode="auto">
              <a:xfrm>
                <a:off x="1055" y="959"/>
                <a:ext cx="384" cy="626"/>
              </a:xfrm>
              <a:custGeom>
                <a:avLst/>
                <a:gdLst>
                  <a:gd name="T0" fmla="*/ 24 w 457"/>
                  <a:gd name="T1" fmla="*/ 10 h 481"/>
                  <a:gd name="T2" fmla="*/ 28 w 457"/>
                  <a:gd name="T3" fmla="*/ 1077 h 481"/>
                  <a:gd name="T4" fmla="*/ 39 w 457"/>
                  <a:gd name="T5" fmla="*/ 543 h 481"/>
                  <a:gd name="T6" fmla="*/ 51 w 457"/>
                  <a:gd name="T7" fmla="*/ 596 h 481"/>
                  <a:gd name="T8" fmla="*/ 39 w 457"/>
                  <a:gd name="T9" fmla="*/ 704 h 481"/>
                  <a:gd name="T10" fmla="*/ 43 w 457"/>
                  <a:gd name="T11" fmla="*/ 438 h 481"/>
                  <a:gd name="T12" fmla="*/ 55 w 457"/>
                  <a:gd name="T13" fmla="*/ 492 h 481"/>
                  <a:gd name="T14" fmla="*/ 63 w 457"/>
                  <a:gd name="T15" fmla="*/ 1077 h 481"/>
                  <a:gd name="T16" fmla="*/ 71 w 457"/>
                  <a:gd name="T17" fmla="*/ 807 h 481"/>
                  <a:gd name="T18" fmla="*/ 87 w 457"/>
                  <a:gd name="T19" fmla="*/ 647 h 481"/>
                  <a:gd name="T20" fmla="*/ 94 w 457"/>
                  <a:gd name="T21" fmla="*/ 334 h 481"/>
                  <a:gd name="T22" fmla="*/ 91 w 457"/>
                  <a:gd name="T23" fmla="*/ 1129 h 481"/>
                  <a:gd name="T24" fmla="*/ 82 w 457"/>
                  <a:gd name="T25" fmla="*/ 807 h 481"/>
                  <a:gd name="T26" fmla="*/ 71 w 457"/>
                  <a:gd name="T27" fmla="*/ 864 h 481"/>
                  <a:gd name="T28" fmla="*/ 59 w 457"/>
                  <a:gd name="T29" fmla="*/ 969 h 481"/>
                  <a:gd name="T30" fmla="*/ 51 w 457"/>
                  <a:gd name="T31" fmla="*/ 647 h 481"/>
                  <a:gd name="T32" fmla="*/ 28 w 457"/>
                  <a:gd name="T33" fmla="*/ 543 h 481"/>
                  <a:gd name="T34" fmla="*/ 4 w 457"/>
                  <a:gd name="T35" fmla="*/ 704 h 481"/>
                  <a:gd name="T36" fmla="*/ 20 w 457"/>
                  <a:gd name="T37" fmla="*/ 755 h 481"/>
                  <a:gd name="T38" fmla="*/ 28 w 457"/>
                  <a:gd name="T39" fmla="*/ 915 h 481"/>
                  <a:gd name="T40" fmla="*/ 43 w 457"/>
                  <a:gd name="T41" fmla="*/ 647 h 481"/>
                  <a:gd name="T42" fmla="*/ 55 w 457"/>
                  <a:gd name="T43" fmla="*/ 438 h 481"/>
                  <a:gd name="T44" fmla="*/ 59 w 457"/>
                  <a:gd name="T45" fmla="*/ 596 h 481"/>
                  <a:gd name="T46" fmla="*/ 67 w 457"/>
                  <a:gd name="T47" fmla="*/ 807 h 481"/>
                  <a:gd name="T48" fmla="*/ 75 w 457"/>
                  <a:gd name="T49" fmla="*/ 647 h 481"/>
                  <a:gd name="T50" fmla="*/ 78 w 457"/>
                  <a:gd name="T51" fmla="*/ 807 h 481"/>
                  <a:gd name="T52" fmla="*/ 82 w 457"/>
                  <a:gd name="T53" fmla="*/ 543 h 481"/>
                  <a:gd name="T54" fmla="*/ 91 w 457"/>
                  <a:gd name="T55" fmla="*/ 755 h 481"/>
                  <a:gd name="T56" fmla="*/ 94 w 457"/>
                  <a:gd name="T57" fmla="*/ 915 h 481"/>
                  <a:gd name="T58" fmla="*/ 102 w 457"/>
                  <a:gd name="T59" fmla="*/ 704 h 481"/>
                  <a:gd name="T60" fmla="*/ 106 w 457"/>
                  <a:gd name="T61" fmla="*/ 1237 h 481"/>
                  <a:gd name="T62" fmla="*/ 109 w 457"/>
                  <a:gd name="T63" fmla="*/ 1668 h 481"/>
                  <a:gd name="T64" fmla="*/ 117 w 457"/>
                  <a:gd name="T65" fmla="*/ 1498 h 481"/>
                  <a:gd name="T66" fmla="*/ 122 w 457"/>
                  <a:gd name="T67" fmla="*/ 1288 h 481"/>
                  <a:gd name="T68" fmla="*/ 125 w 457"/>
                  <a:gd name="T69" fmla="*/ 1129 h 481"/>
                  <a:gd name="T70" fmla="*/ 113 w 457"/>
                  <a:gd name="T71" fmla="*/ 1288 h 481"/>
                  <a:gd name="T72" fmla="*/ 106 w 457"/>
                  <a:gd name="T73" fmla="*/ 1186 h 481"/>
                  <a:gd name="T74" fmla="*/ 109 w 457"/>
                  <a:gd name="T75" fmla="*/ 1027 h 481"/>
                  <a:gd name="T76" fmla="*/ 117 w 457"/>
                  <a:gd name="T77" fmla="*/ 1186 h 481"/>
                  <a:gd name="T78" fmla="*/ 125 w 457"/>
                  <a:gd name="T79" fmla="*/ 1498 h 481"/>
                  <a:gd name="T80" fmla="*/ 129 w 457"/>
                  <a:gd name="T81" fmla="*/ 1288 h 481"/>
                  <a:gd name="T82" fmla="*/ 148 w 457"/>
                  <a:gd name="T83" fmla="*/ 1498 h 481"/>
                  <a:gd name="T84" fmla="*/ 156 w 457"/>
                  <a:gd name="T85" fmla="*/ 1771 h 4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7"/>
                  <a:gd name="T130" fmla="*/ 0 h 481"/>
                  <a:gd name="T131" fmla="*/ 457 w 457"/>
                  <a:gd name="T132" fmla="*/ 481 h 4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7" h="481">
                    <a:moveTo>
                      <a:pt x="68" y="2"/>
                    </a:moveTo>
                    <a:cubicBezTo>
                      <a:pt x="72" y="76"/>
                      <a:pt x="64" y="152"/>
                      <a:pt x="79" y="224"/>
                    </a:cubicBezTo>
                    <a:cubicBezTo>
                      <a:pt x="82" y="238"/>
                      <a:pt x="111" y="119"/>
                      <a:pt x="112" y="113"/>
                    </a:cubicBezTo>
                    <a:cubicBezTo>
                      <a:pt x="123" y="117"/>
                      <a:pt x="145" y="112"/>
                      <a:pt x="145" y="124"/>
                    </a:cubicBezTo>
                    <a:cubicBezTo>
                      <a:pt x="145" y="137"/>
                      <a:pt x="119" y="157"/>
                      <a:pt x="112" y="146"/>
                    </a:cubicBezTo>
                    <a:cubicBezTo>
                      <a:pt x="102" y="130"/>
                      <a:pt x="119" y="109"/>
                      <a:pt x="123" y="91"/>
                    </a:cubicBezTo>
                    <a:cubicBezTo>
                      <a:pt x="134" y="95"/>
                      <a:pt x="149" y="93"/>
                      <a:pt x="156" y="102"/>
                    </a:cubicBezTo>
                    <a:cubicBezTo>
                      <a:pt x="182" y="134"/>
                      <a:pt x="173" y="183"/>
                      <a:pt x="179" y="224"/>
                    </a:cubicBezTo>
                    <a:cubicBezTo>
                      <a:pt x="186" y="205"/>
                      <a:pt x="189" y="184"/>
                      <a:pt x="201" y="168"/>
                    </a:cubicBezTo>
                    <a:cubicBezTo>
                      <a:pt x="212" y="153"/>
                      <a:pt x="235" y="150"/>
                      <a:pt x="245" y="135"/>
                    </a:cubicBezTo>
                    <a:cubicBezTo>
                      <a:pt x="258" y="116"/>
                      <a:pt x="267" y="69"/>
                      <a:pt x="267" y="69"/>
                    </a:cubicBezTo>
                    <a:cubicBezTo>
                      <a:pt x="263" y="124"/>
                      <a:pt x="274" y="182"/>
                      <a:pt x="256" y="235"/>
                    </a:cubicBezTo>
                    <a:cubicBezTo>
                      <a:pt x="249" y="257"/>
                      <a:pt x="234" y="168"/>
                      <a:pt x="234" y="168"/>
                    </a:cubicBezTo>
                    <a:cubicBezTo>
                      <a:pt x="223" y="172"/>
                      <a:pt x="211" y="174"/>
                      <a:pt x="201" y="179"/>
                    </a:cubicBezTo>
                    <a:cubicBezTo>
                      <a:pt x="189" y="185"/>
                      <a:pt x="179" y="210"/>
                      <a:pt x="168" y="202"/>
                    </a:cubicBezTo>
                    <a:cubicBezTo>
                      <a:pt x="149" y="187"/>
                      <a:pt x="145" y="135"/>
                      <a:pt x="145" y="135"/>
                    </a:cubicBezTo>
                    <a:cubicBezTo>
                      <a:pt x="67" y="161"/>
                      <a:pt x="161" y="140"/>
                      <a:pt x="79" y="113"/>
                    </a:cubicBezTo>
                    <a:cubicBezTo>
                      <a:pt x="64" y="108"/>
                      <a:pt x="19" y="141"/>
                      <a:pt x="12" y="146"/>
                    </a:cubicBezTo>
                    <a:cubicBezTo>
                      <a:pt x="41" y="227"/>
                      <a:pt x="0" y="146"/>
                      <a:pt x="57" y="157"/>
                    </a:cubicBezTo>
                    <a:cubicBezTo>
                      <a:pt x="70" y="160"/>
                      <a:pt x="72" y="179"/>
                      <a:pt x="79" y="190"/>
                    </a:cubicBezTo>
                    <a:cubicBezTo>
                      <a:pt x="96" y="0"/>
                      <a:pt x="77" y="66"/>
                      <a:pt x="123" y="135"/>
                    </a:cubicBezTo>
                    <a:cubicBezTo>
                      <a:pt x="134" y="120"/>
                      <a:pt x="138" y="95"/>
                      <a:pt x="156" y="91"/>
                    </a:cubicBezTo>
                    <a:cubicBezTo>
                      <a:pt x="167" y="88"/>
                      <a:pt x="163" y="113"/>
                      <a:pt x="168" y="124"/>
                    </a:cubicBezTo>
                    <a:cubicBezTo>
                      <a:pt x="175" y="139"/>
                      <a:pt x="183" y="153"/>
                      <a:pt x="190" y="168"/>
                    </a:cubicBezTo>
                    <a:cubicBezTo>
                      <a:pt x="197" y="157"/>
                      <a:pt x="199" y="135"/>
                      <a:pt x="212" y="135"/>
                    </a:cubicBezTo>
                    <a:cubicBezTo>
                      <a:pt x="224" y="135"/>
                      <a:pt x="215" y="176"/>
                      <a:pt x="223" y="168"/>
                    </a:cubicBezTo>
                    <a:cubicBezTo>
                      <a:pt x="236" y="155"/>
                      <a:pt x="230" y="131"/>
                      <a:pt x="234" y="113"/>
                    </a:cubicBezTo>
                    <a:cubicBezTo>
                      <a:pt x="241" y="128"/>
                      <a:pt x="250" y="142"/>
                      <a:pt x="256" y="157"/>
                    </a:cubicBezTo>
                    <a:cubicBezTo>
                      <a:pt x="261" y="168"/>
                      <a:pt x="256" y="194"/>
                      <a:pt x="267" y="190"/>
                    </a:cubicBezTo>
                    <a:cubicBezTo>
                      <a:pt x="283" y="185"/>
                      <a:pt x="282" y="161"/>
                      <a:pt x="289" y="146"/>
                    </a:cubicBezTo>
                    <a:cubicBezTo>
                      <a:pt x="308" y="220"/>
                      <a:pt x="272" y="481"/>
                      <a:pt x="300" y="257"/>
                    </a:cubicBezTo>
                    <a:cubicBezTo>
                      <a:pt x="304" y="287"/>
                      <a:pt x="296" y="321"/>
                      <a:pt x="312" y="346"/>
                    </a:cubicBezTo>
                    <a:cubicBezTo>
                      <a:pt x="319" y="357"/>
                      <a:pt x="329" y="324"/>
                      <a:pt x="334" y="312"/>
                    </a:cubicBezTo>
                    <a:cubicBezTo>
                      <a:pt x="340" y="298"/>
                      <a:pt x="341" y="283"/>
                      <a:pt x="345" y="268"/>
                    </a:cubicBezTo>
                    <a:cubicBezTo>
                      <a:pt x="348" y="257"/>
                      <a:pt x="368" y="235"/>
                      <a:pt x="356" y="235"/>
                    </a:cubicBezTo>
                    <a:cubicBezTo>
                      <a:pt x="340" y="235"/>
                      <a:pt x="334" y="257"/>
                      <a:pt x="323" y="268"/>
                    </a:cubicBezTo>
                    <a:cubicBezTo>
                      <a:pt x="315" y="261"/>
                      <a:pt x="302" y="256"/>
                      <a:pt x="300" y="246"/>
                    </a:cubicBezTo>
                    <a:cubicBezTo>
                      <a:pt x="298" y="235"/>
                      <a:pt x="300" y="213"/>
                      <a:pt x="312" y="213"/>
                    </a:cubicBezTo>
                    <a:cubicBezTo>
                      <a:pt x="325" y="213"/>
                      <a:pt x="329" y="234"/>
                      <a:pt x="334" y="246"/>
                    </a:cubicBezTo>
                    <a:cubicBezTo>
                      <a:pt x="343" y="267"/>
                      <a:pt x="356" y="312"/>
                      <a:pt x="356" y="312"/>
                    </a:cubicBezTo>
                    <a:cubicBezTo>
                      <a:pt x="360" y="297"/>
                      <a:pt x="355" y="277"/>
                      <a:pt x="367" y="268"/>
                    </a:cubicBezTo>
                    <a:cubicBezTo>
                      <a:pt x="391" y="250"/>
                      <a:pt x="419" y="307"/>
                      <a:pt x="422" y="312"/>
                    </a:cubicBezTo>
                    <a:cubicBezTo>
                      <a:pt x="457" y="207"/>
                      <a:pt x="444" y="223"/>
                      <a:pt x="444" y="368"/>
                    </a:cubicBezTo>
                  </a:path>
                </a:pathLst>
              </a:custGeom>
              <a:noFill/>
              <a:ln w="476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513" name="Freeform 83"/>
              <p:cNvSpPr>
                <a:spLocks/>
              </p:cNvSpPr>
              <p:nvPr/>
            </p:nvSpPr>
            <p:spPr bwMode="auto">
              <a:xfrm>
                <a:off x="1270" y="959"/>
                <a:ext cx="459" cy="626"/>
              </a:xfrm>
              <a:custGeom>
                <a:avLst/>
                <a:gdLst>
                  <a:gd name="T0" fmla="*/ 68 w 457"/>
                  <a:gd name="T1" fmla="*/ 10 h 481"/>
                  <a:gd name="T2" fmla="*/ 79 w 457"/>
                  <a:gd name="T3" fmla="*/ 1077 h 481"/>
                  <a:gd name="T4" fmla="*/ 112 w 457"/>
                  <a:gd name="T5" fmla="*/ 543 h 481"/>
                  <a:gd name="T6" fmla="*/ 145 w 457"/>
                  <a:gd name="T7" fmla="*/ 596 h 481"/>
                  <a:gd name="T8" fmla="*/ 112 w 457"/>
                  <a:gd name="T9" fmla="*/ 704 h 481"/>
                  <a:gd name="T10" fmla="*/ 123 w 457"/>
                  <a:gd name="T11" fmla="*/ 438 h 481"/>
                  <a:gd name="T12" fmla="*/ 156 w 457"/>
                  <a:gd name="T13" fmla="*/ 492 h 481"/>
                  <a:gd name="T14" fmla="*/ 179 w 457"/>
                  <a:gd name="T15" fmla="*/ 1077 h 481"/>
                  <a:gd name="T16" fmla="*/ 201 w 457"/>
                  <a:gd name="T17" fmla="*/ 807 h 481"/>
                  <a:gd name="T18" fmla="*/ 245 w 457"/>
                  <a:gd name="T19" fmla="*/ 647 h 481"/>
                  <a:gd name="T20" fmla="*/ 267 w 457"/>
                  <a:gd name="T21" fmla="*/ 334 h 481"/>
                  <a:gd name="T22" fmla="*/ 256 w 457"/>
                  <a:gd name="T23" fmla="*/ 1129 h 481"/>
                  <a:gd name="T24" fmla="*/ 234 w 457"/>
                  <a:gd name="T25" fmla="*/ 807 h 481"/>
                  <a:gd name="T26" fmla="*/ 201 w 457"/>
                  <a:gd name="T27" fmla="*/ 864 h 481"/>
                  <a:gd name="T28" fmla="*/ 168 w 457"/>
                  <a:gd name="T29" fmla="*/ 969 h 481"/>
                  <a:gd name="T30" fmla="*/ 145 w 457"/>
                  <a:gd name="T31" fmla="*/ 647 h 481"/>
                  <a:gd name="T32" fmla="*/ 79 w 457"/>
                  <a:gd name="T33" fmla="*/ 543 h 481"/>
                  <a:gd name="T34" fmla="*/ 12 w 457"/>
                  <a:gd name="T35" fmla="*/ 704 h 481"/>
                  <a:gd name="T36" fmla="*/ 57 w 457"/>
                  <a:gd name="T37" fmla="*/ 755 h 481"/>
                  <a:gd name="T38" fmla="*/ 79 w 457"/>
                  <a:gd name="T39" fmla="*/ 915 h 481"/>
                  <a:gd name="T40" fmla="*/ 123 w 457"/>
                  <a:gd name="T41" fmla="*/ 647 h 481"/>
                  <a:gd name="T42" fmla="*/ 156 w 457"/>
                  <a:gd name="T43" fmla="*/ 438 h 481"/>
                  <a:gd name="T44" fmla="*/ 168 w 457"/>
                  <a:gd name="T45" fmla="*/ 596 h 481"/>
                  <a:gd name="T46" fmla="*/ 190 w 457"/>
                  <a:gd name="T47" fmla="*/ 807 h 481"/>
                  <a:gd name="T48" fmla="*/ 212 w 457"/>
                  <a:gd name="T49" fmla="*/ 647 h 481"/>
                  <a:gd name="T50" fmla="*/ 223 w 457"/>
                  <a:gd name="T51" fmla="*/ 807 h 481"/>
                  <a:gd name="T52" fmla="*/ 234 w 457"/>
                  <a:gd name="T53" fmla="*/ 543 h 481"/>
                  <a:gd name="T54" fmla="*/ 256 w 457"/>
                  <a:gd name="T55" fmla="*/ 755 h 481"/>
                  <a:gd name="T56" fmla="*/ 267 w 457"/>
                  <a:gd name="T57" fmla="*/ 915 h 481"/>
                  <a:gd name="T58" fmla="*/ 289 w 457"/>
                  <a:gd name="T59" fmla="*/ 704 h 481"/>
                  <a:gd name="T60" fmla="*/ 300 w 457"/>
                  <a:gd name="T61" fmla="*/ 1237 h 481"/>
                  <a:gd name="T62" fmla="*/ 312 w 457"/>
                  <a:gd name="T63" fmla="*/ 1668 h 481"/>
                  <a:gd name="T64" fmla="*/ 334 w 457"/>
                  <a:gd name="T65" fmla="*/ 1498 h 481"/>
                  <a:gd name="T66" fmla="*/ 345 w 457"/>
                  <a:gd name="T67" fmla="*/ 1288 h 481"/>
                  <a:gd name="T68" fmla="*/ 356 w 457"/>
                  <a:gd name="T69" fmla="*/ 1129 h 481"/>
                  <a:gd name="T70" fmla="*/ 323 w 457"/>
                  <a:gd name="T71" fmla="*/ 1288 h 481"/>
                  <a:gd name="T72" fmla="*/ 300 w 457"/>
                  <a:gd name="T73" fmla="*/ 1186 h 481"/>
                  <a:gd name="T74" fmla="*/ 312 w 457"/>
                  <a:gd name="T75" fmla="*/ 1027 h 481"/>
                  <a:gd name="T76" fmla="*/ 334 w 457"/>
                  <a:gd name="T77" fmla="*/ 1186 h 481"/>
                  <a:gd name="T78" fmla="*/ 356 w 457"/>
                  <a:gd name="T79" fmla="*/ 1498 h 481"/>
                  <a:gd name="T80" fmla="*/ 367 w 457"/>
                  <a:gd name="T81" fmla="*/ 1288 h 481"/>
                  <a:gd name="T82" fmla="*/ 422 w 457"/>
                  <a:gd name="T83" fmla="*/ 1498 h 481"/>
                  <a:gd name="T84" fmla="*/ 444 w 457"/>
                  <a:gd name="T85" fmla="*/ 1771 h 4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7"/>
                  <a:gd name="T130" fmla="*/ 0 h 481"/>
                  <a:gd name="T131" fmla="*/ 457 w 457"/>
                  <a:gd name="T132" fmla="*/ 481 h 4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7" h="481">
                    <a:moveTo>
                      <a:pt x="68" y="2"/>
                    </a:moveTo>
                    <a:cubicBezTo>
                      <a:pt x="72" y="76"/>
                      <a:pt x="64" y="152"/>
                      <a:pt x="79" y="224"/>
                    </a:cubicBezTo>
                    <a:cubicBezTo>
                      <a:pt x="82" y="238"/>
                      <a:pt x="111" y="119"/>
                      <a:pt x="112" y="113"/>
                    </a:cubicBezTo>
                    <a:cubicBezTo>
                      <a:pt x="123" y="117"/>
                      <a:pt x="145" y="112"/>
                      <a:pt x="145" y="124"/>
                    </a:cubicBezTo>
                    <a:cubicBezTo>
                      <a:pt x="145" y="137"/>
                      <a:pt x="119" y="157"/>
                      <a:pt x="112" y="146"/>
                    </a:cubicBezTo>
                    <a:cubicBezTo>
                      <a:pt x="102" y="130"/>
                      <a:pt x="119" y="109"/>
                      <a:pt x="123" y="91"/>
                    </a:cubicBezTo>
                    <a:cubicBezTo>
                      <a:pt x="134" y="95"/>
                      <a:pt x="149" y="93"/>
                      <a:pt x="156" y="102"/>
                    </a:cubicBezTo>
                    <a:cubicBezTo>
                      <a:pt x="182" y="134"/>
                      <a:pt x="173" y="183"/>
                      <a:pt x="179" y="224"/>
                    </a:cubicBezTo>
                    <a:cubicBezTo>
                      <a:pt x="186" y="205"/>
                      <a:pt x="189" y="184"/>
                      <a:pt x="201" y="168"/>
                    </a:cubicBezTo>
                    <a:cubicBezTo>
                      <a:pt x="212" y="153"/>
                      <a:pt x="235" y="150"/>
                      <a:pt x="245" y="135"/>
                    </a:cubicBezTo>
                    <a:cubicBezTo>
                      <a:pt x="258" y="116"/>
                      <a:pt x="267" y="69"/>
                      <a:pt x="267" y="69"/>
                    </a:cubicBezTo>
                    <a:cubicBezTo>
                      <a:pt x="263" y="124"/>
                      <a:pt x="274" y="182"/>
                      <a:pt x="256" y="235"/>
                    </a:cubicBezTo>
                    <a:cubicBezTo>
                      <a:pt x="249" y="257"/>
                      <a:pt x="234" y="168"/>
                      <a:pt x="234" y="168"/>
                    </a:cubicBezTo>
                    <a:cubicBezTo>
                      <a:pt x="223" y="172"/>
                      <a:pt x="211" y="174"/>
                      <a:pt x="201" y="179"/>
                    </a:cubicBezTo>
                    <a:cubicBezTo>
                      <a:pt x="189" y="185"/>
                      <a:pt x="179" y="210"/>
                      <a:pt x="168" y="202"/>
                    </a:cubicBezTo>
                    <a:cubicBezTo>
                      <a:pt x="149" y="187"/>
                      <a:pt x="145" y="135"/>
                      <a:pt x="145" y="135"/>
                    </a:cubicBezTo>
                    <a:cubicBezTo>
                      <a:pt x="67" y="161"/>
                      <a:pt x="161" y="140"/>
                      <a:pt x="79" y="113"/>
                    </a:cubicBezTo>
                    <a:cubicBezTo>
                      <a:pt x="64" y="108"/>
                      <a:pt x="19" y="141"/>
                      <a:pt x="12" y="146"/>
                    </a:cubicBezTo>
                    <a:cubicBezTo>
                      <a:pt x="41" y="227"/>
                      <a:pt x="0" y="146"/>
                      <a:pt x="57" y="157"/>
                    </a:cubicBezTo>
                    <a:cubicBezTo>
                      <a:pt x="70" y="160"/>
                      <a:pt x="72" y="179"/>
                      <a:pt x="79" y="190"/>
                    </a:cubicBezTo>
                    <a:cubicBezTo>
                      <a:pt x="96" y="0"/>
                      <a:pt x="77" y="66"/>
                      <a:pt x="123" y="135"/>
                    </a:cubicBezTo>
                    <a:cubicBezTo>
                      <a:pt x="134" y="120"/>
                      <a:pt x="138" y="95"/>
                      <a:pt x="156" y="91"/>
                    </a:cubicBezTo>
                    <a:cubicBezTo>
                      <a:pt x="167" y="88"/>
                      <a:pt x="163" y="113"/>
                      <a:pt x="168" y="124"/>
                    </a:cubicBezTo>
                    <a:cubicBezTo>
                      <a:pt x="175" y="139"/>
                      <a:pt x="183" y="153"/>
                      <a:pt x="190" y="168"/>
                    </a:cubicBezTo>
                    <a:cubicBezTo>
                      <a:pt x="197" y="157"/>
                      <a:pt x="199" y="135"/>
                      <a:pt x="212" y="135"/>
                    </a:cubicBezTo>
                    <a:cubicBezTo>
                      <a:pt x="224" y="135"/>
                      <a:pt x="215" y="176"/>
                      <a:pt x="223" y="168"/>
                    </a:cubicBezTo>
                    <a:cubicBezTo>
                      <a:pt x="236" y="155"/>
                      <a:pt x="230" y="131"/>
                      <a:pt x="234" y="113"/>
                    </a:cubicBezTo>
                    <a:cubicBezTo>
                      <a:pt x="241" y="128"/>
                      <a:pt x="250" y="142"/>
                      <a:pt x="256" y="157"/>
                    </a:cubicBezTo>
                    <a:cubicBezTo>
                      <a:pt x="261" y="168"/>
                      <a:pt x="256" y="194"/>
                      <a:pt x="267" y="190"/>
                    </a:cubicBezTo>
                    <a:cubicBezTo>
                      <a:pt x="283" y="185"/>
                      <a:pt x="282" y="161"/>
                      <a:pt x="289" y="146"/>
                    </a:cubicBezTo>
                    <a:cubicBezTo>
                      <a:pt x="308" y="220"/>
                      <a:pt x="272" y="481"/>
                      <a:pt x="300" y="257"/>
                    </a:cubicBezTo>
                    <a:cubicBezTo>
                      <a:pt x="304" y="287"/>
                      <a:pt x="296" y="321"/>
                      <a:pt x="312" y="346"/>
                    </a:cubicBezTo>
                    <a:cubicBezTo>
                      <a:pt x="319" y="357"/>
                      <a:pt x="329" y="324"/>
                      <a:pt x="334" y="312"/>
                    </a:cubicBezTo>
                    <a:cubicBezTo>
                      <a:pt x="340" y="298"/>
                      <a:pt x="341" y="283"/>
                      <a:pt x="345" y="268"/>
                    </a:cubicBezTo>
                    <a:cubicBezTo>
                      <a:pt x="348" y="257"/>
                      <a:pt x="368" y="235"/>
                      <a:pt x="356" y="235"/>
                    </a:cubicBezTo>
                    <a:cubicBezTo>
                      <a:pt x="340" y="235"/>
                      <a:pt x="334" y="257"/>
                      <a:pt x="323" y="268"/>
                    </a:cubicBezTo>
                    <a:cubicBezTo>
                      <a:pt x="315" y="261"/>
                      <a:pt x="302" y="256"/>
                      <a:pt x="300" y="246"/>
                    </a:cubicBezTo>
                    <a:cubicBezTo>
                      <a:pt x="298" y="235"/>
                      <a:pt x="300" y="213"/>
                      <a:pt x="312" y="213"/>
                    </a:cubicBezTo>
                    <a:cubicBezTo>
                      <a:pt x="325" y="213"/>
                      <a:pt x="329" y="234"/>
                      <a:pt x="334" y="246"/>
                    </a:cubicBezTo>
                    <a:cubicBezTo>
                      <a:pt x="343" y="267"/>
                      <a:pt x="356" y="312"/>
                      <a:pt x="356" y="312"/>
                    </a:cubicBezTo>
                    <a:cubicBezTo>
                      <a:pt x="360" y="297"/>
                      <a:pt x="355" y="277"/>
                      <a:pt x="367" y="268"/>
                    </a:cubicBezTo>
                    <a:cubicBezTo>
                      <a:pt x="391" y="250"/>
                      <a:pt x="419" y="307"/>
                      <a:pt x="422" y="312"/>
                    </a:cubicBezTo>
                    <a:cubicBezTo>
                      <a:pt x="457" y="207"/>
                      <a:pt x="444" y="223"/>
                      <a:pt x="444" y="368"/>
                    </a:cubicBezTo>
                  </a:path>
                </a:pathLst>
              </a:custGeom>
              <a:noFill/>
              <a:ln w="476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514" name="Freeform 84"/>
              <p:cNvSpPr>
                <a:spLocks/>
              </p:cNvSpPr>
              <p:nvPr/>
            </p:nvSpPr>
            <p:spPr bwMode="auto">
              <a:xfrm>
                <a:off x="1487" y="959"/>
                <a:ext cx="289" cy="626"/>
              </a:xfrm>
              <a:custGeom>
                <a:avLst/>
                <a:gdLst>
                  <a:gd name="T0" fmla="*/ 4 w 457"/>
                  <a:gd name="T1" fmla="*/ 10 h 481"/>
                  <a:gd name="T2" fmla="*/ 5 w 457"/>
                  <a:gd name="T3" fmla="*/ 1077 h 481"/>
                  <a:gd name="T4" fmla="*/ 7 w 457"/>
                  <a:gd name="T5" fmla="*/ 543 h 481"/>
                  <a:gd name="T6" fmla="*/ 9 w 457"/>
                  <a:gd name="T7" fmla="*/ 596 h 481"/>
                  <a:gd name="T8" fmla="*/ 7 w 457"/>
                  <a:gd name="T9" fmla="*/ 704 h 481"/>
                  <a:gd name="T10" fmla="*/ 8 w 457"/>
                  <a:gd name="T11" fmla="*/ 438 h 481"/>
                  <a:gd name="T12" fmla="*/ 10 w 457"/>
                  <a:gd name="T13" fmla="*/ 492 h 481"/>
                  <a:gd name="T14" fmla="*/ 11 w 457"/>
                  <a:gd name="T15" fmla="*/ 1077 h 481"/>
                  <a:gd name="T16" fmla="*/ 13 w 457"/>
                  <a:gd name="T17" fmla="*/ 807 h 481"/>
                  <a:gd name="T18" fmla="*/ 15 w 457"/>
                  <a:gd name="T19" fmla="*/ 647 h 481"/>
                  <a:gd name="T20" fmla="*/ 16 w 457"/>
                  <a:gd name="T21" fmla="*/ 334 h 481"/>
                  <a:gd name="T22" fmla="*/ 16 w 457"/>
                  <a:gd name="T23" fmla="*/ 1129 h 481"/>
                  <a:gd name="T24" fmla="*/ 14 w 457"/>
                  <a:gd name="T25" fmla="*/ 807 h 481"/>
                  <a:gd name="T26" fmla="*/ 13 w 457"/>
                  <a:gd name="T27" fmla="*/ 864 h 481"/>
                  <a:gd name="T28" fmla="*/ 10 w 457"/>
                  <a:gd name="T29" fmla="*/ 969 h 481"/>
                  <a:gd name="T30" fmla="*/ 9 w 457"/>
                  <a:gd name="T31" fmla="*/ 647 h 481"/>
                  <a:gd name="T32" fmla="*/ 5 w 457"/>
                  <a:gd name="T33" fmla="*/ 543 h 481"/>
                  <a:gd name="T34" fmla="*/ 1 w 457"/>
                  <a:gd name="T35" fmla="*/ 704 h 481"/>
                  <a:gd name="T36" fmla="*/ 4 w 457"/>
                  <a:gd name="T37" fmla="*/ 755 h 481"/>
                  <a:gd name="T38" fmla="*/ 5 w 457"/>
                  <a:gd name="T39" fmla="*/ 915 h 481"/>
                  <a:gd name="T40" fmla="*/ 8 w 457"/>
                  <a:gd name="T41" fmla="*/ 647 h 481"/>
                  <a:gd name="T42" fmla="*/ 10 w 457"/>
                  <a:gd name="T43" fmla="*/ 438 h 481"/>
                  <a:gd name="T44" fmla="*/ 10 w 457"/>
                  <a:gd name="T45" fmla="*/ 596 h 481"/>
                  <a:gd name="T46" fmla="*/ 12 w 457"/>
                  <a:gd name="T47" fmla="*/ 807 h 481"/>
                  <a:gd name="T48" fmla="*/ 13 w 457"/>
                  <a:gd name="T49" fmla="*/ 647 h 481"/>
                  <a:gd name="T50" fmla="*/ 14 w 457"/>
                  <a:gd name="T51" fmla="*/ 807 h 481"/>
                  <a:gd name="T52" fmla="*/ 14 w 457"/>
                  <a:gd name="T53" fmla="*/ 543 h 481"/>
                  <a:gd name="T54" fmla="*/ 16 w 457"/>
                  <a:gd name="T55" fmla="*/ 755 h 481"/>
                  <a:gd name="T56" fmla="*/ 16 w 457"/>
                  <a:gd name="T57" fmla="*/ 915 h 481"/>
                  <a:gd name="T58" fmla="*/ 18 w 457"/>
                  <a:gd name="T59" fmla="*/ 704 h 481"/>
                  <a:gd name="T60" fmla="*/ 19 w 457"/>
                  <a:gd name="T61" fmla="*/ 1237 h 481"/>
                  <a:gd name="T62" fmla="*/ 20 w 457"/>
                  <a:gd name="T63" fmla="*/ 1668 h 481"/>
                  <a:gd name="T64" fmla="*/ 21 w 457"/>
                  <a:gd name="T65" fmla="*/ 1498 h 481"/>
                  <a:gd name="T66" fmla="*/ 21 w 457"/>
                  <a:gd name="T67" fmla="*/ 1288 h 481"/>
                  <a:gd name="T68" fmla="*/ 22 w 457"/>
                  <a:gd name="T69" fmla="*/ 1129 h 481"/>
                  <a:gd name="T70" fmla="*/ 20 w 457"/>
                  <a:gd name="T71" fmla="*/ 1288 h 481"/>
                  <a:gd name="T72" fmla="*/ 19 w 457"/>
                  <a:gd name="T73" fmla="*/ 1186 h 481"/>
                  <a:gd name="T74" fmla="*/ 20 w 457"/>
                  <a:gd name="T75" fmla="*/ 1027 h 481"/>
                  <a:gd name="T76" fmla="*/ 21 w 457"/>
                  <a:gd name="T77" fmla="*/ 1186 h 481"/>
                  <a:gd name="T78" fmla="*/ 22 w 457"/>
                  <a:gd name="T79" fmla="*/ 1498 h 481"/>
                  <a:gd name="T80" fmla="*/ 23 w 457"/>
                  <a:gd name="T81" fmla="*/ 1288 h 481"/>
                  <a:gd name="T82" fmla="*/ 26 w 457"/>
                  <a:gd name="T83" fmla="*/ 1498 h 481"/>
                  <a:gd name="T84" fmla="*/ 28 w 457"/>
                  <a:gd name="T85" fmla="*/ 1771 h 4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7"/>
                  <a:gd name="T130" fmla="*/ 0 h 481"/>
                  <a:gd name="T131" fmla="*/ 457 w 457"/>
                  <a:gd name="T132" fmla="*/ 481 h 4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7" h="481">
                    <a:moveTo>
                      <a:pt x="68" y="2"/>
                    </a:moveTo>
                    <a:cubicBezTo>
                      <a:pt x="72" y="76"/>
                      <a:pt x="64" y="152"/>
                      <a:pt x="79" y="224"/>
                    </a:cubicBezTo>
                    <a:cubicBezTo>
                      <a:pt x="82" y="238"/>
                      <a:pt x="111" y="119"/>
                      <a:pt x="112" y="113"/>
                    </a:cubicBezTo>
                    <a:cubicBezTo>
                      <a:pt x="123" y="117"/>
                      <a:pt x="145" y="112"/>
                      <a:pt x="145" y="124"/>
                    </a:cubicBezTo>
                    <a:cubicBezTo>
                      <a:pt x="145" y="137"/>
                      <a:pt x="119" y="157"/>
                      <a:pt x="112" y="146"/>
                    </a:cubicBezTo>
                    <a:cubicBezTo>
                      <a:pt x="102" y="130"/>
                      <a:pt x="119" y="109"/>
                      <a:pt x="123" y="91"/>
                    </a:cubicBezTo>
                    <a:cubicBezTo>
                      <a:pt x="134" y="95"/>
                      <a:pt x="149" y="93"/>
                      <a:pt x="156" y="102"/>
                    </a:cubicBezTo>
                    <a:cubicBezTo>
                      <a:pt x="182" y="134"/>
                      <a:pt x="173" y="183"/>
                      <a:pt x="179" y="224"/>
                    </a:cubicBezTo>
                    <a:cubicBezTo>
                      <a:pt x="186" y="205"/>
                      <a:pt x="189" y="184"/>
                      <a:pt x="201" y="168"/>
                    </a:cubicBezTo>
                    <a:cubicBezTo>
                      <a:pt x="212" y="153"/>
                      <a:pt x="235" y="150"/>
                      <a:pt x="245" y="135"/>
                    </a:cubicBezTo>
                    <a:cubicBezTo>
                      <a:pt x="258" y="116"/>
                      <a:pt x="267" y="69"/>
                      <a:pt x="267" y="69"/>
                    </a:cubicBezTo>
                    <a:cubicBezTo>
                      <a:pt x="263" y="124"/>
                      <a:pt x="274" y="182"/>
                      <a:pt x="256" y="235"/>
                    </a:cubicBezTo>
                    <a:cubicBezTo>
                      <a:pt x="249" y="257"/>
                      <a:pt x="234" y="168"/>
                      <a:pt x="234" y="168"/>
                    </a:cubicBezTo>
                    <a:cubicBezTo>
                      <a:pt x="223" y="172"/>
                      <a:pt x="211" y="174"/>
                      <a:pt x="201" y="179"/>
                    </a:cubicBezTo>
                    <a:cubicBezTo>
                      <a:pt x="189" y="185"/>
                      <a:pt x="179" y="210"/>
                      <a:pt x="168" y="202"/>
                    </a:cubicBezTo>
                    <a:cubicBezTo>
                      <a:pt x="149" y="187"/>
                      <a:pt x="145" y="135"/>
                      <a:pt x="145" y="135"/>
                    </a:cubicBezTo>
                    <a:cubicBezTo>
                      <a:pt x="67" y="161"/>
                      <a:pt x="161" y="140"/>
                      <a:pt x="79" y="113"/>
                    </a:cubicBezTo>
                    <a:cubicBezTo>
                      <a:pt x="64" y="108"/>
                      <a:pt x="19" y="141"/>
                      <a:pt x="12" y="146"/>
                    </a:cubicBezTo>
                    <a:cubicBezTo>
                      <a:pt x="41" y="227"/>
                      <a:pt x="0" y="146"/>
                      <a:pt x="57" y="157"/>
                    </a:cubicBezTo>
                    <a:cubicBezTo>
                      <a:pt x="70" y="160"/>
                      <a:pt x="72" y="179"/>
                      <a:pt x="79" y="190"/>
                    </a:cubicBezTo>
                    <a:cubicBezTo>
                      <a:pt x="96" y="0"/>
                      <a:pt x="77" y="66"/>
                      <a:pt x="123" y="135"/>
                    </a:cubicBezTo>
                    <a:cubicBezTo>
                      <a:pt x="134" y="120"/>
                      <a:pt x="138" y="95"/>
                      <a:pt x="156" y="91"/>
                    </a:cubicBezTo>
                    <a:cubicBezTo>
                      <a:pt x="167" y="88"/>
                      <a:pt x="163" y="113"/>
                      <a:pt x="168" y="124"/>
                    </a:cubicBezTo>
                    <a:cubicBezTo>
                      <a:pt x="175" y="139"/>
                      <a:pt x="183" y="153"/>
                      <a:pt x="190" y="168"/>
                    </a:cubicBezTo>
                    <a:cubicBezTo>
                      <a:pt x="197" y="157"/>
                      <a:pt x="199" y="135"/>
                      <a:pt x="212" y="135"/>
                    </a:cubicBezTo>
                    <a:cubicBezTo>
                      <a:pt x="224" y="135"/>
                      <a:pt x="215" y="176"/>
                      <a:pt x="223" y="168"/>
                    </a:cubicBezTo>
                    <a:cubicBezTo>
                      <a:pt x="236" y="155"/>
                      <a:pt x="230" y="131"/>
                      <a:pt x="234" y="113"/>
                    </a:cubicBezTo>
                    <a:cubicBezTo>
                      <a:pt x="241" y="128"/>
                      <a:pt x="250" y="142"/>
                      <a:pt x="256" y="157"/>
                    </a:cubicBezTo>
                    <a:cubicBezTo>
                      <a:pt x="261" y="168"/>
                      <a:pt x="256" y="194"/>
                      <a:pt x="267" y="190"/>
                    </a:cubicBezTo>
                    <a:cubicBezTo>
                      <a:pt x="283" y="185"/>
                      <a:pt x="282" y="161"/>
                      <a:pt x="289" y="146"/>
                    </a:cubicBezTo>
                    <a:cubicBezTo>
                      <a:pt x="308" y="220"/>
                      <a:pt x="272" y="481"/>
                      <a:pt x="300" y="257"/>
                    </a:cubicBezTo>
                    <a:cubicBezTo>
                      <a:pt x="304" y="287"/>
                      <a:pt x="296" y="321"/>
                      <a:pt x="312" y="346"/>
                    </a:cubicBezTo>
                    <a:cubicBezTo>
                      <a:pt x="319" y="357"/>
                      <a:pt x="329" y="324"/>
                      <a:pt x="334" y="312"/>
                    </a:cubicBezTo>
                    <a:cubicBezTo>
                      <a:pt x="340" y="298"/>
                      <a:pt x="341" y="283"/>
                      <a:pt x="345" y="268"/>
                    </a:cubicBezTo>
                    <a:cubicBezTo>
                      <a:pt x="348" y="257"/>
                      <a:pt x="368" y="235"/>
                      <a:pt x="356" y="235"/>
                    </a:cubicBezTo>
                    <a:cubicBezTo>
                      <a:pt x="340" y="235"/>
                      <a:pt x="334" y="257"/>
                      <a:pt x="323" y="268"/>
                    </a:cubicBezTo>
                    <a:cubicBezTo>
                      <a:pt x="315" y="261"/>
                      <a:pt x="302" y="256"/>
                      <a:pt x="300" y="246"/>
                    </a:cubicBezTo>
                    <a:cubicBezTo>
                      <a:pt x="298" y="235"/>
                      <a:pt x="300" y="213"/>
                      <a:pt x="312" y="213"/>
                    </a:cubicBezTo>
                    <a:cubicBezTo>
                      <a:pt x="325" y="213"/>
                      <a:pt x="329" y="234"/>
                      <a:pt x="334" y="246"/>
                    </a:cubicBezTo>
                    <a:cubicBezTo>
                      <a:pt x="343" y="267"/>
                      <a:pt x="356" y="312"/>
                      <a:pt x="356" y="312"/>
                    </a:cubicBezTo>
                    <a:cubicBezTo>
                      <a:pt x="360" y="297"/>
                      <a:pt x="355" y="277"/>
                      <a:pt x="367" y="268"/>
                    </a:cubicBezTo>
                    <a:cubicBezTo>
                      <a:pt x="391" y="250"/>
                      <a:pt x="419" y="307"/>
                      <a:pt x="422" y="312"/>
                    </a:cubicBezTo>
                    <a:cubicBezTo>
                      <a:pt x="457" y="207"/>
                      <a:pt x="444" y="223"/>
                      <a:pt x="444" y="368"/>
                    </a:cubicBezTo>
                  </a:path>
                </a:pathLst>
              </a:custGeom>
              <a:noFill/>
              <a:ln w="476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515" name="Freeform 85"/>
              <p:cNvSpPr>
                <a:spLocks/>
              </p:cNvSpPr>
              <p:nvPr/>
            </p:nvSpPr>
            <p:spPr bwMode="auto">
              <a:xfrm>
                <a:off x="1200" y="959"/>
                <a:ext cx="384" cy="626"/>
              </a:xfrm>
              <a:custGeom>
                <a:avLst/>
                <a:gdLst>
                  <a:gd name="T0" fmla="*/ 24 w 457"/>
                  <a:gd name="T1" fmla="*/ 10 h 481"/>
                  <a:gd name="T2" fmla="*/ 28 w 457"/>
                  <a:gd name="T3" fmla="*/ 1077 h 481"/>
                  <a:gd name="T4" fmla="*/ 39 w 457"/>
                  <a:gd name="T5" fmla="*/ 543 h 481"/>
                  <a:gd name="T6" fmla="*/ 51 w 457"/>
                  <a:gd name="T7" fmla="*/ 596 h 481"/>
                  <a:gd name="T8" fmla="*/ 39 w 457"/>
                  <a:gd name="T9" fmla="*/ 704 h 481"/>
                  <a:gd name="T10" fmla="*/ 43 w 457"/>
                  <a:gd name="T11" fmla="*/ 438 h 481"/>
                  <a:gd name="T12" fmla="*/ 55 w 457"/>
                  <a:gd name="T13" fmla="*/ 492 h 481"/>
                  <a:gd name="T14" fmla="*/ 63 w 457"/>
                  <a:gd name="T15" fmla="*/ 1077 h 481"/>
                  <a:gd name="T16" fmla="*/ 71 w 457"/>
                  <a:gd name="T17" fmla="*/ 807 h 481"/>
                  <a:gd name="T18" fmla="*/ 87 w 457"/>
                  <a:gd name="T19" fmla="*/ 647 h 481"/>
                  <a:gd name="T20" fmla="*/ 94 w 457"/>
                  <a:gd name="T21" fmla="*/ 334 h 481"/>
                  <a:gd name="T22" fmla="*/ 91 w 457"/>
                  <a:gd name="T23" fmla="*/ 1129 h 481"/>
                  <a:gd name="T24" fmla="*/ 82 w 457"/>
                  <a:gd name="T25" fmla="*/ 807 h 481"/>
                  <a:gd name="T26" fmla="*/ 71 w 457"/>
                  <a:gd name="T27" fmla="*/ 864 h 481"/>
                  <a:gd name="T28" fmla="*/ 59 w 457"/>
                  <a:gd name="T29" fmla="*/ 969 h 481"/>
                  <a:gd name="T30" fmla="*/ 51 w 457"/>
                  <a:gd name="T31" fmla="*/ 647 h 481"/>
                  <a:gd name="T32" fmla="*/ 28 w 457"/>
                  <a:gd name="T33" fmla="*/ 543 h 481"/>
                  <a:gd name="T34" fmla="*/ 4 w 457"/>
                  <a:gd name="T35" fmla="*/ 704 h 481"/>
                  <a:gd name="T36" fmla="*/ 20 w 457"/>
                  <a:gd name="T37" fmla="*/ 755 h 481"/>
                  <a:gd name="T38" fmla="*/ 28 w 457"/>
                  <a:gd name="T39" fmla="*/ 915 h 481"/>
                  <a:gd name="T40" fmla="*/ 43 w 457"/>
                  <a:gd name="T41" fmla="*/ 647 h 481"/>
                  <a:gd name="T42" fmla="*/ 55 w 457"/>
                  <a:gd name="T43" fmla="*/ 438 h 481"/>
                  <a:gd name="T44" fmla="*/ 59 w 457"/>
                  <a:gd name="T45" fmla="*/ 596 h 481"/>
                  <a:gd name="T46" fmla="*/ 67 w 457"/>
                  <a:gd name="T47" fmla="*/ 807 h 481"/>
                  <a:gd name="T48" fmla="*/ 75 w 457"/>
                  <a:gd name="T49" fmla="*/ 647 h 481"/>
                  <a:gd name="T50" fmla="*/ 78 w 457"/>
                  <a:gd name="T51" fmla="*/ 807 h 481"/>
                  <a:gd name="T52" fmla="*/ 82 w 457"/>
                  <a:gd name="T53" fmla="*/ 543 h 481"/>
                  <a:gd name="T54" fmla="*/ 91 w 457"/>
                  <a:gd name="T55" fmla="*/ 755 h 481"/>
                  <a:gd name="T56" fmla="*/ 94 w 457"/>
                  <a:gd name="T57" fmla="*/ 915 h 481"/>
                  <a:gd name="T58" fmla="*/ 102 w 457"/>
                  <a:gd name="T59" fmla="*/ 704 h 481"/>
                  <a:gd name="T60" fmla="*/ 106 w 457"/>
                  <a:gd name="T61" fmla="*/ 1237 h 481"/>
                  <a:gd name="T62" fmla="*/ 109 w 457"/>
                  <a:gd name="T63" fmla="*/ 1668 h 481"/>
                  <a:gd name="T64" fmla="*/ 117 w 457"/>
                  <a:gd name="T65" fmla="*/ 1498 h 481"/>
                  <a:gd name="T66" fmla="*/ 122 w 457"/>
                  <a:gd name="T67" fmla="*/ 1288 h 481"/>
                  <a:gd name="T68" fmla="*/ 125 w 457"/>
                  <a:gd name="T69" fmla="*/ 1129 h 481"/>
                  <a:gd name="T70" fmla="*/ 113 w 457"/>
                  <a:gd name="T71" fmla="*/ 1288 h 481"/>
                  <a:gd name="T72" fmla="*/ 106 w 457"/>
                  <a:gd name="T73" fmla="*/ 1186 h 481"/>
                  <a:gd name="T74" fmla="*/ 109 w 457"/>
                  <a:gd name="T75" fmla="*/ 1027 h 481"/>
                  <a:gd name="T76" fmla="*/ 117 w 457"/>
                  <a:gd name="T77" fmla="*/ 1186 h 481"/>
                  <a:gd name="T78" fmla="*/ 125 w 457"/>
                  <a:gd name="T79" fmla="*/ 1498 h 481"/>
                  <a:gd name="T80" fmla="*/ 129 w 457"/>
                  <a:gd name="T81" fmla="*/ 1288 h 481"/>
                  <a:gd name="T82" fmla="*/ 148 w 457"/>
                  <a:gd name="T83" fmla="*/ 1498 h 481"/>
                  <a:gd name="T84" fmla="*/ 156 w 457"/>
                  <a:gd name="T85" fmla="*/ 1771 h 4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7"/>
                  <a:gd name="T130" fmla="*/ 0 h 481"/>
                  <a:gd name="T131" fmla="*/ 457 w 457"/>
                  <a:gd name="T132" fmla="*/ 481 h 4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7" h="481">
                    <a:moveTo>
                      <a:pt x="68" y="2"/>
                    </a:moveTo>
                    <a:cubicBezTo>
                      <a:pt x="72" y="76"/>
                      <a:pt x="64" y="152"/>
                      <a:pt x="79" y="224"/>
                    </a:cubicBezTo>
                    <a:cubicBezTo>
                      <a:pt x="82" y="238"/>
                      <a:pt x="111" y="119"/>
                      <a:pt x="112" y="113"/>
                    </a:cubicBezTo>
                    <a:cubicBezTo>
                      <a:pt x="123" y="117"/>
                      <a:pt x="145" y="112"/>
                      <a:pt x="145" y="124"/>
                    </a:cubicBezTo>
                    <a:cubicBezTo>
                      <a:pt x="145" y="137"/>
                      <a:pt x="119" y="157"/>
                      <a:pt x="112" y="146"/>
                    </a:cubicBezTo>
                    <a:cubicBezTo>
                      <a:pt x="102" y="130"/>
                      <a:pt x="119" y="109"/>
                      <a:pt x="123" y="91"/>
                    </a:cubicBezTo>
                    <a:cubicBezTo>
                      <a:pt x="134" y="95"/>
                      <a:pt x="149" y="93"/>
                      <a:pt x="156" y="102"/>
                    </a:cubicBezTo>
                    <a:cubicBezTo>
                      <a:pt x="182" y="134"/>
                      <a:pt x="173" y="183"/>
                      <a:pt x="179" y="224"/>
                    </a:cubicBezTo>
                    <a:cubicBezTo>
                      <a:pt x="186" y="205"/>
                      <a:pt x="189" y="184"/>
                      <a:pt x="201" y="168"/>
                    </a:cubicBezTo>
                    <a:cubicBezTo>
                      <a:pt x="212" y="153"/>
                      <a:pt x="235" y="150"/>
                      <a:pt x="245" y="135"/>
                    </a:cubicBezTo>
                    <a:cubicBezTo>
                      <a:pt x="258" y="116"/>
                      <a:pt x="267" y="69"/>
                      <a:pt x="267" y="69"/>
                    </a:cubicBezTo>
                    <a:cubicBezTo>
                      <a:pt x="263" y="124"/>
                      <a:pt x="274" y="182"/>
                      <a:pt x="256" y="235"/>
                    </a:cubicBezTo>
                    <a:cubicBezTo>
                      <a:pt x="249" y="257"/>
                      <a:pt x="234" y="168"/>
                      <a:pt x="234" y="168"/>
                    </a:cubicBezTo>
                    <a:cubicBezTo>
                      <a:pt x="223" y="172"/>
                      <a:pt x="211" y="174"/>
                      <a:pt x="201" y="179"/>
                    </a:cubicBezTo>
                    <a:cubicBezTo>
                      <a:pt x="189" y="185"/>
                      <a:pt x="179" y="210"/>
                      <a:pt x="168" y="202"/>
                    </a:cubicBezTo>
                    <a:cubicBezTo>
                      <a:pt x="149" y="187"/>
                      <a:pt x="145" y="135"/>
                      <a:pt x="145" y="135"/>
                    </a:cubicBezTo>
                    <a:cubicBezTo>
                      <a:pt x="67" y="161"/>
                      <a:pt x="161" y="140"/>
                      <a:pt x="79" y="113"/>
                    </a:cubicBezTo>
                    <a:cubicBezTo>
                      <a:pt x="64" y="108"/>
                      <a:pt x="19" y="141"/>
                      <a:pt x="12" y="146"/>
                    </a:cubicBezTo>
                    <a:cubicBezTo>
                      <a:pt x="41" y="227"/>
                      <a:pt x="0" y="146"/>
                      <a:pt x="57" y="157"/>
                    </a:cubicBezTo>
                    <a:cubicBezTo>
                      <a:pt x="70" y="160"/>
                      <a:pt x="72" y="179"/>
                      <a:pt x="79" y="190"/>
                    </a:cubicBezTo>
                    <a:cubicBezTo>
                      <a:pt x="96" y="0"/>
                      <a:pt x="77" y="66"/>
                      <a:pt x="123" y="135"/>
                    </a:cubicBezTo>
                    <a:cubicBezTo>
                      <a:pt x="134" y="120"/>
                      <a:pt x="138" y="95"/>
                      <a:pt x="156" y="91"/>
                    </a:cubicBezTo>
                    <a:cubicBezTo>
                      <a:pt x="167" y="88"/>
                      <a:pt x="163" y="113"/>
                      <a:pt x="168" y="124"/>
                    </a:cubicBezTo>
                    <a:cubicBezTo>
                      <a:pt x="175" y="139"/>
                      <a:pt x="183" y="153"/>
                      <a:pt x="190" y="168"/>
                    </a:cubicBezTo>
                    <a:cubicBezTo>
                      <a:pt x="197" y="157"/>
                      <a:pt x="199" y="135"/>
                      <a:pt x="212" y="135"/>
                    </a:cubicBezTo>
                    <a:cubicBezTo>
                      <a:pt x="224" y="135"/>
                      <a:pt x="215" y="176"/>
                      <a:pt x="223" y="168"/>
                    </a:cubicBezTo>
                    <a:cubicBezTo>
                      <a:pt x="236" y="155"/>
                      <a:pt x="230" y="131"/>
                      <a:pt x="234" y="113"/>
                    </a:cubicBezTo>
                    <a:cubicBezTo>
                      <a:pt x="241" y="128"/>
                      <a:pt x="250" y="142"/>
                      <a:pt x="256" y="157"/>
                    </a:cubicBezTo>
                    <a:cubicBezTo>
                      <a:pt x="261" y="168"/>
                      <a:pt x="256" y="194"/>
                      <a:pt x="267" y="190"/>
                    </a:cubicBezTo>
                    <a:cubicBezTo>
                      <a:pt x="283" y="185"/>
                      <a:pt x="282" y="161"/>
                      <a:pt x="289" y="146"/>
                    </a:cubicBezTo>
                    <a:cubicBezTo>
                      <a:pt x="308" y="220"/>
                      <a:pt x="272" y="481"/>
                      <a:pt x="300" y="257"/>
                    </a:cubicBezTo>
                    <a:cubicBezTo>
                      <a:pt x="304" y="287"/>
                      <a:pt x="296" y="321"/>
                      <a:pt x="312" y="346"/>
                    </a:cubicBezTo>
                    <a:cubicBezTo>
                      <a:pt x="319" y="357"/>
                      <a:pt x="329" y="324"/>
                      <a:pt x="334" y="312"/>
                    </a:cubicBezTo>
                    <a:cubicBezTo>
                      <a:pt x="340" y="298"/>
                      <a:pt x="341" y="283"/>
                      <a:pt x="345" y="268"/>
                    </a:cubicBezTo>
                    <a:cubicBezTo>
                      <a:pt x="348" y="257"/>
                      <a:pt x="368" y="235"/>
                      <a:pt x="356" y="235"/>
                    </a:cubicBezTo>
                    <a:cubicBezTo>
                      <a:pt x="340" y="235"/>
                      <a:pt x="334" y="257"/>
                      <a:pt x="323" y="268"/>
                    </a:cubicBezTo>
                    <a:cubicBezTo>
                      <a:pt x="315" y="261"/>
                      <a:pt x="302" y="256"/>
                      <a:pt x="300" y="246"/>
                    </a:cubicBezTo>
                    <a:cubicBezTo>
                      <a:pt x="298" y="235"/>
                      <a:pt x="300" y="213"/>
                      <a:pt x="312" y="213"/>
                    </a:cubicBezTo>
                    <a:cubicBezTo>
                      <a:pt x="325" y="213"/>
                      <a:pt x="329" y="234"/>
                      <a:pt x="334" y="246"/>
                    </a:cubicBezTo>
                    <a:cubicBezTo>
                      <a:pt x="343" y="267"/>
                      <a:pt x="356" y="312"/>
                      <a:pt x="356" y="312"/>
                    </a:cubicBezTo>
                    <a:cubicBezTo>
                      <a:pt x="360" y="297"/>
                      <a:pt x="355" y="277"/>
                      <a:pt x="367" y="268"/>
                    </a:cubicBezTo>
                    <a:cubicBezTo>
                      <a:pt x="391" y="250"/>
                      <a:pt x="419" y="307"/>
                      <a:pt x="422" y="312"/>
                    </a:cubicBezTo>
                    <a:cubicBezTo>
                      <a:pt x="457" y="207"/>
                      <a:pt x="444" y="223"/>
                      <a:pt x="444" y="368"/>
                    </a:cubicBezTo>
                  </a:path>
                </a:pathLst>
              </a:custGeom>
              <a:noFill/>
              <a:ln w="476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grpSp>
        <p:grpSp>
          <p:nvGrpSpPr>
            <p:cNvPr id="18457" name="Group 86"/>
            <p:cNvGrpSpPr>
              <a:grpSpLocks/>
            </p:cNvGrpSpPr>
            <p:nvPr/>
          </p:nvGrpSpPr>
          <p:grpSpPr bwMode="auto">
            <a:xfrm flipH="1">
              <a:off x="3120" y="1343"/>
              <a:ext cx="865" cy="862"/>
              <a:chOff x="911" y="960"/>
              <a:chExt cx="865" cy="862"/>
            </a:xfrm>
          </p:grpSpPr>
          <p:sp>
            <p:nvSpPr>
              <p:cNvPr id="502" name="Freeform 87"/>
              <p:cNvSpPr>
                <a:spLocks/>
              </p:cNvSpPr>
              <p:nvPr/>
            </p:nvSpPr>
            <p:spPr bwMode="auto">
              <a:xfrm rot="1340100">
                <a:off x="911" y="1202"/>
                <a:ext cx="863" cy="619"/>
              </a:xfrm>
              <a:custGeom>
                <a:avLst/>
                <a:gdLst>
                  <a:gd name="T0" fmla="*/ 141 w 862"/>
                  <a:gd name="T1" fmla="*/ 62 h 621"/>
                  <a:gd name="T2" fmla="*/ 31 w 862"/>
                  <a:gd name="T3" fmla="*/ 161 h 621"/>
                  <a:gd name="T4" fmla="*/ 75 w 862"/>
                  <a:gd name="T5" fmla="*/ 461 h 621"/>
                  <a:gd name="T6" fmla="*/ 480 w 862"/>
                  <a:gd name="T7" fmla="*/ 615 h 621"/>
                  <a:gd name="T8" fmla="*/ 776 w 862"/>
                  <a:gd name="T9" fmla="*/ 495 h 621"/>
                  <a:gd name="T10" fmla="*/ 839 w 862"/>
                  <a:gd name="T11" fmla="*/ 173 h 621"/>
                  <a:gd name="T12" fmla="*/ 640 w 862"/>
                  <a:gd name="T13" fmla="*/ 17 h 621"/>
                  <a:gd name="T14" fmla="*/ 463 w 862"/>
                  <a:gd name="T15" fmla="*/ 73 h 621"/>
                  <a:gd name="T16" fmla="*/ 141 w 862"/>
                  <a:gd name="T17" fmla="*/ 62 h 6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2"/>
                  <a:gd name="T28" fmla="*/ 0 h 621"/>
                  <a:gd name="T29" fmla="*/ 862 w 862"/>
                  <a:gd name="T30" fmla="*/ 621 h 6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2" h="621">
                    <a:moveTo>
                      <a:pt x="141" y="62"/>
                    </a:moveTo>
                    <a:cubicBezTo>
                      <a:pt x="69" y="77"/>
                      <a:pt x="42" y="95"/>
                      <a:pt x="31" y="161"/>
                    </a:cubicBezTo>
                    <a:cubicBezTo>
                      <a:pt x="20" y="227"/>
                      <a:pt x="0" y="385"/>
                      <a:pt x="75" y="461"/>
                    </a:cubicBezTo>
                    <a:cubicBezTo>
                      <a:pt x="150" y="537"/>
                      <a:pt x="363" y="609"/>
                      <a:pt x="480" y="615"/>
                    </a:cubicBezTo>
                    <a:cubicBezTo>
                      <a:pt x="597" y="621"/>
                      <a:pt x="716" y="569"/>
                      <a:pt x="776" y="495"/>
                    </a:cubicBezTo>
                    <a:cubicBezTo>
                      <a:pt x="836" y="421"/>
                      <a:pt x="862" y="253"/>
                      <a:pt x="839" y="173"/>
                    </a:cubicBezTo>
                    <a:cubicBezTo>
                      <a:pt x="816" y="93"/>
                      <a:pt x="703" y="34"/>
                      <a:pt x="640" y="17"/>
                    </a:cubicBezTo>
                    <a:cubicBezTo>
                      <a:pt x="577" y="0"/>
                      <a:pt x="546" y="66"/>
                      <a:pt x="463" y="73"/>
                    </a:cubicBezTo>
                    <a:cubicBezTo>
                      <a:pt x="380" y="80"/>
                      <a:pt x="213" y="47"/>
                      <a:pt x="141" y="62"/>
                    </a:cubicBezTo>
                    <a:close/>
                  </a:path>
                </a:pathLst>
              </a:custGeom>
              <a:gradFill rotWithShape="0">
                <a:gsLst>
                  <a:gs pos="0">
                    <a:srgbClr val="FFFFFF"/>
                  </a:gs>
                  <a:gs pos="100000">
                    <a:srgbClr val="CCCCFF"/>
                  </a:gs>
                </a:gsLst>
                <a:path path="rect">
                  <a:fillToRect l="50000" t="50000" r="50000" b="50000"/>
                </a:path>
              </a:gradFill>
              <a:ln w="9525">
                <a:solidFill>
                  <a:srgbClr val="000000"/>
                </a:solidFill>
                <a:round/>
                <a:headEnd/>
                <a:tailEnd/>
              </a:ln>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grpSp>
            <p:nvGrpSpPr>
              <p:cNvPr id="18509" name="Group 88"/>
              <p:cNvGrpSpPr>
                <a:grpSpLocks/>
              </p:cNvGrpSpPr>
              <p:nvPr/>
            </p:nvGrpSpPr>
            <p:grpSpPr bwMode="auto">
              <a:xfrm>
                <a:off x="1488" y="1344"/>
                <a:ext cx="233" cy="200"/>
                <a:chOff x="2208" y="1584"/>
                <a:chExt cx="288" cy="336"/>
              </a:xfrm>
            </p:grpSpPr>
            <p:sp>
              <p:nvSpPr>
                <p:cNvPr id="18514" name="Oval 89"/>
                <p:cNvSpPr>
                  <a:spLocks noChangeArrowheads="1"/>
                </p:cNvSpPr>
                <p:nvPr/>
              </p:nvSpPr>
              <p:spPr bwMode="auto">
                <a:xfrm>
                  <a:off x="2207" y="1584"/>
                  <a:ext cx="290" cy="327"/>
                </a:xfrm>
                <a:prstGeom prst="ellipse">
                  <a:avLst/>
                </a:prstGeom>
                <a:solidFill>
                  <a:srgbClr val="3333CC"/>
                </a:solidFill>
                <a:ln w="9525">
                  <a:solidFill>
                    <a:srgbClr val="0000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sp>
              <p:nvSpPr>
                <p:cNvPr id="18515" name="Oval 90"/>
                <p:cNvSpPr>
                  <a:spLocks noChangeArrowheads="1"/>
                </p:cNvSpPr>
                <p:nvPr/>
              </p:nvSpPr>
              <p:spPr bwMode="auto">
                <a:xfrm>
                  <a:off x="2352" y="1679"/>
                  <a:ext cx="98" cy="95"/>
                </a:xfrm>
                <a:prstGeom prst="ellipse">
                  <a:avLst/>
                </a:prstGeom>
                <a:solidFill>
                  <a:srgbClr val="FFFFFF"/>
                </a:solidFill>
                <a:ln w="9525">
                  <a:solidFill>
                    <a:srgbClr val="0000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grpSp>
          <p:sp>
            <p:nvSpPr>
              <p:cNvPr id="504" name="Freeform 91"/>
              <p:cNvSpPr>
                <a:spLocks/>
              </p:cNvSpPr>
              <p:nvPr/>
            </p:nvSpPr>
            <p:spPr bwMode="auto">
              <a:xfrm>
                <a:off x="1056" y="960"/>
                <a:ext cx="384" cy="624"/>
              </a:xfrm>
              <a:custGeom>
                <a:avLst/>
                <a:gdLst>
                  <a:gd name="T0" fmla="*/ 24 w 457"/>
                  <a:gd name="T1" fmla="*/ 10 h 481"/>
                  <a:gd name="T2" fmla="*/ 28 w 457"/>
                  <a:gd name="T3" fmla="*/ 1077 h 481"/>
                  <a:gd name="T4" fmla="*/ 39 w 457"/>
                  <a:gd name="T5" fmla="*/ 543 h 481"/>
                  <a:gd name="T6" fmla="*/ 51 w 457"/>
                  <a:gd name="T7" fmla="*/ 596 h 481"/>
                  <a:gd name="T8" fmla="*/ 39 w 457"/>
                  <a:gd name="T9" fmla="*/ 704 h 481"/>
                  <a:gd name="T10" fmla="*/ 43 w 457"/>
                  <a:gd name="T11" fmla="*/ 438 h 481"/>
                  <a:gd name="T12" fmla="*/ 55 w 457"/>
                  <a:gd name="T13" fmla="*/ 492 h 481"/>
                  <a:gd name="T14" fmla="*/ 63 w 457"/>
                  <a:gd name="T15" fmla="*/ 1077 h 481"/>
                  <a:gd name="T16" fmla="*/ 71 w 457"/>
                  <a:gd name="T17" fmla="*/ 807 h 481"/>
                  <a:gd name="T18" fmla="*/ 87 w 457"/>
                  <a:gd name="T19" fmla="*/ 647 h 481"/>
                  <a:gd name="T20" fmla="*/ 94 w 457"/>
                  <a:gd name="T21" fmla="*/ 334 h 481"/>
                  <a:gd name="T22" fmla="*/ 91 w 457"/>
                  <a:gd name="T23" fmla="*/ 1129 h 481"/>
                  <a:gd name="T24" fmla="*/ 82 w 457"/>
                  <a:gd name="T25" fmla="*/ 807 h 481"/>
                  <a:gd name="T26" fmla="*/ 71 w 457"/>
                  <a:gd name="T27" fmla="*/ 864 h 481"/>
                  <a:gd name="T28" fmla="*/ 59 w 457"/>
                  <a:gd name="T29" fmla="*/ 969 h 481"/>
                  <a:gd name="T30" fmla="*/ 51 w 457"/>
                  <a:gd name="T31" fmla="*/ 647 h 481"/>
                  <a:gd name="T32" fmla="*/ 28 w 457"/>
                  <a:gd name="T33" fmla="*/ 543 h 481"/>
                  <a:gd name="T34" fmla="*/ 4 w 457"/>
                  <a:gd name="T35" fmla="*/ 704 h 481"/>
                  <a:gd name="T36" fmla="*/ 20 w 457"/>
                  <a:gd name="T37" fmla="*/ 755 h 481"/>
                  <a:gd name="T38" fmla="*/ 28 w 457"/>
                  <a:gd name="T39" fmla="*/ 915 h 481"/>
                  <a:gd name="T40" fmla="*/ 43 w 457"/>
                  <a:gd name="T41" fmla="*/ 647 h 481"/>
                  <a:gd name="T42" fmla="*/ 55 w 457"/>
                  <a:gd name="T43" fmla="*/ 438 h 481"/>
                  <a:gd name="T44" fmla="*/ 59 w 457"/>
                  <a:gd name="T45" fmla="*/ 596 h 481"/>
                  <a:gd name="T46" fmla="*/ 67 w 457"/>
                  <a:gd name="T47" fmla="*/ 807 h 481"/>
                  <a:gd name="T48" fmla="*/ 75 w 457"/>
                  <a:gd name="T49" fmla="*/ 647 h 481"/>
                  <a:gd name="T50" fmla="*/ 78 w 457"/>
                  <a:gd name="T51" fmla="*/ 807 h 481"/>
                  <a:gd name="T52" fmla="*/ 82 w 457"/>
                  <a:gd name="T53" fmla="*/ 543 h 481"/>
                  <a:gd name="T54" fmla="*/ 91 w 457"/>
                  <a:gd name="T55" fmla="*/ 755 h 481"/>
                  <a:gd name="T56" fmla="*/ 94 w 457"/>
                  <a:gd name="T57" fmla="*/ 915 h 481"/>
                  <a:gd name="T58" fmla="*/ 102 w 457"/>
                  <a:gd name="T59" fmla="*/ 704 h 481"/>
                  <a:gd name="T60" fmla="*/ 106 w 457"/>
                  <a:gd name="T61" fmla="*/ 1237 h 481"/>
                  <a:gd name="T62" fmla="*/ 109 w 457"/>
                  <a:gd name="T63" fmla="*/ 1668 h 481"/>
                  <a:gd name="T64" fmla="*/ 117 w 457"/>
                  <a:gd name="T65" fmla="*/ 1498 h 481"/>
                  <a:gd name="T66" fmla="*/ 122 w 457"/>
                  <a:gd name="T67" fmla="*/ 1288 h 481"/>
                  <a:gd name="T68" fmla="*/ 125 w 457"/>
                  <a:gd name="T69" fmla="*/ 1129 h 481"/>
                  <a:gd name="T70" fmla="*/ 113 w 457"/>
                  <a:gd name="T71" fmla="*/ 1288 h 481"/>
                  <a:gd name="T72" fmla="*/ 106 w 457"/>
                  <a:gd name="T73" fmla="*/ 1186 h 481"/>
                  <a:gd name="T74" fmla="*/ 109 w 457"/>
                  <a:gd name="T75" fmla="*/ 1027 h 481"/>
                  <a:gd name="T76" fmla="*/ 117 w 457"/>
                  <a:gd name="T77" fmla="*/ 1186 h 481"/>
                  <a:gd name="T78" fmla="*/ 125 w 457"/>
                  <a:gd name="T79" fmla="*/ 1498 h 481"/>
                  <a:gd name="T80" fmla="*/ 129 w 457"/>
                  <a:gd name="T81" fmla="*/ 1288 h 481"/>
                  <a:gd name="T82" fmla="*/ 148 w 457"/>
                  <a:gd name="T83" fmla="*/ 1498 h 481"/>
                  <a:gd name="T84" fmla="*/ 156 w 457"/>
                  <a:gd name="T85" fmla="*/ 1771 h 4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7"/>
                  <a:gd name="T130" fmla="*/ 0 h 481"/>
                  <a:gd name="T131" fmla="*/ 457 w 457"/>
                  <a:gd name="T132" fmla="*/ 481 h 4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7" h="481">
                    <a:moveTo>
                      <a:pt x="68" y="2"/>
                    </a:moveTo>
                    <a:cubicBezTo>
                      <a:pt x="72" y="76"/>
                      <a:pt x="64" y="152"/>
                      <a:pt x="79" y="224"/>
                    </a:cubicBezTo>
                    <a:cubicBezTo>
                      <a:pt x="82" y="238"/>
                      <a:pt x="111" y="119"/>
                      <a:pt x="112" y="113"/>
                    </a:cubicBezTo>
                    <a:cubicBezTo>
                      <a:pt x="123" y="117"/>
                      <a:pt x="145" y="112"/>
                      <a:pt x="145" y="124"/>
                    </a:cubicBezTo>
                    <a:cubicBezTo>
                      <a:pt x="145" y="137"/>
                      <a:pt x="119" y="157"/>
                      <a:pt x="112" y="146"/>
                    </a:cubicBezTo>
                    <a:cubicBezTo>
                      <a:pt x="102" y="130"/>
                      <a:pt x="119" y="109"/>
                      <a:pt x="123" y="91"/>
                    </a:cubicBezTo>
                    <a:cubicBezTo>
                      <a:pt x="134" y="95"/>
                      <a:pt x="149" y="93"/>
                      <a:pt x="156" y="102"/>
                    </a:cubicBezTo>
                    <a:cubicBezTo>
                      <a:pt x="182" y="134"/>
                      <a:pt x="173" y="183"/>
                      <a:pt x="179" y="224"/>
                    </a:cubicBezTo>
                    <a:cubicBezTo>
                      <a:pt x="186" y="205"/>
                      <a:pt x="189" y="184"/>
                      <a:pt x="201" y="168"/>
                    </a:cubicBezTo>
                    <a:cubicBezTo>
                      <a:pt x="212" y="153"/>
                      <a:pt x="235" y="150"/>
                      <a:pt x="245" y="135"/>
                    </a:cubicBezTo>
                    <a:cubicBezTo>
                      <a:pt x="258" y="116"/>
                      <a:pt x="267" y="69"/>
                      <a:pt x="267" y="69"/>
                    </a:cubicBezTo>
                    <a:cubicBezTo>
                      <a:pt x="263" y="124"/>
                      <a:pt x="274" y="182"/>
                      <a:pt x="256" y="235"/>
                    </a:cubicBezTo>
                    <a:cubicBezTo>
                      <a:pt x="249" y="257"/>
                      <a:pt x="234" y="168"/>
                      <a:pt x="234" y="168"/>
                    </a:cubicBezTo>
                    <a:cubicBezTo>
                      <a:pt x="223" y="172"/>
                      <a:pt x="211" y="174"/>
                      <a:pt x="201" y="179"/>
                    </a:cubicBezTo>
                    <a:cubicBezTo>
                      <a:pt x="189" y="185"/>
                      <a:pt x="179" y="210"/>
                      <a:pt x="168" y="202"/>
                    </a:cubicBezTo>
                    <a:cubicBezTo>
                      <a:pt x="149" y="187"/>
                      <a:pt x="145" y="135"/>
                      <a:pt x="145" y="135"/>
                    </a:cubicBezTo>
                    <a:cubicBezTo>
                      <a:pt x="67" y="161"/>
                      <a:pt x="161" y="140"/>
                      <a:pt x="79" y="113"/>
                    </a:cubicBezTo>
                    <a:cubicBezTo>
                      <a:pt x="64" y="108"/>
                      <a:pt x="19" y="141"/>
                      <a:pt x="12" y="146"/>
                    </a:cubicBezTo>
                    <a:cubicBezTo>
                      <a:pt x="41" y="227"/>
                      <a:pt x="0" y="146"/>
                      <a:pt x="57" y="157"/>
                    </a:cubicBezTo>
                    <a:cubicBezTo>
                      <a:pt x="70" y="160"/>
                      <a:pt x="72" y="179"/>
                      <a:pt x="79" y="190"/>
                    </a:cubicBezTo>
                    <a:cubicBezTo>
                      <a:pt x="96" y="0"/>
                      <a:pt x="77" y="66"/>
                      <a:pt x="123" y="135"/>
                    </a:cubicBezTo>
                    <a:cubicBezTo>
                      <a:pt x="134" y="120"/>
                      <a:pt x="138" y="95"/>
                      <a:pt x="156" y="91"/>
                    </a:cubicBezTo>
                    <a:cubicBezTo>
                      <a:pt x="167" y="88"/>
                      <a:pt x="163" y="113"/>
                      <a:pt x="168" y="124"/>
                    </a:cubicBezTo>
                    <a:cubicBezTo>
                      <a:pt x="175" y="139"/>
                      <a:pt x="183" y="153"/>
                      <a:pt x="190" y="168"/>
                    </a:cubicBezTo>
                    <a:cubicBezTo>
                      <a:pt x="197" y="157"/>
                      <a:pt x="199" y="135"/>
                      <a:pt x="212" y="135"/>
                    </a:cubicBezTo>
                    <a:cubicBezTo>
                      <a:pt x="224" y="135"/>
                      <a:pt x="215" y="176"/>
                      <a:pt x="223" y="168"/>
                    </a:cubicBezTo>
                    <a:cubicBezTo>
                      <a:pt x="236" y="155"/>
                      <a:pt x="230" y="131"/>
                      <a:pt x="234" y="113"/>
                    </a:cubicBezTo>
                    <a:cubicBezTo>
                      <a:pt x="241" y="128"/>
                      <a:pt x="250" y="142"/>
                      <a:pt x="256" y="157"/>
                    </a:cubicBezTo>
                    <a:cubicBezTo>
                      <a:pt x="261" y="168"/>
                      <a:pt x="256" y="194"/>
                      <a:pt x="267" y="190"/>
                    </a:cubicBezTo>
                    <a:cubicBezTo>
                      <a:pt x="283" y="185"/>
                      <a:pt x="282" y="161"/>
                      <a:pt x="289" y="146"/>
                    </a:cubicBezTo>
                    <a:cubicBezTo>
                      <a:pt x="308" y="220"/>
                      <a:pt x="272" y="481"/>
                      <a:pt x="300" y="257"/>
                    </a:cubicBezTo>
                    <a:cubicBezTo>
                      <a:pt x="304" y="287"/>
                      <a:pt x="296" y="321"/>
                      <a:pt x="312" y="346"/>
                    </a:cubicBezTo>
                    <a:cubicBezTo>
                      <a:pt x="319" y="357"/>
                      <a:pt x="329" y="324"/>
                      <a:pt x="334" y="312"/>
                    </a:cubicBezTo>
                    <a:cubicBezTo>
                      <a:pt x="340" y="298"/>
                      <a:pt x="341" y="283"/>
                      <a:pt x="345" y="268"/>
                    </a:cubicBezTo>
                    <a:cubicBezTo>
                      <a:pt x="348" y="257"/>
                      <a:pt x="368" y="235"/>
                      <a:pt x="356" y="235"/>
                    </a:cubicBezTo>
                    <a:cubicBezTo>
                      <a:pt x="340" y="235"/>
                      <a:pt x="334" y="257"/>
                      <a:pt x="323" y="268"/>
                    </a:cubicBezTo>
                    <a:cubicBezTo>
                      <a:pt x="315" y="261"/>
                      <a:pt x="302" y="256"/>
                      <a:pt x="300" y="246"/>
                    </a:cubicBezTo>
                    <a:cubicBezTo>
                      <a:pt x="298" y="235"/>
                      <a:pt x="300" y="213"/>
                      <a:pt x="312" y="213"/>
                    </a:cubicBezTo>
                    <a:cubicBezTo>
                      <a:pt x="325" y="213"/>
                      <a:pt x="329" y="234"/>
                      <a:pt x="334" y="246"/>
                    </a:cubicBezTo>
                    <a:cubicBezTo>
                      <a:pt x="343" y="267"/>
                      <a:pt x="356" y="312"/>
                      <a:pt x="356" y="312"/>
                    </a:cubicBezTo>
                    <a:cubicBezTo>
                      <a:pt x="360" y="297"/>
                      <a:pt x="355" y="277"/>
                      <a:pt x="367" y="268"/>
                    </a:cubicBezTo>
                    <a:cubicBezTo>
                      <a:pt x="391" y="250"/>
                      <a:pt x="419" y="307"/>
                      <a:pt x="422" y="312"/>
                    </a:cubicBezTo>
                    <a:cubicBezTo>
                      <a:pt x="457" y="207"/>
                      <a:pt x="444" y="223"/>
                      <a:pt x="444" y="368"/>
                    </a:cubicBezTo>
                  </a:path>
                </a:pathLst>
              </a:custGeom>
              <a:noFill/>
              <a:ln w="476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505" name="Freeform 92"/>
              <p:cNvSpPr>
                <a:spLocks/>
              </p:cNvSpPr>
              <p:nvPr/>
            </p:nvSpPr>
            <p:spPr bwMode="auto">
              <a:xfrm>
                <a:off x="1270" y="960"/>
                <a:ext cx="459" cy="624"/>
              </a:xfrm>
              <a:custGeom>
                <a:avLst/>
                <a:gdLst>
                  <a:gd name="T0" fmla="*/ 68 w 457"/>
                  <a:gd name="T1" fmla="*/ 10 h 481"/>
                  <a:gd name="T2" fmla="*/ 79 w 457"/>
                  <a:gd name="T3" fmla="*/ 1077 h 481"/>
                  <a:gd name="T4" fmla="*/ 112 w 457"/>
                  <a:gd name="T5" fmla="*/ 543 h 481"/>
                  <a:gd name="T6" fmla="*/ 145 w 457"/>
                  <a:gd name="T7" fmla="*/ 596 h 481"/>
                  <a:gd name="T8" fmla="*/ 112 w 457"/>
                  <a:gd name="T9" fmla="*/ 704 h 481"/>
                  <a:gd name="T10" fmla="*/ 123 w 457"/>
                  <a:gd name="T11" fmla="*/ 438 h 481"/>
                  <a:gd name="T12" fmla="*/ 156 w 457"/>
                  <a:gd name="T13" fmla="*/ 492 h 481"/>
                  <a:gd name="T14" fmla="*/ 179 w 457"/>
                  <a:gd name="T15" fmla="*/ 1077 h 481"/>
                  <a:gd name="T16" fmla="*/ 201 w 457"/>
                  <a:gd name="T17" fmla="*/ 807 h 481"/>
                  <a:gd name="T18" fmla="*/ 245 w 457"/>
                  <a:gd name="T19" fmla="*/ 647 h 481"/>
                  <a:gd name="T20" fmla="*/ 267 w 457"/>
                  <a:gd name="T21" fmla="*/ 334 h 481"/>
                  <a:gd name="T22" fmla="*/ 256 w 457"/>
                  <a:gd name="T23" fmla="*/ 1129 h 481"/>
                  <a:gd name="T24" fmla="*/ 234 w 457"/>
                  <a:gd name="T25" fmla="*/ 807 h 481"/>
                  <a:gd name="T26" fmla="*/ 201 w 457"/>
                  <a:gd name="T27" fmla="*/ 864 h 481"/>
                  <a:gd name="T28" fmla="*/ 168 w 457"/>
                  <a:gd name="T29" fmla="*/ 969 h 481"/>
                  <a:gd name="T30" fmla="*/ 145 w 457"/>
                  <a:gd name="T31" fmla="*/ 647 h 481"/>
                  <a:gd name="T32" fmla="*/ 79 w 457"/>
                  <a:gd name="T33" fmla="*/ 543 h 481"/>
                  <a:gd name="T34" fmla="*/ 12 w 457"/>
                  <a:gd name="T35" fmla="*/ 704 h 481"/>
                  <a:gd name="T36" fmla="*/ 57 w 457"/>
                  <a:gd name="T37" fmla="*/ 755 h 481"/>
                  <a:gd name="T38" fmla="*/ 79 w 457"/>
                  <a:gd name="T39" fmla="*/ 915 h 481"/>
                  <a:gd name="T40" fmla="*/ 123 w 457"/>
                  <a:gd name="T41" fmla="*/ 647 h 481"/>
                  <a:gd name="T42" fmla="*/ 156 w 457"/>
                  <a:gd name="T43" fmla="*/ 438 h 481"/>
                  <a:gd name="T44" fmla="*/ 168 w 457"/>
                  <a:gd name="T45" fmla="*/ 596 h 481"/>
                  <a:gd name="T46" fmla="*/ 190 w 457"/>
                  <a:gd name="T47" fmla="*/ 807 h 481"/>
                  <a:gd name="T48" fmla="*/ 212 w 457"/>
                  <a:gd name="T49" fmla="*/ 647 h 481"/>
                  <a:gd name="T50" fmla="*/ 223 w 457"/>
                  <a:gd name="T51" fmla="*/ 807 h 481"/>
                  <a:gd name="T52" fmla="*/ 234 w 457"/>
                  <a:gd name="T53" fmla="*/ 543 h 481"/>
                  <a:gd name="T54" fmla="*/ 256 w 457"/>
                  <a:gd name="T55" fmla="*/ 755 h 481"/>
                  <a:gd name="T56" fmla="*/ 267 w 457"/>
                  <a:gd name="T57" fmla="*/ 915 h 481"/>
                  <a:gd name="T58" fmla="*/ 289 w 457"/>
                  <a:gd name="T59" fmla="*/ 704 h 481"/>
                  <a:gd name="T60" fmla="*/ 300 w 457"/>
                  <a:gd name="T61" fmla="*/ 1237 h 481"/>
                  <a:gd name="T62" fmla="*/ 312 w 457"/>
                  <a:gd name="T63" fmla="*/ 1668 h 481"/>
                  <a:gd name="T64" fmla="*/ 334 w 457"/>
                  <a:gd name="T65" fmla="*/ 1498 h 481"/>
                  <a:gd name="T66" fmla="*/ 345 w 457"/>
                  <a:gd name="T67" fmla="*/ 1288 h 481"/>
                  <a:gd name="T68" fmla="*/ 356 w 457"/>
                  <a:gd name="T69" fmla="*/ 1129 h 481"/>
                  <a:gd name="T70" fmla="*/ 323 w 457"/>
                  <a:gd name="T71" fmla="*/ 1288 h 481"/>
                  <a:gd name="T72" fmla="*/ 300 w 457"/>
                  <a:gd name="T73" fmla="*/ 1186 h 481"/>
                  <a:gd name="T74" fmla="*/ 312 w 457"/>
                  <a:gd name="T75" fmla="*/ 1027 h 481"/>
                  <a:gd name="T76" fmla="*/ 334 w 457"/>
                  <a:gd name="T77" fmla="*/ 1186 h 481"/>
                  <a:gd name="T78" fmla="*/ 356 w 457"/>
                  <a:gd name="T79" fmla="*/ 1498 h 481"/>
                  <a:gd name="T80" fmla="*/ 367 w 457"/>
                  <a:gd name="T81" fmla="*/ 1288 h 481"/>
                  <a:gd name="T82" fmla="*/ 422 w 457"/>
                  <a:gd name="T83" fmla="*/ 1498 h 481"/>
                  <a:gd name="T84" fmla="*/ 444 w 457"/>
                  <a:gd name="T85" fmla="*/ 1771 h 4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7"/>
                  <a:gd name="T130" fmla="*/ 0 h 481"/>
                  <a:gd name="T131" fmla="*/ 457 w 457"/>
                  <a:gd name="T132" fmla="*/ 481 h 4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7" h="481">
                    <a:moveTo>
                      <a:pt x="68" y="2"/>
                    </a:moveTo>
                    <a:cubicBezTo>
                      <a:pt x="72" y="76"/>
                      <a:pt x="64" y="152"/>
                      <a:pt x="79" y="224"/>
                    </a:cubicBezTo>
                    <a:cubicBezTo>
                      <a:pt x="82" y="238"/>
                      <a:pt x="111" y="119"/>
                      <a:pt x="112" y="113"/>
                    </a:cubicBezTo>
                    <a:cubicBezTo>
                      <a:pt x="123" y="117"/>
                      <a:pt x="145" y="112"/>
                      <a:pt x="145" y="124"/>
                    </a:cubicBezTo>
                    <a:cubicBezTo>
                      <a:pt x="145" y="137"/>
                      <a:pt x="119" y="157"/>
                      <a:pt x="112" y="146"/>
                    </a:cubicBezTo>
                    <a:cubicBezTo>
                      <a:pt x="102" y="130"/>
                      <a:pt x="119" y="109"/>
                      <a:pt x="123" y="91"/>
                    </a:cubicBezTo>
                    <a:cubicBezTo>
                      <a:pt x="134" y="95"/>
                      <a:pt x="149" y="93"/>
                      <a:pt x="156" y="102"/>
                    </a:cubicBezTo>
                    <a:cubicBezTo>
                      <a:pt x="182" y="134"/>
                      <a:pt x="173" y="183"/>
                      <a:pt x="179" y="224"/>
                    </a:cubicBezTo>
                    <a:cubicBezTo>
                      <a:pt x="186" y="205"/>
                      <a:pt x="189" y="184"/>
                      <a:pt x="201" y="168"/>
                    </a:cubicBezTo>
                    <a:cubicBezTo>
                      <a:pt x="212" y="153"/>
                      <a:pt x="235" y="150"/>
                      <a:pt x="245" y="135"/>
                    </a:cubicBezTo>
                    <a:cubicBezTo>
                      <a:pt x="258" y="116"/>
                      <a:pt x="267" y="69"/>
                      <a:pt x="267" y="69"/>
                    </a:cubicBezTo>
                    <a:cubicBezTo>
                      <a:pt x="263" y="124"/>
                      <a:pt x="274" y="182"/>
                      <a:pt x="256" y="235"/>
                    </a:cubicBezTo>
                    <a:cubicBezTo>
                      <a:pt x="249" y="257"/>
                      <a:pt x="234" y="168"/>
                      <a:pt x="234" y="168"/>
                    </a:cubicBezTo>
                    <a:cubicBezTo>
                      <a:pt x="223" y="172"/>
                      <a:pt x="211" y="174"/>
                      <a:pt x="201" y="179"/>
                    </a:cubicBezTo>
                    <a:cubicBezTo>
                      <a:pt x="189" y="185"/>
                      <a:pt x="179" y="210"/>
                      <a:pt x="168" y="202"/>
                    </a:cubicBezTo>
                    <a:cubicBezTo>
                      <a:pt x="149" y="187"/>
                      <a:pt x="145" y="135"/>
                      <a:pt x="145" y="135"/>
                    </a:cubicBezTo>
                    <a:cubicBezTo>
                      <a:pt x="67" y="161"/>
                      <a:pt x="161" y="140"/>
                      <a:pt x="79" y="113"/>
                    </a:cubicBezTo>
                    <a:cubicBezTo>
                      <a:pt x="64" y="108"/>
                      <a:pt x="19" y="141"/>
                      <a:pt x="12" y="146"/>
                    </a:cubicBezTo>
                    <a:cubicBezTo>
                      <a:pt x="41" y="227"/>
                      <a:pt x="0" y="146"/>
                      <a:pt x="57" y="157"/>
                    </a:cubicBezTo>
                    <a:cubicBezTo>
                      <a:pt x="70" y="160"/>
                      <a:pt x="72" y="179"/>
                      <a:pt x="79" y="190"/>
                    </a:cubicBezTo>
                    <a:cubicBezTo>
                      <a:pt x="96" y="0"/>
                      <a:pt x="77" y="66"/>
                      <a:pt x="123" y="135"/>
                    </a:cubicBezTo>
                    <a:cubicBezTo>
                      <a:pt x="134" y="120"/>
                      <a:pt x="138" y="95"/>
                      <a:pt x="156" y="91"/>
                    </a:cubicBezTo>
                    <a:cubicBezTo>
                      <a:pt x="167" y="88"/>
                      <a:pt x="163" y="113"/>
                      <a:pt x="168" y="124"/>
                    </a:cubicBezTo>
                    <a:cubicBezTo>
                      <a:pt x="175" y="139"/>
                      <a:pt x="183" y="153"/>
                      <a:pt x="190" y="168"/>
                    </a:cubicBezTo>
                    <a:cubicBezTo>
                      <a:pt x="197" y="157"/>
                      <a:pt x="199" y="135"/>
                      <a:pt x="212" y="135"/>
                    </a:cubicBezTo>
                    <a:cubicBezTo>
                      <a:pt x="224" y="135"/>
                      <a:pt x="215" y="176"/>
                      <a:pt x="223" y="168"/>
                    </a:cubicBezTo>
                    <a:cubicBezTo>
                      <a:pt x="236" y="155"/>
                      <a:pt x="230" y="131"/>
                      <a:pt x="234" y="113"/>
                    </a:cubicBezTo>
                    <a:cubicBezTo>
                      <a:pt x="241" y="128"/>
                      <a:pt x="250" y="142"/>
                      <a:pt x="256" y="157"/>
                    </a:cubicBezTo>
                    <a:cubicBezTo>
                      <a:pt x="261" y="168"/>
                      <a:pt x="256" y="194"/>
                      <a:pt x="267" y="190"/>
                    </a:cubicBezTo>
                    <a:cubicBezTo>
                      <a:pt x="283" y="185"/>
                      <a:pt x="282" y="161"/>
                      <a:pt x="289" y="146"/>
                    </a:cubicBezTo>
                    <a:cubicBezTo>
                      <a:pt x="308" y="220"/>
                      <a:pt x="272" y="481"/>
                      <a:pt x="300" y="257"/>
                    </a:cubicBezTo>
                    <a:cubicBezTo>
                      <a:pt x="304" y="287"/>
                      <a:pt x="296" y="321"/>
                      <a:pt x="312" y="346"/>
                    </a:cubicBezTo>
                    <a:cubicBezTo>
                      <a:pt x="319" y="357"/>
                      <a:pt x="329" y="324"/>
                      <a:pt x="334" y="312"/>
                    </a:cubicBezTo>
                    <a:cubicBezTo>
                      <a:pt x="340" y="298"/>
                      <a:pt x="341" y="283"/>
                      <a:pt x="345" y="268"/>
                    </a:cubicBezTo>
                    <a:cubicBezTo>
                      <a:pt x="348" y="257"/>
                      <a:pt x="368" y="235"/>
                      <a:pt x="356" y="235"/>
                    </a:cubicBezTo>
                    <a:cubicBezTo>
                      <a:pt x="340" y="235"/>
                      <a:pt x="334" y="257"/>
                      <a:pt x="323" y="268"/>
                    </a:cubicBezTo>
                    <a:cubicBezTo>
                      <a:pt x="315" y="261"/>
                      <a:pt x="302" y="256"/>
                      <a:pt x="300" y="246"/>
                    </a:cubicBezTo>
                    <a:cubicBezTo>
                      <a:pt x="298" y="235"/>
                      <a:pt x="300" y="213"/>
                      <a:pt x="312" y="213"/>
                    </a:cubicBezTo>
                    <a:cubicBezTo>
                      <a:pt x="325" y="213"/>
                      <a:pt x="329" y="234"/>
                      <a:pt x="334" y="246"/>
                    </a:cubicBezTo>
                    <a:cubicBezTo>
                      <a:pt x="343" y="267"/>
                      <a:pt x="356" y="312"/>
                      <a:pt x="356" y="312"/>
                    </a:cubicBezTo>
                    <a:cubicBezTo>
                      <a:pt x="360" y="297"/>
                      <a:pt x="355" y="277"/>
                      <a:pt x="367" y="268"/>
                    </a:cubicBezTo>
                    <a:cubicBezTo>
                      <a:pt x="391" y="250"/>
                      <a:pt x="419" y="307"/>
                      <a:pt x="422" y="312"/>
                    </a:cubicBezTo>
                    <a:cubicBezTo>
                      <a:pt x="457" y="207"/>
                      <a:pt x="444" y="223"/>
                      <a:pt x="444" y="368"/>
                    </a:cubicBezTo>
                  </a:path>
                </a:pathLst>
              </a:custGeom>
              <a:noFill/>
              <a:ln w="476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506" name="Freeform 93"/>
              <p:cNvSpPr>
                <a:spLocks/>
              </p:cNvSpPr>
              <p:nvPr/>
            </p:nvSpPr>
            <p:spPr bwMode="auto">
              <a:xfrm>
                <a:off x="1487" y="960"/>
                <a:ext cx="289" cy="624"/>
              </a:xfrm>
              <a:custGeom>
                <a:avLst/>
                <a:gdLst>
                  <a:gd name="T0" fmla="*/ 4 w 457"/>
                  <a:gd name="T1" fmla="*/ 10 h 481"/>
                  <a:gd name="T2" fmla="*/ 5 w 457"/>
                  <a:gd name="T3" fmla="*/ 1077 h 481"/>
                  <a:gd name="T4" fmla="*/ 7 w 457"/>
                  <a:gd name="T5" fmla="*/ 543 h 481"/>
                  <a:gd name="T6" fmla="*/ 9 w 457"/>
                  <a:gd name="T7" fmla="*/ 596 h 481"/>
                  <a:gd name="T8" fmla="*/ 7 w 457"/>
                  <a:gd name="T9" fmla="*/ 704 h 481"/>
                  <a:gd name="T10" fmla="*/ 8 w 457"/>
                  <a:gd name="T11" fmla="*/ 438 h 481"/>
                  <a:gd name="T12" fmla="*/ 10 w 457"/>
                  <a:gd name="T13" fmla="*/ 492 h 481"/>
                  <a:gd name="T14" fmla="*/ 11 w 457"/>
                  <a:gd name="T15" fmla="*/ 1077 h 481"/>
                  <a:gd name="T16" fmla="*/ 13 w 457"/>
                  <a:gd name="T17" fmla="*/ 807 h 481"/>
                  <a:gd name="T18" fmla="*/ 15 w 457"/>
                  <a:gd name="T19" fmla="*/ 647 h 481"/>
                  <a:gd name="T20" fmla="*/ 16 w 457"/>
                  <a:gd name="T21" fmla="*/ 334 h 481"/>
                  <a:gd name="T22" fmla="*/ 16 w 457"/>
                  <a:gd name="T23" fmla="*/ 1129 h 481"/>
                  <a:gd name="T24" fmla="*/ 14 w 457"/>
                  <a:gd name="T25" fmla="*/ 807 h 481"/>
                  <a:gd name="T26" fmla="*/ 13 w 457"/>
                  <a:gd name="T27" fmla="*/ 864 h 481"/>
                  <a:gd name="T28" fmla="*/ 10 w 457"/>
                  <a:gd name="T29" fmla="*/ 969 h 481"/>
                  <a:gd name="T30" fmla="*/ 9 w 457"/>
                  <a:gd name="T31" fmla="*/ 647 h 481"/>
                  <a:gd name="T32" fmla="*/ 5 w 457"/>
                  <a:gd name="T33" fmla="*/ 543 h 481"/>
                  <a:gd name="T34" fmla="*/ 1 w 457"/>
                  <a:gd name="T35" fmla="*/ 704 h 481"/>
                  <a:gd name="T36" fmla="*/ 4 w 457"/>
                  <a:gd name="T37" fmla="*/ 755 h 481"/>
                  <a:gd name="T38" fmla="*/ 5 w 457"/>
                  <a:gd name="T39" fmla="*/ 915 h 481"/>
                  <a:gd name="T40" fmla="*/ 8 w 457"/>
                  <a:gd name="T41" fmla="*/ 647 h 481"/>
                  <a:gd name="T42" fmla="*/ 10 w 457"/>
                  <a:gd name="T43" fmla="*/ 438 h 481"/>
                  <a:gd name="T44" fmla="*/ 10 w 457"/>
                  <a:gd name="T45" fmla="*/ 596 h 481"/>
                  <a:gd name="T46" fmla="*/ 12 w 457"/>
                  <a:gd name="T47" fmla="*/ 807 h 481"/>
                  <a:gd name="T48" fmla="*/ 13 w 457"/>
                  <a:gd name="T49" fmla="*/ 647 h 481"/>
                  <a:gd name="T50" fmla="*/ 14 w 457"/>
                  <a:gd name="T51" fmla="*/ 807 h 481"/>
                  <a:gd name="T52" fmla="*/ 14 w 457"/>
                  <a:gd name="T53" fmla="*/ 543 h 481"/>
                  <a:gd name="T54" fmla="*/ 16 w 457"/>
                  <a:gd name="T55" fmla="*/ 755 h 481"/>
                  <a:gd name="T56" fmla="*/ 16 w 457"/>
                  <a:gd name="T57" fmla="*/ 915 h 481"/>
                  <a:gd name="T58" fmla="*/ 18 w 457"/>
                  <a:gd name="T59" fmla="*/ 704 h 481"/>
                  <a:gd name="T60" fmla="*/ 19 w 457"/>
                  <a:gd name="T61" fmla="*/ 1237 h 481"/>
                  <a:gd name="T62" fmla="*/ 20 w 457"/>
                  <a:gd name="T63" fmla="*/ 1668 h 481"/>
                  <a:gd name="T64" fmla="*/ 21 w 457"/>
                  <a:gd name="T65" fmla="*/ 1498 h 481"/>
                  <a:gd name="T66" fmla="*/ 21 w 457"/>
                  <a:gd name="T67" fmla="*/ 1288 h 481"/>
                  <a:gd name="T68" fmla="*/ 22 w 457"/>
                  <a:gd name="T69" fmla="*/ 1129 h 481"/>
                  <a:gd name="T70" fmla="*/ 20 w 457"/>
                  <a:gd name="T71" fmla="*/ 1288 h 481"/>
                  <a:gd name="T72" fmla="*/ 19 w 457"/>
                  <a:gd name="T73" fmla="*/ 1186 h 481"/>
                  <a:gd name="T74" fmla="*/ 20 w 457"/>
                  <a:gd name="T75" fmla="*/ 1027 h 481"/>
                  <a:gd name="T76" fmla="*/ 21 w 457"/>
                  <a:gd name="T77" fmla="*/ 1186 h 481"/>
                  <a:gd name="T78" fmla="*/ 22 w 457"/>
                  <a:gd name="T79" fmla="*/ 1498 h 481"/>
                  <a:gd name="T80" fmla="*/ 23 w 457"/>
                  <a:gd name="T81" fmla="*/ 1288 h 481"/>
                  <a:gd name="T82" fmla="*/ 26 w 457"/>
                  <a:gd name="T83" fmla="*/ 1498 h 481"/>
                  <a:gd name="T84" fmla="*/ 28 w 457"/>
                  <a:gd name="T85" fmla="*/ 1771 h 4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7"/>
                  <a:gd name="T130" fmla="*/ 0 h 481"/>
                  <a:gd name="T131" fmla="*/ 457 w 457"/>
                  <a:gd name="T132" fmla="*/ 481 h 4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7" h="481">
                    <a:moveTo>
                      <a:pt x="68" y="2"/>
                    </a:moveTo>
                    <a:cubicBezTo>
                      <a:pt x="72" y="76"/>
                      <a:pt x="64" y="152"/>
                      <a:pt x="79" y="224"/>
                    </a:cubicBezTo>
                    <a:cubicBezTo>
                      <a:pt x="82" y="238"/>
                      <a:pt x="111" y="119"/>
                      <a:pt x="112" y="113"/>
                    </a:cubicBezTo>
                    <a:cubicBezTo>
                      <a:pt x="123" y="117"/>
                      <a:pt x="145" y="112"/>
                      <a:pt x="145" y="124"/>
                    </a:cubicBezTo>
                    <a:cubicBezTo>
                      <a:pt x="145" y="137"/>
                      <a:pt x="119" y="157"/>
                      <a:pt x="112" y="146"/>
                    </a:cubicBezTo>
                    <a:cubicBezTo>
                      <a:pt x="102" y="130"/>
                      <a:pt x="119" y="109"/>
                      <a:pt x="123" y="91"/>
                    </a:cubicBezTo>
                    <a:cubicBezTo>
                      <a:pt x="134" y="95"/>
                      <a:pt x="149" y="93"/>
                      <a:pt x="156" y="102"/>
                    </a:cubicBezTo>
                    <a:cubicBezTo>
                      <a:pt x="182" y="134"/>
                      <a:pt x="173" y="183"/>
                      <a:pt x="179" y="224"/>
                    </a:cubicBezTo>
                    <a:cubicBezTo>
                      <a:pt x="186" y="205"/>
                      <a:pt x="189" y="184"/>
                      <a:pt x="201" y="168"/>
                    </a:cubicBezTo>
                    <a:cubicBezTo>
                      <a:pt x="212" y="153"/>
                      <a:pt x="235" y="150"/>
                      <a:pt x="245" y="135"/>
                    </a:cubicBezTo>
                    <a:cubicBezTo>
                      <a:pt x="258" y="116"/>
                      <a:pt x="267" y="69"/>
                      <a:pt x="267" y="69"/>
                    </a:cubicBezTo>
                    <a:cubicBezTo>
                      <a:pt x="263" y="124"/>
                      <a:pt x="274" y="182"/>
                      <a:pt x="256" y="235"/>
                    </a:cubicBezTo>
                    <a:cubicBezTo>
                      <a:pt x="249" y="257"/>
                      <a:pt x="234" y="168"/>
                      <a:pt x="234" y="168"/>
                    </a:cubicBezTo>
                    <a:cubicBezTo>
                      <a:pt x="223" y="172"/>
                      <a:pt x="211" y="174"/>
                      <a:pt x="201" y="179"/>
                    </a:cubicBezTo>
                    <a:cubicBezTo>
                      <a:pt x="189" y="185"/>
                      <a:pt x="179" y="210"/>
                      <a:pt x="168" y="202"/>
                    </a:cubicBezTo>
                    <a:cubicBezTo>
                      <a:pt x="149" y="187"/>
                      <a:pt x="145" y="135"/>
                      <a:pt x="145" y="135"/>
                    </a:cubicBezTo>
                    <a:cubicBezTo>
                      <a:pt x="67" y="161"/>
                      <a:pt x="161" y="140"/>
                      <a:pt x="79" y="113"/>
                    </a:cubicBezTo>
                    <a:cubicBezTo>
                      <a:pt x="64" y="108"/>
                      <a:pt x="19" y="141"/>
                      <a:pt x="12" y="146"/>
                    </a:cubicBezTo>
                    <a:cubicBezTo>
                      <a:pt x="41" y="227"/>
                      <a:pt x="0" y="146"/>
                      <a:pt x="57" y="157"/>
                    </a:cubicBezTo>
                    <a:cubicBezTo>
                      <a:pt x="70" y="160"/>
                      <a:pt x="72" y="179"/>
                      <a:pt x="79" y="190"/>
                    </a:cubicBezTo>
                    <a:cubicBezTo>
                      <a:pt x="96" y="0"/>
                      <a:pt x="77" y="66"/>
                      <a:pt x="123" y="135"/>
                    </a:cubicBezTo>
                    <a:cubicBezTo>
                      <a:pt x="134" y="120"/>
                      <a:pt x="138" y="95"/>
                      <a:pt x="156" y="91"/>
                    </a:cubicBezTo>
                    <a:cubicBezTo>
                      <a:pt x="167" y="88"/>
                      <a:pt x="163" y="113"/>
                      <a:pt x="168" y="124"/>
                    </a:cubicBezTo>
                    <a:cubicBezTo>
                      <a:pt x="175" y="139"/>
                      <a:pt x="183" y="153"/>
                      <a:pt x="190" y="168"/>
                    </a:cubicBezTo>
                    <a:cubicBezTo>
                      <a:pt x="197" y="157"/>
                      <a:pt x="199" y="135"/>
                      <a:pt x="212" y="135"/>
                    </a:cubicBezTo>
                    <a:cubicBezTo>
                      <a:pt x="224" y="135"/>
                      <a:pt x="215" y="176"/>
                      <a:pt x="223" y="168"/>
                    </a:cubicBezTo>
                    <a:cubicBezTo>
                      <a:pt x="236" y="155"/>
                      <a:pt x="230" y="131"/>
                      <a:pt x="234" y="113"/>
                    </a:cubicBezTo>
                    <a:cubicBezTo>
                      <a:pt x="241" y="128"/>
                      <a:pt x="250" y="142"/>
                      <a:pt x="256" y="157"/>
                    </a:cubicBezTo>
                    <a:cubicBezTo>
                      <a:pt x="261" y="168"/>
                      <a:pt x="256" y="194"/>
                      <a:pt x="267" y="190"/>
                    </a:cubicBezTo>
                    <a:cubicBezTo>
                      <a:pt x="283" y="185"/>
                      <a:pt x="282" y="161"/>
                      <a:pt x="289" y="146"/>
                    </a:cubicBezTo>
                    <a:cubicBezTo>
                      <a:pt x="308" y="220"/>
                      <a:pt x="272" y="481"/>
                      <a:pt x="300" y="257"/>
                    </a:cubicBezTo>
                    <a:cubicBezTo>
                      <a:pt x="304" y="287"/>
                      <a:pt x="296" y="321"/>
                      <a:pt x="312" y="346"/>
                    </a:cubicBezTo>
                    <a:cubicBezTo>
                      <a:pt x="319" y="357"/>
                      <a:pt x="329" y="324"/>
                      <a:pt x="334" y="312"/>
                    </a:cubicBezTo>
                    <a:cubicBezTo>
                      <a:pt x="340" y="298"/>
                      <a:pt x="341" y="283"/>
                      <a:pt x="345" y="268"/>
                    </a:cubicBezTo>
                    <a:cubicBezTo>
                      <a:pt x="348" y="257"/>
                      <a:pt x="368" y="235"/>
                      <a:pt x="356" y="235"/>
                    </a:cubicBezTo>
                    <a:cubicBezTo>
                      <a:pt x="340" y="235"/>
                      <a:pt x="334" y="257"/>
                      <a:pt x="323" y="268"/>
                    </a:cubicBezTo>
                    <a:cubicBezTo>
                      <a:pt x="315" y="261"/>
                      <a:pt x="302" y="256"/>
                      <a:pt x="300" y="246"/>
                    </a:cubicBezTo>
                    <a:cubicBezTo>
                      <a:pt x="298" y="235"/>
                      <a:pt x="300" y="213"/>
                      <a:pt x="312" y="213"/>
                    </a:cubicBezTo>
                    <a:cubicBezTo>
                      <a:pt x="325" y="213"/>
                      <a:pt x="329" y="234"/>
                      <a:pt x="334" y="246"/>
                    </a:cubicBezTo>
                    <a:cubicBezTo>
                      <a:pt x="343" y="267"/>
                      <a:pt x="356" y="312"/>
                      <a:pt x="356" y="312"/>
                    </a:cubicBezTo>
                    <a:cubicBezTo>
                      <a:pt x="360" y="297"/>
                      <a:pt x="355" y="277"/>
                      <a:pt x="367" y="268"/>
                    </a:cubicBezTo>
                    <a:cubicBezTo>
                      <a:pt x="391" y="250"/>
                      <a:pt x="419" y="307"/>
                      <a:pt x="422" y="312"/>
                    </a:cubicBezTo>
                    <a:cubicBezTo>
                      <a:pt x="457" y="207"/>
                      <a:pt x="444" y="223"/>
                      <a:pt x="444" y="368"/>
                    </a:cubicBezTo>
                  </a:path>
                </a:pathLst>
              </a:custGeom>
              <a:noFill/>
              <a:ln w="476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507" name="Freeform 94"/>
              <p:cNvSpPr>
                <a:spLocks/>
              </p:cNvSpPr>
              <p:nvPr/>
            </p:nvSpPr>
            <p:spPr bwMode="auto">
              <a:xfrm>
                <a:off x="1200" y="960"/>
                <a:ext cx="384" cy="624"/>
              </a:xfrm>
              <a:custGeom>
                <a:avLst/>
                <a:gdLst>
                  <a:gd name="T0" fmla="*/ 24 w 457"/>
                  <a:gd name="T1" fmla="*/ 10 h 481"/>
                  <a:gd name="T2" fmla="*/ 28 w 457"/>
                  <a:gd name="T3" fmla="*/ 1077 h 481"/>
                  <a:gd name="T4" fmla="*/ 39 w 457"/>
                  <a:gd name="T5" fmla="*/ 543 h 481"/>
                  <a:gd name="T6" fmla="*/ 51 w 457"/>
                  <a:gd name="T7" fmla="*/ 596 h 481"/>
                  <a:gd name="T8" fmla="*/ 39 w 457"/>
                  <a:gd name="T9" fmla="*/ 704 h 481"/>
                  <a:gd name="T10" fmla="*/ 43 w 457"/>
                  <a:gd name="T11" fmla="*/ 438 h 481"/>
                  <a:gd name="T12" fmla="*/ 55 w 457"/>
                  <a:gd name="T13" fmla="*/ 492 h 481"/>
                  <a:gd name="T14" fmla="*/ 63 w 457"/>
                  <a:gd name="T15" fmla="*/ 1077 h 481"/>
                  <a:gd name="T16" fmla="*/ 71 w 457"/>
                  <a:gd name="T17" fmla="*/ 807 h 481"/>
                  <a:gd name="T18" fmla="*/ 87 w 457"/>
                  <a:gd name="T19" fmla="*/ 647 h 481"/>
                  <a:gd name="T20" fmla="*/ 94 w 457"/>
                  <a:gd name="T21" fmla="*/ 334 h 481"/>
                  <a:gd name="T22" fmla="*/ 91 w 457"/>
                  <a:gd name="T23" fmla="*/ 1129 h 481"/>
                  <a:gd name="T24" fmla="*/ 82 w 457"/>
                  <a:gd name="T25" fmla="*/ 807 h 481"/>
                  <a:gd name="T26" fmla="*/ 71 w 457"/>
                  <a:gd name="T27" fmla="*/ 864 h 481"/>
                  <a:gd name="T28" fmla="*/ 59 w 457"/>
                  <a:gd name="T29" fmla="*/ 969 h 481"/>
                  <a:gd name="T30" fmla="*/ 51 w 457"/>
                  <a:gd name="T31" fmla="*/ 647 h 481"/>
                  <a:gd name="T32" fmla="*/ 28 w 457"/>
                  <a:gd name="T33" fmla="*/ 543 h 481"/>
                  <a:gd name="T34" fmla="*/ 4 w 457"/>
                  <a:gd name="T35" fmla="*/ 704 h 481"/>
                  <a:gd name="T36" fmla="*/ 20 w 457"/>
                  <a:gd name="T37" fmla="*/ 755 h 481"/>
                  <a:gd name="T38" fmla="*/ 28 w 457"/>
                  <a:gd name="T39" fmla="*/ 915 h 481"/>
                  <a:gd name="T40" fmla="*/ 43 w 457"/>
                  <a:gd name="T41" fmla="*/ 647 h 481"/>
                  <a:gd name="T42" fmla="*/ 55 w 457"/>
                  <a:gd name="T43" fmla="*/ 438 h 481"/>
                  <a:gd name="T44" fmla="*/ 59 w 457"/>
                  <a:gd name="T45" fmla="*/ 596 h 481"/>
                  <a:gd name="T46" fmla="*/ 67 w 457"/>
                  <a:gd name="T47" fmla="*/ 807 h 481"/>
                  <a:gd name="T48" fmla="*/ 75 w 457"/>
                  <a:gd name="T49" fmla="*/ 647 h 481"/>
                  <a:gd name="T50" fmla="*/ 78 w 457"/>
                  <a:gd name="T51" fmla="*/ 807 h 481"/>
                  <a:gd name="T52" fmla="*/ 82 w 457"/>
                  <a:gd name="T53" fmla="*/ 543 h 481"/>
                  <a:gd name="T54" fmla="*/ 91 w 457"/>
                  <a:gd name="T55" fmla="*/ 755 h 481"/>
                  <a:gd name="T56" fmla="*/ 94 w 457"/>
                  <a:gd name="T57" fmla="*/ 915 h 481"/>
                  <a:gd name="T58" fmla="*/ 102 w 457"/>
                  <a:gd name="T59" fmla="*/ 704 h 481"/>
                  <a:gd name="T60" fmla="*/ 106 w 457"/>
                  <a:gd name="T61" fmla="*/ 1237 h 481"/>
                  <a:gd name="T62" fmla="*/ 109 w 457"/>
                  <a:gd name="T63" fmla="*/ 1668 h 481"/>
                  <a:gd name="T64" fmla="*/ 117 w 457"/>
                  <a:gd name="T65" fmla="*/ 1498 h 481"/>
                  <a:gd name="T66" fmla="*/ 122 w 457"/>
                  <a:gd name="T67" fmla="*/ 1288 h 481"/>
                  <a:gd name="T68" fmla="*/ 125 w 457"/>
                  <a:gd name="T69" fmla="*/ 1129 h 481"/>
                  <a:gd name="T70" fmla="*/ 113 w 457"/>
                  <a:gd name="T71" fmla="*/ 1288 h 481"/>
                  <a:gd name="T72" fmla="*/ 106 w 457"/>
                  <a:gd name="T73" fmla="*/ 1186 h 481"/>
                  <a:gd name="T74" fmla="*/ 109 w 457"/>
                  <a:gd name="T75" fmla="*/ 1027 h 481"/>
                  <a:gd name="T76" fmla="*/ 117 w 457"/>
                  <a:gd name="T77" fmla="*/ 1186 h 481"/>
                  <a:gd name="T78" fmla="*/ 125 w 457"/>
                  <a:gd name="T79" fmla="*/ 1498 h 481"/>
                  <a:gd name="T80" fmla="*/ 129 w 457"/>
                  <a:gd name="T81" fmla="*/ 1288 h 481"/>
                  <a:gd name="T82" fmla="*/ 148 w 457"/>
                  <a:gd name="T83" fmla="*/ 1498 h 481"/>
                  <a:gd name="T84" fmla="*/ 156 w 457"/>
                  <a:gd name="T85" fmla="*/ 1771 h 4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7"/>
                  <a:gd name="T130" fmla="*/ 0 h 481"/>
                  <a:gd name="T131" fmla="*/ 457 w 457"/>
                  <a:gd name="T132" fmla="*/ 481 h 4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7" h="481">
                    <a:moveTo>
                      <a:pt x="68" y="2"/>
                    </a:moveTo>
                    <a:cubicBezTo>
                      <a:pt x="72" y="76"/>
                      <a:pt x="64" y="152"/>
                      <a:pt x="79" y="224"/>
                    </a:cubicBezTo>
                    <a:cubicBezTo>
                      <a:pt x="82" y="238"/>
                      <a:pt x="111" y="119"/>
                      <a:pt x="112" y="113"/>
                    </a:cubicBezTo>
                    <a:cubicBezTo>
                      <a:pt x="123" y="117"/>
                      <a:pt x="145" y="112"/>
                      <a:pt x="145" y="124"/>
                    </a:cubicBezTo>
                    <a:cubicBezTo>
                      <a:pt x="145" y="137"/>
                      <a:pt x="119" y="157"/>
                      <a:pt x="112" y="146"/>
                    </a:cubicBezTo>
                    <a:cubicBezTo>
                      <a:pt x="102" y="130"/>
                      <a:pt x="119" y="109"/>
                      <a:pt x="123" y="91"/>
                    </a:cubicBezTo>
                    <a:cubicBezTo>
                      <a:pt x="134" y="95"/>
                      <a:pt x="149" y="93"/>
                      <a:pt x="156" y="102"/>
                    </a:cubicBezTo>
                    <a:cubicBezTo>
                      <a:pt x="182" y="134"/>
                      <a:pt x="173" y="183"/>
                      <a:pt x="179" y="224"/>
                    </a:cubicBezTo>
                    <a:cubicBezTo>
                      <a:pt x="186" y="205"/>
                      <a:pt x="189" y="184"/>
                      <a:pt x="201" y="168"/>
                    </a:cubicBezTo>
                    <a:cubicBezTo>
                      <a:pt x="212" y="153"/>
                      <a:pt x="235" y="150"/>
                      <a:pt x="245" y="135"/>
                    </a:cubicBezTo>
                    <a:cubicBezTo>
                      <a:pt x="258" y="116"/>
                      <a:pt x="267" y="69"/>
                      <a:pt x="267" y="69"/>
                    </a:cubicBezTo>
                    <a:cubicBezTo>
                      <a:pt x="263" y="124"/>
                      <a:pt x="274" y="182"/>
                      <a:pt x="256" y="235"/>
                    </a:cubicBezTo>
                    <a:cubicBezTo>
                      <a:pt x="249" y="257"/>
                      <a:pt x="234" y="168"/>
                      <a:pt x="234" y="168"/>
                    </a:cubicBezTo>
                    <a:cubicBezTo>
                      <a:pt x="223" y="172"/>
                      <a:pt x="211" y="174"/>
                      <a:pt x="201" y="179"/>
                    </a:cubicBezTo>
                    <a:cubicBezTo>
                      <a:pt x="189" y="185"/>
                      <a:pt x="179" y="210"/>
                      <a:pt x="168" y="202"/>
                    </a:cubicBezTo>
                    <a:cubicBezTo>
                      <a:pt x="149" y="187"/>
                      <a:pt x="145" y="135"/>
                      <a:pt x="145" y="135"/>
                    </a:cubicBezTo>
                    <a:cubicBezTo>
                      <a:pt x="67" y="161"/>
                      <a:pt x="161" y="140"/>
                      <a:pt x="79" y="113"/>
                    </a:cubicBezTo>
                    <a:cubicBezTo>
                      <a:pt x="64" y="108"/>
                      <a:pt x="19" y="141"/>
                      <a:pt x="12" y="146"/>
                    </a:cubicBezTo>
                    <a:cubicBezTo>
                      <a:pt x="41" y="227"/>
                      <a:pt x="0" y="146"/>
                      <a:pt x="57" y="157"/>
                    </a:cubicBezTo>
                    <a:cubicBezTo>
                      <a:pt x="70" y="160"/>
                      <a:pt x="72" y="179"/>
                      <a:pt x="79" y="190"/>
                    </a:cubicBezTo>
                    <a:cubicBezTo>
                      <a:pt x="96" y="0"/>
                      <a:pt x="77" y="66"/>
                      <a:pt x="123" y="135"/>
                    </a:cubicBezTo>
                    <a:cubicBezTo>
                      <a:pt x="134" y="120"/>
                      <a:pt x="138" y="95"/>
                      <a:pt x="156" y="91"/>
                    </a:cubicBezTo>
                    <a:cubicBezTo>
                      <a:pt x="167" y="88"/>
                      <a:pt x="163" y="113"/>
                      <a:pt x="168" y="124"/>
                    </a:cubicBezTo>
                    <a:cubicBezTo>
                      <a:pt x="175" y="139"/>
                      <a:pt x="183" y="153"/>
                      <a:pt x="190" y="168"/>
                    </a:cubicBezTo>
                    <a:cubicBezTo>
                      <a:pt x="197" y="157"/>
                      <a:pt x="199" y="135"/>
                      <a:pt x="212" y="135"/>
                    </a:cubicBezTo>
                    <a:cubicBezTo>
                      <a:pt x="224" y="135"/>
                      <a:pt x="215" y="176"/>
                      <a:pt x="223" y="168"/>
                    </a:cubicBezTo>
                    <a:cubicBezTo>
                      <a:pt x="236" y="155"/>
                      <a:pt x="230" y="131"/>
                      <a:pt x="234" y="113"/>
                    </a:cubicBezTo>
                    <a:cubicBezTo>
                      <a:pt x="241" y="128"/>
                      <a:pt x="250" y="142"/>
                      <a:pt x="256" y="157"/>
                    </a:cubicBezTo>
                    <a:cubicBezTo>
                      <a:pt x="261" y="168"/>
                      <a:pt x="256" y="194"/>
                      <a:pt x="267" y="190"/>
                    </a:cubicBezTo>
                    <a:cubicBezTo>
                      <a:pt x="283" y="185"/>
                      <a:pt x="282" y="161"/>
                      <a:pt x="289" y="146"/>
                    </a:cubicBezTo>
                    <a:cubicBezTo>
                      <a:pt x="308" y="220"/>
                      <a:pt x="272" y="481"/>
                      <a:pt x="300" y="257"/>
                    </a:cubicBezTo>
                    <a:cubicBezTo>
                      <a:pt x="304" y="287"/>
                      <a:pt x="296" y="321"/>
                      <a:pt x="312" y="346"/>
                    </a:cubicBezTo>
                    <a:cubicBezTo>
                      <a:pt x="319" y="357"/>
                      <a:pt x="329" y="324"/>
                      <a:pt x="334" y="312"/>
                    </a:cubicBezTo>
                    <a:cubicBezTo>
                      <a:pt x="340" y="298"/>
                      <a:pt x="341" y="283"/>
                      <a:pt x="345" y="268"/>
                    </a:cubicBezTo>
                    <a:cubicBezTo>
                      <a:pt x="348" y="257"/>
                      <a:pt x="368" y="235"/>
                      <a:pt x="356" y="235"/>
                    </a:cubicBezTo>
                    <a:cubicBezTo>
                      <a:pt x="340" y="235"/>
                      <a:pt x="334" y="257"/>
                      <a:pt x="323" y="268"/>
                    </a:cubicBezTo>
                    <a:cubicBezTo>
                      <a:pt x="315" y="261"/>
                      <a:pt x="302" y="256"/>
                      <a:pt x="300" y="246"/>
                    </a:cubicBezTo>
                    <a:cubicBezTo>
                      <a:pt x="298" y="235"/>
                      <a:pt x="300" y="213"/>
                      <a:pt x="312" y="213"/>
                    </a:cubicBezTo>
                    <a:cubicBezTo>
                      <a:pt x="325" y="213"/>
                      <a:pt x="329" y="234"/>
                      <a:pt x="334" y="246"/>
                    </a:cubicBezTo>
                    <a:cubicBezTo>
                      <a:pt x="343" y="267"/>
                      <a:pt x="356" y="312"/>
                      <a:pt x="356" y="312"/>
                    </a:cubicBezTo>
                    <a:cubicBezTo>
                      <a:pt x="360" y="297"/>
                      <a:pt x="355" y="277"/>
                      <a:pt x="367" y="268"/>
                    </a:cubicBezTo>
                    <a:cubicBezTo>
                      <a:pt x="391" y="250"/>
                      <a:pt x="419" y="307"/>
                      <a:pt x="422" y="312"/>
                    </a:cubicBezTo>
                    <a:cubicBezTo>
                      <a:pt x="457" y="207"/>
                      <a:pt x="444" y="223"/>
                      <a:pt x="444" y="368"/>
                    </a:cubicBezTo>
                  </a:path>
                </a:pathLst>
              </a:custGeom>
              <a:noFill/>
              <a:ln w="476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grpSp>
        <p:sp>
          <p:nvSpPr>
            <p:cNvPr id="18458" name="Oval 95"/>
            <p:cNvSpPr>
              <a:spLocks noChangeArrowheads="1"/>
            </p:cNvSpPr>
            <p:nvPr/>
          </p:nvSpPr>
          <p:spPr bwMode="auto">
            <a:xfrm>
              <a:off x="2399" y="2159"/>
              <a:ext cx="1057" cy="769"/>
            </a:xfrm>
            <a:prstGeom prst="ellipse">
              <a:avLst/>
            </a:prstGeom>
            <a:gradFill rotWithShape="0">
              <a:gsLst>
                <a:gs pos="0">
                  <a:srgbClr val="FF9999"/>
                </a:gs>
                <a:gs pos="100000">
                  <a:srgbClr val="FFCC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sp>
          <p:nvSpPr>
            <p:cNvPr id="18459" name="Oval 96"/>
            <p:cNvSpPr>
              <a:spLocks noChangeArrowheads="1"/>
            </p:cNvSpPr>
            <p:nvPr/>
          </p:nvSpPr>
          <p:spPr bwMode="auto">
            <a:xfrm rot="-41676">
              <a:off x="2817" y="1872"/>
              <a:ext cx="316" cy="432"/>
            </a:xfrm>
            <a:prstGeom prst="ellipse">
              <a:avLst/>
            </a:prstGeom>
            <a:gradFill rotWithShape="0">
              <a:gsLst>
                <a:gs pos="0">
                  <a:srgbClr val="FFFF99"/>
                </a:gs>
                <a:gs pos="100000">
                  <a:srgbClr val="FFCCCC"/>
                </a:gs>
              </a:gsLst>
              <a:path path="shape">
                <a:fillToRect l="50000" t="50000" r="50000" b="50000"/>
              </a:path>
            </a:gradFill>
            <a:ln w="9525">
              <a:solidFill>
                <a:srgbClr val="0000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sp>
          <p:nvSpPr>
            <p:cNvPr id="18460" name="Oval 97"/>
            <p:cNvSpPr>
              <a:spLocks noChangeArrowheads="1"/>
            </p:cNvSpPr>
            <p:nvPr/>
          </p:nvSpPr>
          <p:spPr bwMode="auto">
            <a:xfrm>
              <a:off x="2437" y="2256"/>
              <a:ext cx="420" cy="240"/>
            </a:xfrm>
            <a:prstGeom prst="ellipse">
              <a:avLst/>
            </a:prstGeom>
            <a:gradFill rotWithShape="0">
              <a:gsLst>
                <a:gs pos="0">
                  <a:srgbClr val="FFFF99"/>
                </a:gs>
                <a:gs pos="100000">
                  <a:srgbClr val="FFCCCC"/>
                </a:gs>
              </a:gsLst>
              <a:path path="shape">
                <a:fillToRect l="50000" t="50000" r="50000" b="50000"/>
              </a:path>
            </a:gradFill>
            <a:ln w="9525">
              <a:solidFill>
                <a:srgbClr val="0000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sp>
          <p:nvSpPr>
            <p:cNvPr id="18461" name="Oval 98"/>
            <p:cNvSpPr>
              <a:spLocks noChangeArrowheads="1"/>
            </p:cNvSpPr>
            <p:nvPr/>
          </p:nvSpPr>
          <p:spPr bwMode="auto">
            <a:xfrm>
              <a:off x="2496" y="2401"/>
              <a:ext cx="355" cy="47"/>
            </a:xfrm>
            <a:prstGeom prst="ellipse">
              <a:avLst/>
            </a:prstGeom>
            <a:solidFill>
              <a:srgbClr val="808080"/>
            </a:solidFill>
            <a:ln w="9525">
              <a:solidFill>
                <a:srgbClr val="0000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sp>
          <p:nvSpPr>
            <p:cNvPr id="18462" name="Oval 99"/>
            <p:cNvSpPr>
              <a:spLocks noChangeArrowheads="1"/>
            </p:cNvSpPr>
            <p:nvPr/>
          </p:nvSpPr>
          <p:spPr bwMode="auto">
            <a:xfrm>
              <a:off x="3120" y="2256"/>
              <a:ext cx="420" cy="240"/>
            </a:xfrm>
            <a:prstGeom prst="ellipse">
              <a:avLst/>
            </a:prstGeom>
            <a:gradFill rotWithShape="0">
              <a:gsLst>
                <a:gs pos="0">
                  <a:srgbClr val="FFFF99"/>
                </a:gs>
                <a:gs pos="100000">
                  <a:srgbClr val="FFCCCC"/>
                </a:gs>
              </a:gsLst>
              <a:path path="shape">
                <a:fillToRect l="50000" t="50000" r="50000" b="50000"/>
              </a:path>
            </a:gradFill>
            <a:ln w="9525">
              <a:solidFill>
                <a:srgbClr val="0000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sp>
          <p:nvSpPr>
            <p:cNvPr id="18463" name="Oval 100"/>
            <p:cNvSpPr>
              <a:spLocks noChangeArrowheads="1"/>
            </p:cNvSpPr>
            <p:nvPr/>
          </p:nvSpPr>
          <p:spPr bwMode="auto">
            <a:xfrm>
              <a:off x="3167" y="2401"/>
              <a:ext cx="355" cy="47"/>
            </a:xfrm>
            <a:prstGeom prst="ellipse">
              <a:avLst/>
            </a:prstGeom>
            <a:solidFill>
              <a:srgbClr val="808080"/>
            </a:solidFill>
            <a:ln w="9525">
              <a:solidFill>
                <a:srgbClr val="0000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sp>
          <p:nvSpPr>
            <p:cNvPr id="18464" name="Oval 101"/>
            <p:cNvSpPr>
              <a:spLocks noChangeArrowheads="1"/>
            </p:cNvSpPr>
            <p:nvPr/>
          </p:nvSpPr>
          <p:spPr bwMode="auto">
            <a:xfrm>
              <a:off x="2711" y="2017"/>
              <a:ext cx="578" cy="576"/>
            </a:xfrm>
            <a:prstGeom prst="ellipse">
              <a:avLst/>
            </a:prstGeom>
            <a:gradFill rotWithShape="0">
              <a:gsLst>
                <a:gs pos="0">
                  <a:srgbClr val="FFFF99"/>
                </a:gs>
                <a:gs pos="100000">
                  <a:srgbClr val="FFCCCC"/>
                </a:gs>
              </a:gsLst>
              <a:path path="shape">
                <a:fillToRect l="50000" t="50000" r="50000" b="50000"/>
              </a:path>
            </a:gradFill>
            <a:ln w="9525">
              <a:solidFill>
                <a:srgbClr val="0000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grpSp>
          <p:nvGrpSpPr>
            <p:cNvPr id="18465" name="Group 102"/>
            <p:cNvGrpSpPr>
              <a:grpSpLocks/>
            </p:cNvGrpSpPr>
            <p:nvPr/>
          </p:nvGrpSpPr>
          <p:grpSpPr bwMode="auto">
            <a:xfrm>
              <a:off x="1584" y="2256"/>
              <a:ext cx="336" cy="360"/>
              <a:chOff x="1920" y="2904"/>
              <a:chExt cx="456" cy="360"/>
            </a:xfrm>
          </p:grpSpPr>
          <p:sp>
            <p:nvSpPr>
              <p:cNvPr id="496" name="Line 103"/>
              <p:cNvSpPr>
                <a:spLocks noChangeShapeType="1"/>
              </p:cNvSpPr>
              <p:nvPr/>
            </p:nvSpPr>
            <p:spPr bwMode="auto">
              <a:xfrm flipH="1">
                <a:off x="1919" y="3024"/>
                <a:ext cx="49" cy="95"/>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497" name="Line 104"/>
              <p:cNvSpPr>
                <a:spLocks noChangeShapeType="1"/>
              </p:cNvSpPr>
              <p:nvPr/>
            </p:nvSpPr>
            <p:spPr bwMode="auto">
              <a:xfrm flipH="1">
                <a:off x="2303" y="3024"/>
                <a:ext cx="49" cy="95"/>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498" name="Line 105"/>
              <p:cNvSpPr>
                <a:spLocks noChangeShapeType="1"/>
              </p:cNvSpPr>
              <p:nvPr/>
            </p:nvSpPr>
            <p:spPr bwMode="auto">
              <a:xfrm rot="17350741" flipH="1">
                <a:off x="2017" y="2880"/>
                <a:ext cx="47" cy="95"/>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499" name="Line 106"/>
              <p:cNvSpPr>
                <a:spLocks noChangeShapeType="1"/>
              </p:cNvSpPr>
              <p:nvPr/>
            </p:nvSpPr>
            <p:spPr bwMode="auto">
              <a:xfrm rot="13701988" flipH="1">
                <a:off x="2087" y="3000"/>
                <a:ext cx="47" cy="95"/>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500" name="Line 107"/>
              <p:cNvSpPr>
                <a:spLocks noChangeShapeType="1"/>
              </p:cNvSpPr>
              <p:nvPr/>
            </p:nvSpPr>
            <p:spPr bwMode="auto">
              <a:xfrm rot="4257526" flipH="1">
                <a:off x="2087" y="3192"/>
                <a:ext cx="47" cy="95"/>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501" name="Line 108"/>
              <p:cNvSpPr>
                <a:spLocks noChangeShapeType="1"/>
              </p:cNvSpPr>
              <p:nvPr/>
            </p:nvSpPr>
            <p:spPr bwMode="auto">
              <a:xfrm rot="17358842" flipH="1">
                <a:off x="2305" y="3167"/>
                <a:ext cx="47" cy="95"/>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grpSp>
        <p:grpSp>
          <p:nvGrpSpPr>
            <p:cNvPr id="18466" name="Group 109"/>
            <p:cNvGrpSpPr>
              <a:grpSpLocks/>
            </p:cNvGrpSpPr>
            <p:nvPr/>
          </p:nvGrpSpPr>
          <p:grpSpPr bwMode="auto">
            <a:xfrm>
              <a:off x="1608" y="2760"/>
              <a:ext cx="408" cy="360"/>
              <a:chOff x="1488" y="2640"/>
              <a:chExt cx="456" cy="360"/>
            </a:xfrm>
          </p:grpSpPr>
          <p:sp>
            <p:nvSpPr>
              <p:cNvPr id="490" name="Line 110"/>
              <p:cNvSpPr>
                <a:spLocks noChangeShapeType="1"/>
              </p:cNvSpPr>
              <p:nvPr/>
            </p:nvSpPr>
            <p:spPr bwMode="auto">
              <a:xfrm flipH="1">
                <a:off x="1488" y="2760"/>
                <a:ext cx="48" cy="95"/>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491" name="Line 111"/>
              <p:cNvSpPr>
                <a:spLocks noChangeShapeType="1"/>
              </p:cNvSpPr>
              <p:nvPr/>
            </p:nvSpPr>
            <p:spPr bwMode="auto">
              <a:xfrm flipH="1">
                <a:off x="1872" y="2760"/>
                <a:ext cx="48" cy="95"/>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492" name="Line 112"/>
              <p:cNvSpPr>
                <a:spLocks noChangeShapeType="1"/>
              </p:cNvSpPr>
              <p:nvPr/>
            </p:nvSpPr>
            <p:spPr bwMode="auto">
              <a:xfrm rot="17350741" flipH="1">
                <a:off x="1583" y="2616"/>
                <a:ext cx="47" cy="96"/>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493" name="Line 113"/>
              <p:cNvSpPr>
                <a:spLocks noChangeShapeType="1"/>
              </p:cNvSpPr>
              <p:nvPr/>
            </p:nvSpPr>
            <p:spPr bwMode="auto">
              <a:xfrm rot="13701988" flipH="1">
                <a:off x="1657" y="2736"/>
                <a:ext cx="47" cy="96"/>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494" name="Line 114"/>
              <p:cNvSpPr>
                <a:spLocks noChangeShapeType="1"/>
              </p:cNvSpPr>
              <p:nvPr/>
            </p:nvSpPr>
            <p:spPr bwMode="auto">
              <a:xfrm rot="4257526" flipH="1">
                <a:off x="1657" y="2928"/>
                <a:ext cx="47" cy="96"/>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495" name="Line 115"/>
              <p:cNvSpPr>
                <a:spLocks noChangeShapeType="1"/>
              </p:cNvSpPr>
              <p:nvPr/>
            </p:nvSpPr>
            <p:spPr bwMode="auto">
              <a:xfrm rot="17358842" flipH="1">
                <a:off x="1871" y="2903"/>
                <a:ext cx="47" cy="96"/>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grpSp>
        <p:grpSp>
          <p:nvGrpSpPr>
            <p:cNvPr id="18467" name="Group 116"/>
            <p:cNvGrpSpPr>
              <a:grpSpLocks/>
            </p:cNvGrpSpPr>
            <p:nvPr/>
          </p:nvGrpSpPr>
          <p:grpSpPr bwMode="auto">
            <a:xfrm>
              <a:off x="2496" y="2880"/>
              <a:ext cx="648" cy="192"/>
              <a:chOff x="1920" y="2904"/>
              <a:chExt cx="456" cy="360"/>
            </a:xfrm>
          </p:grpSpPr>
          <p:sp>
            <p:nvSpPr>
              <p:cNvPr id="484" name="Line 117"/>
              <p:cNvSpPr>
                <a:spLocks noChangeShapeType="1"/>
              </p:cNvSpPr>
              <p:nvPr/>
            </p:nvSpPr>
            <p:spPr bwMode="auto">
              <a:xfrm flipH="1">
                <a:off x="1920" y="3023"/>
                <a:ext cx="48" cy="97"/>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485" name="Line 118"/>
              <p:cNvSpPr>
                <a:spLocks noChangeShapeType="1"/>
              </p:cNvSpPr>
              <p:nvPr/>
            </p:nvSpPr>
            <p:spPr bwMode="auto">
              <a:xfrm flipH="1">
                <a:off x="2305" y="3023"/>
                <a:ext cx="49" cy="97"/>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486" name="Line 119"/>
              <p:cNvSpPr>
                <a:spLocks noChangeShapeType="1"/>
              </p:cNvSpPr>
              <p:nvPr/>
            </p:nvSpPr>
            <p:spPr bwMode="auto">
              <a:xfrm rot="17350741" flipH="1">
                <a:off x="2017" y="2879"/>
                <a:ext cx="47" cy="97"/>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487" name="Line 120"/>
              <p:cNvSpPr>
                <a:spLocks noChangeShapeType="1"/>
              </p:cNvSpPr>
              <p:nvPr/>
            </p:nvSpPr>
            <p:spPr bwMode="auto">
              <a:xfrm rot="13701988" flipH="1">
                <a:off x="2087" y="3000"/>
                <a:ext cx="51" cy="95"/>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488" name="Line 121"/>
              <p:cNvSpPr>
                <a:spLocks noChangeShapeType="1"/>
              </p:cNvSpPr>
              <p:nvPr/>
            </p:nvSpPr>
            <p:spPr bwMode="auto">
              <a:xfrm rot="4257526" flipH="1">
                <a:off x="2089" y="3193"/>
                <a:ext cx="47" cy="95"/>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489" name="Line 122"/>
              <p:cNvSpPr>
                <a:spLocks noChangeShapeType="1"/>
              </p:cNvSpPr>
              <p:nvPr/>
            </p:nvSpPr>
            <p:spPr bwMode="auto">
              <a:xfrm rot="17358842" flipH="1">
                <a:off x="2305" y="3168"/>
                <a:ext cx="47" cy="95"/>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grpSp>
        <p:grpSp>
          <p:nvGrpSpPr>
            <p:cNvPr id="18468" name="Group 123"/>
            <p:cNvGrpSpPr>
              <a:grpSpLocks/>
            </p:cNvGrpSpPr>
            <p:nvPr/>
          </p:nvGrpSpPr>
          <p:grpSpPr bwMode="auto">
            <a:xfrm>
              <a:off x="3312" y="3024"/>
              <a:ext cx="456" cy="360"/>
              <a:chOff x="1920" y="2904"/>
              <a:chExt cx="456" cy="360"/>
            </a:xfrm>
          </p:grpSpPr>
          <p:sp>
            <p:nvSpPr>
              <p:cNvPr id="478" name="Line 124"/>
              <p:cNvSpPr>
                <a:spLocks noChangeShapeType="1"/>
              </p:cNvSpPr>
              <p:nvPr/>
            </p:nvSpPr>
            <p:spPr bwMode="auto">
              <a:xfrm flipH="1">
                <a:off x="1920" y="3024"/>
                <a:ext cx="47" cy="95"/>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479" name="Line 125"/>
              <p:cNvSpPr>
                <a:spLocks noChangeShapeType="1"/>
              </p:cNvSpPr>
              <p:nvPr/>
            </p:nvSpPr>
            <p:spPr bwMode="auto">
              <a:xfrm flipH="1">
                <a:off x="2304" y="3024"/>
                <a:ext cx="47" cy="95"/>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480" name="Line 126"/>
              <p:cNvSpPr>
                <a:spLocks noChangeShapeType="1"/>
              </p:cNvSpPr>
              <p:nvPr/>
            </p:nvSpPr>
            <p:spPr bwMode="auto">
              <a:xfrm rot="17350741" flipH="1">
                <a:off x="2016" y="2881"/>
                <a:ext cx="47" cy="95"/>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481" name="Line 127"/>
              <p:cNvSpPr>
                <a:spLocks noChangeShapeType="1"/>
              </p:cNvSpPr>
              <p:nvPr/>
            </p:nvSpPr>
            <p:spPr bwMode="auto">
              <a:xfrm rot="13701988" flipH="1">
                <a:off x="2088" y="3001"/>
                <a:ext cx="47" cy="95"/>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482" name="Line 128"/>
              <p:cNvSpPr>
                <a:spLocks noChangeShapeType="1"/>
              </p:cNvSpPr>
              <p:nvPr/>
            </p:nvSpPr>
            <p:spPr bwMode="auto">
              <a:xfrm rot="4257526" flipH="1">
                <a:off x="2088" y="3193"/>
                <a:ext cx="47" cy="95"/>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483" name="Line 129"/>
              <p:cNvSpPr>
                <a:spLocks noChangeShapeType="1"/>
              </p:cNvSpPr>
              <p:nvPr/>
            </p:nvSpPr>
            <p:spPr bwMode="auto">
              <a:xfrm rot="17358842" flipH="1">
                <a:off x="2304" y="3167"/>
                <a:ext cx="47" cy="97"/>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grpSp>
        <p:grpSp>
          <p:nvGrpSpPr>
            <p:cNvPr id="18469" name="Group 130"/>
            <p:cNvGrpSpPr>
              <a:grpSpLocks/>
            </p:cNvGrpSpPr>
            <p:nvPr/>
          </p:nvGrpSpPr>
          <p:grpSpPr bwMode="auto">
            <a:xfrm rot="2011407">
              <a:off x="2112" y="3024"/>
              <a:ext cx="432" cy="288"/>
              <a:chOff x="1920" y="2904"/>
              <a:chExt cx="456" cy="360"/>
            </a:xfrm>
          </p:grpSpPr>
          <p:sp>
            <p:nvSpPr>
              <p:cNvPr id="472" name="Line 131"/>
              <p:cNvSpPr>
                <a:spLocks noChangeShapeType="1"/>
              </p:cNvSpPr>
              <p:nvPr/>
            </p:nvSpPr>
            <p:spPr bwMode="auto">
              <a:xfrm flipH="1">
                <a:off x="1912" y="3021"/>
                <a:ext cx="48" cy="88"/>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473" name="Line 132"/>
              <p:cNvSpPr>
                <a:spLocks noChangeShapeType="1"/>
              </p:cNvSpPr>
              <p:nvPr/>
            </p:nvSpPr>
            <p:spPr bwMode="auto">
              <a:xfrm flipH="1">
                <a:off x="2301" y="3023"/>
                <a:ext cx="50" cy="93"/>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474" name="Line 133"/>
              <p:cNvSpPr>
                <a:spLocks noChangeShapeType="1"/>
              </p:cNvSpPr>
              <p:nvPr/>
            </p:nvSpPr>
            <p:spPr bwMode="auto">
              <a:xfrm rot="17350741" flipH="1">
                <a:off x="1993" y="2884"/>
                <a:ext cx="45" cy="95"/>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475" name="Line 134"/>
              <p:cNvSpPr>
                <a:spLocks noChangeShapeType="1"/>
              </p:cNvSpPr>
              <p:nvPr/>
            </p:nvSpPr>
            <p:spPr bwMode="auto">
              <a:xfrm rot="13701988" flipH="1">
                <a:off x="2080" y="2998"/>
                <a:ext cx="48" cy="98"/>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476" name="Line 135"/>
              <p:cNvSpPr>
                <a:spLocks noChangeShapeType="1"/>
              </p:cNvSpPr>
              <p:nvPr/>
            </p:nvSpPr>
            <p:spPr bwMode="auto">
              <a:xfrm rot="4257526" flipH="1">
                <a:off x="2086" y="3189"/>
                <a:ext cx="48" cy="100"/>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477" name="Line 136"/>
              <p:cNvSpPr>
                <a:spLocks noChangeShapeType="1"/>
              </p:cNvSpPr>
              <p:nvPr/>
            </p:nvSpPr>
            <p:spPr bwMode="auto">
              <a:xfrm rot="17358842" flipH="1">
                <a:off x="2267" y="3177"/>
                <a:ext cx="45" cy="91"/>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grpSp>
        <p:grpSp>
          <p:nvGrpSpPr>
            <p:cNvPr id="18470" name="Group 137"/>
            <p:cNvGrpSpPr>
              <a:grpSpLocks/>
            </p:cNvGrpSpPr>
            <p:nvPr/>
          </p:nvGrpSpPr>
          <p:grpSpPr bwMode="auto">
            <a:xfrm rot="-1943041">
              <a:off x="3720" y="2832"/>
              <a:ext cx="456" cy="360"/>
              <a:chOff x="1920" y="2904"/>
              <a:chExt cx="456" cy="360"/>
            </a:xfrm>
          </p:grpSpPr>
          <p:sp>
            <p:nvSpPr>
              <p:cNvPr id="466" name="Line 138"/>
              <p:cNvSpPr>
                <a:spLocks noChangeShapeType="1"/>
              </p:cNvSpPr>
              <p:nvPr/>
            </p:nvSpPr>
            <p:spPr bwMode="auto">
              <a:xfrm flipH="1">
                <a:off x="1920" y="3003"/>
                <a:ext cx="43" cy="95"/>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467" name="Line 139"/>
              <p:cNvSpPr>
                <a:spLocks noChangeShapeType="1"/>
              </p:cNvSpPr>
              <p:nvPr/>
            </p:nvSpPr>
            <p:spPr bwMode="auto">
              <a:xfrm flipH="1">
                <a:off x="2304" y="3023"/>
                <a:ext cx="47" cy="95"/>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468" name="Line 140"/>
              <p:cNvSpPr>
                <a:spLocks noChangeShapeType="1"/>
              </p:cNvSpPr>
              <p:nvPr/>
            </p:nvSpPr>
            <p:spPr bwMode="auto">
              <a:xfrm rot="17350741" flipH="1">
                <a:off x="2016" y="2880"/>
                <a:ext cx="47" cy="95"/>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469" name="Line 141"/>
              <p:cNvSpPr>
                <a:spLocks noChangeShapeType="1"/>
              </p:cNvSpPr>
              <p:nvPr/>
            </p:nvSpPr>
            <p:spPr bwMode="auto">
              <a:xfrm rot="13701988" flipH="1">
                <a:off x="2086" y="3000"/>
                <a:ext cx="47" cy="95"/>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470" name="Line 142"/>
              <p:cNvSpPr>
                <a:spLocks noChangeShapeType="1"/>
              </p:cNvSpPr>
              <p:nvPr/>
            </p:nvSpPr>
            <p:spPr bwMode="auto">
              <a:xfrm rot="4257526" flipH="1">
                <a:off x="2092" y="3166"/>
                <a:ext cx="43" cy="97"/>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471" name="Line 143"/>
              <p:cNvSpPr>
                <a:spLocks noChangeShapeType="1"/>
              </p:cNvSpPr>
              <p:nvPr/>
            </p:nvSpPr>
            <p:spPr bwMode="auto">
              <a:xfrm rot="17358842" flipH="1">
                <a:off x="2304" y="3166"/>
                <a:ext cx="47" cy="97"/>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grpSp>
        <p:sp>
          <p:nvSpPr>
            <p:cNvPr id="465" name="Freeform 144"/>
            <p:cNvSpPr>
              <a:spLocks/>
            </p:cNvSpPr>
            <p:nvPr/>
          </p:nvSpPr>
          <p:spPr bwMode="auto">
            <a:xfrm rot="141542">
              <a:off x="1934" y="2304"/>
              <a:ext cx="2530" cy="875"/>
            </a:xfrm>
            <a:custGeom>
              <a:avLst/>
              <a:gdLst>
                <a:gd name="T0" fmla="*/ 17 w 2530"/>
                <a:gd name="T1" fmla="*/ 463 h 874"/>
                <a:gd name="T2" fmla="*/ 75 w 2530"/>
                <a:gd name="T3" fmla="*/ 463 h 874"/>
                <a:gd name="T4" fmla="*/ 221 w 2530"/>
                <a:gd name="T5" fmla="*/ 840 h 874"/>
                <a:gd name="T6" fmla="*/ 217 w 2530"/>
                <a:gd name="T7" fmla="*/ 665 h 874"/>
                <a:gd name="T8" fmla="*/ 174 w 2530"/>
                <a:gd name="T9" fmla="*/ 617 h 874"/>
                <a:gd name="T10" fmla="*/ 345 w 2530"/>
                <a:gd name="T11" fmla="*/ 521 h 874"/>
                <a:gd name="T12" fmla="*/ 859 w 2530"/>
                <a:gd name="T13" fmla="*/ 377 h 874"/>
                <a:gd name="T14" fmla="*/ 1286 w 2530"/>
                <a:gd name="T15" fmla="*/ 377 h 874"/>
                <a:gd name="T16" fmla="*/ 1756 w 2530"/>
                <a:gd name="T17" fmla="*/ 281 h 874"/>
                <a:gd name="T18" fmla="*/ 2137 w 2530"/>
                <a:gd name="T19" fmla="*/ 85 h 874"/>
                <a:gd name="T20" fmla="*/ 2315 w 2530"/>
                <a:gd name="T21" fmla="*/ 2 h 874"/>
                <a:gd name="T22" fmla="*/ 2493 w 2530"/>
                <a:gd name="T23" fmla="*/ 96 h 874"/>
                <a:gd name="T24" fmla="*/ 2514 w 2530"/>
                <a:gd name="T25" fmla="*/ 242 h 874"/>
                <a:gd name="T26" fmla="*/ 2462 w 2530"/>
                <a:gd name="T27" fmla="*/ 504 h 874"/>
                <a:gd name="T28" fmla="*/ 2106 w 2530"/>
                <a:gd name="T29" fmla="*/ 651 h 874"/>
                <a:gd name="T30" fmla="*/ 1628 w 2530"/>
                <a:gd name="T31" fmla="*/ 521 h 874"/>
                <a:gd name="T32" fmla="*/ 1072 w 2530"/>
                <a:gd name="T33" fmla="*/ 425 h 874"/>
                <a:gd name="T34" fmla="*/ 816 w 2530"/>
                <a:gd name="T35" fmla="*/ 329 h 874"/>
                <a:gd name="T36" fmla="*/ 516 w 2530"/>
                <a:gd name="T37" fmla="*/ 425 h 874"/>
                <a:gd name="T38" fmla="*/ 174 w 2530"/>
                <a:gd name="T39" fmla="*/ 617 h 874"/>
                <a:gd name="T40" fmla="*/ 17 w 2530"/>
                <a:gd name="T41" fmla="*/ 463 h 8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30"/>
                <a:gd name="T64" fmla="*/ 0 h 874"/>
                <a:gd name="T65" fmla="*/ 2530 w 2530"/>
                <a:gd name="T66" fmla="*/ 874 h 8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30" h="874">
                  <a:moveTo>
                    <a:pt x="17" y="463"/>
                  </a:moveTo>
                  <a:cubicBezTo>
                    <a:pt x="0" y="437"/>
                    <a:pt x="41" y="400"/>
                    <a:pt x="75" y="463"/>
                  </a:cubicBezTo>
                  <a:cubicBezTo>
                    <a:pt x="110" y="526"/>
                    <a:pt x="198" y="806"/>
                    <a:pt x="221" y="840"/>
                  </a:cubicBezTo>
                  <a:cubicBezTo>
                    <a:pt x="244" y="874"/>
                    <a:pt x="225" y="702"/>
                    <a:pt x="217" y="665"/>
                  </a:cubicBezTo>
                  <a:cubicBezTo>
                    <a:pt x="208" y="628"/>
                    <a:pt x="152" y="641"/>
                    <a:pt x="174" y="617"/>
                  </a:cubicBezTo>
                  <a:cubicBezTo>
                    <a:pt x="195" y="593"/>
                    <a:pt x="231" y="561"/>
                    <a:pt x="345" y="521"/>
                  </a:cubicBezTo>
                  <a:cubicBezTo>
                    <a:pt x="459" y="481"/>
                    <a:pt x="702" y="401"/>
                    <a:pt x="859" y="377"/>
                  </a:cubicBezTo>
                  <a:cubicBezTo>
                    <a:pt x="1015" y="353"/>
                    <a:pt x="1137" y="393"/>
                    <a:pt x="1286" y="377"/>
                  </a:cubicBezTo>
                  <a:cubicBezTo>
                    <a:pt x="1436" y="361"/>
                    <a:pt x="1614" y="330"/>
                    <a:pt x="1756" y="281"/>
                  </a:cubicBezTo>
                  <a:cubicBezTo>
                    <a:pt x="1898" y="232"/>
                    <a:pt x="2044" y="131"/>
                    <a:pt x="2137" y="85"/>
                  </a:cubicBezTo>
                  <a:cubicBezTo>
                    <a:pt x="2230" y="39"/>
                    <a:pt x="2256" y="0"/>
                    <a:pt x="2315" y="2"/>
                  </a:cubicBezTo>
                  <a:cubicBezTo>
                    <a:pt x="2374" y="4"/>
                    <a:pt x="2460" y="56"/>
                    <a:pt x="2493" y="96"/>
                  </a:cubicBezTo>
                  <a:cubicBezTo>
                    <a:pt x="2526" y="136"/>
                    <a:pt x="2519" y="174"/>
                    <a:pt x="2514" y="242"/>
                  </a:cubicBezTo>
                  <a:cubicBezTo>
                    <a:pt x="2509" y="310"/>
                    <a:pt x="2530" y="436"/>
                    <a:pt x="2462" y="504"/>
                  </a:cubicBezTo>
                  <a:cubicBezTo>
                    <a:pt x="2394" y="572"/>
                    <a:pt x="2245" y="648"/>
                    <a:pt x="2106" y="651"/>
                  </a:cubicBezTo>
                  <a:cubicBezTo>
                    <a:pt x="1967" y="654"/>
                    <a:pt x="1800" y="559"/>
                    <a:pt x="1628" y="521"/>
                  </a:cubicBezTo>
                  <a:cubicBezTo>
                    <a:pt x="1456" y="483"/>
                    <a:pt x="1207" y="457"/>
                    <a:pt x="1072" y="425"/>
                  </a:cubicBezTo>
                  <a:cubicBezTo>
                    <a:pt x="937" y="393"/>
                    <a:pt x="908" y="329"/>
                    <a:pt x="816" y="329"/>
                  </a:cubicBezTo>
                  <a:cubicBezTo>
                    <a:pt x="723" y="329"/>
                    <a:pt x="623" y="377"/>
                    <a:pt x="516" y="425"/>
                  </a:cubicBezTo>
                  <a:cubicBezTo>
                    <a:pt x="409" y="473"/>
                    <a:pt x="257" y="611"/>
                    <a:pt x="174" y="617"/>
                  </a:cubicBezTo>
                  <a:cubicBezTo>
                    <a:pt x="91" y="623"/>
                    <a:pt x="17" y="455"/>
                    <a:pt x="17" y="463"/>
                  </a:cubicBezTo>
                  <a:close/>
                </a:path>
              </a:pathLst>
            </a:custGeom>
            <a:gradFill rotWithShape="0">
              <a:gsLst>
                <a:gs pos="0">
                  <a:srgbClr val="FF99CC"/>
                </a:gs>
                <a:gs pos="100000">
                  <a:srgbClr val="CC0066"/>
                </a:gs>
              </a:gsLst>
              <a:lin ang="5400000" scaled="1"/>
            </a:gradFill>
            <a:ln w="9525">
              <a:solidFill>
                <a:srgbClr val="000000"/>
              </a:solidFill>
              <a:round/>
              <a:headEnd/>
              <a:tailEnd/>
            </a:ln>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4"/>
          <p:cNvSpPr>
            <a:spLocks noChangeShapeType="1"/>
          </p:cNvSpPr>
          <p:nvPr/>
        </p:nvSpPr>
        <p:spPr bwMode="auto">
          <a:xfrm flipH="1">
            <a:off x="381000" y="4572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latin typeface="Times New Roman" charset="0"/>
            </a:endParaRPr>
          </a:p>
        </p:txBody>
      </p:sp>
      <p:sp>
        <p:nvSpPr>
          <p:cNvPr id="11" name="Rectangle 29"/>
          <p:cNvSpPr txBox="1">
            <a:spLocks noChangeArrowheads="1"/>
          </p:cNvSpPr>
          <p:nvPr/>
        </p:nvSpPr>
        <p:spPr bwMode="auto">
          <a:xfrm>
            <a:off x="304800" y="457200"/>
            <a:ext cx="6362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smtClean="0">
                <a:solidFill>
                  <a:schemeClr val="accent6">
                    <a:lumMod val="75000"/>
                  </a:schemeClr>
                </a:solidFill>
                <a:latin typeface="Comic Sans MS" pitchFamily="66" charset="0"/>
              </a:rPr>
              <a:t>Then integrate the shapes</a:t>
            </a:r>
          </a:p>
        </p:txBody>
      </p:sp>
      <p:pic>
        <p:nvPicPr>
          <p:cNvPr id="19460" name="Picture 28" descr="C:\Users\John\Desktop\biy-site-staging-090909\images\build-it-yoursel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17475"/>
            <a:ext cx="2413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1" name="Group 1"/>
          <p:cNvGrpSpPr>
            <a:grpSpLocks/>
          </p:cNvGrpSpPr>
          <p:nvPr/>
        </p:nvGrpSpPr>
        <p:grpSpPr bwMode="auto">
          <a:xfrm>
            <a:off x="657225" y="3730625"/>
            <a:ext cx="2197100" cy="1912938"/>
            <a:chOff x="6477000" y="4495800"/>
            <a:chExt cx="2362200" cy="2057400"/>
          </a:xfrm>
        </p:grpSpPr>
        <p:sp>
          <p:nvSpPr>
            <p:cNvPr id="226" name="Freeform 243"/>
            <p:cNvSpPr>
              <a:spLocks/>
            </p:cNvSpPr>
            <p:nvPr/>
          </p:nvSpPr>
          <p:spPr bwMode="auto">
            <a:xfrm>
              <a:off x="6477000" y="4710931"/>
              <a:ext cx="943856" cy="976624"/>
            </a:xfrm>
            <a:custGeom>
              <a:avLst/>
              <a:gdLst>
                <a:gd name="T0" fmla="*/ 1336 w 1344"/>
                <a:gd name="T1" fmla="*/ 744 h 1528"/>
                <a:gd name="T2" fmla="*/ 1096 w 1344"/>
                <a:gd name="T3" fmla="*/ 600 h 1528"/>
                <a:gd name="T4" fmla="*/ 952 w 1344"/>
                <a:gd name="T5" fmla="*/ 408 h 1528"/>
                <a:gd name="T6" fmla="*/ 808 w 1344"/>
                <a:gd name="T7" fmla="*/ 120 h 1528"/>
                <a:gd name="T8" fmla="*/ 568 w 1344"/>
                <a:gd name="T9" fmla="*/ 24 h 1528"/>
                <a:gd name="T10" fmla="*/ 568 w 1344"/>
                <a:gd name="T11" fmla="*/ 264 h 1528"/>
                <a:gd name="T12" fmla="*/ 616 w 1344"/>
                <a:gd name="T13" fmla="*/ 456 h 1528"/>
                <a:gd name="T14" fmla="*/ 472 w 1344"/>
                <a:gd name="T15" fmla="*/ 744 h 1528"/>
                <a:gd name="T16" fmla="*/ 184 w 1344"/>
                <a:gd name="T17" fmla="*/ 1032 h 1528"/>
                <a:gd name="T18" fmla="*/ 88 w 1344"/>
                <a:gd name="T19" fmla="*/ 1464 h 1528"/>
                <a:gd name="T20" fmla="*/ 712 w 1344"/>
                <a:gd name="T21" fmla="*/ 1416 h 1528"/>
                <a:gd name="T22" fmla="*/ 1144 w 1344"/>
                <a:gd name="T23" fmla="*/ 1176 h 1528"/>
                <a:gd name="T24" fmla="*/ 1336 w 1344"/>
                <a:gd name="T25" fmla="*/ 744 h 15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4"/>
                <a:gd name="T40" fmla="*/ 0 h 1528"/>
                <a:gd name="T41" fmla="*/ 1344 w 1344"/>
                <a:gd name="T42" fmla="*/ 1528 h 15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4" h="1528">
                  <a:moveTo>
                    <a:pt x="1336" y="744"/>
                  </a:moveTo>
                  <a:cubicBezTo>
                    <a:pt x="1328" y="648"/>
                    <a:pt x="1160" y="656"/>
                    <a:pt x="1096" y="600"/>
                  </a:cubicBezTo>
                  <a:cubicBezTo>
                    <a:pt x="1032" y="544"/>
                    <a:pt x="1000" y="488"/>
                    <a:pt x="952" y="408"/>
                  </a:cubicBezTo>
                  <a:cubicBezTo>
                    <a:pt x="904" y="328"/>
                    <a:pt x="872" y="184"/>
                    <a:pt x="808" y="120"/>
                  </a:cubicBezTo>
                  <a:cubicBezTo>
                    <a:pt x="744" y="56"/>
                    <a:pt x="608" y="0"/>
                    <a:pt x="568" y="24"/>
                  </a:cubicBezTo>
                  <a:cubicBezTo>
                    <a:pt x="528" y="48"/>
                    <a:pt x="560" y="192"/>
                    <a:pt x="568" y="264"/>
                  </a:cubicBezTo>
                  <a:cubicBezTo>
                    <a:pt x="576" y="336"/>
                    <a:pt x="632" y="376"/>
                    <a:pt x="616" y="456"/>
                  </a:cubicBezTo>
                  <a:cubicBezTo>
                    <a:pt x="600" y="536"/>
                    <a:pt x="544" y="648"/>
                    <a:pt x="472" y="744"/>
                  </a:cubicBezTo>
                  <a:cubicBezTo>
                    <a:pt x="400" y="840"/>
                    <a:pt x="248" y="912"/>
                    <a:pt x="184" y="1032"/>
                  </a:cubicBezTo>
                  <a:cubicBezTo>
                    <a:pt x="120" y="1152"/>
                    <a:pt x="0" y="1400"/>
                    <a:pt x="88" y="1464"/>
                  </a:cubicBezTo>
                  <a:cubicBezTo>
                    <a:pt x="176" y="1528"/>
                    <a:pt x="536" y="1464"/>
                    <a:pt x="712" y="1416"/>
                  </a:cubicBezTo>
                  <a:cubicBezTo>
                    <a:pt x="888" y="1368"/>
                    <a:pt x="1040" y="1288"/>
                    <a:pt x="1144" y="1176"/>
                  </a:cubicBezTo>
                  <a:cubicBezTo>
                    <a:pt x="1248" y="1064"/>
                    <a:pt x="1344" y="840"/>
                    <a:pt x="1336" y="744"/>
                  </a:cubicBezTo>
                  <a:close/>
                </a:path>
              </a:pathLst>
            </a:custGeom>
            <a:solidFill>
              <a:srgbClr val="FF9933"/>
            </a:solidFill>
            <a:ln w="9525">
              <a:solidFill>
                <a:srgbClr val="000000"/>
              </a:solidFill>
              <a:round/>
              <a:headEnd/>
              <a:tailEnd/>
            </a:ln>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227" name="Freeform 244"/>
            <p:cNvSpPr>
              <a:spLocks/>
            </p:cNvSpPr>
            <p:nvPr/>
          </p:nvSpPr>
          <p:spPr bwMode="auto">
            <a:xfrm flipH="1">
              <a:off x="7895345" y="4772396"/>
              <a:ext cx="943855" cy="978332"/>
            </a:xfrm>
            <a:custGeom>
              <a:avLst/>
              <a:gdLst>
                <a:gd name="T0" fmla="*/ 1336 w 1344"/>
                <a:gd name="T1" fmla="*/ 744 h 1528"/>
                <a:gd name="T2" fmla="*/ 1096 w 1344"/>
                <a:gd name="T3" fmla="*/ 600 h 1528"/>
                <a:gd name="T4" fmla="*/ 952 w 1344"/>
                <a:gd name="T5" fmla="*/ 408 h 1528"/>
                <a:gd name="T6" fmla="*/ 808 w 1344"/>
                <a:gd name="T7" fmla="*/ 120 h 1528"/>
                <a:gd name="T8" fmla="*/ 568 w 1344"/>
                <a:gd name="T9" fmla="*/ 24 h 1528"/>
                <a:gd name="T10" fmla="*/ 568 w 1344"/>
                <a:gd name="T11" fmla="*/ 264 h 1528"/>
                <a:gd name="T12" fmla="*/ 616 w 1344"/>
                <a:gd name="T13" fmla="*/ 456 h 1528"/>
                <a:gd name="T14" fmla="*/ 472 w 1344"/>
                <a:gd name="T15" fmla="*/ 744 h 1528"/>
                <a:gd name="T16" fmla="*/ 184 w 1344"/>
                <a:gd name="T17" fmla="*/ 1032 h 1528"/>
                <a:gd name="T18" fmla="*/ 88 w 1344"/>
                <a:gd name="T19" fmla="*/ 1464 h 1528"/>
                <a:gd name="T20" fmla="*/ 712 w 1344"/>
                <a:gd name="T21" fmla="*/ 1416 h 1528"/>
                <a:gd name="T22" fmla="*/ 1144 w 1344"/>
                <a:gd name="T23" fmla="*/ 1176 h 1528"/>
                <a:gd name="T24" fmla="*/ 1336 w 1344"/>
                <a:gd name="T25" fmla="*/ 744 h 15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4"/>
                <a:gd name="T40" fmla="*/ 0 h 1528"/>
                <a:gd name="T41" fmla="*/ 1344 w 1344"/>
                <a:gd name="T42" fmla="*/ 1528 h 15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4" h="1528">
                  <a:moveTo>
                    <a:pt x="1336" y="744"/>
                  </a:moveTo>
                  <a:cubicBezTo>
                    <a:pt x="1328" y="648"/>
                    <a:pt x="1160" y="656"/>
                    <a:pt x="1096" y="600"/>
                  </a:cubicBezTo>
                  <a:cubicBezTo>
                    <a:pt x="1032" y="544"/>
                    <a:pt x="1000" y="488"/>
                    <a:pt x="952" y="408"/>
                  </a:cubicBezTo>
                  <a:cubicBezTo>
                    <a:pt x="904" y="328"/>
                    <a:pt x="872" y="184"/>
                    <a:pt x="808" y="120"/>
                  </a:cubicBezTo>
                  <a:cubicBezTo>
                    <a:pt x="744" y="56"/>
                    <a:pt x="608" y="0"/>
                    <a:pt x="568" y="24"/>
                  </a:cubicBezTo>
                  <a:cubicBezTo>
                    <a:pt x="528" y="48"/>
                    <a:pt x="560" y="192"/>
                    <a:pt x="568" y="264"/>
                  </a:cubicBezTo>
                  <a:cubicBezTo>
                    <a:pt x="576" y="336"/>
                    <a:pt x="632" y="376"/>
                    <a:pt x="616" y="456"/>
                  </a:cubicBezTo>
                  <a:cubicBezTo>
                    <a:pt x="600" y="536"/>
                    <a:pt x="544" y="648"/>
                    <a:pt x="472" y="744"/>
                  </a:cubicBezTo>
                  <a:cubicBezTo>
                    <a:pt x="400" y="840"/>
                    <a:pt x="248" y="912"/>
                    <a:pt x="184" y="1032"/>
                  </a:cubicBezTo>
                  <a:cubicBezTo>
                    <a:pt x="120" y="1152"/>
                    <a:pt x="0" y="1400"/>
                    <a:pt x="88" y="1464"/>
                  </a:cubicBezTo>
                  <a:cubicBezTo>
                    <a:pt x="176" y="1528"/>
                    <a:pt x="536" y="1464"/>
                    <a:pt x="712" y="1416"/>
                  </a:cubicBezTo>
                  <a:cubicBezTo>
                    <a:pt x="888" y="1368"/>
                    <a:pt x="1040" y="1288"/>
                    <a:pt x="1144" y="1176"/>
                  </a:cubicBezTo>
                  <a:cubicBezTo>
                    <a:pt x="1248" y="1064"/>
                    <a:pt x="1344" y="840"/>
                    <a:pt x="1336" y="744"/>
                  </a:cubicBezTo>
                  <a:close/>
                </a:path>
              </a:pathLst>
            </a:custGeom>
            <a:solidFill>
              <a:srgbClr val="FF9933"/>
            </a:solidFill>
            <a:ln w="9525">
              <a:solidFill>
                <a:srgbClr val="000000"/>
              </a:solidFill>
              <a:round/>
              <a:headEnd/>
              <a:tailEnd/>
            </a:ln>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228" name="Freeform 245"/>
            <p:cNvSpPr>
              <a:spLocks/>
            </p:cNvSpPr>
            <p:nvPr/>
          </p:nvSpPr>
          <p:spPr bwMode="auto">
            <a:xfrm>
              <a:off x="6763741" y="4603366"/>
              <a:ext cx="1744341" cy="1949834"/>
            </a:xfrm>
            <a:custGeom>
              <a:avLst/>
              <a:gdLst>
                <a:gd name="T0" fmla="*/ 1320 w 2480"/>
                <a:gd name="T1" fmla="*/ 64 h 3048"/>
                <a:gd name="T2" fmla="*/ 1080 w 2480"/>
                <a:gd name="T3" fmla="*/ 160 h 3048"/>
                <a:gd name="T4" fmla="*/ 888 w 2480"/>
                <a:gd name="T5" fmla="*/ 544 h 3048"/>
                <a:gd name="T6" fmla="*/ 744 w 2480"/>
                <a:gd name="T7" fmla="*/ 976 h 3048"/>
                <a:gd name="T8" fmla="*/ 312 w 2480"/>
                <a:gd name="T9" fmla="*/ 1216 h 3048"/>
                <a:gd name="T10" fmla="*/ 24 w 2480"/>
                <a:gd name="T11" fmla="*/ 1504 h 3048"/>
                <a:gd name="T12" fmla="*/ 168 w 2480"/>
                <a:gd name="T13" fmla="*/ 1936 h 3048"/>
                <a:gd name="T14" fmla="*/ 936 w 2480"/>
                <a:gd name="T15" fmla="*/ 2560 h 3048"/>
                <a:gd name="T16" fmla="*/ 1272 w 2480"/>
                <a:gd name="T17" fmla="*/ 2992 h 3048"/>
                <a:gd name="T18" fmla="*/ 1704 w 2480"/>
                <a:gd name="T19" fmla="*/ 2896 h 3048"/>
                <a:gd name="T20" fmla="*/ 1848 w 2480"/>
                <a:gd name="T21" fmla="*/ 2368 h 3048"/>
                <a:gd name="T22" fmla="*/ 2232 w 2480"/>
                <a:gd name="T23" fmla="*/ 1840 h 3048"/>
                <a:gd name="T24" fmla="*/ 2472 w 2480"/>
                <a:gd name="T25" fmla="*/ 1312 h 3048"/>
                <a:gd name="T26" fmla="*/ 2184 w 2480"/>
                <a:gd name="T27" fmla="*/ 1024 h 3048"/>
                <a:gd name="T28" fmla="*/ 1800 w 2480"/>
                <a:gd name="T29" fmla="*/ 448 h 3048"/>
                <a:gd name="T30" fmla="*/ 1608 w 2480"/>
                <a:gd name="T31" fmla="*/ 64 h 3048"/>
                <a:gd name="T32" fmla="*/ 1320 w 2480"/>
                <a:gd name="T33" fmla="*/ 64 h 30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80"/>
                <a:gd name="T52" fmla="*/ 0 h 3048"/>
                <a:gd name="T53" fmla="*/ 2480 w 2480"/>
                <a:gd name="T54" fmla="*/ 3048 h 30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80" h="3048">
                  <a:moveTo>
                    <a:pt x="1320" y="64"/>
                  </a:moveTo>
                  <a:cubicBezTo>
                    <a:pt x="1232" y="80"/>
                    <a:pt x="1152" y="80"/>
                    <a:pt x="1080" y="160"/>
                  </a:cubicBezTo>
                  <a:cubicBezTo>
                    <a:pt x="1008" y="240"/>
                    <a:pt x="944" y="408"/>
                    <a:pt x="888" y="544"/>
                  </a:cubicBezTo>
                  <a:cubicBezTo>
                    <a:pt x="832" y="680"/>
                    <a:pt x="840" y="864"/>
                    <a:pt x="744" y="976"/>
                  </a:cubicBezTo>
                  <a:cubicBezTo>
                    <a:pt x="648" y="1088"/>
                    <a:pt x="432" y="1128"/>
                    <a:pt x="312" y="1216"/>
                  </a:cubicBezTo>
                  <a:cubicBezTo>
                    <a:pt x="192" y="1304"/>
                    <a:pt x="48" y="1384"/>
                    <a:pt x="24" y="1504"/>
                  </a:cubicBezTo>
                  <a:cubicBezTo>
                    <a:pt x="0" y="1624"/>
                    <a:pt x="16" y="1760"/>
                    <a:pt x="168" y="1936"/>
                  </a:cubicBezTo>
                  <a:cubicBezTo>
                    <a:pt x="320" y="2112"/>
                    <a:pt x="752" y="2384"/>
                    <a:pt x="936" y="2560"/>
                  </a:cubicBezTo>
                  <a:cubicBezTo>
                    <a:pt x="1120" y="2736"/>
                    <a:pt x="1144" y="2936"/>
                    <a:pt x="1272" y="2992"/>
                  </a:cubicBezTo>
                  <a:cubicBezTo>
                    <a:pt x="1400" y="3048"/>
                    <a:pt x="1608" y="3000"/>
                    <a:pt x="1704" y="2896"/>
                  </a:cubicBezTo>
                  <a:cubicBezTo>
                    <a:pt x="1800" y="2792"/>
                    <a:pt x="1760" y="2544"/>
                    <a:pt x="1848" y="2368"/>
                  </a:cubicBezTo>
                  <a:cubicBezTo>
                    <a:pt x="1936" y="2192"/>
                    <a:pt x="2128" y="2016"/>
                    <a:pt x="2232" y="1840"/>
                  </a:cubicBezTo>
                  <a:cubicBezTo>
                    <a:pt x="2336" y="1664"/>
                    <a:pt x="2480" y="1448"/>
                    <a:pt x="2472" y="1312"/>
                  </a:cubicBezTo>
                  <a:cubicBezTo>
                    <a:pt x="2464" y="1176"/>
                    <a:pt x="2296" y="1168"/>
                    <a:pt x="2184" y="1024"/>
                  </a:cubicBezTo>
                  <a:cubicBezTo>
                    <a:pt x="2072" y="880"/>
                    <a:pt x="1896" y="608"/>
                    <a:pt x="1800" y="448"/>
                  </a:cubicBezTo>
                  <a:cubicBezTo>
                    <a:pt x="1704" y="288"/>
                    <a:pt x="1688" y="128"/>
                    <a:pt x="1608" y="64"/>
                  </a:cubicBezTo>
                  <a:cubicBezTo>
                    <a:pt x="1528" y="0"/>
                    <a:pt x="1408" y="48"/>
                    <a:pt x="1320" y="64"/>
                  </a:cubicBezTo>
                  <a:close/>
                </a:path>
              </a:pathLst>
            </a:custGeom>
            <a:gradFill rotWithShape="0">
              <a:gsLst>
                <a:gs pos="0">
                  <a:srgbClr val="FFFF00"/>
                </a:gs>
                <a:gs pos="100000">
                  <a:srgbClr val="FF9999"/>
                </a:gs>
              </a:gsLst>
              <a:path path="rect">
                <a:fillToRect l="50000" t="50000" r="50000" b="50000"/>
              </a:path>
            </a:gradFill>
            <a:ln w="9525">
              <a:solidFill>
                <a:srgbClr val="000000"/>
              </a:solidFill>
              <a:round/>
              <a:headEnd/>
              <a:tailEnd/>
            </a:ln>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grpSp>
          <p:nvGrpSpPr>
            <p:cNvPr id="19505" name="Group 246"/>
            <p:cNvGrpSpPr>
              <a:grpSpLocks/>
            </p:cNvGrpSpPr>
            <p:nvPr/>
          </p:nvGrpSpPr>
          <p:grpSpPr bwMode="auto">
            <a:xfrm rot="-9666948">
              <a:off x="7118350" y="5013325"/>
              <a:ext cx="641350" cy="644525"/>
              <a:chOff x="1776" y="864"/>
              <a:chExt cx="912" cy="1056"/>
            </a:xfrm>
          </p:grpSpPr>
          <p:sp>
            <p:nvSpPr>
              <p:cNvPr id="19517" name="Oval 247"/>
              <p:cNvSpPr>
                <a:spLocks noChangeArrowheads="1"/>
              </p:cNvSpPr>
              <p:nvPr/>
            </p:nvSpPr>
            <p:spPr bwMode="auto">
              <a:xfrm>
                <a:off x="1775" y="863"/>
                <a:ext cx="913" cy="1057"/>
              </a:xfrm>
              <a:prstGeom prst="ellipse">
                <a:avLst/>
              </a:prstGeom>
              <a:gradFill rotWithShape="0">
                <a:gsLst>
                  <a:gs pos="0">
                    <a:srgbClr val="FFFFFF"/>
                  </a:gs>
                  <a:gs pos="100000">
                    <a:srgbClr val="CCCCFF"/>
                  </a:gs>
                </a:gsLst>
                <a:path path="shape">
                  <a:fillToRect l="50000" t="50000" r="50000" b="50000"/>
                </a:path>
              </a:gradFill>
              <a:ln w="9525">
                <a:solidFill>
                  <a:srgbClr val="0000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sp>
            <p:nvSpPr>
              <p:cNvPr id="19518" name="Oval 248"/>
              <p:cNvSpPr>
                <a:spLocks noChangeArrowheads="1"/>
              </p:cNvSpPr>
              <p:nvPr/>
            </p:nvSpPr>
            <p:spPr bwMode="auto">
              <a:xfrm>
                <a:off x="2301" y="1395"/>
                <a:ext cx="320" cy="386"/>
              </a:xfrm>
              <a:prstGeom prst="ellipse">
                <a:avLst/>
              </a:prstGeom>
              <a:solidFill>
                <a:srgbClr val="3333CC"/>
              </a:solidFill>
              <a:ln w="9525">
                <a:solidFill>
                  <a:srgbClr val="0000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sp>
            <p:nvSpPr>
              <p:cNvPr id="19519" name="Oval 249"/>
              <p:cNvSpPr>
                <a:spLocks noChangeArrowheads="1"/>
              </p:cNvSpPr>
              <p:nvPr/>
            </p:nvSpPr>
            <p:spPr bwMode="auto">
              <a:xfrm>
                <a:off x="2393" y="1493"/>
                <a:ext cx="80" cy="95"/>
              </a:xfrm>
              <a:prstGeom prst="ellipse">
                <a:avLst/>
              </a:prstGeom>
              <a:solidFill>
                <a:srgbClr val="FFFFFF"/>
              </a:solidFill>
              <a:ln w="9525">
                <a:solidFill>
                  <a:srgbClr val="0000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grpSp>
        <p:grpSp>
          <p:nvGrpSpPr>
            <p:cNvPr id="19506" name="Group 250"/>
            <p:cNvGrpSpPr>
              <a:grpSpLocks/>
            </p:cNvGrpSpPr>
            <p:nvPr/>
          </p:nvGrpSpPr>
          <p:grpSpPr bwMode="auto">
            <a:xfrm rot="-9666948">
              <a:off x="7658100" y="4981575"/>
              <a:ext cx="641350" cy="644525"/>
              <a:chOff x="1776" y="864"/>
              <a:chExt cx="912" cy="1056"/>
            </a:xfrm>
          </p:grpSpPr>
          <p:sp>
            <p:nvSpPr>
              <p:cNvPr id="19514" name="Oval 251"/>
              <p:cNvSpPr>
                <a:spLocks noChangeArrowheads="1"/>
              </p:cNvSpPr>
              <p:nvPr/>
            </p:nvSpPr>
            <p:spPr bwMode="auto">
              <a:xfrm>
                <a:off x="1775" y="864"/>
                <a:ext cx="913" cy="1055"/>
              </a:xfrm>
              <a:prstGeom prst="ellipse">
                <a:avLst/>
              </a:prstGeom>
              <a:gradFill rotWithShape="0">
                <a:gsLst>
                  <a:gs pos="0">
                    <a:srgbClr val="FFFFFF"/>
                  </a:gs>
                  <a:gs pos="100000">
                    <a:srgbClr val="CCCCFF"/>
                  </a:gs>
                </a:gsLst>
                <a:path path="shape">
                  <a:fillToRect l="50000" t="50000" r="50000" b="50000"/>
                </a:path>
              </a:gradFill>
              <a:ln w="9525">
                <a:solidFill>
                  <a:srgbClr val="0000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sp>
            <p:nvSpPr>
              <p:cNvPr id="19515" name="Oval 252"/>
              <p:cNvSpPr>
                <a:spLocks noChangeArrowheads="1"/>
              </p:cNvSpPr>
              <p:nvPr/>
            </p:nvSpPr>
            <p:spPr bwMode="auto">
              <a:xfrm>
                <a:off x="2316" y="1388"/>
                <a:ext cx="318" cy="378"/>
              </a:xfrm>
              <a:prstGeom prst="ellipse">
                <a:avLst/>
              </a:prstGeom>
              <a:solidFill>
                <a:srgbClr val="3333CC"/>
              </a:solidFill>
              <a:ln w="9525">
                <a:solidFill>
                  <a:srgbClr val="0000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sp>
            <p:nvSpPr>
              <p:cNvPr id="19516" name="Oval 253"/>
              <p:cNvSpPr>
                <a:spLocks noChangeArrowheads="1"/>
              </p:cNvSpPr>
              <p:nvPr/>
            </p:nvSpPr>
            <p:spPr bwMode="auto">
              <a:xfrm>
                <a:off x="2404" y="1483"/>
                <a:ext cx="80" cy="98"/>
              </a:xfrm>
              <a:prstGeom prst="ellipse">
                <a:avLst/>
              </a:prstGeom>
              <a:solidFill>
                <a:srgbClr val="FFFFFF"/>
              </a:solidFill>
              <a:ln w="9525">
                <a:solidFill>
                  <a:srgbClr val="0000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grpSp>
        <p:sp>
          <p:nvSpPr>
            <p:cNvPr id="19507" name="Oval 254"/>
            <p:cNvSpPr>
              <a:spLocks noChangeArrowheads="1"/>
            </p:cNvSpPr>
            <p:nvPr/>
          </p:nvSpPr>
          <p:spPr bwMode="auto">
            <a:xfrm>
              <a:off x="7420856" y="5719996"/>
              <a:ext cx="203108" cy="121224"/>
            </a:xfrm>
            <a:prstGeom prst="ellipse">
              <a:avLst/>
            </a:prstGeom>
            <a:solidFill>
              <a:srgbClr val="FF9933"/>
            </a:solidFill>
            <a:ln w="9525">
              <a:solidFill>
                <a:srgbClr val="0000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sp>
          <p:nvSpPr>
            <p:cNvPr id="19508" name="Oval 255"/>
            <p:cNvSpPr>
              <a:spLocks noChangeArrowheads="1"/>
            </p:cNvSpPr>
            <p:nvPr/>
          </p:nvSpPr>
          <p:spPr bwMode="auto">
            <a:xfrm>
              <a:off x="7658100" y="5719996"/>
              <a:ext cx="237245" cy="121224"/>
            </a:xfrm>
            <a:prstGeom prst="ellipse">
              <a:avLst/>
            </a:prstGeom>
            <a:solidFill>
              <a:srgbClr val="FF9933"/>
            </a:solidFill>
            <a:ln w="9525">
              <a:solidFill>
                <a:srgbClr val="0000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sp>
          <p:nvSpPr>
            <p:cNvPr id="19509" name="Oval 256"/>
            <p:cNvSpPr>
              <a:spLocks noChangeArrowheads="1"/>
            </p:cNvSpPr>
            <p:nvPr/>
          </p:nvSpPr>
          <p:spPr bwMode="auto">
            <a:xfrm>
              <a:off x="7555692" y="5474132"/>
              <a:ext cx="237245" cy="459286"/>
            </a:xfrm>
            <a:prstGeom prst="ellipse">
              <a:avLst/>
            </a:prstGeom>
            <a:solidFill>
              <a:srgbClr val="FF9933"/>
            </a:solidFill>
            <a:ln w="9525">
              <a:solidFill>
                <a:srgbClr val="0000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sp>
          <p:nvSpPr>
            <p:cNvPr id="234" name="Freeform 257"/>
            <p:cNvSpPr>
              <a:spLocks/>
            </p:cNvSpPr>
            <p:nvPr/>
          </p:nvSpPr>
          <p:spPr bwMode="auto">
            <a:xfrm>
              <a:off x="6977091" y="5667066"/>
              <a:ext cx="1220356" cy="604414"/>
            </a:xfrm>
            <a:custGeom>
              <a:avLst/>
              <a:gdLst>
                <a:gd name="T0" fmla="*/ 296 w 1736"/>
                <a:gd name="T1" fmla="*/ 9 h 1160"/>
                <a:gd name="T2" fmla="*/ 248 w 1736"/>
                <a:gd name="T3" fmla="*/ 9 h 1160"/>
                <a:gd name="T4" fmla="*/ 152 w 1736"/>
                <a:gd name="T5" fmla="*/ 9 h 1160"/>
                <a:gd name="T6" fmla="*/ 8 w 1736"/>
                <a:gd name="T7" fmla="*/ 65 h 1160"/>
                <a:gd name="T8" fmla="*/ 104 w 1736"/>
                <a:gd name="T9" fmla="*/ 50 h 1160"/>
                <a:gd name="T10" fmla="*/ 248 w 1736"/>
                <a:gd name="T11" fmla="*/ 79 h 1160"/>
                <a:gd name="T12" fmla="*/ 488 w 1736"/>
                <a:gd name="T13" fmla="*/ 135 h 1160"/>
                <a:gd name="T14" fmla="*/ 1016 w 1736"/>
                <a:gd name="T15" fmla="*/ 247 h 1160"/>
                <a:gd name="T16" fmla="*/ 1112 w 1736"/>
                <a:gd name="T17" fmla="*/ 330 h 1160"/>
                <a:gd name="T18" fmla="*/ 1304 w 1736"/>
                <a:gd name="T19" fmla="*/ 288 h 1160"/>
                <a:gd name="T20" fmla="*/ 1256 w 1736"/>
                <a:gd name="T21" fmla="*/ 247 h 1160"/>
                <a:gd name="T22" fmla="*/ 1448 w 1736"/>
                <a:gd name="T23" fmla="*/ 163 h 1160"/>
                <a:gd name="T24" fmla="*/ 1640 w 1736"/>
                <a:gd name="T25" fmla="*/ 79 h 1160"/>
                <a:gd name="T26" fmla="*/ 1736 w 1736"/>
                <a:gd name="T27" fmla="*/ 94 h 1160"/>
                <a:gd name="T28" fmla="*/ 1640 w 1736"/>
                <a:gd name="T29" fmla="*/ 50 h 1160"/>
                <a:gd name="T30" fmla="*/ 1496 w 1736"/>
                <a:gd name="T31" fmla="*/ 50 h 1160"/>
                <a:gd name="T32" fmla="*/ 1592 w 1736"/>
                <a:gd name="T33" fmla="*/ 65 h 1160"/>
                <a:gd name="T34" fmla="*/ 1544 w 1736"/>
                <a:gd name="T35" fmla="*/ 107 h 1160"/>
                <a:gd name="T36" fmla="*/ 1448 w 1736"/>
                <a:gd name="T37" fmla="*/ 177 h 1160"/>
                <a:gd name="T38" fmla="*/ 1160 w 1736"/>
                <a:gd name="T39" fmla="*/ 233 h 1160"/>
                <a:gd name="T40" fmla="*/ 920 w 1736"/>
                <a:gd name="T41" fmla="*/ 219 h 1160"/>
                <a:gd name="T42" fmla="*/ 584 w 1736"/>
                <a:gd name="T43" fmla="*/ 177 h 1160"/>
                <a:gd name="T44" fmla="*/ 248 w 1736"/>
                <a:gd name="T45" fmla="*/ 65 h 1160"/>
                <a:gd name="T46" fmla="*/ 296 w 1736"/>
                <a:gd name="T47" fmla="*/ 9 h 11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36"/>
                <a:gd name="T73" fmla="*/ 0 h 1160"/>
                <a:gd name="T74" fmla="*/ 1736 w 1736"/>
                <a:gd name="T75" fmla="*/ 1160 h 11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36" h="1160">
                  <a:moveTo>
                    <a:pt x="296" y="32"/>
                  </a:moveTo>
                  <a:cubicBezTo>
                    <a:pt x="296" y="0"/>
                    <a:pt x="272" y="32"/>
                    <a:pt x="248" y="32"/>
                  </a:cubicBezTo>
                  <a:cubicBezTo>
                    <a:pt x="224" y="32"/>
                    <a:pt x="192" y="0"/>
                    <a:pt x="152" y="32"/>
                  </a:cubicBezTo>
                  <a:cubicBezTo>
                    <a:pt x="112" y="64"/>
                    <a:pt x="16" y="200"/>
                    <a:pt x="8" y="224"/>
                  </a:cubicBezTo>
                  <a:cubicBezTo>
                    <a:pt x="0" y="248"/>
                    <a:pt x="64" y="168"/>
                    <a:pt x="104" y="176"/>
                  </a:cubicBezTo>
                  <a:cubicBezTo>
                    <a:pt x="144" y="184"/>
                    <a:pt x="184" y="224"/>
                    <a:pt x="248" y="272"/>
                  </a:cubicBezTo>
                  <a:cubicBezTo>
                    <a:pt x="312" y="320"/>
                    <a:pt x="360" y="368"/>
                    <a:pt x="488" y="464"/>
                  </a:cubicBezTo>
                  <a:cubicBezTo>
                    <a:pt x="616" y="560"/>
                    <a:pt x="912" y="736"/>
                    <a:pt x="1016" y="848"/>
                  </a:cubicBezTo>
                  <a:cubicBezTo>
                    <a:pt x="1120" y="960"/>
                    <a:pt x="1064" y="1112"/>
                    <a:pt x="1112" y="1136"/>
                  </a:cubicBezTo>
                  <a:cubicBezTo>
                    <a:pt x="1160" y="1160"/>
                    <a:pt x="1280" y="1040"/>
                    <a:pt x="1304" y="992"/>
                  </a:cubicBezTo>
                  <a:cubicBezTo>
                    <a:pt x="1328" y="944"/>
                    <a:pt x="1232" y="920"/>
                    <a:pt x="1256" y="848"/>
                  </a:cubicBezTo>
                  <a:cubicBezTo>
                    <a:pt x="1280" y="776"/>
                    <a:pt x="1384" y="656"/>
                    <a:pt x="1448" y="560"/>
                  </a:cubicBezTo>
                  <a:cubicBezTo>
                    <a:pt x="1512" y="464"/>
                    <a:pt x="1592" y="312"/>
                    <a:pt x="1640" y="272"/>
                  </a:cubicBezTo>
                  <a:cubicBezTo>
                    <a:pt x="1688" y="232"/>
                    <a:pt x="1736" y="336"/>
                    <a:pt x="1736" y="320"/>
                  </a:cubicBezTo>
                  <a:cubicBezTo>
                    <a:pt x="1736" y="304"/>
                    <a:pt x="1680" y="200"/>
                    <a:pt x="1640" y="176"/>
                  </a:cubicBezTo>
                  <a:cubicBezTo>
                    <a:pt x="1600" y="152"/>
                    <a:pt x="1504" y="168"/>
                    <a:pt x="1496" y="176"/>
                  </a:cubicBezTo>
                  <a:cubicBezTo>
                    <a:pt x="1488" y="184"/>
                    <a:pt x="1584" y="192"/>
                    <a:pt x="1592" y="224"/>
                  </a:cubicBezTo>
                  <a:cubicBezTo>
                    <a:pt x="1600" y="256"/>
                    <a:pt x="1568" y="304"/>
                    <a:pt x="1544" y="368"/>
                  </a:cubicBezTo>
                  <a:cubicBezTo>
                    <a:pt x="1520" y="432"/>
                    <a:pt x="1512" y="536"/>
                    <a:pt x="1448" y="608"/>
                  </a:cubicBezTo>
                  <a:cubicBezTo>
                    <a:pt x="1384" y="680"/>
                    <a:pt x="1248" y="776"/>
                    <a:pt x="1160" y="800"/>
                  </a:cubicBezTo>
                  <a:cubicBezTo>
                    <a:pt x="1072" y="824"/>
                    <a:pt x="1016" y="784"/>
                    <a:pt x="920" y="752"/>
                  </a:cubicBezTo>
                  <a:cubicBezTo>
                    <a:pt x="824" y="720"/>
                    <a:pt x="696" y="696"/>
                    <a:pt x="584" y="608"/>
                  </a:cubicBezTo>
                  <a:cubicBezTo>
                    <a:pt x="472" y="520"/>
                    <a:pt x="296" y="320"/>
                    <a:pt x="248" y="224"/>
                  </a:cubicBezTo>
                  <a:cubicBezTo>
                    <a:pt x="200" y="128"/>
                    <a:pt x="296" y="64"/>
                    <a:pt x="296" y="32"/>
                  </a:cubicBezTo>
                  <a:close/>
                </a:path>
              </a:pathLst>
            </a:custGeom>
            <a:solidFill>
              <a:srgbClr val="CC0000"/>
            </a:solidFill>
            <a:ln w="9525">
              <a:solidFill>
                <a:srgbClr val="000000"/>
              </a:solidFill>
              <a:round/>
              <a:headEnd/>
              <a:tailEnd/>
            </a:ln>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19511" name="Rectangle 258"/>
            <p:cNvSpPr>
              <a:spLocks noChangeArrowheads="1"/>
            </p:cNvSpPr>
            <p:nvPr/>
          </p:nvSpPr>
          <p:spPr bwMode="auto">
            <a:xfrm>
              <a:off x="7692236" y="6088791"/>
              <a:ext cx="68272" cy="92199"/>
            </a:xfrm>
            <a:prstGeom prst="rect">
              <a:avLst/>
            </a:prstGeom>
            <a:solidFill>
              <a:srgbClr val="FFFFFF"/>
            </a:solidFill>
            <a:ln w="9525">
              <a:solidFill>
                <a:srgbClr val="000000"/>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sp>
          <p:nvSpPr>
            <p:cNvPr id="19512" name="Rectangle 259"/>
            <p:cNvSpPr>
              <a:spLocks noChangeArrowheads="1"/>
            </p:cNvSpPr>
            <p:nvPr/>
          </p:nvSpPr>
          <p:spPr bwMode="auto">
            <a:xfrm>
              <a:off x="7792937" y="6088791"/>
              <a:ext cx="68272" cy="92199"/>
            </a:xfrm>
            <a:prstGeom prst="rect">
              <a:avLst/>
            </a:prstGeom>
            <a:solidFill>
              <a:srgbClr val="FFFFFF"/>
            </a:solidFill>
            <a:ln w="9525">
              <a:solidFill>
                <a:srgbClr val="000000"/>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sp>
          <p:nvSpPr>
            <p:cNvPr id="237" name="Freeform 260"/>
            <p:cNvSpPr>
              <a:spLocks/>
            </p:cNvSpPr>
            <p:nvPr/>
          </p:nvSpPr>
          <p:spPr bwMode="auto">
            <a:xfrm>
              <a:off x="7294554" y="4495800"/>
              <a:ext cx="960923" cy="416602"/>
            </a:xfrm>
            <a:custGeom>
              <a:avLst/>
              <a:gdLst>
                <a:gd name="T0" fmla="*/ 150 w 1366"/>
                <a:gd name="T1" fmla="*/ 528 h 651"/>
                <a:gd name="T2" fmla="*/ 46 w 1366"/>
                <a:gd name="T3" fmla="*/ 368 h 651"/>
                <a:gd name="T4" fmla="*/ 62 w 1366"/>
                <a:gd name="T5" fmla="*/ 352 h 651"/>
                <a:gd name="T6" fmla="*/ 230 w 1366"/>
                <a:gd name="T7" fmla="*/ 352 h 651"/>
                <a:gd name="T8" fmla="*/ 286 w 1366"/>
                <a:gd name="T9" fmla="*/ 248 h 651"/>
                <a:gd name="T10" fmla="*/ 334 w 1366"/>
                <a:gd name="T11" fmla="*/ 296 h 651"/>
                <a:gd name="T12" fmla="*/ 486 w 1366"/>
                <a:gd name="T13" fmla="*/ 0 h 651"/>
                <a:gd name="T14" fmla="*/ 542 w 1366"/>
                <a:gd name="T15" fmla="*/ 136 h 651"/>
                <a:gd name="T16" fmla="*/ 534 w 1366"/>
                <a:gd name="T17" fmla="*/ 240 h 651"/>
                <a:gd name="T18" fmla="*/ 662 w 1366"/>
                <a:gd name="T19" fmla="*/ 120 h 651"/>
                <a:gd name="T20" fmla="*/ 662 w 1366"/>
                <a:gd name="T21" fmla="*/ 152 h 651"/>
                <a:gd name="T22" fmla="*/ 814 w 1366"/>
                <a:gd name="T23" fmla="*/ 24 h 651"/>
                <a:gd name="T24" fmla="*/ 742 w 1366"/>
                <a:gd name="T25" fmla="*/ 176 h 651"/>
                <a:gd name="T26" fmla="*/ 806 w 1366"/>
                <a:gd name="T27" fmla="*/ 104 h 651"/>
                <a:gd name="T28" fmla="*/ 758 w 1366"/>
                <a:gd name="T29" fmla="*/ 184 h 651"/>
                <a:gd name="T30" fmla="*/ 758 w 1366"/>
                <a:gd name="T31" fmla="*/ 200 h 651"/>
                <a:gd name="T32" fmla="*/ 862 w 1366"/>
                <a:gd name="T33" fmla="*/ 64 h 651"/>
                <a:gd name="T34" fmla="*/ 886 w 1366"/>
                <a:gd name="T35" fmla="*/ 152 h 651"/>
                <a:gd name="T36" fmla="*/ 854 w 1366"/>
                <a:gd name="T37" fmla="*/ 256 h 651"/>
                <a:gd name="T38" fmla="*/ 894 w 1366"/>
                <a:gd name="T39" fmla="*/ 264 h 651"/>
                <a:gd name="T40" fmla="*/ 878 w 1366"/>
                <a:gd name="T41" fmla="*/ 264 h 651"/>
                <a:gd name="T42" fmla="*/ 974 w 1366"/>
                <a:gd name="T43" fmla="*/ 208 h 651"/>
                <a:gd name="T44" fmla="*/ 878 w 1366"/>
                <a:gd name="T45" fmla="*/ 360 h 651"/>
                <a:gd name="T46" fmla="*/ 926 w 1366"/>
                <a:gd name="T47" fmla="*/ 328 h 651"/>
                <a:gd name="T48" fmla="*/ 1166 w 1366"/>
                <a:gd name="T49" fmla="*/ 152 h 651"/>
                <a:gd name="T50" fmla="*/ 1038 w 1366"/>
                <a:gd name="T51" fmla="*/ 360 h 651"/>
                <a:gd name="T52" fmla="*/ 942 w 1366"/>
                <a:gd name="T53" fmla="*/ 440 h 651"/>
                <a:gd name="T54" fmla="*/ 1006 w 1366"/>
                <a:gd name="T55" fmla="*/ 400 h 651"/>
                <a:gd name="T56" fmla="*/ 1318 w 1366"/>
                <a:gd name="T57" fmla="*/ 376 h 651"/>
                <a:gd name="T58" fmla="*/ 1366 w 1366"/>
                <a:gd name="T59" fmla="*/ 400 h 651"/>
                <a:gd name="T60" fmla="*/ 1006 w 1366"/>
                <a:gd name="T61" fmla="*/ 488 h 651"/>
                <a:gd name="T62" fmla="*/ 806 w 1366"/>
                <a:gd name="T63" fmla="*/ 608 h 651"/>
                <a:gd name="T64" fmla="*/ 862 w 1366"/>
                <a:gd name="T65" fmla="*/ 632 h 651"/>
                <a:gd name="T66" fmla="*/ 1054 w 1366"/>
                <a:gd name="T67" fmla="*/ 584 h 651"/>
                <a:gd name="T68" fmla="*/ 1022 w 1366"/>
                <a:gd name="T69" fmla="*/ 592 h 651"/>
                <a:gd name="T70" fmla="*/ 1086 w 1366"/>
                <a:gd name="T71" fmla="*/ 512 h 651"/>
                <a:gd name="T72" fmla="*/ 974 w 1366"/>
                <a:gd name="T73" fmla="*/ 520 h 651"/>
                <a:gd name="T74" fmla="*/ 838 w 1366"/>
                <a:gd name="T75" fmla="*/ 544 h 651"/>
                <a:gd name="T76" fmla="*/ 942 w 1366"/>
                <a:gd name="T77" fmla="*/ 296 h 651"/>
                <a:gd name="T78" fmla="*/ 958 w 1366"/>
                <a:gd name="T79" fmla="*/ 408 h 651"/>
                <a:gd name="T80" fmla="*/ 942 w 1366"/>
                <a:gd name="T81" fmla="*/ 448 h 651"/>
                <a:gd name="T82" fmla="*/ 878 w 1366"/>
                <a:gd name="T83" fmla="*/ 448 h 651"/>
                <a:gd name="T84" fmla="*/ 846 w 1366"/>
                <a:gd name="T85" fmla="*/ 320 h 651"/>
                <a:gd name="T86" fmla="*/ 638 w 1366"/>
                <a:gd name="T87" fmla="*/ 240 h 651"/>
                <a:gd name="T88" fmla="*/ 502 w 1366"/>
                <a:gd name="T89" fmla="*/ 152 h 651"/>
                <a:gd name="T90" fmla="*/ 358 w 1366"/>
                <a:gd name="T91" fmla="*/ 304 h 651"/>
                <a:gd name="T92" fmla="*/ 502 w 1366"/>
                <a:gd name="T93" fmla="*/ 184 h 651"/>
                <a:gd name="T94" fmla="*/ 574 w 1366"/>
                <a:gd name="T95" fmla="*/ 240 h 651"/>
                <a:gd name="T96" fmla="*/ 222 w 1366"/>
                <a:gd name="T97" fmla="*/ 248 h 651"/>
                <a:gd name="T98" fmla="*/ 198 w 1366"/>
                <a:gd name="T99" fmla="*/ 256 h 651"/>
                <a:gd name="T100" fmla="*/ 174 w 1366"/>
                <a:gd name="T101" fmla="*/ 360 h 651"/>
                <a:gd name="T102" fmla="*/ 166 w 1366"/>
                <a:gd name="T103" fmla="*/ 424 h 651"/>
                <a:gd name="T104" fmla="*/ 238 w 1366"/>
                <a:gd name="T105" fmla="*/ 496 h 651"/>
                <a:gd name="T106" fmla="*/ 318 w 1366"/>
                <a:gd name="T107" fmla="*/ 520 h 651"/>
                <a:gd name="T108" fmla="*/ 342 w 1366"/>
                <a:gd name="T109" fmla="*/ 408 h 651"/>
                <a:gd name="T110" fmla="*/ 206 w 1366"/>
                <a:gd name="T111" fmla="*/ 464 h 651"/>
                <a:gd name="T112" fmla="*/ 150 w 1366"/>
                <a:gd name="T113" fmla="*/ 480 h 651"/>
                <a:gd name="T114" fmla="*/ 214 w 1366"/>
                <a:gd name="T115" fmla="*/ 448 h 6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66"/>
                <a:gd name="T175" fmla="*/ 0 h 651"/>
                <a:gd name="T176" fmla="*/ 1366 w 1366"/>
                <a:gd name="T177" fmla="*/ 651 h 6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66" h="651">
                  <a:moveTo>
                    <a:pt x="206" y="640"/>
                  </a:moveTo>
                  <a:cubicBezTo>
                    <a:pt x="187" y="584"/>
                    <a:pt x="186" y="572"/>
                    <a:pt x="150" y="528"/>
                  </a:cubicBezTo>
                  <a:cubicBezTo>
                    <a:pt x="133" y="476"/>
                    <a:pt x="112" y="447"/>
                    <a:pt x="78" y="408"/>
                  </a:cubicBezTo>
                  <a:cubicBezTo>
                    <a:pt x="67" y="395"/>
                    <a:pt x="56" y="382"/>
                    <a:pt x="46" y="368"/>
                  </a:cubicBezTo>
                  <a:cubicBezTo>
                    <a:pt x="35" y="352"/>
                    <a:pt x="0" y="306"/>
                    <a:pt x="14" y="320"/>
                  </a:cubicBezTo>
                  <a:cubicBezTo>
                    <a:pt x="44" y="350"/>
                    <a:pt x="27" y="340"/>
                    <a:pt x="62" y="352"/>
                  </a:cubicBezTo>
                  <a:cubicBezTo>
                    <a:pt x="118" y="408"/>
                    <a:pt x="194" y="445"/>
                    <a:pt x="238" y="512"/>
                  </a:cubicBezTo>
                  <a:cubicBezTo>
                    <a:pt x="221" y="443"/>
                    <a:pt x="223" y="445"/>
                    <a:pt x="230" y="352"/>
                  </a:cubicBezTo>
                  <a:cubicBezTo>
                    <a:pt x="238" y="386"/>
                    <a:pt x="249" y="415"/>
                    <a:pt x="262" y="448"/>
                  </a:cubicBezTo>
                  <a:cubicBezTo>
                    <a:pt x="273" y="380"/>
                    <a:pt x="277" y="316"/>
                    <a:pt x="286" y="248"/>
                  </a:cubicBezTo>
                  <a:cubicBezTo>
                    <a:pt x="289" y="226"/>
                    <a:pt x="302" y="184"/>
                    <a:pt x="302" y="184"/>
                  </a:cubicBezTo>
                  <a:cubicBezTo>
                    <a:pt x="330" y="269"/>
                    <a:pt x="321" y="231"/>
                    <a:pt x="334" y="296"/>
                  </a:cubicBezTo>
                  <a:cubicBezTo>
                    <a:pt x="355" y="213"/>
                    <a:pt x="392" y="141"/>
                    <a:pt x="430" y="64"/>
                  </a:cubicBezTo>
                  <a:cubicBezTo>
                    <a:pt x="446" y="32"/>
                    <a:pt x="449" y="12"/>
                    <a:pt x="486" y="0"/>
                  </a:cubicBezTo>
                  <a:cubicBezTo>
                    <a:pt x="493" y="78"/>
                    <a:pt x="503" y="155"/>
                    <a:pt x="518" y="232"/>
                  </a:cubicBezTo>
                  <a:cubicBezTo>
                    <a:pt x="525" y="199"/>
                    <a:pt x="531" y="168"/>
                    <a:pt x="542" y="136"/>
                  </a:cubicBezTo>
                  <a:cubicBezTo>
                    <a:pt x="553" y="181"/>
                    <a:pt x="552" y="155"/>
                    <a:pt x="542" y="200"/>
                  </a:cubicBezTo>
                  <a:cubicBezTo>
                    <a:pt x="539" y="213"/>
                    <a:pt x="524" y="230"/>
                    <a:pt x="534" y="240"/>
                  </a:cubicBezTo>
                  <a:cubicBezTo>
                    <a:pt x="542" y="248"/>
                    <a:pt x="555" y="229"/>
                    <a:pt x="566" y="224"/>
                  </a:cubicBezTo>
                  <a:cubicBezTo>
                    <a:pt x="592" y="185"/>
                    <a:pt x="662" y="120"/>
                    <a:pt x="662" y="120"/>
                  </a:cubicBezTo>
                  <a:cubicBezTo>
                    <a:pt x="659" y="139"/>
                    <a:pt x="654" y="157"/>
                    <a:pt x="654" y="176"/>
                  </a:cubicBezTo>
                  <a:cubicBezTo>
                    <a:pt x="654" y="184"/>
                    <a:pt x="658" y="159"/>
                    <a:pt x="662" y="152"/>
                  </a:cubicBezTo>
                  <a:cubicBezTo>
                    <a:pt x="671" y="138"/>
                    <a:pt x="682" y="124"/>
                    <a:pt x="694" y="112"/>
                  </a:cubicBezTo>
                  <a:cubicBezTo>
                    <a:pt x="724" y="82"/>
                    <a:pt x="774" y="37"/>
                    <a:pt x="814" y="24"/>
                  </a:cubicBezTo>
                  <a:cubicBezTo>
                    <a:pt x="799" y="69"/>
                    <a:pt x="779" y="110"/>
                    <a:pt x="758" y="152"/>
                  </a:cubicBezTo>
                  <a:cubicBezTo>
                    <a:pt x="754" y="161"/>
                    <a:pt x="746" y="167"/>
                    <a:pt x="742" y="176"/>
                  </a:cubicBezTo>
                  <a:cubicBezTo>
                    <a:pt x="738" y="184"/>
                    <a:pt x="730" y="207"/>
                    <a:pt x="734" y="200"/>
                  </a:cubicBezTo>
                  <a:cubicBezTo>
                    <a:pt x="760" y="157"/>
                    <a:pt x="759" y="120"/>
                    <a:pt x="806" y="104"/>
                  </a:cubicBezTo>
                  <a:cubicBezTo>
                    <a:pt x="748" y="181"/>
                    <a:pt x="805" y="99"/>
                    <a:pt x="774" y="160"/>
                  </a:cubicBezTo>
                  <a:cubicBezTo>
                    <a:pt x="770" y="169"/>
                    <a:pt x="762" y="175"/>
                    <a:pt x="758" y="184"/>
                  </a:cubicBezTo>
                  <a:cubicBezTo>
                    <a:pt x="752" y="197"/>
                    <a:pt x="734" y="236"/>
                    <a:pt x="742" y="224"/>
                  </a:cubicBezTo>
                  <a:cubicBezTo>
                    <a:pt x="747" y="216"/>
                    <a:pt x="752" y="207"/>
                    <a:pt x="758" y="200"/>
                  </a:cubicBezTo>
                  <a:cubicBezTo>
                    <a:pt x="795" y="159"/>
                    <a:pt x="805" y="161"/>
                    <a:pt x="830" y="120"/>
                  </a:cubicBezTo>
                  <a:cubicBezTo>
                    <a:pt x="840" y="103"/>
                    <a:pt x="847" y="79"/>
                    <a:pt x="862" y="64"/>
                  </a:cubicBezTo>
                  <a:cubicBezTo>
                    <a:pt x="869" y="57"/>
                    <a:pt x="878" y="53"/>
                    <a:pt x="886" y="48"/>
                  </a:cubicBezTo>
                  <a:cubicBezTo>
                    <a:pt x="890" y="81"/>
                    <a:pt x="902" y="119"/>
                    <a:pt x="886" y="152"/>
                  </a:cubicBezTo>
                  <a:cubicBezTo>
                    <a:pt x="876" y="173"/>
                    <a:pt x="806" y="263"/>
                    <a:pt x="822" y="288"/>
                  </a:cubicBezTo>
                  <a:cubicBezTo>
                    <a:pt x="830" y="301"/>
                    <a:pt x="842" y="265"/>
                    <a:pt x="854" y="256"/>
                  </a:cubicBezTo>
                  <a:cubicBezTo>
                    <a:pt x="864" y="249"/>
                    <a:pt x="875" y="245"/>
                    <a:pt x="886" y="240"/>
                  </a:cubicBezTo>
                  <a:cubicBezTo>
                    <a:pt x="889" y="248"/>
                    <a:pt x="886" y="264"/>
                    <a:pt x="894" y="264"/>
                  </a:cubicBezTo>
                  <a:cubicBezTo>
                    <a:pt x="902" y="264"/>
                    <a:pt x="910" y="240"/>
                    <a:pt x="902" y="240"/>
                  </a:cubicBezTo>
                  <a:cubicBezTo>
                    <a:pt x="891" y="240"/>
                    <a:pt x="886" y="256"/>
                    <a:pt x="878" y="264"/>
                  </a:cubicBezTo>
                  <a:cubicBezTo>
                    <a:pt x="878" y="264"/>
                    <a:pt x="904" y="242"/>
                    <a:pt x="918" y="232"/>
                  </a:cubicBezTo>
                  <a:cubicBezTo>
                    <a:pt x="946" y="211"/>
                    <a:pt x="939" y="217"/>
                    <a:pt x="974" y="208"/>
                  </a:cubicBezTo>
                  <a:cubicBezTo>
                    <a:pt x="962" y="245"/>
                    <a:pt x="951" y="274"/>
                    <a:pt x="918" y="296"/>
                  </a:cubicBezTo>
                  <a:cubicBezTo>
                    <a:pt x="905" y="317"/>
                    <a:pt x="891" y="339"/>
                    <a:pt x="878" y="360"/>
                  </a:cubicBezTo>
                  <a:cubicBezTo>
                    <a:pt x="874" y="367"/>
                    <a:pt x="863" y="389"/>
                    <a:pt x="870" y="384"/>
                  </a:cubicBezTo>
                  <a:cubicBezTo>
                    <a:pt x="892" y="369"/>
                    <a:pt x="907" y="347"/>
                    <a:pt x="926" y="328"/>
                  </a:cubicBezTo>
                  <a:cubicBezTo>
                    <a:pt x="952" y="302"/>
                    <a:pt x="986" y="281"/>
                    <a:pt x="1014" y="256"/>
                  </a:cubicBezTo>
                  <a:cubicBezTo>
                    <a:pt x="1062" y="214"/>
                    <a:pt x="1104" y="173"/>
                    <a:pt x="1166" y="152"/>
                  </a:cubicBezTo>
                  <a:cubicBezTo>
                    <a:pt x="1141" y="189"/>
                    <a:pt x="1124" y="232"/>
                    <a:pt x="1102" y="272"/>
                  </a:cubicBezTo>
                  <a:cubicBezTo>
                    <a:pt x="1083" y="306"/>
                    <a:pt x="1060" y="329"/>
                    <a:pt x="1038" y="360"/>
                  </a:cubicBezTo>
                  <a:cubicBezTo>
                    <a:pt x="1006" y="405"/>
                    <a:pt x="1020" y="388"/>
                    <a:pt x="966" y="424"/>
                  </a:cubicBezTo>
                  <a:cubicBezTo>
                    <a:pt x="958" y="429"/>
                    <a:pt x="942" y="440"/>
                    <a:pt x="942" y="440"/>
                  </a:cubicBezTo>
                  <a:cubicBezTo>
                    <a:pt x="942" y="440"/>
                    <a:pt x="958" y="429"/>
                    <a:pt x="966" y="424"/>
                  </a:cubicBezTo>
                  <a:cubicBezTo>
                    <a:pt x="979" y="416"/>
                    <a:pt x="995" y="411"/>
                    <a:pt x="1006" y="400"/>
                  </a:cubicBezTo>
                  <a:cubicBezTo>
                    <a:pt x="1039" y="367"/>
                    <a:pt x="1080" y="353"/>
                    <a:pt x="1126" y="344"/>
                  </a:cubicBezTo>
                  <a:cubicBezTo>
                    <a:pt x="1216" y="350"/>
                    <a:pt x="1243" y="357"/>
                    <a:pt x="1318" y="376"/>
                  </a:cubicBezTo>
                  <a:cubicBezTo>
                    <a:pt x="1326" y="381"/>
                    <a:pt x="1333" y="388"/>
                    <a:pt x="1342" y="392"/>
                  </a:cubicBezTo>
                  <a:cubicBezTo>
                    <a:pt x="1350" y="396"/>
                    <a:pt x="1366" y="392"/>
                    <a:pt x="1366" y="400"/>
                  </a:cubicBezTo>
                  <a:cubicBezTo>
                    <a:pt x="1366" y="429"/>
                    <a:pt x="1272" y="441"/>
                    <a:pt x="1246" y="448"/>
                  </a:cubicBezTo>
                  <a:cubicBezTo>
                    <a:pt x="1167" y="468"/>
                    <a:pt x="1085" y="464"/>
                    <a:pt x="1006" y="488"/>
                  </a:cubicBezTo>
                  <a:cubicBezTo>
                    <a:pt x="965" y="501"/>
                    <a:pt x="935" y="526"/>
                    <a:pt x="894" y="536"/>
                  </a:cubicBezTo>
                  <a:cubicBezTo>
                    <a:pt x="866" y="558"/>
                    <a:pt x="831" y="583"/>
                    <a:pt x="806" y="608"/>
                  </a:cubicBezTo>
                  <a:cubicBezTo>
                    <a:pt x="797" y="617"/>
                    <a:pt x="770" y="635"/>
                    <a:pt x="782" y="640"/>
                  </a:cubicBezTo>
                  <a:cubicBezTo>
                    <a:pt x="807" y="651"/>
                    <a:pt x="835" y="635"/>
                    <a:pt x="862" y="632"/>
                  </a:cubicBezTo>
                  <a:cubicBezTo>
                    <a:pt x="933" y="597"/>
                    <a:pt x="882" y="618"/>
                    <a:pt x="1022" y="592"/>
                  </a:cubicBezTo>
                  <a:cubicBezTo>
                    <a:pt x="1033" y="590"/>
                    <a:pt x="1043" y="587"/>
                    <a:pt x="1054" y="584"/>
                  </a:cubicBezTo>
                  <a:cubicBezTo>
                    <a:pt x="1062" y="582"/>
                    <a:pt x="1086" y="576"/>
                    <a:pt x="1078" y="576"/>
                  </a:cubicBezTo>
                  <a:cubicBezTo>
                    <a:pt x="1068" y="576"/>
                    <a:pt x="1033" y="588"/>
                    <a:pt x="1022" y="592"/>
                  </a:cubicBezTo>
                  <a:cubicBezTo>
                    <a:pt x="1035" y="576"/>
                    <a:pt x="1049" y="560"/>
                    <a:pt x="1062" y="544"/>
                  </a:cubicBezTo>
                  <a:cubicBezTo>
                    <a:pt x="1070" y="534"/>
                    <a:pt x="1089" y="525"/>
                    <a:pt x="1086" y="512"/>
                  </a:cubicBezTo>
                  <a:cubicBezTo>
                    <a:pt x="1084" y="501"/>
                    <a:pt x="1065" y="507"/>
                    <a:pt x="1054" y="504"/>
                  </a:cubicBezTo>
                  <a:cubicBezTo>
                    <a:pt x="1019" y="516"/>
                    <a:pt x="1011" y="532"/>
                    <a:pt x="974" y="520"/>
                  </a:cubicBezTo>
                  <a:cubicBezTo>
                    <a:pt x="955" y="443"/>
                    <a:pt x="962" y="478"/>
                    <a:pt x="950" y="416"/>
                  </a:cubicBezTo>
                  <a:cubicBezTo>
                    <a:pt x="913" y="460"/>
                    <a:pt x="872" y="498"/>
                    <a:pt x="838" y="544"/>
                  </a:cubicBezTo>
                  <a:cubicBezTo>
                    <a:pt x="820" y="490"/>
                    <a:pt x="877" y="371"/>
                    <a:pt x="910" y="328"/>
                  </a:cubicBezTo>
                  <a:cubicBezTo>
                    <a:pt x="915" y="314"/>
                    <a:pt x="922" y="276"/>
                    <a:pt x="942" y="296"/>
                  </a:cubicBezTo>
                  <a:cubicBezTo>
                    <a:pt x="952" y="306"/>
                    <a:pt x="948" y="323"/>
                    <a:pt x="950" y="336"/>
                  </a:cubicBezTo>
                  <a:cubicBezTo>
                    <a:pt x="953" y="360"/>
                    <a:pt x="955" y="384"/>
                    <a:pt x="958" y="408"/>
                  </a:cubicBezTo>
                  <a:cubicBezTo>
                    <a:pt x="1007" y="400"/>
                    <a:pt x="1053" y="390"/>
                    <a:pt x="1102" y="384"/>
                  </a:cubicBezTo>
                  <a:cubicBezTo>
                    <a:pt x="1043" y="404"/>
                    <a:pt x="1007" y="437"/>
                    <a:pt x="942" y="448"/>
                  </a:cubicBezTo>
                  <a:cubicBezTo>
                    <a:pt x="931" y="453"/>
                    <a:pt x="920" y="457"/>
                    <a:pt x="910" y="464"/>
                  </a:cubicBezTo>
                  <a:cubicBezTo>
                    <a:pt x="875" y="489"/>
                    <a:pt x="890" y="509"/>
                    <a:pt x="878" y="448"/>
                  </a:cubicBezTo>
                  <a:cubicBezTo>
                    <a:pt x="883" y="439"/>
                    <a:pt x="906" y="398"/>
                    <a:pt x="902" y="384"/>
                  </a:cubicBezTo>
                  <a:cubicBezTo>
                    <a:pt x="890" y="345"/>
                    <a:pt x="873" y="338"/>
                    <a:pt x="846" y="320"/>
                  </a:cubicBezTo>
                  <a:cubicBezTo>
                    <a:pt x="783" y="336"/>
                    <a:pt x="724" y="386"/>
                    <a:pt x="678" y="432"/>
                  </a:cubicBezTo>
                  <a:cubicBezTo>
                    <a:pt x="657" y="369"/>
                    <a:pt x="654" y="303"/>
                    <a:pt x="638" y="240"/>
                  </a:cubicBezTo>
                  <a:cubicBezTo>
                    <a:pt x="622" y="176"/>
                    <a:pt x="606" y="112"/>
                    <a:pt x="590" y="48"/>
                  </a:cubicBezTo>
                  <a:cubicBezTo>
                    <a:pt x="531" y="63"/>
                    <a:pt x="537" y="110"/>
                    <a:pt x="502" y="152"/>
                  </a:cubicBezTo>
                  <a:cubicBezTo>
                    <a:pt x="496" y="159"/>
                    <a:pt x="485" y="162"/>
                    <a:pt x="478" y="168"/>
                  </a:cubicBezTo>
                  <a:cubicBezTo>
                    <a:pt x="431" y="211"/>
                    <a:pt x="393" y="252"/>
                    <a:pt x="358" y="304"/>
                  </a:cubicBezTo>
                  <a:cubicBezTo>
                    <a:pt x="366" y="334"/>
                    <a:pt x="380" y="355"/>
                    <a:pt x="390" y="384"/>
                  </a:cubicBezTo>
                  <a:cubicBezTo>
                    <a:pt x="456" y="351"/>
                    <a:pt x="480" y="251"/>
                    <a:pt x="502" y="184"/>
                  </a:cubicBezTo>
                  <a:cubicBezTo>
                    <a:pt x="521" y="187"/>
                    <a:pt x="543" y="180"/>
                    <a:pt x="558" y="192"/>
                  </a:cubicBezTo>
                  <a:cubicBezTo>
                    <a:pt x="571" y="202"/>
                    <a:pt x="574" y="240"/>
                    <a:pt x="574" y="240"/>
                  </a:cubicBezTo>
                  <a:cubicBezTo>
                    <a:pt x="534" y="260"/>
                    <a:pt x="505" y="274"/>
                    <a:pt x="462" y="288"/>
                  </a:cubicBezTo>
                  <a:cubicBezTo>
                    <a:pt x="379" y="271"/>
                    <a:pt x="308" y="256"/>
                    <a:pt x="222" y="248"/>
                  </a:cubicBezTo>
                  <a:cubicBezTo>
                    <a:pt x="206" y="243"/>
                    <a:pt x="162" y="220"/>
                    <a:pt x="174" y="232"/>
                  </a:cubicBezTo>
                  <a:cubicBezTo>
                    <a:pt x="182" y="240"/>
                    <a:pt x="188" y="251"/>
                    <a:pt x="198" y="256"/>
                  </a:cubicBezTo>
                  <a:cubicBezTo>
                    <a:pt x="251" y="285"/>
                    <a:pt x="248" y="266"/>
                    <a:pt x="294" y="312"/>
                  </a:cubicBezTo>
                  <a:cubicBezTo>
                    <a:pt x="253" y="326"/>
                    <a:pt x="215" y="346"/>
                    <a:pt x="174" y="360"/>
                  </a:cubicBezTo>
                  <a:cubicBezTo>
                    <a:pt x="140" y="394"/>
                    <a:pt x="140" y="400"/>
                    <a:pt x="150" y="448"/>
                  </a:cubicBezTo>
                  <a:cubicBezTo>
                    <a:pt x="155" y="440"/>
                    <a:pt x="156" y="424"/>
                    <a:pt x="166" y="424"/>
                  </a:cubicBezTo>
                  <a:cubicBezTo>
                    <a:pt x="174" y="424"/>
                    <a:pt x="169" y="441"/>
                    <a:pt x="174" y="448"/>
                  </a:cubicBezTo>
                  <a:cubicBezTo>
                    <a:pt x="187" y="468"/>
                    <a:pt x="218" y="487"/>
                    <a:pt x="238" y="496"/>
                  </a:cubicBezTo>
                  <a:cubicBezTo>
                    <a:pt x="248" y="500"/>
                    <a:pt x="259" y="501"/>
                    <a:pt x="270" y="504"/>
                  </a:cubicBezTo>
                  <a:cubicBezTo>
                    <a:pt x="286" y="509"/>
                    <a:pt x="318" y="520"/>
                    <a:pt x="318" y="520"/>
                  </a:cubicBezTo>
                  <a:cubicBezTo>
                    <a:pt x="334" y="517"/>
                    <a:pt x="359" y="527"/>
                    <a:pt x="366" y="512"/>
                  </a:cubicBezTo>
                  <a:cubicBezTo>
                    <a:pt x="380" y="483"/>
                    <a:pt x="357" y="434"/>
                    <a:pt x="342" y="408"/>
                  </a:cubicBezTo>
                  <a:cubicBezTo>
                    <a:pt x="328" y="383"/>
                    <a:pt x="278" y="352"/>
                    <a:pt x="278" y="352"/>
                  </a:cubicBezTo>
                  <a:cubicBezTo>
                    <a:pt x="214" y="378"/>
                    <a:pt x="219" y="401"/>
                    <a:pt x="206" y="464"/>
                  </a:cubicBezTo>
                  <a:cubicBezTo>
                    <a:pt x="164" y="450"/>
                    <a:pt x="170" y="468"/>
                    <a:pt x="158" y="504"/>
                  </a:cubicBezTo>
                  <a:cubicBezTo>
                    <a:pt x="155" y="496"/>
                    <a:pt x="155" y="487"/>
                    <a:pt x="150" y="480"/>
                  </a:cubicBezTo>
                  <a:cubicBezTo>
                    <a:pt x="144" y="472"/>
                    <a:pt x="135" y="468"/>
                    <a:pt x="126" y="464"/>
                  </a:cubicBezTo>
                  <a:cubicBezTo>
                    <a:pt x="58" y="434"/>
                    <a:pt x="0" y="448"/>
                    <a:pt x="214" y="448"/>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grpSp>
      <p:grpSp>
        <p:nvGrpSpPr>
          <p:cNvPr id="19462" name="Group 241"/>
          <p:cNvGrpSpPr>
            <a:grpSpLocks/>
          </p:cNvGrpSpPr>
          <p:nvPr/>
        </p:nvGrpSpPr>
        <p:grpSpPr bwMode="auto">
          <a:xfrm>
            <a:off x="3582988" y="1052513"/>
            <a:ext cx="1822450" cy="1981200"/>
            <a:chOff x="2368" y="1248"/>
            <a:chExt cx="1192" cy="1296"/>
          </a:xfrm>
        </p:grpSpPr>
        <p:sp>
          <p:nvSpPr>
            <p:cNvPr id="408" name="Freeform 240"/>
            <p:cNvSpPr>
              <a:spLocks/>
            </p:cNvSpPr>
            <p:nvPr/>
          </p:nvSpPr>
          <p:spPr bwMode="auto">
            <a:xfrm>
              <a:off x="2368" y="1385"/>
              <a:ext cx="1192" cy="727"/>
            </a:xfrm>
            <a:custGeom>
              <a:avLst/>
              <a:gdLst>
                <a:gd name="T0" fmla="*/ 661 w 1192"/>
                <a:gd name="T1" fmla="*/ 0 h 727"/>
                <a:gd name="T2" fmla="*/ 667 w 1192"/>
                <a:gd name="T3" fmla="*/ 58 h 727"/>
                <a:gd name="T4" fmla="*/ 829 w 1192"/>
                <a:gd name="T5" fmla="*/ 104 h 727"/>
                <a:gd name="T6" fmla="*/ 907 w 1192"/>
                <a:gd name="T7" fmla="*/ 285 h 727"/>
                <a:gd name="T8" fmla="*/ 1030 w 1192"/>
                <a:gd name="T9" fmla="*/ 408 h 727"/>
                <a:gd name="T10" fmla="*/ 1172 w 1192"/>
                <a:gd name="T11" fmla="*/ 304 h 727"/>
                <a:gd name="T12" fmla="*/ 1152 w 1192"/>
                <a:gd name="T13" fmla="*/ 531 h 727"/>
                <a:gd name="T14" fmla="*/ 1056 w 1192"/>
                <a:gd name="T15" fmla="*/ 531 h 727"/>
                <a:gd name="T16" fmla="*/ 864 w 1192"/>
                <a:gd name="T17" fmla="*/ 452 h 727"/>
                <a:gd name="T18" fmla="*/ 768 w 1192"/>
                <a:gd name="T19" fmla="*/ 531 h 727"/>
                <a:gd name="T20" fmla="*/ 768 w 1192"/>
                <a:gd name="T21" fmla="*/ 688 h 727"/>
                <a:gd name="T22" fmla="*/ 672 w 1192"/>
                <a:gd name="T23" fmla="*/ 531 h 727"/>
                <a:gd name="T24" fmla="*/ 672 w 1192"/>
                <a:gd name="T25" fmla="*/ 452 h 727"/>
                <a:gd name="T26" fmla="*/ 480 w 1192"/>
                <a:gd name="T27" fmla="*/ 688 h 727"/>
                <a:gd name="T28" fmla="*/ 288 w 1192"/>
                <a:gd name="T29" fmla="*/ 688 h 727"/>
                <a:gd name="T30" fmla="*/ 480 w 1192"/>
                <a:gd name="T31" fmla="*/ 531 h 727"/>
                <a:gd name="T32" fmla="*/ 384 w 1192"/>
                <a:gd name="T33" fmla="*/ 452 h 727"/>
                <a:gd name="T34" fmla="*/ 192 w 1192"/>
                <a:gd name="T35" fmla="*/ 531 h 727"/>
                <a:gd name="T36" fmla="*/ 7 w 1192"/>
                <a:gd name="T37" fmla="*/ 362 h 727"/>
                <a:gd name="T38" fmla="*/ 234 w 1192"/>
                <a:gd name="T39" fmla="*/ 472 h 727"/>
                <a:gd name="T40" fmla="*/ 195 w 1192"/>
                <a:gd name="T41" fmla="*/ 272 h 727"/>
                <a:gd name="T42" fmla="*/ 305 w 1192"/>
                <a:gd name="T43" fmla="*/ 291 h 727"/>
                <a:gd name="T44" fmla="*/ 415 w 1192"/>
                <a:gd name="T45" fmla="*/ 91 h 727"/>
                <a:gd name="T46" fmla="*/ 576 w 1192"/>
                <a:gd name="T47" fmla="*/ 59 h 727"/>
                <a:gd name="T48" fmla="*/ 661 w 1192"/>
                <a:gd name="T49" fmla="*/ 0 h 7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92"/>
                <a:gd name="T76" fmla="*/ 0 h 727"/>
                <a:gd name="T77" fmla="*/ 1192 w 1192"/>
                <a:gd name="T78" fmla="*/ 727 h 7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92" h="727">
                  <a:moveTo>
                    <a:pt x="661" y="0"/>
                  </a:moveTo>
                  <a:cubicBezTo>
                    <a:pt x="676" y="0"/>
                    <a:pt x="639" y="41"/>
                    <a:pt x="667" y="58"/>
                  </a:cubicBezTo>
                  <a:cubicBezTo>
                    <a:pt x="695" y="75"/>
                    <a:pt x="789" y="66"/>
                    <a:pt x="829" y="104"/>
                  </a:cubicBezTo>
                  <a:cubicBezTo>
                    <a:pt x="869" y="142"/>
                    <a:pt x="874" y="234"/>
                    <a:pt x="907" y="285"/>
                  </a:cubicBezTo>
                  <a:cubicBezTo>
                    <a:pt x="940" y="336"/>
                    <a:pt x="986" y="405"/>
                    <a:pt x="1030" y="408"/>
                  </a:cubicBezTo>
                  <a:cubicBezTo>
                    <a:pt x="1074" y="411"/>
                    <a:pt x="1152" y="283"/>
                    <a:pt x="1172" y="304"/>
                  </a:cubicBezTo>
                  <a:cubicBezTo>
                    <a:pt x="1192" y="325"/>
                    <a:pt x="1171" y="493"/>
                    <a:pt x="1152" y="531"/>
                  </a:cubicBezTo>
                  <a:cubicBezTo>
                    <a:pt x="1133" y="569"/>
                    <a:pt x="1104" y="544"/>
                    <a:pt x="1056" y="531"/>
                  </a:cubicBezTo>
                  <a:cubicBezTo>
                    <a:pt x="1008" y="518"/>
                    <a:pt x="912" y="452"/>
                    <a:pt x="864" y="452"/>
                  </a:cubicBezTo>
                  <a:cubicBezTo>
                    <a:pt x="816" y="452"/>
                    <a:pt x="784" y="491"/>
                    <a:pt x="768" y="531"/>
                  </a:cubicBezTo>
                  <a:cubicBezTo>
                    <a:pt x="752" y="570"/>
                    <a:pt x="784" y="688"/>
                    <a:pt x="768" y="688"/>
                  </a:cubicBezTo>
                  <a:cubicBezTo>
                    <a:pt x="752" y="688"/>
                    <a:pt x="688" y="570"/>
                    <a:pt x="672" y="531"/>
                  </a:cubicBezTo>
                  <a:cubicBezTo>
                    <a:pt x="656" y="491"/>
                    <a:pt x="704" y="426"/>
                    <a:pt x="672" y="452"/>
                  </a:cubicBezTo>
                  <a:cubicBezTo>
                    <a:pt x="640" y="478"/>
                    <a:pt x="544" y="648"/>
                    <a:pt x="480" y="688"/>
                  </a:cubicBezTo>
                  <a:cubicBezTo>
                    <a:pt x="416" y="727"/>
                    <a:pt x="288" y="714"/>
                    <a:pt x="288" y="688"/>
                  </a:cubicBezTo>
                  <a:cubicBezTo>
                    <a:pt x="288" y="662"/>
                    <a:pt x="464" y="570"/>
                    <a:pt x="480" y="531"/>
                  </a:cubicBezTo>
                  <a:cubicBezTo>
                    <a:pt x="496" y="491"/>
                    <a:pt x="432" y="452"/>
                    <a:pt x="384" y="452"/>
                  </a:cubicBezTo>
                  <a:cubicBezTo>
                    <a:pt x="336" y="452"/>
                    <a:pt x="255" y="546"/>
                    <a:pt x="192" y="531"/>
                  </a:cubicBezTo>
                  <a:cubicBezTo>
                    <a:pt x="129" y="516"/>
                    <a:pt x="0" y="372"/>
                    <a:pt x="7" y="362"/>
                  </a:cubicBezTo>
                  <a:cubicBezTo>
                    <a:pt x="14" y="352"/>
                    <a:pt x="203" y="487"/>
                    <a:pt x="234" y="472"/>
                  </a:cubicBezTo>
                  <a:cubicBezTo>
                    <a:pt x="265" y="457"/>
                    <a:pt x="183" y="302"/>
                    <a:pt x="195" y="272"/>
                  </a:cubicBezTo>
                  <a:cubicBezTo>
                    <a:pt x="207" y="242"/>
                    <a:pt x="268" y="321"/>
                    <a:pt x="305" y="291"/>
                  </a:cubicBezTo>
                  <a:cubicBezTo>
                    <a:pt x="342" y="261"/>
                    <a:pt x="370" y="130"/>
                    <a:pt x="415" y="91"/>
                  </a:cubicBezTo>
                  <a:cubicBezTo>
                    <a:pt x="460" y="52"/>
                    <a:pt x="535" y="74"/>
                    <a:pt x="576" y="59"/>
                  </a:cubicBezTo>
                  <a:cubicBezTo>
                    <a:pt x="617" y="44"/>
                    <a:pt x="646" y="0"/>
                    <a:pt x="661" y="0"/>
                  </a:cubicBezTo>
                  <a:close/>
                </a:path>
              </a:pathLst>
            </a:custGeom>
            <a:gradFill rotWithShape="0">
              <a:gsLst>
                <a:gs pos="0">
                  <a:srgbClr val="FF9933"/>
                </a:gs>
                <a:gs pos="50000">
                  <a:srgbClr val="FFFF00"/>
                </a:gs>
                <a:gs pos="100000">
                  <a:srgbClr val="FF9933"/>
                </a:gs>
              </a:gsLst>
              <a:lin ang="0" scaled="1"/>
            </a:gradFill>
            <a:ln w="9525">
              <a:solidFill>
                <a:srgbClr val="000000"/>
              </a:solidFill>
              <a:round/>
              <a:headEnd/>
              <a:tailEnd/>
            </a:ln>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grpSp>
          <p:nvGrpSpPr>
            <p:cNvPr id="19479" name="Group 145"/>
            <p:cNvGrpSpPr>
              <a:grpSpLocks/>
            </p:cNvGrpSpPr>
            <p:nvPr/>
          </p:nvGrpSpPr>
          <p:grpSpPr bwMode="auto">
            <a:xfrm>
              <a:off x="2448" y="1392"/>
              <a:ext cx="1063" cy="1152"/>
              <a:chOff x="1728" y="912"/>
              <a:chExt cx="2304" cy="2496"/>
            </a:xfrm>
          </p:grpSpPr>
          <p:sp>
            <p:nvSpPr>
              <p:cNvPr id="19481" name="Oval 146"/>
              <p:cNvSpPr>
                <a:spLocks noChangeArrowheads="1"/>
              </p:cNvSpPr>
              <p:nvPr/>
            </p:nvSpPr>
            <p:spPr bwMode="auto">
              <a:xfrm>
                <a:off x="2351" y="913"/>
                <a:ext cx="961" cy="1584"/>
              </a:xfrm>
              <a:prstGeom prst="ellipse">
                <a:avLst/>
              </a:prstGeom>
              <a:gradFill rotWithShape="0">
                <a:gsLst>
                  <a:gs pos="0">
                    <a:srgbClr val="FF9999"/>
                  </a:gs>
                  <a:gs pos="100000">
                    <a:srgbClr val="FFCC00"/>
                  </a:gs>
                </a:gsLst>
                <a:lin ang="5400000" scaled="1"/>
              </a:gradFill>
              <a:ln w="9525">
                <a:solidFill>
                  <a:srgbClr val="0000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sp>
            <p:nvSpPr>
              <p:cNvPr id="19482" name="Oval 147"/>
              <p:cNvSpPr>
                <a:spLocks noChangeArrowheads="1"/>
              </p:cNvSpPr>
              <p:nvPr/>
            </p:nvSpPr>
            <p:spPr bwMode="auto">
              <a:xfrm>
                <a:off x="1728" y="1730"/>
                <a:ext cx="2305" cy="1343"/>
              </a:xfrm>
              <a:prstGeom prst="ellipse">
                <a:avLst/>
              </a:prstGeom>
              <a:gradFill rotWithShape="0">
                <a:gsLst>
                  <a:gs pos="0">
                    <a:srgbClr val="FF9999"/>
                  </a:gs>
                  <a:gs pos="100000">
                    <a:srgbClr val="FFCC00"/>
                  </a:gs>
                </a:gsLst>
                <a:lin ang="5400000" scaled="1"/>
              </a:gradFill>
              <a:ln w="9525">
                <a:solidFill>
                  <a:srgbClr val="0000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sp>
            <p:nvSpPr>
              <p:cNvPr id="19483" name="Oval 148"/>
              <p:cNvSpPr>
                <a:spLocks noChangeArrowheads="1"/>
              </p:cNvSpPr>
              <p:nvPr/>
            </p:nvSpPr>
            <p:spPr bwMode="auto">
              <a:xfrm rot="773707">
                <a:off x="2689" y="1921"/>
                <a:ext cx="288" cy="623"/>
              </a:xfrm>
              <a:prstGeom prst="ellipse">
                <a:avLst/>
              </a:prstGeom>
              <a:gradFill rotWithShape="0">
                <a:gsLst>
                  <a:gs pos="0">
                    <a:srgbClr val="FFFF99"/>
                  </a:gs>
                  <a:gs pos="100000">
                    <a:srgbClr val="FFCCCC"/>
                  </a:gs>
                </a:gsLst>
                <a:path path="shape">
                  <a:fillToRect l="50000" t="50000" r="50000" b="50000"/>
                </a:path>
              </a:gradFill>
              <a:ln w="9525">
                <a:solidFill>
                  <a:srgbClr val="0000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sp>
            <p:nvSpPr>
              <p:cNvPr id="19484" name="Oval 149"/>
              <p:cNvSpPr>
                <a:spLocks noChangeArrowheads="1"/>
              </p:cNvSpPr>
              <p:nvPr/>
            </p:nvSpPr>
            <p:spPr bwMode="auto">
              <a:xfrm>
                <a:off x="2351" y="2447"/>
                <a:ext cx="914" cy="241"/>
              </a:xfrm>
              <a:prstGeom prst="ellipse">
                <a:avLst/>
              </a:prstGeom>
              <a:gradFill rotWithShape="0">
                <a:gsLst>
                  <a:gs pos="0">
                    <a:srgbClr val="FFFF99"/>
                  </a:gs>
                  <a:gs pos="100000">
                    <a:srgbClr val="FFCCCC"/>
                  </a:gs>
                </a:gsLst>
                <a:path path="shape">
                  <a:fillToRect l="50000" t="50000" r="50000" b="50000"/>
                </a:path>
              </a:gradFill>
              <a:ln w="9525">
                <a:solidFill>
                  <a:srgbClr val="0000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sp>
            <p:nvSpPr>
              <p:cNvPr id="19485" name="Oval 150"/>
              <p:cNvSpPr>
                <a:spLocks noChangeArrowheads="1"/>
              </p:cNvSpPr>
              <p:nvPr/>
            </p:nvSpPr>
            <p:spPr bwMode="auto">
              <a:xfrm>
                <a:off x="2448" y="2560"/>
                <a:ext cx="767" cy="94"/>
              </a:xfrm>
              <a:prstGeom prst="ellipse">
                <a:avLst/>
              </a:prstGeom>
              <a:solidFill>
                <a:srgbClr val="808080"/>
              </a:solidFill>
              <a:ln w="9525">
                <a:solidFill>
                  <a:srgbClr val="0000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sp>
            <p:nvSpPr>
              <p:cNvPr id="19486" name="Oval 151"/>
              <p:cNvSpPr>
                <a:spLocks noChangeArrowheads="1"/>
              </p:cNvSpPr>
              <p:nvPr/>
            </p:nvSpPr>
            <p:spPr bwMode="auto">
              <a:xfrm>
                <a:off x="2592" y="2256"/>
                <a:ext cx="529" cy="576"/>
              </a:xfrm>
              <a:prstGeom prst="ellipse">
                <a:avLst/>
              </a:prstGeom>
              <a:gradFill rotWithShape="0">
                <a:gsLst>
                  <a:gs pos="0">
                    <a:srgbClr val="FFFF99"/>
                  </a:gs>
                  <a:gs pos="100000">
                    <a:srgbClr val="FFCCCC"/>
                  </a:gs>
                </a:gsLst>
                <a:path path="shape">
                  <a:fillToRect l="50000" t="50000" r="50000" b="50000"/>
                </a:path>
              </a:gradFill>
              <a:ln w="9525">
                <a:solidFill>
                  <a:srgbClr val="0000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sp>
            <p:nvSpPr>
              <p:cNvPr id="19487" name="Oval 152"/>
              <p:cNvSpPr>
                <a:spLocks noChangeArrowheads="1"/>
              </p:cNvSpPr>
              <p:nvPr/>
            </p:nvSpPr>
            <p:spPr bwMode="auto">
              <a:xfrm>
                <a:off x="2639" y="2929"/>
                <a:ext cx="720" cy="382"/>
              </a:xfrm>
              <a:prstGeom prst="ellipse">
                <a:avLst/>
              </a:prstGeom>
              <a:gradFill rotWithShape="0">
                <a:gsLst>
                  <a:gs pos="0">
                    <a:srgbClr val="FF6600"/>
                  </a:gs>
                  <a:gs pos="100000">
                    <a:srgbClr val="FF0066"/>
                  </a:gs>
                </a:gsLst>
                <a:lin ang="5400000" scaled="1"/>
              </a:gradFill>
              <a:ln w="9525">
                <a:solidFill>
                  <a:srgbClr val="0000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sp>
            <p:nvSpPr>
              <p:cNvPr id="19488" name="Oval 153"/>
              <p:cNvSpPr>
                <a:spLocks noChangeArrowheads="1"/>
              </p:cNvSpPr>
              <p:nvPr/>
            </p:nvSpPr>
            <p:spPr bwMode="auto">
              <a:xfrm>
                <a:off x="2351" y="2879"/>
                <a:ext cx="1202" cy="241"/>
              </a:xfrm>
              <a:prstGeom prst="ellipse">
                <a:avLst/>
              </a:prstGeom>
              <a:gradFill rotWithShape="0">
                <a:gsLst>
                  <a:gs pos="0">
                    <a:srgbClr val="FF6600"/>
                  </a:gs>
                  <a:gs pos="100000">
                    <a:srgbClr val="FF0066"/>
                  </a:gs>
                </a:gsLst>
                <a:lin ang="5400000" scaled="1"/>
              </a:gradFill>
              <a:ln w="9525">
                <a:solidFill>
                  <a:srgbClr val="0000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grpSp>
            <p:nvGrpSpPr>
              <p:cNvPr id="19489" name="Group 154"/>
              <p:cNvGrpSpPr>
                <a:grpSpLocks/>
              </p:cNvGrpSpPr>
              <p:nvPr/>
            </p:nvGrpSpPr>
            <p:grpSpPr bwMode="auto">
              <a:xfrm>
                <a:off x="2064" y="1008"/>
                <a:ext cx="810" cy="1113"/>
                <a:chOff x="192" y="834"/>
                <a:chExt cx="1002" cy="1335"/>
              </a:xfrm>
            </p:grpSpPr>
            <p:sp>
              <p:nvSpPr>
                <p:cNvPr id="427" name="Freeform 155"/>
                <p:cNvSpPr>
                  <a:spLocks/>
                </p:cNvSpPr>
                <p:nvPr/>
              </p:nvSpPr>
              <p:spPr bwMode="auto">
                <a:xfrm>
                  <a:off x="339" y="965"/>
                  <a:ext cx="841" cy="1204"/>
                </a:xfrm>
                <a:custGeom>
                  <a:avLst/>
                  <a:gdLst>
                    <a:gd name="T0" fmla="*/ 293 w 840"/>
                    <a:gd name="T1" fmla="*/ 96 h 1209"/>
                    <a:gd name="T2" fmla="*/ 245 w 840"/>
                    <a:gd name="T3" fmla="*/ 384 h 1209"/>
                    <a:gd name="T4" fmla="*/ 53 w 840"/>
                    <a:gd name="T5" fmla="*/ 624 h 1209"/>
                    <a:gd name="T6" fmla="*/ 60 w 840"/>
                    <a:gd name="T7" fmla="*/ 1001 h 1209"/>
                    <a:gd name="T8" fmla="*/ 414 w 840"/>
                    <a:gd name="T9" fmla="*/ 1200 h 1209"/>
                    <a:gd name="T10" fmla="*/ 780 w 840"/>
                    <a:gd name="T11" fmla="*/ 1056 h 1209"/>
                    <a:gd name="T12" fmla="*/ 773 w 840"/>
                    <a:gd name="T13" fmla="*/ 672 h 1209"/>
                    <a:gd name="T14" fmla="*/ 485 w 840"/>
                    <a:gd name="T15" fmla="*/ 288 h 1209"/>
                    <a:gd name="T16" fmla="*/ 389 w 840"/>
                    <a:gd name="T17" fmla="*/ 96 h 1209"/>
                    <a:gd name="T18" fmla="*/ 293 w 840"/>
                    <a:gd name="T19" fmla="*/ 0 h 1209"/>
                    <a:gd name="T20" fmla="*/ 293 w 840"/>
                    <a:gd name="T21" fmla="*/ 96 h 12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40"/>
                    <a:gd name="T34" fmla="*/ 0 h 1209"/>
                    <a:gd name="T35" fmla="*/ 840 w 840"/>
                    <a:gd name="T36" fmla="*/ 1209 h 12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40" h="1209">
                      <a:moveTo>
                        <a:pt x="293" y="96"/>
                      </a:moveTo>
                      <a:cubicBezTo>
                        <a:pt x="285" y="160"/>
                        <a:pt x="285" y="296"/>
                        <a:pt x="245" y="384"/>
                      </a:cubicBezTo>
                      <a:cubicBezTo>
                        <a:pt x="205" y="472"/>
                        <a:pt x="84" y="521"/>
                        <a:pt x="53" y="624"/>
                      </a:cubicBezTo>
                      <a:cubicBezTo>
                        <a:pt x="22" y="727"/>
                        <a:pt x="0" y="905"/>
                        <a:pt x="60" y="1001"/>
                      </a:cubicBezTo>
                      <a:cubicBezTo>
                        <a:pt x="120" y="1097"/>
                        <a:pt x="294" y="1191"/>
                        <a:pt x="414" y="1200"/>
                      </a:cubicBezTo>
                      <a:cubicBezTo>
                        <a:pt x="534" y="1209"/>
                        <a:pt x="720" y="1144"/>
                        <a:pt x="780" y="1056"/>
                      </a:cubicBezTo>
                      <a:cubicBezTo>
                        <a:pt x="840" y="968"/>
                        <a:pt x="822" y="800"/>
                        <a:pt x="773" y="672"/>
                      </a:cubicBezTo>
                      <a:cubicBezTo>
                        <a:pt x="724" y="544"/>
                        <a:pt x="549" y="384"/>
                        <a:pt x="485" y="288"/>
                      </a:cubicBezTo>
                      <a:cubicBezTo>
                        <a:pt x="421" y="192"/>
                        <a:pt x="421" y="144"/>
                        <a:pt x="389" y="96"/>
                      </a:cubicBezTo>
                      <a:cubicBezTo>
                        <a:pt x="357" y="48"/>
                        <a:pt x="309" y="0"/>
                        <a:pt x="293" y="0"/>
                      </a:cubicBezTo>
                      <a:cubicBezTo>
                        <a:pt x="277" y="0"/>
                        <a:pt x="301" y="32"/>
                        <a:pt x="293" y="96"/>
                      </a:cubicBezTo>
                      <a:close/>
                    </a:path>
                  </a:pathLst>
                </a:custGeom>
                <a:gradFill rotWithShape="0">
                  <a:gsLst>
                    <a:gs pos="0">
                      <a:srgbClr val="FFFFFF"/>
                    </a:gs>
                    <a:gs pos="100000">
                      <a:srgbClr val="CCCCFF"/>
                    </a:gs>
                  </a:gsLst>
                  <a:path path="rect">
                    <a:fillToRect l="50000" t="50000" r="50000" b="50000"/>
                  </a:path>
                </a:gradFill>
                <a:ln w="9525">
                  <a:solidFill>
                    <a:srgbClr val="000000"/>
                  </a:solidFill>
                  <a:round/>
                  <a:headEnd/>
                  <a:tailEnd/>
                </a:ln>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grpSp>
              <p:nvGrpSpPr>
                <p:cNvPr id="19498" name="Group 156"/>
                <p:cNvGrpSpPr>
                  <a:grpSpLocks/>
                </p:cNvGrpSpPr>
                <p:nvPr/>
              </p:nvGrpSpPr>
              <p:grpSpPr bwMode="auto">
                <a:xfrm>
                  <a:off x="720" y="1584"/>
                  <a:ext cx="288" cy="240"/>
                  <a:chOff x="2208" y="1584"/>
                  <a:chExt cx="288" cy="336"/>
                </a:xfrm>
              </p:grpSpPr>
              <p:sp>
                <p:nvSpPr>
                  <p:cNvPr id="19500" name="Oval 157"/>
                  <p:cNvSpPr>
                    <a:spLocks noChangeArrowheads="1"/>
                  </p:cNvSpPr>
                  <p:nvPr/>
                </p:nvSpPr>
                <p:spPr bwMode="auto">
                  <a:xfrm>
                    <a:off x="2208" y="1606"/>
                    <a:ext cx="287" cy="314"/>
                  </a:xfrm>
                  <a:prstGeom prst="ellipse">
                    <a:avLst/>
                  </a:prstGeom>
                  <a:solidFill>
                    <a:srgbClr val="3333CC"/>
                  </a:solidFill>
                  <a:ln w="9525">
                    <a:solidFill>
                      <a:srgbClr val="0000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sp>
                <p:nvSpPr>
                  <p:cNvPr id="19501" name="Oval 158"/>
                  <p:cNvSpPr>
                    <a:spLocks noChangeArrowheads="1"/>
                  </p:cNvSpPr>
                  <p:nvPr/>
                </p:nvSpPr>
                <p:spPr bwMode="auto">
                  <a:xfrm>
                    <a:off x="2353" y="1681"/>
                    <a:ext cx="95" cy="94"/>
                  </a:xfrm>
                  <a:prstGeom prst="ellipse">
                    <a:avLst/>
                  </a:prstGeom>
                  <a:solidFill>
                    <a:srgbClr val="FFFFFF"/>
                  </a:solidFill>
                  <a:ln w="9525">
                    <a:solidFill>
                      <a:srgbClr val="0000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grpSp>
            <p:sp>
              <p:nvSpPr>
                <p:cNvPr id="429" name="Freeform 159"/>
                <p:cNvSpPr>
                  <a:spLocks/>
                </p:cNvSpPr>
                <p:nvPr/>
              </p:nvSpPr>
              <p:spPr bwMode="auto">
                <a:xfrm>
                  <a:off x="191" y="838"/>
                  <a:ext cx="1002" cy="1185"/>
                </a:xfrm>
                <a:custGeom>
                  <a:avLst/>
                  <a:gdLst>
                    <a:gd name="T0" fmla="*/ 423 w 1002"/>
                    <a:gd name="T1" fmla="*/ 222 h 1188"/>
                    <a:gd name="T2" fmla="*/ 375 w 1002"/>
                    <a:gd name="T3" fmla="*/ 510 h 1188"/>
                    <a:gd name="T4" fmla="*/ 183 w 1002"/>
                    <a:gd name="T5" fmla="*/ 750 h 1188"/>
                    <a:gd name="T6" fmla="*/ 68 w 1002"/>
                    <a:gd name="T7" fmla="*/ 1171 h 1188"/>
                    <a:gd name="T8" fmla="*/ 589 w 1002"/>
                    <a:gd name="T9" fmla="*/ 850 h 1188"/>
                    <a:gd name="T10" fmla="*/ 954 w 1002"/>
                    <a:gd name="T11" fmla="*/ 905 h 1188"/>
                    <a:gd name="T12" fmla="*/ 877 w 1002"/>
                    <a:gd name="T13" fmla="*/ 695 h 1188"/>
                    <a:gd name="T14" fmla="*/ 661 w 1002"/>
                    <a:gd name="T15" fmla="*/ 429 h 1188"/>
                    <a:gd name="T16" fmla="*/ 517 w 1002"/>
                    <a:gd name="T17" fmla="*/ 108 h 1188"/>
                    <a:gd name="T18" fmla="*/ 406 w 1002"/>
                    <a:gd name="T19" fmla="*/ 19 h 1188"/>
                    <a:gd name="T20" fmla="*/ 423 w 1002"/>
                    <a:gd name="T21" fmla="*/ 222 h 11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2"/>
                    <a:gd name="T34" fmla="*/ 0 h 1188"/>
                    <a:gd name="T35" fmla="*/ 1002 w 1002"/>
                    <a:gd name="T36" fmla="*/ 1188 h 11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2" h="1188">
                      <a:moveTo>
                        <a:pt x="423" y="222"/>
                      </a:moveTo>
                      <a:cubicBezTo>
                        <a:pt x="415" y="286"/>
                        <a:pt x="415" y="422"/>
                        <a:pt x="375" y="510"/>
                      </a:cubicBezTo>
                      <a:cubicBezTo>
                        <a:pt x="335" y="598"/>
                        <a:pt x="234" y="640"/>
                        <a:pt x="183" y="750"/>
                      </a:cubicBezTo>
                      <a:cubicBezTo>
                        <a:pt x="132" y="860"/>
                        <a:pt x="0" y="1154"/>
                        <a:pt x="68" y="1171"/>
                      </a:cubicBezTo>
                      <a:cubicBezTo>
                        <a:pt x="136" y="1188"/>
                        <a:pt x="441" y="894"/>
                        <a:pt x="589" y="850"/>
                      </a:cubicBezTo>
                      <a:cubicBezTo>
                        <a:pt x="737" y="806"/>
                        <a:pt x="906" y="931"/>
                        <a:pt x="954" y="905"/>
                      </a:cubicBezTo>
                      <a:cubicBezTo>
                        <a:pt x="1002" y="879"/>
                        <a:pt x="926" y="774"/>
                        <a:pt x="877" y="695"/>
                      </a:cubicBezTo>
                      <a:cubicBezTo>
                        <a:pt x="828" y="616"/>
                        <a:pt x="721" y="527"/>
                        <a:pt x="661" y="429"/>
                      </a:cubicBezTo>
                      <a:cubicBezTo>
                        <a:pt x="601" y="331"/>
                        <a:pt x="559" y="176"/>
                        <a:pt x="517" y="108"/>
                      </a:cubicBezTo>
                      <a:cubicBezTo>
                        <a:pt x="475" y="40"/>
                        <a:pt x="422" y="0"/>
                        <a:pt x="406" y="19"/>
                      </a:cubicBezTo>
                      <a:cubicBezTo>
                        <a:pt x="390" y="38"/>
                        <a:pt x="420" y="180"/>
                        <a:pt x="423" y="222"/>
                      </a:cubicBezTo>
                      <a:close/>
                    </a:path>
                  </a:pathLst>
                </a:custGeom>
                <a:gradFill rotWithShape="0">
                  <a:gsLst>
                    <a:gs pos="0">
                      <a:srgbClr val="FFFFCC"/>
                    </a:gs>
                    <a:gs pos="100000">
                      <a:srgbClr val="FFCCCC"/>
                    </a:gs>
                  </a:gsLst>
                  <a:path path="rect">
                    <a:fillToRect l="50000" t="50000" r="50000" b="50000"/>
                  </a:path>
                </a:gradFill>
                <a:ln w="9525">
                  <a:solidFill>
                    <a:srgbClr val="000000"/>
                  </a:solidFill>
                  <a:round/>
                  <a:headEnd/>
                  <a:tailEnd/>
                </a:ln>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grpSp>
          <p:grpSp>
            <p:nvGrpSpPr>
              <p:cNvPr id="19490" name="Group 160"/>
              <p:cNvGrpSpPr>
                <a:grpSpLocks/>
              </p:cNvGrpSpPr>
              <p:nvPr/>
            </p:nvGrpSpPr>
            <p:grpSpPr bwMode="auto">
              <a:xfrm flipH="1">
                <a:off x="2832" y="1056"/>
                <a:ext cx="810" cy="1113"/>
                <a:chOff x="480" y="1152"/>
                <a:chExt cx="810" cy="1113"/>
              </a:xfrm>
            </p:grpSpPr>
            <p:sp>
              <p:nvSpPr>
                <p:cNvPr id="422" name="Freeform 161"/>
                <p:cNvSpPr>
                  <a:spLocks/>
                </p:cNvSpPr>
                <p:nvPr/>
              </p:nvSpPr>
              <p:spPr bwMode="auto">
                <a:xfrm>
                  <a:off x="596" y="1259"/>
                  <a:ext cx="682" cy="1006"/>
                </a:xfrm>
                <a:custGeom>
                  <a:avLst/>
                  <a:gdLst>
                    <a:gd name="T0" fmla="*/ 82 w 840"/>
                    <a:gd name="T1" fmla="*/ 33 h 1209"/>
                    <a:gd name="T2" fmla="*/ 68 w 840"/>
                    <a:gd name="T3" fmla="*/ 129 h 1209"/>
                    <a:gd name="T4" fmla="*/ 15 w 840"/>
                    <a:gd name="T5" fmla="*/ 210 h 1209"/>
                    <a:gd name="T6" fmla="*/ 17 w 840"/>
                    <a:gd name="T7" fmla="*/ 337 h 1209"/>
                    <a:gd name="T8" fmla="*/ 116 w 840"/>
                    <a:gd name="T9" fmla="*/ 403 h 1209"/>
                    <a:gd name="T10" fmla="*/ 217 w 840"/>
                    <a:gd name="T11" fmla="*/ 354 h 1209"/>
                    <a:gd name="T12" fmla="*/ 216 w 840"/>
                    <a:gd name="T13" fmla="*/ 225 h 1209"/>
                    <a:gd name="T14" fmla="*/ 135 w 840"/>
                    <a:gd name="T15" fmla="*/ 97 h 1209"/>
                    <a:gd name="T16" fmla="*/ 108 w 840"/>
                    <a:gd name="T17" fmla="*/ 33 h 1209"/>
                    <a:gd name="T18" fmla="*/ 82 w 840"/>
                    <a:gd name="T19" fmla="*/ 0 h 1209"/>
                    <a:gd name="T20" fmla="*/ 82 w 840"/>
                    <a:gd name="T21" fmla="*/ 33 h 12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40"/>
                    <a:gd name="T34" fmla="*/ 0 h 1209"/>
                    <a:gd name="T35" fmla="*/ 840 w 840"/>
                    <a:gd name="T36" fmla="*/ 1209 h 12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40" h="1209">
                      <a:moveTo>
                        <a:pt x="293" y="96"/>
                      </a:moveTo>
                      <a:cubicBezTo>
                        <a:pt x="285" y="160"/>
                        <a:pt x="285" y="296"/>
                        <a:pt x="245" y="384"/>
                      </a:cubicBezTo>
                      <a:cubicBezTo>
                        <a:pt x="205" y="472"/>
                        <a:pt x="84" y="521"/>
                        <a:pt x="53" y="624"/>
                      </a:cubicBezTo>
                      <a:cubicBezTo>
                        <a:pt x="22" y="727"/>
                        <a:pt x="0" y="905"/>
                        <a:pt x="60" y="1001"/>
                      </a:cubicBezTo>
                      <a:cubicBezTo>
                        <a:pt x="120" y="1097"/>
                        <a:pt x="294" y="1191"/>
                        <a:pt x="414" y="1200"/>
                      </a:cubicBezTo>
                      <a:cubicBezTo>
                        <a:pt x="534" y="1209"/>
                        <a:pt x="720" y="1144"/>
                        <a:pt x="780" y="1056"/>
                      </a:cubicBezTo>
                      <a:cubicBezTo>
                        <a:pt x="840" y="968"/>
                        <a:pt x="822" y="800"/>
                        <a:pt x="773" y="672"/>
                      </a:cubicBezTo>
                      <a:cubicBezTo>
                        <a:pt x="724" y="544"/>
                        <a:pt x="549" y="384"/>
                        <a:pt x="485" y="288"/>
                      </a:cubicBezTo>
                      <a:cubicBezTo>
                        <a:pt x="421" y="192"/>
                        <a:pt x="421" y="144"/>
                        <a:pt x="389" y="96"/>
                      </a:cubicBezTo>
                      <a:cubicBezTo>
                        <a:pt x="357" y="48"/>
                        <a:pt x="309" y="0"/>
                        <a:pt x="293" y="0"/>
                      </a:cubicBezTo>
                      <a:cubicBezTo>
                        <a:pt x="277" y="0"/>
                        <a:pt x="301" y="32"/>
                        <a:pt x="293" y="96"/>
                      </a:cubicBezTo>
                      <a:close/>
                    </a:path>
                  </a:pathLst>
                </a:custGeom>
                <a:gradFill rotWithShape="0">
                  <a:gsLst>
                    <a:gs pos="0">
                      <a:srgbClr val="FFFFFF"/>
                    </a:gs>
                    <a:gs pos="100000">
                      <a:srgbClr val="CCCCFF"/>
                    </a:gs>
                  </a:gsLst>
                  <a:path path="rect">
                    <a:fillToRect l="50000" t="50000" r="50000" b="50000"/>
                  </a:path>
                </a:gradFill>
                <a:ln w="9525">
                  <a:solidFill>
                    <a:srgbClr val="000000"/>
                  </a:solidFill>
                  <a:round/>
                  <a:headEnd/>
                  <a:tailEnd/>
                </a:ln>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grpSp>
              <p:nvGrpSpPr>
                <p:cNvPr id="19493" name="Group 162"/>
                <p:cNvGrpSpPr>
                  <a:grpSpLocks/>
                </p:cNvGrpSpPr>
                <p:nvPr/>
              </p:nvGrpSpPr>
              <p:grpSpPr bwMode="auto">
                <a:xfrm>
                  <a:off x="907" y="1777"/>
                  <a:ext cx="233" cy="200"/>
                  <a:chOff x="2208" y="1584"/>
                  <a:chExt cx="288" cy="336"/>
                </a:xfrm>
              </p:grpSpPr>
              <p:sp>
                <p:nvSpPr>
                  <p:cNvPr id="19495" name="Oval 163"/>
                  <p:cNvSpPr>
                    <a:spLocks noChangeArrowheads="1"/>
                  </p:cNvSpPr>
                  <p:nvPr/>
                </p:nvSpPr>
                <p:spPr bwMode="auto">
                  <a:xfrm>
                    <a:off x="2207" y="1579"/>
                    <a:ext cx="273" cy="336"/>
                  </a:xfrm>
                  <a:prstGeom prst="ellipse">
                    <a:avLst/>
                  </a:prstGeom>
                  <a:solidFill>
                    <a:srgbClr val="3333CC"/>
                  </a:solidFill>
                  <a:ln w="9525">
                    <a:solidFill>
                      <a:srgbClr val="0000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sp>
                <p:nvSpPr>
                  <p:cNvPr id="19496" name="Oval 164"/>
                  <p:cNvSpPr>
                    <a:spLocks noChangeArrowheads="1"/>
                  </p:cNvSpPr>
                  <p:nvPr/>
                </p:nvSpPr>
                <p:spPr bwMode="auto">
                  <a:xfrm>
                    <a:off x="2344" y="1677"/>
                    <a:ext cx="95" cy="98"/>
                  </a:xfrm>
                  <a:prstGeom prst="ellipse">
                    <a:avLst/>
                  </a:prstGeom>
                  <a:solidFill>
                    <a:srgbClr val="FFFFFF"/>
                  </a:solidFill>
                  <a:ln w="9525">
                    <a:solidFill>
                      <a:srgbClr val="0000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grpSp>
            <p:sp>
              <p:nvSpPr>
                <p:cNvPr id="424" name="Freeform 165"/>
                <p:cNvSpPr>
                  <a:spLocks/>
                </p:cNvSpPr>
                <p:nvPr/>
              </p:nvSpPr>
              <p:spPr bwMode="auto">
                <a:xfrm>
                  <a:off x="479" y="1153"/>
                  <a:ext cx="810" cy="988"/>
                </a:xfrm>
                <a:custGeom>
                  <a:avLst/>
                  <a:gdLst>
                    <a:gd name="T0" fmla="*/ 118 w 1002"/>
                    <a:gd name="T1" fmla="*/ 74 h 1188"/>
                    <a:gd name="T2" fmla="*/ 104 w 1002"/>
                    <a:gd name="T3" fmla="*/ 171 h 1188"/>
                    <a:gd name="T4" fmla="*/ 51 w 1002"/>
                    <a:gd name="T5" fmla="*/ 252 h 1188"/>
                    <a:gd name="T6" fmla="*/ 19 w 1002"/>
                    <a:gd name="T7" fmla="*/ 392 h 1188"/>
                    <a:gd name="T8" fmla="*/ 164 w 1002"/>
                    <a:gd name="T9" fmla="*/ 285 h 1188"/>
                    <a:gd name="T10" fmla="*/ 266 w 1002"/>
                    <a:gd name="T11" fmla="*/ 303 h 1188"/>
                    <a:gd name="T12" fmla="*/ 244 w 1002"/>
                    <a:gd name="T13" fmla="*/ 233 h 1188"/>
                    <a:gd name="T14" fmla="*/ 184 w 1002"/>
                    <a:gd name="T15" fmla="*/ 144 h 1188"/>
                    <a:gd name="T16" fmla="*/ 145 w 1002"/>
                    <a:gd name="T17" fmla="*/ 36 h 1188"/>
                    <a:gd name="T18" fmla="*/ 113 w 1002"/>
                    <a:gd name="T19" fmla="*/ 7 h 1188"/>
                    <a:gd name="T20" fmla="*/ 118 w 1002"/>
                    <a:gd name="T21" fmla="*/ 74 h 11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2"/>
                    <a:gd name="T34" fmla="*/ 0 h 1188"/>
                    <a:gd name="T35" fmla="*/ 1002 w 1002"/>
                    <a:gd name="T36" fmla="*/ 1188 h 11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2" h="1188">
                      <a:moveTo>
                        <a:pt x="423" y="222"/>
                      </a:moveTo>
                      <a:cubicBezTo>
                        <a:pt x="415" y="286"/>
                        <a:pt x="415" y="422"/>
                        <a:pt x="375" y="510"/>
                      </a:cubicBezTo>
                      <a:cubicBezTo>
                        <a:pt x="335" y="598"/>
                        <a:pt x="234" y="640"/>
                        <a:pt x="183" y="750"/>
                      </a:cubicBezTo>
                      <a:cubicBezTo>
                        <a:pt x="132" y="860"/>
                        <a:pt x="0" y="1154"/>
                        <a:pt x="68" y="1171"/>
                      </a:cubicBezTo>
                      <a:cubicBezTo>
                        <a:pt x="136" y="1188"/>
                        <a:pt x="441" y="894"/>
                        <a:pt x="589" y="850"/>
                      </a:cubicBezTo>
                      <a:cubicBezTo>
                        <a:pt x="737" y="806"/>
                        <a:pt x="906" y="931"/>
                        <a:pt x="954" y="905"/>
                      </a:cubicBezTo>
                      <a:cubicBezTo>
                        <a:pt x="1002" y="879"/>
                        <a:pt x="926" y="774"/>
                        <a:pt x="877" y="695"/>
                      </a:cubicBezTo>
                      <a:cubicBezTo>
                        <a:pt x="828" y="616"/>
                        <a:pt x="721" y="527"/>
                        <a:pt x="661" y="429"/>
                      </a:cubicBezTo>
                      <a:cubicBezTo>
                        <a:pt x="601" y="331"/>
                        <a:pt x="559" y="176"/>
                        <a:pt x="517" y="108"/>
                      </a:cubicBezTo>
                      <a:cubicBezTo>
                        <a:pt x="475" y="40"/>
                        <a:pt x="422" y="0"/>
                        <a:pt x="406" y="19"/>
                      </a:cubicBezTo>
                      <a:cubicBezTo>
                        <a:pt x="390" y="38"/>
                        <a:pt x="420" y="180"/>
                        <a:pt x="423" y="222"/>
                      </a:cubicBezTo>
                      <a:close/>
                    </a:path>
                  </a:pathLst>
                </a:custGeom>
                <a:gradFill rotWithShape="0">
                  <a:gsLst>
                    <a:gs pos="0">
                      <a:srgbClr val="FFFFCC"/>
                    </a:gs>
                    <a:gs pos="100000">
                      <a:srgbClr val="FFCCCC"/>
                    </a:gs>
                  </a:gsLst>
                  <a:path path="rect">
                    <a:fillToRect l="50000" t="50000" r="50000" b="50000"/>
                  </a:path>
                </a:gradFill>
                <a:ln w="9525">
                  <a:solidFill>
                    <a:srgbClr val="000000"/>
                  </a:solidFill>
                  <a:round/>
                  <a:headEnd/>
                  <a:tailEnd/>
                </a:ln>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grpSp>
          <p:sp>
            <p:nvSpPr>
              <p:cNvPr id="421" name="Freeform 166"/>
              <p:cNvSpPr>
                <a:spLocks/>
              </p:cNvSpPr>
              <p:nvPr/>
            </p:nvSpPr>
            <p:spPr bwMode="auto">
              <a:xfrm>
                <a:off x="2689" y="3001"/>
                <a:ext cx="623" cy="407"/>
              </a:xfrm>
              <a:custGeom>
                <a:avLst/>
                <a:gdLst>
                  <a:gd name="T0" fmla="*/ 64 w 624"/>
                  <a:gd name="T1" fmla="*/ 72 h 408"/>
                  <a:gd name="T2" fmla="*/ 160 w 624"/>
                  <a:gd name="T3" fmla="*/ 360 h 408"/>
                  <a:gd name="T4" fmla="*/ 304 w 624"/>
                  <a:gd name="T5" fmla="*/ 360 h 408"/>
                  <a:gd name="T6" fmla="*/ 304 w 624"/>
                  <a:gd name="T7" fmla="*/ 72 h 408"/>
                  <a:gd name="T8" fmla="*/ 352 w 624"/>
                  <a:gd name="T9" fmla="*/ 360 h 408"/>
                  <a:gd name="T10" fmla="*/ 448 w 624"/>
                  <a:gd name="T11" fmla="*/ 360 h 408"/>
                  <a:gd name="T12" fmla="*/ 544 w 624"/>
                  <a:gd name="T13" fmla="*/ 360 h 408"/>
                  <a:gd name="T14" fmla="*/ 544 w 624"/>
                  <a:gd name="T15" fmla="*/ 216 h 408"/>
                  <a:gd name="T16" fmla="*/ 544 w 624"/>
                  <a:gd name="T17" fmla="*/ 24 h 408"/>
                  <a:gd name="T18" fmla="*/ 64 w 624"/>
                  <a:gd name="T19" fmla="*/ 72 h 4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4"/>
                  <a:gd name="T31" fmla="*/ 0 h 408"/>
                  <a:gd name="T32" fmla="*/ 624 w 624"/>
                  <a:gd name="T33" fmla="*/ 408 h 4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4" h="408">
                    <a:moveTo>
                      <a:pt x="64" y="72"/>
                    </a:moveTo>
                    <a:cubicBezTo>
                      <a:pt x="0" y="128"/>
                      <a:pt x="120" y="312"/>
                      <a:pt x="160" y="360"/>
                    </a:cubicBezTo>
                    <a:cubicBezTo>
                      <a:pt x="200" y="408"/>
                      <a:pt x="280" y="408"/>
                      <a:pt x="304" y="360"/>
                    </a:cubicBezTo>
                    <a:cubicBezTo>
                      <a:pt x="328" y="312"/>
                      <a:pt x="296" y="72"/>
                      <a:pt x="304" y="72"/>
                    </a:cubicBezTo>
                    <a:cubicBezTo>
                      <a:pt x="312" y="72"/>
                      <a:pt x="328" y="312"/>
                      <a:pt x="352" y="360"/>
                    </a:cubicBezTo>
                    <a:cubicBezTo>
                      <a:pt x="376" y="408"/>
                      <a:pt x="416" y="360"/>
                      <a:pt x="448" y="360"/>
                    </a:cubicBezTo>
                    <a:cubicBezTo>
                      <a:pt x="480" y="360"/>
                      <a:pt x="528" y="384"/>
                      <a:pt x="544" y="360"/>
                    </a:cubicBezTo>
                    <a:cubicBezTo>
                      <a:pt x="560" y="336"/>
                      <a:pt x="544" y="272"/>
                      <a:pt x="544" y="216"/>
                    </a:cubicBezTo>
                    <a:cubicBezTo>
                      <a:pt x="544" y="160"/>
                      <a:pt x="624" y="48"/>
                      <a:pt x="544" y="24"/>
                    </a:cubicBezTo>
                    <a:cubicBezTo>
                      <a:pt x="464" y="0"/>
                      <a:pt x="128" y="16"/>
                      <a:pt x="64" y="72"/>
                    </a:cubicBezTo>
                    <a:close/>
                  </a:path>
                </a:pathLst>
              </a:custGeom>
              <a:solidFill>
                <a:srgbClr val="FFFFFF"/>
              </a:solidFill>
              <a:ln w="9525">
                <a:solidFill>
                  <a:srgbClr val="000000"/>
                </a:solidFill>
                <a:round/>
                <a:headEnd/>
                <a:tailEnd/>
              </a:ln>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grpSp>
        <p:sp>
          <p:nvSpPr>
            <p:cNvPr id="410" name="Freeform 187"/>
            <p:cNvSpPr>
              <a:spLocks/>
            </p:cNvSpPr>
            <p:nvPr/>
          </p:nvSpPr>
          <p:spPr bwMode="auto">
            <a:xfrm>
              <a:off x="2592" y="1248"/>
              <a:ext cx="764" cy="384"/>
            </a:xfrm>
            <a:custGeom>
              <a:avLst/>
              <a:gdLst>
                <a:gd name="T0" fmla="*/ 708 w 648"/>
                <a:gd name="T1" fmla="*/ 35 h 440"/>
                <a:gd name="T2" fmla="*/ 444 w 648"/>
                <a:gd name="T3" fmla="*/ 14 h 440"/>
                <a:gd name="T4" fmla="*/ 444 w 648"/>
                <a:gd name="T5" fmla="*/ 57 h 440"/>
                <a:gd name="T6" fmla="*/ 444 w 648"/>
                <a:gd name="T7" fmla="*/ 78 h 440"/>
                <a:gd name="T8" fmla="*/ 312 w 648"/>
                <a:gd name="T9" fmla="*/ 99 h 440"/>
                <a:gd name="T10" fmla="*/ 45 w 648"/>
                <a:gd name="T11" fmla="*/ 120 h 440"/>
                <a:gd name="T12" fmla="*/ 45 w 648"/>
                <a:gd name="T13" fmla="*/ 141 h 440"/>
                <a:gd name="T14" fmla="*/ 179 w 648"/>
                <a:gd name="T15" fmla="*/ 141 h 440"/>
                <a:gd name="T16" fmla="*/ 444 w 648"/>
                <a:gd name="T17" fmla="*/ 120 h 440"/>
                <a:gd name="T18" fmla="*/ 577 w 648"/>
                <a:gd name="T19" fmla="*/ 141 h 440"/>
                <a:gd name="T20" fmla="*/ 577 w 648"/>
                <a:gd name="T21" fmla="*/ 184 h 440"/>
                <a:gd name="T22" fmla="*/ 708 w 648"/>
                <a:gd name="T23" fmla="*/ 141 h 440"/>
                <a:gd name="T24" fmla="*/ 708 w 648"/>
                <a:gd name="T25" fmla="*/ 120 h 440"/>
                <a:gd name="T26" fmla="*/ 973 w 648"/>
                <a:gd name="T27" fmla="*/ 184 h 440"/>
                <a:gd name="T28" fmla="*/ 1241 w 648"/>
                <a:gd name="T29" fmla="*/ 184 h 440"/>
                <a:gd name="T30" fmla="*/ 973 w 648"/>
                <a:gd name="T31" fmla="*/ 141 h 440"/>
                <a:gd name="T32" fmla="*/ 1108 w 648"/>
                <a:gd name="T33" fmla="*/ 120 h 440"/>
                <a:gd name="T34" fmla="*/ 1375 w 648"/>
                <a:gd name="T35" fmla="*/ 141 h 440"/>
                <a:gd name="T36" fmla="*/ 1777 w 648"/>
                <a:gd name="T37" fmla="*/ 141 h 440"/>
                <a:gd name="T38" fmla="*/ 1508 w 648"/>
                <a:gd name="T39" fmla="*/ 120 h 440"/>
                <a:gd name="T40" fmla="*/ 1241 w 648"/>
                <a:gd name="T41" fmla="*/ 99 h 440"/>
                <a:gd name="T42" fmla="*/ 1108 w 648"/>
                <a:gd name="T43" fmla="*/ 14 h 440"/>
                <a:gd name="T44" fmla="*/ 843 w 648"/>
                <a:gd name="T45" fmla="*/ 14 h 440"/>
                <a:gd name="T46" fmla="*/ 708 w 648"/>
                <a:gd name="T47" fmla="*/ 35 h 4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8"/>
                <a:gd name="T73" fmla="*/ 0 h 440"/>
                <a:gd name="T74" fmla="*/ 648 w 648"/>
                <a:gd name="T75" fmla="*/ 440 h 4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8" h="440">
                  <a:moveTo>
                    <a:pt x="256" y="80"/>
                  </a:moveTo>
                  <a:cubicBezTo>
                    <a:pt x="232" y="80"/>
                    <a:pt x="176" y="24"/>
                    <a:pt x="160" y="32"/>
                  </a:cubicBezTo>
                  <a:cubicBezTo>
                    <a:pt x="144" y="40"/>
                    <a:pt x="160" y="104"/>
                    <a:pt x="160" y="128"/>
                  </a:cubicBezTo>
                  <a:cubicBezTo>
                    <a:pt x="160" y="152"/>
                    <a:pt x="168" y="160"/>
                    <a:pt x="160" y="176"/>
                  </a:cubicBezTo>
                  <a:cubicBezTo>
                    <a:pt x="152" y="192"/>
                    <a:pt x="136" y="208"/>
                    <a:pt x="112" y="224"/>
                  </a:cubicBezTo>
                  <a:cubicBezTo>
                    <a:pt x="88" y="240"/>
                    <a:pt x="32" y="256"/>
                    <a:pt x="16" y="272"/>
                  </a:cubicBezTo>
                  <a:cubicBezTo>
                    <a:pt x="0" y="288"/>
                    <a:pt x="8" y="312"/>
                    <a:pt x="16" y="320"/>
                  </a:cubicBezTo>
                  <a:cubicBezTo>
                    <a:pt x="24" y="328"/>
                    <a:pt x="40" y="328"/>
                    <a:pt x="64" y="320"/>
                  </a:cubicBezTo>
                  <a:cubicBezTo>
                    <a:pt x="88" y="312"/>
                    <a:pt x="136" y="272"/>
                    <a:pt x="160" y="272"/>
                  </a:cubicBezTo>
                  <a:cubicBezTo>
                    <a:pt x="184" y="272"/>
                    <a:pt x="200" y="296"/>
                    <a:pt x="208" y="320"/>
                  </a:cubicBezTo>
                  <a:cubicBezTo>
                    <a:pt x="216" y="344"/>
                    <a:pt x="200" y="416"/>
                    <a:pt x="208" y="416"/>
                  </a:cubicBezTo>
                  <a:cubicBezTo>
                    <a:pt x="216" y="416"/>
                    <a:pt x="248" y="344"/>
                    <a:pt x="256" y="320"/>
                  </a:cubicBezTo>
                  <a:cubicBezTo>
                    <a:pt x="264" y="296"/>
                    <a:pt x="240" y="256"/>
                    <a:pt x="256" y="272"/>
                  </a:cubicBezTo>
                  <a:cubicBezTo>
                    <a:pt x="272" y="288"/>
                    <a:pt x="320" y="392"/>
                    <a:pt x="352" y="416"/>
                  </a:cubicBezTo>
                  <a:cubicBezTo>
                    <a:pt x="384" y="440"/>
                    <a:pt x="448" y="432"/>
                    <a:pt x="448" y="416"/>
                  </a:cubicBezTo>
                  <a:cubicBezTo>
                    <a:pt x="448" y="400"/>
                    <a:pt x="360" y="344"/>
                    <a:pt x="352" y="320"/>
                  </a:cubicBezTo>
                  <a:cubicBezTo>
                    <a:pt x="344" y="296"/>
                    <a:pt x="376" y="272"/>
                    <a:pt x="400" y="272"/>
                  </a:cubicBezTo>
                  <a:cubicBezTo>
                    <a:pt x="424" y="272"/>
                    <a:pt x="456" y="312"/>
                    <a:pt x="496" y="320"/>
                  </a:cubicBezTo>
                  <a:cubicBezTo>
                    <a:pt x="536" y="328"/>
                    <a:pt x="632" y="328"/>
                    <a:pt x="640" y="320"/>
                  </a:cubicBezTo>
                  <a:cubicBezTo>
                    <a:pt x="648" y="312"/>
                    <a:pt x="576" y="288"/>
                    <a:pt x="544" y="272"/>
                  </a:cubicBezTo>
                  <a:cubicBezTo>
                    <a:pt x="512" y="256"/>
                    <a:pt x="472" y="264"/>
                    <a:pt x="448" y="224"/>
                  </a:cubicBezTo>
                  <a:cubicBezTo>
                    <a:pt x="424" y="184"/>
                    <a:pt x="424" y="64"/>
                    <a:pt x="400" y="32"/>
                  </a:cubicBezTo>
                  <a:cubicBezTo>
                    <a:pt x="376" y="0"/>
                    <a:pt x="328" y="24"/>
                    <a:pt x="304" y="32"/>
                  </a:cubicBezTo>
                  <a:cubicBezTo>
                    <a:pt x="280" y="40"/>
                    <a:pt x="280" y="80"/>
                    <a:pt x="256" y="80"/>
                  </a:cubicBezTo>
                  <a:close/>
                </a:path>
              </a:pathLst>
            </a:custGeom>
            <a:gradFill rotWithShape="0">
              <a:gsLst>
                <a:gs pos="0">
                  <a:srgbClr val="FF9933"/>
                </a:gs>
                <a:gs pos="50000">
                  <a:srgbClr val="FFFF00"/>
                </a:gs>
                <a:gs pos="100000">
                  <a:srgbClr val="FF9933"/>
                </a:gs>
              </a:gsLst>
              <a:lin ang="0" scaled="1"/>
            </a:gradFill>
            <a:ln w="9525">
              <a:solidFill>
                <a:srgbClr val="000000"/>
              </a:solidFill>
              <a:round/>
              <a:headEnd/>
              <a:tailEnd/>
            </a:ln>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grpSp>
      <p:grpSp>
        <p:nvGrpSpPr>
          <p:cNvPr id="19463" name="Group 261"/>
          <p:cNvGrpSpPr>
            <a:grpSpLocks/>
          </p:cNvGrpSpPr>
          <p:nvPr/>
        </p:nvGrpSpPr>
        <p:grpSpPr bwMode="auto">
          <a:xfrm rot="553214">
            <a:off x="549275" y="1311275"/>
            <a:ext cx="2220913" cy="1387475"/>
            <a:chOff x="1417" y="1008"/>
            <a:chExt cx="2766" cy="1728"/>
          </a:xfrm>
        </p:grpSpPr>
        <p:grpSp>
          <p:nvGrpSpPr>
            <p:cNvPr id="19465" name="Group 262"/>
            <p:cNvGrpSpPr>
              <a:grpSpLocks/>
            </p:cNvGrpSpPr>
            <p:nvPr/>
          </p:nvGrpSpPr>
          <p:grpSpPr bwMode="auto">
            <a:xfrm>
              <a:off x="1680" y="1248"/>
              <a:ext cx="2160" cy="1488"/>
              <a:chOff x="1392" y="1296"/>
              <a:chExt cx="2640" cy="1680"/>
            </a:xfrm>
          </p:grpSpPr>
          <p:sp>
            <p:nvSpPr>
              <p:cNvPr id="435" name="Oval 263"/>
              <p:cNvSpPr>
                <a:spLocks noChangeArrowheads="1"/>
              </p:cNvSpPr>
              <p:nvPr/>
            </p:nvSpPr>
            <p:spPr bwMode="auto">
              <a:xfrm>
                <a:off x="2379" y="2386"/>
                <a:ext cx="681" cy="580"/>
              </a:xfrm>
              <a:prstGeom prst="ellipse">
                <a:avLst/>
              </a:prstGeom>
              <a:gradFill rotWithShape="0">
                <a:gsLst>
                  <a:gs pos="0">
                    <a:srgbClr val="FF9999"/>
                  </a:gs>
                  <a:gs pos="100000">
                    <a:srgbClr val="FFCC00"/>
                  </a:gs>
                </a:gsLst>
                <a:lin ang="5400000" scaled="1"/>
              </a:gradFill>
              <a:ln>
                <a:noFill/>
              </a:ln>
              <a:effectLst>
                <a:outerShdw blurRad="63500" dist="64758" dir="4721404" algn="ctr" rotWithShape="0">
                  <a:srgbClr val="000000">
                    <a:alpha val="74997"/>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endParaRPr lang="en-US" altLang="en-US" sz="2400" smtClean="0">
                  <a:solidFill>
                    <a:srgbClr val="000000"/>
                  </a:solidFill>
                  <a:cs typeface="Times New Roman" pitchFamily="18" charset="0"/>
                </a:endParaRPr>
              </a:p>
            </p:txBody>
          </p:sp>
          <p:sp>
            <p:nvSpPr>
              <p:cNvPr id="436" name="Oval 264"/>
              <p:cNvSpPr>
                <a:spLocks noChangeArrowheads="1"/>
              </p:cNvSpPr>
              <p:nvPr/>
            </p:nvSpPr>
            <p:spPr bwMode="auto">
              <a:xfrm>
                <a:off x="1891" y="1274"/>
                <a:ext cx="1679" cy="1299"/>
              </a:xfrm>
              <a:prstGeom prst="ellipse">
                <a:avLst/>
              </a:prstGeom>
              <a:gradFill rotWithShape="0">
                <a:gsLst>
                  <a:gs pos="0">
                    <a:srgbClr val="FF9999"/>
                  </a:gs>
                  <a:gs pos="100000">
                    <a:srgbClr val="FFCC00"/>
                  </a:gs>
                </a:gsLst>
                <a:lin ang="5400000" scaled="1"/>
              </a:gradFill>
              <a:ln>
                <a:noFill/>
              </a:ln>
              <a:effectLst>
                <a:outerShdw blurRad="63500" dist="25400" dir="16200000" algn="ctr" rotWithShape="0">
                  <a:srgbClr val="000000">
                    <a:alpha val="74997"/>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endParaRPr lang="en-US" altLang="en-US" sz="2400" smtClean="0">
                  <a:solidFill>
                    <a:srgbClr val="000000"/>
                  </a:solidFill>
                  <a:cs typeface="Times New Roman" pitchFamily="18" charset="0"/>
                </a:endParaRPr>
              </a:p>
            </p:txBody>
          </p:sp>
          <p:sp>
            <p:nvSpPr>
              <p:cNvPr id="437" name="Oval 265"/>
              <p:cNvSpPr>
                <a:spLocks noChangeArrowheads="1"/>
              </p:cNvSpPr>
              <p:nvPr/>
            </p:nvSpPr>
            <p:spPr bwMode="auto">
              <a:xfrm>
                <a:off x="1355" y="1850"/>
                <a:ext cx="1300" cy="1125"/>
              </a:xfrm>
              <a:prstGeom prst="ellipse">
                <a:avLst/>
              </a:prstGeom>
              <a:gradFill rotWithShape="0">
                <a:gsLst>
                  <a:gs pos="0">
                    <a:srgbClr val="FF9999"/>
                  </a:gs>
                  <a:gs pos="100000">
                    <a:srgbClr val="FFCC00"/>
                  </a:gs>
                </a:gsLst>
                <a:lin ang="5400000" scaled="1"/>
              </a:gradFill>
              <a:ln>
                <a:noFill/>
              </a:ln>
              <a:effectLst>
                <a:outerShdw blurRad="63500" dist="56796" dir="6993903" algn="ctr" rotWithShape="0">
                  <a:srgbClr val="000000">
                    <a:alpha val="74997"/>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endParaRPr lang="en-US" altLang="en-US" sz="2400" smtClean="0">
                  <a:solidFill>
                    <a:srgbClr val="000000"/>
                  </a:solidFill>
                  <a:cs typeface="Times New Roman" pitchFamily="18" charset="0"/>
                </a:endParaRPr>
              </a:p>
            </p:txBody>
          </p:sp>
          <p:sp>
            <p:nvSpPr>
              <p:cNvPr id="438" name="Oval 266"/>
              <p:cNvSpPr>
                <a:spLocks noChangeArrowheads="1"/>
              </p:cNvSpPr>
              <p:nvPr/>
            </p:nvSpPr>
            <p:spPr bwMode="auto">
              <a:xfrm>
                <a:off x="2828" y="1871"/>
                <a:ext cx="1203" cy="1056"/>
              </a:xfrm>
              <a:prstGeom prst="ellipse">
                <a:avLst/>
              </a:prstGeom>
              <a:gradFill rotWithShape="0">
                <a:gsLst>
                  <a:gs pos="0">
                    <a:srgbClr val="FF9999"/>
                  </a:gs>
                  <a:gs pos="100000">
                    <a:srgbClr val="FFCC00"/>
                  </a:gs>
                </a:gsLst>
                <a:lin ang="5400000" scaled="1"/>
              </a:gradFill>
              <a:ln>
                <a:noFill/>
              </a:ln>
              <a:effectLst>
                <a:outerShdw blurRad="63500" dist="71842" dir="2700000" algn="ctr" rotWithShape="0">
                  <a:srgbClr val="000000">
                    <a:alpha val="74997"/>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endParaRPr lang="en-US" altLang="en-US" sz="2400" smtClean="0">
                  <a:solidFill>
                    <a:srgbClr val="000000"/>
                  </a:solidFill>
                  <a:cs typeface="Times New Roman" pitchFamily="18" charset="0"/>
                </a:endParaRPr>
              </a:p>
            </p:txBody>
          </p:sp>
          <p:grpSp>
            <p:nvGrpSpPr>
              <p:cNvPr id="19471" name="Group 267"/>
              <p:cNvGrpSpPr>
                <a:grpSpLocks/>
              </p:cNvGrpSpPr>
              <p:nvPr/>
            </p:nvGrpSpPr>
            <p:grpSpPr bwMode="auto">
              <a:xfrm>
                <a:off x="2304" y="2016"/>
                <a:ext cx="912" cy="480"/>
                <a:chOff x="2304" y="2112"/>
                <a:chExt cx="912" cy="480"/>
              </a:xfrm>
            </p:grpSpPr>
            <p:sp>
              <p:nvSpPr>
                <p:cNvPr id="19475" name="Oval 268"/>
                <p:cNvSpPr>
                  <a:spLocks noChangeArrowheads="1"/>
                </p:cNvSpPr>
                <p:nvPr/>
              </p:nvSpPr>
              <p:spPr bwMode="auto">
                <a:xfrm>
                  <a:off x="2297" y="2294"/>
                  <a:ext cx="906" cy="239"/>
                </a:xfrm>
                <a:prstGeom prst="ellipse">
                  <a:avLst/>
                </a:prstGeom>
                <a:gradFill rotWithShape="0">
                  <a:gsLst>
                    <a:gs pos="0">
                      <a:srgbClr val="FFFFFF"/>
                    </a:gs>
                    <a:gs pos="100000">
                      <a:srgbClr val="FF99CC"/>
                    </a:gs>
                  </a:gsLst>
                  <a:path path="shape">
                    <a:fillToRect l="50000" t="50000" r="50000" b="50000"/>
                  </a:path>
                </a:gradFill>
                <a:ln w="9525">
                  <a:solidFill>
                    <a:srgbClr val="0000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sp>
              <p:nvSpPr>
                <p:cNvPr id="19476" name="Oval 269"/>
                <p:cNvSpPr>
                  <a:spLocks noChangeArrowheads="1"/>
                </p:cNvSpPr>
                <p:nvPr/>
              </p:nvSpPr>
              <p:spPr bwMode="auto">
                <a:xfrm>
                  <a:off x="2389" y="2390"/>
                  <a:ext cx="761" cy="96"/>
                </a:xfrm>
                <a:prstGeom prst="ellipse">
                  <a:avLst/>
                </a:prstGeom>
                <a:solidFill>
                  <a:srgbClr val="808080"/>
                </a:solidFill>
                <a:ln w="9525">
                  <a:solidFill>
                    <a:srgbClr val="0000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sp>
              <p:nvSpPr>
                <p:cNvPr id="19477" name="Oval 270"/>
                <p:cNvSpPr>
                  <a:spLocks noChangeArrowheads="1"/>
                </p:cNvSpPr>
                <p:nvPr/>
              </p:nvSpPr>
              <p:spPr bwMode="auto">
                <a:xfrm>
                  <a:off x="2484" y="2102"/>
                  <a:ext cx="619" cy="480"/>
                </a:xfrm>
                <a:prstGeom prst="ellipse">
                  <a:avLst/>
                </a:prstGeom>
                <a:gradFill rotWithShape="0">
                  <a:gsLst>
                    <a:gs pos="0">
                      <a:srgbClr val="FFFFFF"/>
                    </a:gs>
                    <a:gs pos="100000">
                      <a:srgbClr val="FF99CC"/>
                    </a:gs>
                  </a:gsLst>
                  <a:path path="shape">
                    <a:fillToRect l="50000" t="50000" r="50000" b="50000"/>
                  </a:path>
                </a:gradFill>
                <a:ln w="9525">
                  <a:solidFill>
                    <a:srgbClr val="000000"/>
                  </a:solidFill>
                  <a:round/>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rgbClr val="000000"/>
                    </a:solidFill>
                    <a:cs typeface="Times New Roman" pitchFamily="18" charset="0"/>
                  </a:endParaRPr>
                </a:p>
              </p:txBody>
            </p:sp>
          </p:grpSp>
          <p:sp>
            <p:nvSpPr>
              <p:cNvPr id="440" name="Freeform 271"/>
              <p:cNvSpPr>
                <a:spLocks/>
              </p:cNvSpPr>
              <p:nvPr/>
            </p:nvSpPr>
            <p:spPr bwMode="auto">
              <a:xfrm>
                <a:off x="1877" y="1748"/>
                <a:ext cx="768" cy="435"/>
              </a:xfrm>
              <a:custGeom>
                <a:avLst/>
                <a:gdLst>
                  <a:gd name="T0" fmla="*/ 10 w 680"/>
                  <a:gd name="T1" fmla="*/ 285 h 431"/>
                  <a:gd name="T2" fmla="*/ 256 w 680"/>
                  <a:gd name="T3" fmla="*/ 348 h 431"/>
                  <a:gd name="T4" fmla="*/ 209 w 680"/>
                  <a:gd name="T5" fmla="*/ 429 h 431"/>
                  <a:gd name="T6" fmla="*/ 307 w 680"/>
                  <a:gd name="T7" fmla="*/ 333 h 431"/>
                  <a:gd name="T8" fmla="*/ 307 w 680"/>
                  <a:gd name="T9" fmla="*/ 237 h 431"/>
                  <a:gd name="T10" fmla="*/ 605 w 680"/>
                  <a:gd name="T11" fmla="*/ 189 h 431"/>
                  <a:gd name="T12" fmla="*/ 898 w 680"/>
                  <a:gd name="T13" fmla="*/ 63 h 431"/>
                  <a:gd name="T14" fmla="*/ 1005 w 680"/>
                  <a:gd name="T15" fmla="*/ 45 h 431"/>
                  <a:gd name="T16" fmla="*/ 1272 w 680"/>
                  <a:gd name="T17" fmla="*/ 0 h 431"/>
                  <a:gd name="T18" fmla="*/ 1403 w 680"/>
                  <a:gd name="T19" fmla="*/ 45 h 431"/>
                  <a:gd name="T20" fmla="*/ 1321 w 680"/>
                  <a:gd name="T21" fmla="*/ 93 h 431"/>
                  <a:gd name="T22" fmla="*/ 1105 w 680"/>
                  <a:gd name="T23" fmla="*/ 45 h 431"/>
                  <a:gd name="T24" fmla="*/ 706 w 680"/>
                  <a:gd name="T25" fmla="*/ 141 h 431"/>
                  <a:gd name="T26" fmla="*/ 307 w 680"/>
                  <a:gd name="T27" fmla="*/ 237 h 431"/>
                  <a:gd name="T28" fmla="*/ 307 w 680"/>
                  <a:gd name="T29" fmla="*/ 333 h 431"/>
                  <a:gd name="T30" fmla="*/ 10 w 680"/>
                  <a:gd name="T31" fmla="*/ 285 h 4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0"/>
                  <a:gd name="T49" fmla="*/ 0 h 431"/>
                  <a:gd name="T50" fmla="*/ 680 w 680"/>
                  <a:gd name="T51" fmla="*/ 431 h 4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0" h="431">
                    <a:moveTo>
                      <a:pt x="4" y="285"/>
                    </a:moveTo>
                    <a:cubicBezTo>
                      <a:pt x="0" y="287"/>
                      <a:pt x="108" y="324"/>
                      <a:pt x="124" y="348"/>
                    </a:cubicBezTo>
                    <a:cubicBezTo>
                      <a:pt x="140" y="372"/>
                      <a:pt x="96" y="431"/>
                      <a:pt x="100" y="429"/>
                    </a:cubicBezTo>
                    <a:cubicBezTo>
                      <a:pt x="104" y="427"/>
                      <a:pt x="140" y="365"/>
                      <a:pt x="148" y="333"/>
                    </a:cubicBezTo>
                    <a:cubicBezTo>
                      <a:pt x="156" y="301"/>
                      <a:pt x="124" y="261"/>
                      <a:pt x="148" y="237"/>
                    </a:cubicBezTo>
                    <a:cubicBezTo>
                      <a:pt x="172" y="213"/>
                      <a:pt x="245" y="218"/>
                      <a:pt x="292" y="189"/>
                    </a:cubicBezTo>
                    <a:cubicBezTo>
                      <a:pt x="339" y="160"/>
                      <a:pt x="401" y="87"/>
                      <a:pt x="433" y="63"/>
                    </a:cubicBezTo>
                    <a:cubicBezTo>
                      <a:pt x="465" y="39"/>
                      <a:pt x="454" y="55"/>
                      <a:pt x="484" y="45"/>
                    </a:cubicBezTo>
                    <a:cubicBezTo>
                      <a:pt x="514" y="35"/>
                      <a:pt x="581" y="0"/>
                      <a:pt x="613" y="0"/>
                    </a:cubicBezTo>
                    <a:cubicBezTo>
                      <a:pt x="645" y="0"/>
                      <a:pt x="672" y="30"/>
                      <a:pt x="676" y="45"/>
                    </a:cubicBezTo>
                    <a:cubicBezTo>
                      <a:pt x="680" y="60"/>
                      <a:pt x="661" y="93"/>
                      <a:pt x="637" y="93"/>
                    </a:cubicBezTo>
                    <a:cubicBezTo>
                      <a:pt x="613" y="93"/>
                      <a:pt x="581" y="37"/>
                      <a:pt x="532" y="45"/>
                    </a:cubicBezTo>
                    <a:cubicBezTo>
                      <a:pt x="483" y="53"/>
                      <a:pt x="404" y="109"/>
                      <a:pt x="340" y="141"/>
                    </a:cubicBezTo>
                    <a:cubicBezTo>
                      <a:pt x="276" y="173"/>
                      <a:pt x="180" y="205"/>
                      <a:pt x="148" y="237"/>
                    </a:cubicBezTo>
                    <a:cubicBezTo>
                      <a:pt x="116" y="269"/>
                      <a:pt x="172" y="317"/>
                      <a:pt x="148" y="333"/>
                    </a:cubicBezTo>
                    <a:cubicBezTo>
                      <a:pt x="124" y="349"/>
                      <a:pt x="4" y="285"/>
                      <a:pt x="4" y="285"/>
                    </a:cubicBezTo>
                    <a:close/>
                  </a:path>
                </a:pathLst>
              </a:custGeom>
              <a:solidFill>
                <a:srgbClr val="000000"/>
              </a:solidFill>
              <a:ln w="9525">
                <a:solidFill>
                  <a:srgbClr val="000000"/>
                </a:solidFill>
                <a:round/>
                <a:headEnd/>
                <a:tailEnd/>
              </a:ln>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441" name="Freeform 272"/>
              <p:cNvSpPr>
                <a:spLocks/>
              </p:cNvSpPr>
              <p:nvPr/>
            </p:nvSpPr>
            <p:spPr bwMode="auto">
              <a:xfrm flipH="1">
                <a:off x="2848" y="1799"/>
                <a:ext cx="766" cy="433"/>
              </a:xfrm>
              <a:custGeom>
                <a:avLst/>
                <a:gdLst>
                  <a:gd name="T0" fmla="*/ 10 w 680"/>
                  <a:gd name="T1" fmla="*/ 285 h 431"/>
                  <a:gd name="T2" fmla="*/ 256 w 680"/>
                  <a:gd name="T3" fmla="*/ 348 h 431"/>
                  <a:gd name="T4" fmla="*/ 209 w 680"/>
                  <a:gd name="T5" fmla="*/ 429 h 431"/>
                  <a:gd name="T6" fmla="*/ 307 w 680"/>
                  <a:gd name="T7" fmla="*/ 333 h 431"/>
                  <a:gd name="T8" fmla="*/ 307 w 680"/>
                  <a:gd name="T9" fmla="*/ 237 h 431"/>
                  <a:gd name="T10" fmla="*/ 605 w 680"/>
                  <a:gd name="T11" fmla="*/ 189 h 431"/>
                  <a:gd name="T12" fmla="*/ 898 w 680"/>
                  <a:gd name="T13" fmla="*/ 63 h 431"/>
                  <a:gd name="T14" fmla="*/ 1005 w 680"/>
                  <a:gd name="T15" fmla="*/ 45 h 431"/>
                  <a:gd name="T16" fmla="*/ 1272 w 680"/>
                  <a:gd name="T17" fmla="*/ 0 h 431"/>
                  <a:gd name="T18" fmla="*/ 1403 w 680"/>
                  <a:gd name="T19" fmla="*/ 45 h 431"/>
                  <a:gd name="T20" fmla="*/ 1321 w 680"/>
                  <a:gd name="T21" fmla="*/ 93 h 431"/>
                  <a:gd name="T22" fmla="*/ 1105 w 680"/>
                  <a:gd name="T23" fmla="*/ 45 h 431"/>
                  <a:gd name="T24" fmla="*/ 706 w 680"/>
                  <a:gd name="T25" fmla="*/ 141 h 431"/>
                  <a:gd name="T26" fmla="*/ 307 w 680"/>
                  <a:gd name="T27" fmla="*/ 237 h 431"/>
                  <a:gd name="T28" fmla="*/ 307 w 680"/>
                  <a:gd name="T29" fmla="*/ 333 h 431"/>
                  <a:gd name="T30" fmla="*/ 10 w 680"/>
                  <a:gd name="T31" fmla="*/ 285 h 4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0"/>
                  <a:gd name="T49" fmla="*/ 0 h 431"/>
                  <a:gd name="T50" fmla="*/ 680 w 680"/>
                  <a:gd name="T51" fmla="*/ 431 h 4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0" h="431">
                    <a:moveTo>
                      <a:pt x="4" y="285"/>
                    </a:moveTo>
                    <a:cubicBezTo>
                      <a:pt x="0" y="287"/>
                      <a:pt x="108" y="324"/>
                      <a:pt x="124" y="348"/>
                    </a:cubicBezTo>
                    <a:cubicBezTo>
                      <a:pt x="140" y="372"/>
                      <a:pt x="96" y="431"/>
                      <a:pt x="100" y="429"/>
                    </a:cubicBezTo>
                    <a:cubicBezTo>
                      <a:pt x="104" y="427"/>
                      <a:pt x="140" y="365"/>
                      <a:pt x="148" y="333"/>
                    </a:cubicBezTo>
                    <a:cubicBezTo>
                      <a:pt x="156" y="301"/>
                      <a:pt x="124" y="261"/>
                      <a:pt x="148" y="237"/>
                    </a:cubicBezTo>
                    <a:cubicBezTo>
                      <a:pt x="172" y="213"/>
                      <a:pt x="245" y="218"/>
                      <a:pt x="292" y="189"/>
                    </a:cubicBezTo>
                    <a:cubicBezTo>
                      <a:pt x="339" y="160"/>
                      <a:pt x="401" y="87"/>
                      <a:pt x="433" y="63"/>
                    </a:cubicBezTo>
                    <a:cubicBezTo>
                      <a:pt x="465" y="39"/>
                      <a:pt x="454" y="55"/>
                      <a:pt x="484" y="45"/>
                    </a:cubicBezTo>
                    <a:cubicBezTo>
                      <a:pt x="514" y="35"/>
                      <a:pt x="581" y="0"/>
                      <a:pt x="613" y="0"/>
                    </a:cubicBezTo>
                    <a:cubicBezTo>
                      <a:pt x="645" y="0"/>
                      <a:pt x="672" y="30"/>
                      <a:pt x="676" y="45"/>
                    </a:cubicBezTo>
                    <a:cubicBezTo>
                      <a:pt x="680" y="60"/>
                      <a:pt x="661" y="93"/>
                      <a:pt x="637" y="93"/>
                    </a:cubicBezTo>
                    <a:cubicBezTo>
                      <a:pt x="613" y="93"/>
                      <a:pt x="581" y="37"/>
                      <a:pt x="532" y="45"/>
                    </a:cubicBezTo>
                    <a:cubicBezTo>
                      <a:pt x="483" y="53"/>
                      <a:pt x="404" y="109"/>
                      <a:pt x="340" y="141"/>
                    </a:cubicBezTo>
                    <a:cubicBezTo>
                      <a:pt x="276" y="173"/>
                      <a:pt x="180" y="205"/>
                      <a:pt x="148" y="237"/>
                    </a:cubicBezTo>
                    <a:cubicBezTo>
                      <a:pt x="116" y="269"/>
                      <a:pt x="172" y="317"/>
                      <a:pt x="148" y="333"/>
                    </a:cubicBezTo>
                    <a:cubicBezTo>
                      <a:pt x="124" y="349"/>
                      <a:pt x="4" y="285"/>
                      <a:pt x="4" y="285"/>
                    </a:cubicBezTo>
                    <a:close/>
                  </a:path>
                </a:pathLst>
              </a:custGeom>
              <a:solidFill>
                <a:srgbClr val="000000"/>
              </a:solidFill>
              <a:ln w="9525">
                <a:solidFill>
                  <a:srgbClr val="000000"/>
                </a:solidFill>
                <a:round/>
                <a:headEnd/>
                <a:tailEnd/>
              </a:ln>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sp>
            <p:nvSpPr>
              <p:cNvPr id="442" name="Freeform 273"/>
              <p:cNvSpPr>
                <a:spLocks/>
              </p:cNvSpPr>
              <p:nvPr/>
            </p:nvSpPr>
            <p:spPr bwMode="auto">
              <a:xfrm>
                <a:off x="1914" y="2367"/>
                <a:ext cx="1609" cy="357"/>
              </a:xfrm>
              <a:custGeom>
                <a:avLst/>
                <a:gdLst>
                  <a:gd name="T0" fmla="*/ 112 w 1600"/>
                  <a:gd name="T1" fmla="*/ 8 h 352"/>
                  <a:gd name="T2" fmla="*/ 16 w 1600"/>
                  <a:gd name="T3" fmla="*/ 56 h 352"/>
                  <a:gd name="T4" fmla="*/ 16 w 1600"/>
                  <a:gd name="T5" fmla="*/ 200 h 352"/>
                  <a:gd name="T6" fmla="*/ 16 w 1600"/>
                  <a:gd name="T7" fmla="*/ 104 h 352"/>
                  <a:gd name="T8" fmla="*/ 64 w 1600"/>
                  <a:gd name="T9" fmla="*/ 104 h 352"/>
                  <a:gd name="T10" fmla="*/ 208 w 1600"/>
                  <a:gd name="T11" fmla="*/ 152 h 352"/>
                  <a:gd name="T12" fmla="*/ 352 w 1600"/>
                  <a:gd name="T13" fmla="*/ 296 h 352"/>
                  <a:gd name="T14" fmla="*/ 592 w 1600"/>
                  <a:gd name="T15" fmla="*/ 200 h 352"/>
                  <a:gd name="T16" fmla="*/ 784 w 1600"/>
                  <a:gd name="T17" fmla="*/ 248 h 352"/>
                  <a:gd name="T18" fmla="*/ 880 w 1600"/>
                  <a:gd name="T19" fmla="*/ 296 h 352"/>
                  <a:gd name="T20" fmla="*/ 1072 w 1600"/>
                  <a:gd name="T21" fmla="*/ 344 h 352"/>
                  <a:gd name="T22" fmla="*/ 1264 w 1600"/>
                  <a:gd name="T23" fmla="*/ 248 h 352"/>
                  <a:gd name="T24" fmla="*/ 1504 w 1600"/>
                  <a:gd name="T25" fmla="*/ 104 h 352"/>
                  <a:gd name="T26" fmla="*/ 1408 w 1600"/>
                  <a:gd name="T27" fmla="*/ 8 h 352"/>
                  <a:gd name="T28" fmla="*/ 1552 w 1600"/>
                  <a:gd name="T29" fmla="*/ 56 h 352"/>
                  <a:gd name="T30" fmla="*/ 1600 w 1600"/>
                  <a:gd name="T31" fmla="*/ 248 h 352"/>
                  <a:gd name="T32" fmla="*/ 1552 w 1600"/>
                  <a:gd name="T33" fmla="*/ 152 h 352"/>
                  <a:gd name="T34" fmla="*/ 1504 w 1600"/>
                  <a:gd name="T35" fmla="*/ 104 h 352"/>
                  <a:gd name="T36" fmla="*/ 1408 w 1600"/>
                  <a:gd name="T37" fmla="*/ 200 h 352"/>
                  <a:gd name="T38" fmla="*/ 1216 w 1600"/>
                  <a:gd name="T39" fmla="*/ 296 h 352"/>
                  <a:gd name="T40" fmla="*/ 1072 w 1600"/>
                  <a:gd name="T41" fmla="*/ 296 h 352"/>
                  <a:gd name="T42" fmla="*/ 928 w 1600"/>
                  <a:gd name="T43" fmla="*/ 296 h 352"/>
                  <a:gd name="T44" fmla="*/ 784 w 1600"/>
                  <a:gd name="T45" fmla="*/ 296 h 352"/>
                  <a:gd name="T46" fmla="*/ 640 w 1600"/>
                  <a:gd name="T47" fmla="*/ 248 h 352"/>
                  <a:gd name="T48" fmla="*/ 496 w 1600"/>
                  <a:gd name="T49" fmla="*/ 248 h 352"/>
                  <a:gd name="T50" fmla="*/ 400 w 1600"/>
                  <a:gd name="T51" fmla="*/ 296 h 352"/>
                  <a:gd name="T52" fmla="*/ 256 w 1600"/>
                  <a:gd name="T53" fmla="*/ 200 h 352"/>
                  <a:gd name="T54" fmla="*/ 160 w 1600"/>
                  <a:gd name="T55" fmla="*/ 104 h 352"/>
                  <a:gd name="T56" fmla="*/ 64 w 1600"/>
                  <a:gd name="T57" fmla="*/ 56 h 352"/>
                  <a:gd name="T58" fmla="*/ 112 w 1600"/>
                  <a:gd name="T59" fmla="*/ 8 h 3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00"/>
                  <a:gd name="T91" fmla="*/ 0 h 352"/>
                  <a:gd name="T92" fmla="*/ 1600 w 1600"/>
                  <a:gd name="T93" fmla="*/ 352 h 3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00" h="352">
                    <a:moveTo>
                      <a:pt x="112" y="8"/>
                    </a:moveTo>
                    <a:cubicBezTo>
                      <a:pt x="104" y="8"/>
                      <a:pt x="32" y="24"/>
                      <a:pt x="16" y="56"/>
                    </a:cubicBezTo>
                    <a:cubicBezTo>
                      <a:pt x="0" y="88"/>
                      <a:pt x="16" y="192"/>
                      <a:pt x="16" y="200"/>
                    </a:cubicBezTo>
                    <a:cubicBezTo>
                      <a:pt x="16" y="208"/>
                      <a:pt x="8" y="120"/>
                      <a:pt x="16" y="104"/>
                    </a:cubicBezTo>
                    <a:cubicBezTo>
                      <a:pt x="24" y="88"/>
                      <a:pt x="32" y="96"/>
                      <a:pt x="64" y="104"/>
                    </a:cubicBezTo>
                    <a:cubicBezTo>
                      <a:pt x="96" y="112"/>
                      <a:pt x="160" y="120"/>
                      <a:pt x="208" y="152"/>
                    </a:cubicBezTo>
                    <a:cubicBezTo>
                      <a:pt x="256" y="184"/>
                      <a:pt x="288" y="288"/>
                      <a:pt x="352" y="296"/>
                    </a:cubicBezTo>
                    <a:cubicBezTo>
                      <a:pt x="416" y="304"/>
                      <a:pt x="520" y="208"/>
                      <a:pt x="592" y="200"/>
                    </a:cubicBezTo>
                    <a:cubicBezTo>
                      <a:pt x="664" y="192"/>
                      <a:pt x="736" y="232"/>
                      <a:pt x="784" y="248"/>
                    </a:cubicBezTo>
                    <a:cubicBezTo>
                      <a:pt x="832" y="264"/>
                      <a:pt x="832" y="280"/>
                      <a:pt x="880" y="296"/>
                    </a:cubicBezTo>
                    <a:cubicBezTo>
                      <a:pt x="928" y="312"/>
                      <a:pt x="1008" y="352"/>
                      <a:pt x="1072" y="344"/>
                    </a:cubicBezTo>
                    <a:cubicBezTo>
                      <a:pt x="1136" y="336"/>
                      <a:pt x="1192" y="288"/>
                      <a:pt x="1264" y="248"/>
                    </a:cubicBezTo>
                    <a:cubicBezTo>
                      <a:pt x="1336" y="208"/>
                      <a:pt x="1480" y="144"/>
                      <a:pt x="1504" y="104"/>
                    </a:cubicBezTo>
                    <a:cubicBezTo>
                      <a:pt x="1528" y="64"/>
                      <a:pt x="1400" y="16"/>
                      <a:pt x="1408" y="8"/>
                    </a:cubicBezTo>
                    <a:cubicBezTo>
                      <a:pt x="1416" y="0"/>
                      <a:pt x="1520" y="16"/>
                      <a:pt x="1552" y="56"/>
                    </a:cubicBezTo>
                    <a:cubicBezTo>
                      <a:pt x="1584" y="96"/>
                      <a:pt x="1600" y="232"/>
                      <a:pt x="1600" y="248"/>
                    </a:cubicBezTo>
                    <a:cubicBezTo>
                      <a:pt x="1600" y="264"/>
                      <a:pt x="1568" y="176"/>
                      <a:pt x="1552" y="152"/>
                    </a:cubicBezTo>
                    <a:cubicBezTo>
                      <a:pt x="1536" y="128"/>
                      <a:pt x="1528" y="96"/>
                      <a:pt x="1504" y="104"/>
                    </a:cubicBezTo>
                    <a:cubicBezTo>
                      <a:pt x="1480" y="112"/>
                      <a:pt x="1456" y="168"/>
                      <a:pt x="1408" y="200"/>
                    </a:cubicBezTo>
                    <a:cubicBezTo>
                      <a:pt x="1360" y="232"/>
                      <a:pt x="1272" y="280"/>
                      <a:pt x="1216" y="296"/>
                    </a:cubicBezTo>
                    <a:cubicBezTo>
                      <a:pt x="1160" y="312"/>
                      <a:pt x="1120" y="296"/>
                      <a:pt x="1072" y="296"/>
                    </a:cubicBezTo>
                    <a:cubicBezTo>
                      <a:pt x="1024" y="296"/>
                      <a:pt x="976" y="296"/>
                      <a:pt x="928" y="296"/>
                    </a:cubicBezTo>
                    <a:cubicBezTo>
                      <a:pt x="880" y="296"/>
                      <a:pt x="832" y="304"/>
                      <a:pt x="784" y="296"/>
                    </a:cubicBezTo>
                    <a:cubicBezTo>
                      <a:pt x="736" y="288"/>
                      <a:pt x="688" y="256"/>
                      <a:pt x="640" y="248"/>
                    </a:cubicBezTo>
                    <a:cubicBezTo>
                      <a:pt x="592" y="240"/>
                      <a:pt x="536" y="240"/>
                      <a:pt x="496" y="248"/>
                    </a:cubicBezTo>
                    <a:cubicBezTo>
                      <a:pt x="456" y="256"/>
                      <a:pt x="440" y="304"/>
                      <a:pt x="400" y="296"/>
                    </a:cubicBezTo>
                    <a:cubicBezTo>
                      <a:pt x="360" y="288"/>
                      <a:pt x="296" y="232"/>
                      <a:pt x="256" y="200"/>
                    </a:cubicBezTo>
                    <a:cubicBezTo>
                      <a:pt x="216" y="168"/>
                      <a:pt x="192" y="128"/>
                      <a:pt x="160" y="104"/>
                    </a:cubicBezTo>
                    <a:cubicBezTo>
                      <a:pt x="128" y="80"/>
                      <a:pt x="72" y="72"/>
                      <a:pt x="64" y="56"/>
                    </a:cubicBezTo>
                    <a:cubicBezTo>
                      <a:pt x="56" y="40"/>
                      <a:pt x="120" y="8"/>
                      <a:pt x="112" y="8"/>
                    </a:cubicBezTo>
                    <a:close/>
                  </a:path>
                </a:pathLst>
              </a:custGeom>
              <a:solidFill>
                <a:srgbClr val="FF3300"/>
              </a:solidFill>
              <a:ln w="9525">
                <a:solidFill>
                  <a:srgbClr val="000000"/>
                </a:solidFill>
                <a:round/>
                <a:headEnd/>
                <a:tailEnd/>
              </a:ln>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grpSp>
        <p:sp>
          <p:nvSpPr>
            <p:cNvPr id="434" name="Freeform 274"/>
            <p:cNvSpPr>
              <a:spLocks/>
            </p:cNvSpPr>
            <p:nvPr/>
          </p:nvSpPr>
          <p:spPr bwMode="auto">
            <a:xfrm>
              <a:off x="1392" y="988"/>
              <a:ext cx="2766" cy="1685"/>
            </a:xfrm>
            <a:custGeom>
              <a:avLst/>
              <a:gdLst>
                <a:gd name="T0" fmla="*/ 1301 w 2766"/>
                <a:gd name="T1" fmla="*/ 125 h 1667"/>
                <a:gd name="T2" fmla="*/ 1209 w 2766"/>
                <a:gd name="T3" fmla="*/ 48 h 1667"/>
                <a:gd name="T4" fmla="*/ 1061 w 2766"/>
                <a:gd name="T5" fmla="*/ 0 h 1667"/>
                <a:gd name="T6" fmla="*/ 987 w 2766"/>
                <a:gd name="T7" fmla="*/ 48 h 1667"/>
                <a:gd name="T8" fmla="*/ 987 w 2766"/>
                <a:gd name="T9" fmla="*/ 144 h 1667"/>
                <a:gd name="T10" fmla="*/ 913 w 2766"/>
                <a:gd name="T11" fmla="*/ 192 h 1667"/>
                <a:gd name="T12" fmla="*/ 802 w 2766"/>
                <a:gd name="T13" fmla="*/ 192 h 1667"/>
                <a:gd name="T14" fmla="*/ 654 w 2766"/>
                <a:gd name="T15" fmla="*/ 240 h 1667"/>
                <a:gd name="T16" fmla="*/ 654 w 2766"/>
                <a:gd name="T17" fmla="*/ 336 h 1667"/>
                <a:gd name="T18" fmla="*/ 691 w 2766"/>
                <a:gd name="T19" fmla="*/ 432 h 1667"/>
                <a:gd name="T20" fmla="*/ 654 w 2766"/>
                <a:gd name="T21" fmla="*/ 576 h 1667"/>
                <a:gd name="T22" fmla="*/ 580 w 2766"/>
                <a:gd name="T23" fmla="*/ 768 h 1667"/>
                <a:gd name="T24" fmla="*/ 469 w 2766"/>
                <a:gd name="T25" fmla="*/ 816 h 1667"/>
                <a:gd name="T26" fmla="*/ 358 w 2766"/>
                <a:gd name="T27" fmla="*/ 816 h 1667"/>
                <a:gd name="T28" fmla="*/ 284 w 2766"/>
                <a:gd name="T29" fmla="*/ 816 h 1667"/>
                <a:gd name="T30" fmla="*/ 247 w 2766"/>
                <a:gd name="T31" fmla="*/ 768 h 1667"/>
                <a:gd name="T32" fmla="*/ 266 w 2766"/>
                <a:gd name="T33" fmla="*/ 662 h 1667"/>
                <a:gd name="T34" fmla="*/ 233 w 2766"/>
                <a:gd name="T35" fmla="*/ 623 h 1667"/>
                <a:gd name="T36" fmla="*/ 130 w 2766"/>
                <a:gd name="T37" fmla="*/ 694 h 1667"/>
                <a:gd name="T38" fmla="*/ 46 w 2766"/>
                <a:gd name="T39" fmla="*/ 811 h 1667"/>
                <a:gd name="T40" fmla="*/ 169 w 2766"/>
                <a:gd name="T41" fmla="*/ 992 h 1667"/>
                <a:gd name="T42" fmla="*/ 279 w 2766"/>
                <a:gd name="T43" fmla="*/ 1069 h 1667"/>
                <a:gd name="T44" fmla="*/ 240 w 2766"/>
                <a:gd name="T45" fmla="*/ 1192 h 1667"/>
                <a:gd name="T46" fmla="*/ 110 w 2766"/>
                <a:gd name="T47" fmla="*/ 1225 h 1667"/>
                <a:gd name="T48" fmla="*/ 13 w 2766"/>
                <a:gd name="T49" fmla="*/ 1231 h 1667"/>
                <a:gd name="T50" fmla="*/ 33 w 2766"/>
                <a:gd name="T51" fmla="*/ 1419 h 1667"/>
                <a:gd name="T52" fmla="*/ 100 w 2766"/>
                <a:gd name="T53" fmla="*/ 1632 h 1667"/>
                <a:gd name="T54" fmla="*/ 247 w 2766"/>
                <a:gd name="T55" fmla="*/ 1632 h 1667"/>
                <a:gd name="T56" fmla="*/ 358 w 2766"/>
                <a:gd name="T57" fmla="*/ 1536 h 1667"/>
                <a:gd name="T58" fmla="*/ 506 w 2766"/>
                <a:gd name="T59" fmla="*/ 1440 h 1667"/>
                <a:gd name="T60" fmla="*/ 654 w 2766"/>
                <a:gd name="T61" fmla="*/ 1056 h 1667"/>
                <a:gd name="T62" fmla="*/ 758 w 2766"/>
                <a:gd name="T63" fmla="*/ 856 h 1667"/>
                <a:gd name="T64" fmla="*/ 1101 w 2766"/>
                <a:gd name="T65" fmla="*/ 616 h 1667"/>
                <a:gd name="T66" fmla="*/ 1246 w 2766"/>
                <a:gd name="T67" fmla="*/ 528 h 1667"/>
                <a:gd name="T68" fmla="*/ 1340 w 2766"/>
                <a:gd name="T69" fmla="*/ 383 h 1667"/>
                <a:gd name="T70" fmla="*/ 1424 w 2766"/>
                <a:gd name="T71" fmla="*/ 371 h 1667"/>
                <a:gd name="T72" fmla="*/ 1554 w 2766"/>
                <a:gd name="T73" fmla="*/ 655 h 1667"/>
                <a:gd name="T74" fmla="*/ 1800 w 2766"/>
                <a:gd name="T75" fmla="*/ 720 h 1667"/>
                <a:gd name="T76" fmla="*/ 1897 w 2766"/>
                <a:gd name="T77" fmla="*/ 791 h 1667"/>
                <a:gd name="T78" fmla="*/ 1974 w 2766"/>
                <a:gd name="T79" fmla="*/ 798 h 1667"/>
                <a:gd name="T80" fmla="*/ 2097 w 2766"/>
                <a:gd name="T81" fmla="*/ 1069 h 1667"/>
                <a:gd name="T82" fmla="*/ 2133 w 2766"/>
                <a:gd name="T83" fmla="*/ 1248 h 1667"/>
                <a:gd name="T84" fmla="*/ 2207 w 2766"/>
                <a:gd name="T85" fmla="*/ 1344 h 1667"/>
                <a:gd name="T86" fmla="*/ 2429 w 2766"/>
                <a:gd name="T87" fmla="*/ 1392 h 1667"/>
                <a:gd name="T88" fmla="*/ 2650 w 2766"/>
                <a:gd name="T89" fmla="*/ 1392 h 1667"/>
                <a:gd name="T90" fmla="*/ 2757 w 2766"/>
                <a:gd name="T91" fmla="*/ 1186 h 1667"/>
                <a:gd name="T92" fmla="*/ 2706 w 2766"/>
                <a:gd name="T93" fmla="*/ 947 h 1667"/>
                <a:gd name="T94" fmla="*/ 2667 w 2766"/>
                <a:gd name="T95" fmla="*/ 992 h 1667"/>
                <a:gd name="T96" fmla="*/ 2531 w 2766"/>
                <a:gd name="T97" fmla="*/ 1024 h 1667"/>
                <a:gd name="T98" fmla="*/ 2395 w 2766"/>
                <a:gd name="T99" fmla="*/ 888 h 1667"/>
                <a:gd name="T100" fmla="*/ 2337 w 2766"/>
                <a:gd name="T101" fmla="*/ 597 h 1667"/>
                <a:gd name="T102" fmla="*/ 2136 w 2766"/>
                <a:gd name="T103" fmla="*/ 571 h 1667"/>
                <a:gd name="T104" fmla="*/ 2045 w 2766"/>
                <a:gd name="T105" fmla="*/ 493 h 1667"/>
                <a:gd name="T106" fmla="*/ 1948 w 2766"/>
                <a:gd name="T107" fmla="*/ 336 h 1667"/>
                <a:gd name="T108" fmla="*/ 1837 w 2766"/>
                <a:gd name="T109" fmla="*/ 144 h 1667"/>
                <a:gd name="T110" fmla="*/ 1554 w 2766"/>
                <a:gd name="T111" fmla="*/ 28 h 1667"/>
                <a:gd name="T112" fmla="*/ 1308 w 2766"/>
                <a:gd name="T113" fmla="*/ 138 h 16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66"/>
                <a:gd name="T172" fmla="*/ 0 h 1667"/>
                <a:gd name="T173" fmla="*/ 2766 w 2766"/>
                <a:gd name="T174" fmla="*/ 1667 h 16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66" h="1667">
                  <a:moveTo>
                    <a:pt x="1301" y="125"/>
                  </a:moveTo>
                  <a:cubicBezTo>
                    <a:pt x="1286" y="112"/>
                    <a:pt x="1249" y="69"/>
                    <a:pt x="1209" y="48"/>
                  </a:cubicBezTo>
                  <a:cubicBezTo>
                    <a:pt x="1169" y="27"/>
                    <a:pt x="1098" y="0"/>
                    <a:pt x="1061" y="0"/>
                  </a:cubicBezTo>
                  <a:cubicBezTo>
                    <a:pt x="1024" y="0"/>
                    <a:pt x="999" y="24"/>
                    <a:pt x="987" y="48"/>
                  </a:cubicBezTo>
                  <a:cubicBezTo>
                    <a:pt x="974" y="72"/>
                    <a:pt x="999" y="120"/>
                    <a:pt x="987" y="144"/>
                  </a:cubicBezTo>
                  <a:cubicBezTo>
                    <a:pt x="974" y="168"/>
                    <a:pt x="944" y="184"/>
                    <a:pt x="913" y="192"/>
                  </a:cubicBezTo>
                  <a:cubicBezTo>
                    <a:pt x="882" y="200"/>
                    <a:pt x="845" y="184"/>
                    <a:pt x="802" y="192"/>
                  </a:cubicBezTo>
                  <a:cubicBezTo>
                    <a:pt x="759" y="200"/>
                    <a:pt x="679" y="216"/>
                    <a:pt x="654" y="240"/>
                  </a:cubicBezTo>
                  <a:cubicBezTo>
                    <a:pt x="629" y="264"/>
                    <a:pt x="648" y="304"/>
                    <a:pt x="654" y="336"/>
                  </a:cubicBezTo>
                  <a:cubicBezTo>
                    <a:pt x="660" y="368"/>
                    <a:pt x="691" y="392"/>
                    <a:pt x="691" y="432"/>
                  </a:cubicBezTo>
                  <a:cubicBezTo>
                    <a:pt x="691" y="472"/>
                    <a:pt x="673" y="520"/>
                    <a:pt x="654" y="576"/>
                  </a:cubicBezTo>
                  <a:cubicBezTo>
                    <a:pt x="636" y="632"/>
                    <a:pt x="611" y="728"/>
                    <a:pt x="580" y="768"/>
                  </a:cubicBezTo>
                  <a:cubicBezTo>
                    <a:pt x="549" y="808"/>
                    <a:pt x="506" y="808"/>
                    <a:pt x="469" y="816"/>
                  </a:cubicBezTo>
                  <a:cubicBezTo>
                    <a:pt x="432" y="824"/>
                    <a:pt x="389" y="816"/>
                    <a:pt x="358" y="816"/>
                  </a:cubicBezTo>
                  <a:cubicBezTo>
                    <a:pt x="327" y="816"/>
                    <a:pt x="303" y="824"/>
                    <a:pt x="284" y="816"/>
                  </a:cubicBezTo>
                  <a:cubicBezTo>
                    <a:pt x="266" y="808"/>
                    <a:pt x="250" y="794"/>
                    <a:pt x="247" y="768"/>
                  </a:cubicBezTo>
                  <a:cubicBezTo>
                    <a:pt x="244" y="742"/>
                    <a:pt x="268" y="686"/>
                    <a:pt x="266" y="662"/>
                  </a:cubicBezTo>
                  <a:cubicBezTo>
                    <a:pt x="264" y="638"/>
                    <a:pt x="256" y="618"/>
                    <a:pt x="233" y="623"/>
                  </a:cubicBezTo>
                  <a:cubicBezTo>
                    <a:pt x="210" y="628"/>
                    <a:pt x="161" y="663"/>
                    <a:pt x="130" y="694"/>
                  </a:cubicBezTo>
                  <a:cubicBezTo>
                    <a:pt x="99" y="725"/>
                    <a:pt x="39" y="761"/>
                    <a:pt x="46" y="811"/>
                  </a:cubicBezTo>
                  <a:cubicBezTo>
                    <a:pt x="53" y="861"/>
                    <a:pt x="130" y="949"/>
                    <a:pt x="169" y="992"/>
                  </a:cubicBezTo>
                  <a:cubicBezTo>
                    <a:pt x="208" y="1035"/>
                    <a:pt x="267" y="1036"/>
                    <a:pt x="279" y="1069"/>
                  </a:cubicBezTo>
                  <a:cubicBezTo>
                    <a:pt x="291" y="1102"/>
                    <a:pt x="268" y="1166"/>
                    <a:pt x="240" y="1192"/>
                  </a:cubicBezTo>
                  <a:cubicBezTo>
                    <a:pt x="212" y="1218"/>
                    <a:pt x="148" y="1219"/>
                    <a:pt x="110" y="1225"/>
                  </a:cubicBezTo>
                  <a:cubicBezTo>
                    <a:pt x="72" y="1231"/>
                    <a:pt x="26" y="1199"/>
                    <a:pt x="13" y="1231"/>
                  </a:cubicBezTo>
                  <a:cubicBezTo>
                    <a:pt x="0" y="1263"/>
                    <a:pt x="19" y="1352"/>
                    <a:pt x="33" y="1419"/>
                  </a:cubicBezTo>
                  <a:cubicBezTo>
                    <a:pt x="47" y="1486"/>
                    <a:pt x="64" y="1597"/>
                    <a:pt x="100" y="1632"/>
                  </a:cubicBezTo>
                  <a:cubicBezTo>
                    <a:pt x="136" y="1667"/>
                    <a:pt x="204" y="1648"/>
                    <a:pt x="247" y="1632"/>
                  </a:cubicBezTo>
                  <a:cubicBezTo>
                    <a:pt x="291" y="1616"/>
                    <a:pt x="315" y="1568"/>
                    <a:pt x="358" y="1536"/>
                  </a:cubicBezTo>
                  <a:cubicBezTo>
                    <a:pt x="401" y="1504"/>
                    <a:pt x="457" y="1520"/>
                    <a:pt x="506" y="1440"/>
                  </a:cubicBezTo>
                  <a:cubicBezTo>
                    <a:pt x="555" y="1360"/>
                    <a:pt x="612" y="1153"/>
                    <a:pt x="654" y="1056"/>
                  </a:cubicBezTo>
                  <a:cubicBezTo>
                    <a:pt x="696" y="959"/>
                    <a:pt x="683" y="929"/>
                    <a:pt x="758" y="856"/>
                  </a:cubicBezTo>
                  <a:cubicBezTo>
                    <a:pt x="833" y="783"/>
                    <a:pt x="1020" y="671"/>
                    <a:pt x="1101" y="616"/>
                  </a:cubicBezTo>
                  <a:cubicBezTo>
                    <a:pt x="1182" y="561"/>
                    <a:pt x="1206" y="567"/>
                    <a:pt x="1246" y="528"/>
                  </a:cubicBezTo>
                  <a:cubicBezTo>
                    <a:pt x="1286" y="489"/>
                    <a:pt x="1310" y="409"/>
                    <a:pt x="1340" y="383"/>
                  </a:cubicBezTo>
                  <a:cubicBezTo>
                    <a:pt x="1370" y="357"/>
                    <a:pt x="1388" y="326"/>
                    <a:pt x="1424" y="371"/>
                  </a:cubicBezTo>
                  <a:cubicBezTo>
                    <a:pt x="1460" y="416"/>
                    <a:pt x="1491" y="597"/>
                    <a:pt x="1554" y="655"/>
                  </a:cubicBezTo>
                  <a:cubicBezTo>
                    <a:pt x="1617" y="713"/>
                    <a:pt x="1743" y="697"/>
                    <a:pt x="1800" y="720"/>
                  </a:cubicBezTo>
                  <a:cubicBezTo>
                    <a:pt x="1857" y="743"/>
                    <a:pt x="1868" y="778"/>
                    <a:pt x="1897" y="791"/>
                  </a:cubicBezTo>
                  <a:cubicBezTo>
                    <a:pt x="1926" y="804"/>
                    <a:pt x="1941" y="752"/>
                    <a:pt x="1974" y="798"/>
                  </a:cubicBezTo>
                  <a:cubicBezTo>
                    <a:pt x="2007" y="844"/>
                    <a:pt x="2071" y="994"/>
                    <a:pt x="2097" y="1069"/>
                  </a:cubicBezTo>
                  <a:cubicBezTo>
                    <a:pt x="2123" y="1144"/>
                    <a:pt x="2115" y="1202"/>
                    <a:pt x="2133" y="1248"/>
                  </a:cubicBezTo>
                  <a:cubicBezTo>
                    <a:pt x="2151" y="1294"/>
                    <a:pt x="2157" y="1320"/>
                    <a:pt x="2207" y="1344"/>
                  </a:cubicBezTo>
                  <a:cubicBezTo>
                    <a:pt x="2256" y="1368"/>
                    <a:pt x="2355" y="1384"/>
                    <a:pt x="2429" y="1392"/>
                  </a:cubicBezTo>
                  <a:cubicBezTo>
                    <a:pt x="2503" y="1400"/>
                    <a:pt x="2595" y="1426"/>
                    <a:pt x="2650" y="1392"/>
                  </a:cubicBezTo>
                  <a:cubicBezTo>
                    <a:pt x="2705" y="1358"/>
                    <a:pt x="2748" y="1260"/>
                    <a:pt x="2757" y="1186"/>
                  </a:cubicBezTo>
                  <a:cubicBezTo>
                    <a:pt x="2766" y="1112"/>
                    <a:pt x="2721" y="979"/>
                    <a:pt x="2706" y="947"/>
                  </a:cubicBezTo>
                  <a:cubicBezTo>
                    <a:pt x="2691" y="915"/>
                    <a:pt x="2696" y="979"/>
                    <a:pt x="2667" y="992"/>
                  </a:cubicBezTo>
                  <a:cubicBezTo>
                    <a:pt x="2638" y="1005"/>
                    <a:pt x="2576" y="1041"/>
                    <a:pt x="2531" y="1024"/>
                  </a:cubicBezTo>
                  <a:cubicBezTo>
                    <a:pt x="2486" y="1007"/>
                    <a:pt x="2427" y="959"/>
                    <a:pt x="2395" y="888"/>
                  </a:cubicBezTo>
                  <a:cubicBezTo>
                    <a:pt x="2363" y="817"/>
                    <a:pt x="2380" y="650"/>
                    <a:pt x="2337" y="597"/>
                  </a:cubicBezTo>
                  <a:cubicBezTo>
                    <a:pt x="2294" y="544"/>
                    <a:pt x="2185" y="588"/>
                    <a:pt x="2136" y="571"/>
                  </a:cubicBezTo>
                  <a:cubicBezTo>
                    <a:pt x="2087" y="554"/>
                    <a:pt x="2076" y="532"/>
                    <a:pt x="2045" y="493"/>
                  </a:cubicBezTo>
                  <a:cubicBezTo>
                    <a:pt x="2014" y="454"/>
                    <a:pt x="1983" y="394"/>
                    <a:pt x="1948" y="336"/>
                  </a:cubicBezTo>
                  <a:cubicBezTo>
                    <a:pt x="1913" y="278"/>
                    <a:pt x="1903" y="195"/>
                    <a:pt x="1837" y="144"/>
                  </a:cubicBezTo>
                  <a:cubicBezTo>
                    <a:pt x="1771" y="93"/>
                    <a:pt x="1642" y="29"/>
                    <a:pt x="1554" y="28"/>
                  </a:cubicBezTo>
                  <a:cubicBezTo>
                    <a:pt x="1466" y="27"/>
                    <a:pt x="1359" y="115"/>
                    <a:pt x="1308" y="138"/>
                  </a:cubicBezTo>
                </a:path>
              </a:pathLst>
            </a:custGeom>
            <a:gradFill rotWithShape="0">
              <a:gsLst>
                <a:gs pos="0">
                  <a:srgbClr val="CC9900"/>
                </a:gs>
                <a:gs pos="100000">
                  <a:srgbClr val="663300"/>
                </a:gs>
              </a:gsLst>
              <a:lin ang="5400000" scaled="1"/>
            </a:gradFill>
            <a:ln w="12700" cap="flat" cmpd="sng">
              <a:solidFill>
                <a:srgbClr val="333333"/>
              </a:solidFill>
              <a:prstDash val="solid"/>
              <a:round/>
              <a:headEnd type="none" w="med" len="med"/>
              <a:tailEnd type="none" w="med" len="med"/>
            </a:ln>
          </p:spPr>
          <p:txBody>
            <a:bodyPr/>
            <a:lstStyle/>
            <a:p>
              <a:pPr eaLnBrk="1" fontAlgn="auto" hangingPunct="1">
                <a:spcBef>
                  <a:spcPts val="0"/>
                </a:spcBef>
                <a:spcAft>
                  <a:spcPts val="0"/>
                </a:spcAft>
                <a:defRPr/>
              </a:pPr>
              <a:endParaRPr lang="en-US" sz="1800" kern="0">
                <a:solidFill>
                  <a:srgbClr val="000000"/>
                </a:solidFill>
                <a:cs typeface="Times New Roman" pitchFamily="18" charset="0"/>
              </a:endParaRPr>
            </a:p>
          </p:txBody>
        </p:sp>
      </p:grpSp>
      <p:sp>
        <p:nvSpPr>
          <p:cNvPr id="19464" name="Rectangle 106"/>
          <p:cNvSpPr>
            <a:spLocks noChangeArrowheads="1"/>
          </p:cNvSpPr>
          <p:nvPr/>
        </p:nvSpPr>
        <p:spPr bwMode="auto">
          <a:xfrm>
            <a:off x="6365875" y="990600"/>
            <a:ext cx="2676525"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itchFamily="18" charset="0"/>
              </a:defRPr>
            </a:lvl1pPr>
            <a:lvl2pPr marL="1144588" indent="-457200">
              <a:spcBef>
                <a:spcPct val="20000"/>
              </a:spcBef>
              <a:buChar char="–"/>
              <a:defRPr sz="2800">
                <a:solidFill>
                  <a:schemeClr val="tx1"/>
                </a:solidFill>
                <a:latin typeface="Times New Roman" pitchFamily="18" charset="0"/>
              </a:defRPr>
            </a:lvl2pPr>
            <a:lvl3pPr marL="1639888" indent="-381000">
              <a:spcBef>
                <a:spcPct val="20000"/>
              </a:spcBef>
              <a:buChar char="•"/>
              <a:defRPr sz="2400">
                <a:solidFill>
                  <a:schemeClr val="tx1"/>
                </a:solidFill>
                <a:latin typeface="Times New Roman" pitchFamily="18" charset="0"/>
              </a:defRPr>
            </a:lvl3pPr>
            <a:lvl4pPr marL="2097088" indent="-342900">
              <a:spcBef>
                <a:spcPct val="20000"/>
              </a:spcBef>
              <a:buChar char="–"/>
              <a:defRPr sz="2000">
                <a:solidFill>
                  <a:schemeClr val="tx1"/>
                </a:solidFill>
                <a:latin typeface="Times New Roman" pitchFamily="18" charset="0"/>
              </a:defRPr>
            </a:lvl4pPr>
            <a:lvl5pPr marL="2554288" indent="-342900">
              <a:spcBef>
                <a:spcPct val="20000"/>
              </a:spcBef>
              <a:buChar char="»"/>
              <a:defRPr sz="2000">
                <a:solidFill>
                  <a:schemeClr val="tx1"/>
                </a:solidFill>
                <a:latin typeface="Times New Roman" pitchFamily="18" charset="0"/>
              </a:defRPr>
            </a:lvl5pPr>
            <a:lvl6pPr marL="3011488" indent="-342900" eaLnBrk="0" fontAlgn="base" hangingPunct="0">
              <a:spcBef>
                <a:spcPct val="20000"/>
              </a:spcBef>
              <a:spcAft>
                <a:spcPct val="0"/>
              </a:spcAft>
              <a:buChar char="»"/>
              <a:defRPr sz="2000">
                <a:solidFill>
                  <a:schemeClr val="tx1"/>
                </a:solidFill>
                <a:latin typeface="Times New Roman" pitchFamily="18" charset="0"/>
              </a:defRPr>
            </a:lvl6pPr>
            <a:lvl7pPr marL="3468688" indent="-342900" eaLnBrk="0" fontAlgn="base" hangingPunct="0">
              <a:spcBef>
                <a:spcPct val="20000"/>
              </a:spcBef>
              <a:spcAft>
                <a:spcPct val="0"/>
              </a:spcAft>
              <a:buChar char="»"/>
              <a:defRPr sz="2000">
                <a:solidFill>
                  <a:schemeClr val="tx1"/>
                </a:solidFill>
                <a:latin typeface="Times New Roman" pitchFamily="18" charset="0"/>
              </a:defRPr>
            </a:lvl7pPr>
            <a:lvl8pPr marL="3925888" indent="-342900" eaLnBrk="0" fontAlgn="base" hangingPunct="0">
              <a:spcBef>
                <a:spcPct val="20000"/>
              </a:spcBef>
              <a:spcAft>
                <a:spcPct val="0"/>
              </a:spcAft>
              <a:buChar char="»"/>
              <a:defRPr sz="2000">
                <a:solidFill>
                  <a:schemeClr val="tx1"/>
                </a:solidFill>
                <a:latin typeface="Times New Roman" pitchFamily="18" charset="0"/>
              </a:defRPr>
            </a:lvl8pPr>
            <a:lvl9pPr marL="4383088" indent="-3429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buClr>
                <a:srgbClr val="CC0000"/>
              </a:buClr>
              <a:buFontTx/>
              <a:buNone/>
            </a:pPr>
            <a:r>
              <a:rPr lang="en-US" altLang="en-US" sz="1800">
                <a:latin typeface="Comic Sans MS" pitchFamily="66" charset="0"/>
              </a:rPr>
              <a:t>Eyes</a:t>
            </a:r>
          </a:p>
          <a:p>
            <a:pPr eaLnBrk="1" hangingPunct="1">
              <a:buClr>
                <a:srgbClr val="CC0000"/>
              </a:buClr>
              <a:buFontTx/>
              <a:buNone/>
            </a:pPr>
            <a:r>
              <a:rPr lang="en-US" altLang="en-US" sz="1800">
                <a:latin typeface="Comic Sans MS" pitchFamily="66" charset="0"/>
              </a:rPr>
              <a:t>Head</a:t>
            </a:r>
          </a:p>
          <a:p>
            <a:pPr eaLnBrk="1" hangingPunct="1">
              <a:buClr>
                <a:srgbClr val="CC0000"/>
              </a:buClr>
              <a:buFontTx/>
              <a:buNone/>
            </a:pPr>
            <a:r>
              <a:rPr lang="en-US" altLang="en-US" sz="1800">
                <a:latin typeface="Comic Sans MS" pitchFamily="66" charset="0"/>
              </a:rPr>
              <a:t>Nose</a:t>
            </a:r>
          </a:p>
          <a:p>
            <a:pPr eaLnBrk="1" hangingPunct="1">
              <a:buClr>
                <a:srgbClr val="CC0000"/>
              </a:buClr>
              <a:buFontTx/>
              <a:buNone/>
            </a:pPr>
            <a:r>
              <a:rPr lang="en-US" altLang="en-US" sz="1800">
                <a:latin typeface="Comic Sans MS" pitchFamily="66" charset="0"/>
              </a:rPr>
              <a:t>Mouth</a:t>
            </a:r>
          </a:p>
          <a:p>
            <a:pPr eaLnBrk="1" hangingPunct="1">
              <a:buClr>
                <a:srgbClr val="CC0000"/>
              </a:buClr>
              <a:buFontTx/>
              <a:buNone/>
            </a:pPr>
            <a:r>
              <a:rPr lang="en-US" altLang="en-US" sz="1800">
                <a:latin typeface="Comic Sans MS" pitchFamily="66" charset="0"/>
              </a:rPr>
              <a:t>Hair</a:t>
            </a:r>
          </a:p>
          <a:p>
            <a:pPr eaLnBrk="1" hangingPunct="1">
              <a:buClr>
                <a:srgbClr val="CC0000"/>
              </a:buClr>
              <a:buFontTx/>
              <a:buNone/>
            </a:pPr>
            <a:endParaRPr lang="en-US" altLang="en-US" sz="1800">
              <a:latin typeface="Comic Sans MS" pitchFamily="66" charset="0"/>
            </a:endParaRPr>
          </a:p>
          <a:p>
            <a:pPr eaLnBrk="1" hangingPunct="1">
              <a:buClr>
                <a:srgbClr val="CC0000"/>
              </a:buClr>
              <a:buFontTx/>
              <a:buNone/>
            </a:pPr>
            <a:r>
              <a:rPr lang="en-US" altLang="en-US" sz="1800">
                <a:latin typeface="Comic Sans MS" pitchFamily="66" charset="0"/>
              </a:rPr>
              <a:t>Measures of Success</a:t>
            </a:r>
          </a:p>
          <a:p>
            <a:pPr eaLnBrk="1" hangingPunct="1">
              <a:buClr>
                <a:srgbClr val="CC0000"/>
              </a:buClr>
              <a:buFontTx/>
              <a:buAutoNum type="arabicParenR"/>
            </a:pPr>
            <a:r>
              <a:rPr lang="en-US" altLang="en-US" sz="1800">
                <a:latin typeface="Comic Sans MS" pitchFamily="66" charset="0"/>
              </a:rPr>
              <a:t>Make big eyes</a:t>
            </a:r>
          </a:p>
          <a:p>
            <a:pPr eaLnBrk="1" hangingPunct="1">
              <a:buClr>
                <a:srgbClr val="CC0000"/>
              </a:buClr>
              <a:buFontTx/>
              <a:buAutoNum type="arabicParenR"/>
            </a:pPr>
            <a:r>
              <a:rPr lang="en-US" altLang="en-US" sz="1800">
                <a:latin typeface="Comic Sans MS" pitchFamily="66" charset="0"/>
              </a:rPr>
              <a:t>Exaggerate</a:t>
            </a:r>
          </a:p>
          <a:p>
            <a:pPr eaLnBrk="1" hangingPunct="1">
              <a:buClr>
                <a:srgbClr val="CC0000"/>
              </a:buClr>
              <a:buFontTx/>
              <a:buAutoNum type="arabicParenR"/>
            </a:pPr>
            <a:r>
              <a:rPr lang="en-US" altLang="en-US" sz="1800">
                <a:latin typeface="Comic Sans MS" pitchFamily="66" charset="0"/>
              </a:rPr>
              <a:t>Use unusual shapes.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2819400" y="2589213"/>
            <a:ext cx="3505200" cy="2973387"/>
            <a:chOff x="958468" y="228600"/>
            <a:chExt cx="7750602" cy="6573812"/>
          </a:xfrm>
        </p:grpSpPr>
        <p:sp>
          <p:nvSpPr>
            <p:cNvPr id="58" name="Freeform 57"/>
            <p:cNvSpPr/>
            <p:nvPr/>
          </p:nvSpPr>
          <p:spPr>
            <a:xfrm rot="663281">
              <a:off x="3428319" y="1754851"/>
              <a:ext cx="5280751" cy="5047561"/>
            </a:xfrm>
            <a:custGeom>
              <a:avLst/>
              <a:gdLst>
                <a:gd name="connsiteX0" fmla="*/ 31214 w 5280751"/>
                <a:gd name="connsiteY0" fmla="*/ 4885980 h 5047561"/>
                <a:gd name="connsiteX1" fmla="*/ 394771 w 5280751"/>
                <a:gd name="connsiteY1" fmla="*/ 3872428 h 5047561"/>
                <a:gd name="connsiteX2" fmla="*/ 1716795 w 5280751"/>
                <a:gd name="connsiteY2" fmla="*/ 3872428 h 5047561"/>
                <a:gd name="connsiteX3" fmla="*/ 2554077 w 5280751"/>
                <a:gd name="connsiteY3" fmla="*/ 2440235 h 5047561"/>
                <a:gd name="connsiteX4" fmla="*/ 3953219 w 5280751"/>
                <a:gd name="connsiteY4" fmla="*/ 2473286 h 5047561"/>
                <a:gd name="connsiteX5" fmla="*/ 4129489 w 5280751"/>
                <a:gd name="connsiteY5" fmla="*/ 1206346 h 5047561"/>
                <a:gd name="connsiteX6" fmla="*/ 4878636 w 5280751"/>
                <a:gd name="connsiteY6" fmla="*/ 864823 h 5047561"/>
                <a:gd name="connsiteX7" fmla="*/ 4691349 w 5280751"/>
                <a:gd name="connsiteY7" fmla="*/ 104660 h 5047561"/>
                <a:gd name="connsiteX8" fmla="*/ 5132024 w 5280751"/>
                <a:gd name="connsiteY8" fmla="*/ 236862 h 5047561"/>
                <a:gd name="connsiteX9" fmla="*/ 5165074 w 5280751"/>
                <a:gd name="connsiteY9" fmla="*/ 952958 h 5047561"/>
                <a:gd name="connsiteX10" fmla="*/ 4437961 w 5280751"/>
                <a:gd name="connsiteY10" fmla="*/ 1283464 h 5047561"/>
                <a:gd name="connsiteX11" fmla="*/ 4404910 w 5280751"/>
                <a:gd name="connsiteY11" fmla="*/ 2197864 h 5047561"/>
                <a:gd name="connsiteX12" fmla="*/ 3986269 w 5280751"/>
                <a:gd name="connsiteY12" fmla="*/ 2748708 h 5047561"/>
                <a:gd name="connsiteX13" fmla="*/ 2741363 w 5280751"/>
                <a:gd name="connsiteY13" fmla="*/ 2682607 h 5047561"/>
                <a:gd name="connsiteX14" fmla="*/ 2168486 w 5280751"/>
                <a:gd name="connsiteY14" fmla="*/ 3751243 h 5047561"/>
                <a:gd name="connsiteX15" fmla="*/ 1628660 w 5280751"/>
                <a:gd name="connsiteY15" fmla="*/ 4191917 h 5047561"/>
                <a:gd name="connsiteX16" fmla="*/ 626125 w 5280751"/>
                <a:gd name="connsiteY16" fmla="*/ 4136833 h 5047561"/>
                <a:gd name="connsiteX17" fmla="*/ 207484 w 5280751"/>
                <a:gd name="connsiteY17" fmla="*/ 4841913 h 5047561"/>
                <a:gd name="connsiteX18" fmla="*/ 31214 w 5280751"/>
                <a:gd name="connsiteY18" fmla="*/ 4885980 h 5047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80751" h="5047561">
                  <a:moveTo>
                    <a:pt x="31214" y="4885980"/>
                  </a:moveTo>
                  <a:cubicBezTo>
                    <a:pt x="62429" y="4724399"/>
                    <a:pt x="113841" y="4041353"/>
                    <a:pt x="394771" y="3872428"/>
                  </a:cubicBezTo>
                  <a:cubicBezTo>
                    <a:pt x="675701" y="3703503"/>
                    <a:pt x="1356911" y="4111127"/>
                    <a:pt x="1716795" y="3872428"/>
                  </a:cubicBezTo>
                  <a:cubicBezTo>
                    <a:pt x="2076679" y="3633729"/>
                    <a:pt x="2181340" y="2673425"/>
                    <a:pt x="2554077" y="2440235"/>
                  </a:cubicBezTo>
                  <a:cubicBezTo>
                    <a:pt x="2926814" y="2207045"/>
                    <a:pt x="3690650" y="2678934"/>
                    <a:pt x="3953219" y="2473286"/>
                  </a:cubicBezTo>
                  <a:cubicBezTo>
                    <a:pt x="4215788" y="2267638"/>
                    <a:pt x="3975253" y="1474423"/>
                    <a:pt x="4129489" y="1206346"/>
                  </a:cubicBezTo>
                  <a:cubicBezTo>
                    <a:pt x="4283725" y="938269"/>
                    <a:pt x="4784993" y="1048437"/>
                    <a:pt x="4878636" y="864823"/>
                  </a:cubicBezTo>
                  <a:cubicBezTo>
                    <a:pt x="4972279" y="681209"/>
                    <a:pt x="4649118" y="209320"/>
                    <a:pt x="4691349" y="104660"/>
                  </a:cubicBezTo>
                  <a:cubicBezTo>
                    <a:pt x="4733580" y="0"/>
                    <a:pt x="5053070" y="95479"/>
                    <a:pt x="5132024" y="236862"/>
                  </a:cubicBezTo>
                  <a:cubicBezTo>
                    <a:pt x="5210978" y="378245"/>
                    <a:pt x="5280751" y="778524"/>
                    <a:pt x="5165074" y="952958"/>
                  </a:cubicBezTo>
                  <a:cubicBezTo>
                    <a:pt x="5049397" y="1127392"/>
                    <a:pt x="4564655" y="1075980"/>
                    <a:pt x="4437961" y="1283464"/>
                  </a:cubicBezTo>
                  <a:cubicBezTo>
                    <a:pt x="4311267" y="1490948"/>
                    <a:pt x="4480192" y="1953657"/>
                    <a:pt x="4404910" y="2197864"/>
                  </a:cubicBezTo>
                  <a:cubicBezTo>
                    <a:pt x="4329628" y="2442071"/>
                    <a:pt x="4263527" y="2667918"/>
                    <a:pt x="3986269" y="2748708"/>
                  </a:cubicBezTo>
                  <a:cubicBezTo>
                    <a:pt x="3709011" y="2829498"/>
                    <a:pt x="3044327" y="2515518"/>
                    <a:pt x="2741363" y="2682607"/>
                  </a:cubicBezTo>
                  <a:cubicBezTo>
                    <a:pt x="2438399" y="2849696"/>
                    <a:pt x="2353936" y="3499691"/>
                    <a:pt x="2168486" y="3751243"/>
                  </a:cubicBezTo>
                  <a:cubicBezTo>
                    <a:pt x="1983036" y="4002795"/>
                    <a:pt x="1885720" y="4127652"/>
                    <a:pt x="1628660" y="4191917"/>
                  </a:cubicBezTo>
                  <a:cubicBezTo>
                    <a:pt x="1371600" y="4256182"/>
                    <a:pt x="862988" y="4028500"/>
                    <a:pt x="626125" y="4136833"/>
                  </a:cubicBezTo>
                  <a:cubicBezTo>
                    <a:pt x="389262" y="4245166"/>
                    <a:pt x="302963" y="4718891"/>
                    <a:pt x="207484" y="4841913"/>
                  </a:cubicBezTo>
                  <a:cubicBezTo>
                    <a:pt x="112005" y="4964935"/>
                    <a:pt x="0" y="5047561"/>
                    <a:pt x="31214" y="4885980"/>
                  </a:cubicBezTo>
                  <a:close/>
                </a:path>
              </a:pathLst>
            </a:custGeom>
            <a:gradFill>
              <a:gsLst>
                <a:gs pos="0">
                  <a:srgbClr val="7030A0"/>
                </a:gs>
                <a:gs pos="25000">
                  <a:srgbClr val="7030A0"/>
                </a:gs>
                <a:gs pos="75000">
                  <a:srgbClr val="0087E6"/>
                </a:gs>
                <a:gs pos="100000">
                  <a:srgbClr val="7030A0"/>
                </a:gs>
              </a:gsLst>
              <a:lin ang="5400000" scaled="0"/>
            </a:gradFill>
            <a:ln>
              <a:noFill/>
            </a:ln>
            <a:scene3d>
              <a:camera prst="orthographicFront"/>
              <a:lightRig rig="threePt" dir="t"/>
            </a:scene3d>
            <a:sp3d>
              <a:bevelT w="1270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bg2"/>
                  </a:solidFill>
                  <a:latin typeface="Times New Roman" pitchFamily="18" charset="0"/>
                </a:defRPr>
              </a:lvl1pPr>
              <a:lvl2pPr marL="742950" indent="-285750">
                <a:defRPr sz="2400">
                  <a:solidFill>
                    <a:schemeClr val="bg2"/>
                  </a:solidFill>
                  <a:latin typeface="Times New Roman" pitchFamily="18" charset="0"/>
                </a:defRPr>
              </a:lvl2pPr>
              <a:lvl3pPr marL="1143000" indent="-228600">
                <a:defRPr sz="2400">
                  <a:solidFill>
                    <a:schemeClr val="bg2"/>
                  </a:solidFill>
                  <a:latin typeface="Times New Roman" pitchFamily="18" charset="0"/>
                </a:defRPr>
              </a:lvl3pPr>
              <a:lvl4pPr marL="1600200" indent="-228600">
                <a:defRPr sz="2400">
                  <a:solidFill>
                    <a:schemeClr val="bg2"/>
                  </a:solidFill>
                  <a:latin typeface="Times New Roman" pitchFamily="18" charset="0"/>
                </a:defRPr>
              </a:lvl4pPr>
              <a:lvl5pPr marL="2057400" indent="-22860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endParaRPr lang="en-US" altLang="en-US" smtClean="0">
                <a:solidFill>
                  <a:srgbClr val="FFFFFF"/>
                </a:solidFill>
              </a:endParaRPr>
            </a:p>
          </p:txBody>
        </p:sp>
        <p:grpSp>
          <p:nvGrpSpPr>
            <p:cNvPr id="20490" name="Group 1"/>
            <p:cNvGrpSpPr>
              <a:grpSpLocks/>
            </p:cNvGrpSpPr>
            <p:nvPr/>
          </p:nvGrpSpPr>
          <p:grpSpPr bwMode="auto">
            <a:xfrm>
              <a:off x="958468" y="228600"/>
              <a:ext cx="5975732" cy="6413419"/>
              <a:chOff x="958468" y="228600"/>
              <a:chExt cx="5975732" cy="6413419"/>
            </a:xfrm>
          </p:grpSpPr>
          <p:sp>
            <p:nvSpPr>
              <p:cNvPr id="57" name="Freeform 56"/>
              <p:cNvSpPr/>
              <p:nvPr/>
            </p:nvSpPr>
            <p:spPr>
              <a:xfrm rot="656446" flipH="1" flipV="1">
                <a:off x="2316724" y="5821101"/>
                <a:ext cx="1302385" cy="820918"/>
              </a:xfrm>
              <a:custGeom>
                <a:avLst/>
                <a:gdLst>
                  <a:gd name="connsiteX0" fmla="*/ 95479 w 1380780"/>
                  <a:gd name="connsiteY0" fmla="*/ 730785 h 870332"/>
                  <a:gd name="connsiteX1" fmla="*/ 183614 w 1380780"/>
                  <a:gd name="connsiteY1" fmla="*/ 598583 h 870332"/>
                  <a:gd name="connsiteX2" fmla="*/ 734458 w 1380780"/>
                  <a:gd name="connsiteY2" fmla="*/ 69773 h 870332"/>
                  <a:gd name="connsiteX3" fmla="*/ 1285301 w 1380780"/>
                  <a:gd name="connsiteY3" fmla="*/ 179942 h 870332"/>
                  <a:gd name="connsiteX4" fmla="*/ 1197166 w 1380780"/>
                  <a:gd name="connsiteY4" fmla="*/ 620617 h 870332"/>
                  <a:gd name="connsiteX5" fmla="*/ 183614 w 1380780"/>
                  <a:gd name="connsiteY5" fmla="*/ 851971 h 870332"/>
                  <a:gd name="connsiteX6" fmla="*/ 95479 w 1380780"/>
                  <a:gd name="connsiteY6" fmla="*/ 730785 h 87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0780" h="870332">
                    <a:moveTo>
                      <a:pt x="95479" y="730785"/>
                    </a:moveTo>
                    <a:cubicBezTo>
                      <a:pt x="95479" y="688554"/>
                      <a:pt x="77118" y="708752"/>
                      <a:pt x="183614" y="598583"/>
                    </a:cubicBezTo>
                    <a:cubicBezTo>
                      <a:pt x="290110" y="488414"/>
                      <a:pt x="550844" y="139547"/>
                      <a:pt x="734458" y="69773"/>
                    </a:cubicBezTo>
                    <a:cubicBezTo>
                      <a:pt x="918073" y="0"/>
                      <a:pt x="1208183" y="88135"/>
                      <a:pt x="1285301" y="179942"/>
                    </a:cubicBezTo>
                    <a:cubicBezTo>
                      <a:pt x="1362419" y="271749"/>
                      <a:pt x="1380780" y="508612"/>
                      <a:pt x="1197166" y="620617"/>
                    </a:cubicBezTo>
                    <a:cubicBezTo>
                      <a:pt x="1013552" y="732622"/>
                      <a:pt x="367228" y="833610"/>
                      <a:pt x="183614" y="851971"/>
                    </a:cubicBezTo>
                    <a:cubicBezTo>
                      <a:pt x="0" y="870332"/>
                      <a:pt x="95479" y="773016"/>
                      <a:pt x="95479" y="730785"/>
                    </a:cubicBezTo>
                    <a:close/>
                  </a:path>
                </a:pathLst>
              </a:custGeom>
              <a:gradFill>
                <a:gsLst>
                  <a:gs pos="0">
                    <a:srgbClr val="03D4A8"/>
                  </a:gs>
                  <a:gs pos="25000">
                    <a:srgbClr val="21D6E0"/>
                  </a:gs>
                  <a:gs pos="75000">
                    <a:srgbClr val="0087E6"/>
                  </a:gs>
                  <a:gs pos="100000">
                    <a:srgbClr val="005CBF"/>
                  </a:gs>
                </a:gsLst>
                <a:lin ang="5400000" scaled="0"/>
              </a:gradFill>
              <a:ln>
                <a:noFill/>
              </a:ln>
              <a:effectLst>
                <a:outerShdw blurRad="381000" sx="102000" sy="102000" algn="ctr" rotWithShape="0">
                  <a:prstClr val="black">
                    <a:alpha val="19000"/>
                  </a:prstClr>
                </a:outerShdw>
              </a:effectLst>
              <a:scene3d>
                <a:camera prst="orthographicFront"/>
                <a:lightRig rig="threePt" dir="t"/>
              </a:scene3d>
              <a:sp3d>
                <a:bevelT w="228600" h="10795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bg2"/>
                    </a:solidFill>
                    <a:latin typeface="Times New Roman" pitchFamily="18" charset="0"/>
                  </a:defRPr>
                </a:lvl1pPr>
                <a:lvl2pPr marL="742950" indent="-285750">
                  <a:defRPr sz="2400">
                    <a:solidFill>
                      <a:schemeClr val="bg2"/>
                    </a:solidFill>
                    <a:latin typeface="Times New Roman" pitchFamily="18" charset="0"/>
                  </a:defRPr>
                </a:lvl2pPr>
                <a:lvl3pPr marL="1143000" indent="-228600">
                  <a:defRPr sz="2400">
                    <a:solidFill>
                      <a:schemeClr val="bg2"/>
                    </a:solidFill>
                    <a:latin typeface="Times New Roman" pitchFamily="18" charset="0"/>
                  </a:defRPr>
                </a:lvl3pPr>
                <a:lvl4pPr marL="1600200" indent="-228600">
                  <a:defRPr sz="2400">
                    <a:solidFill>
                      <a:schemeClr val="bg2"/>
                    </a:solidFill>
                    <a:latin typeface="Times New Roman" pitchFamily="18" charset="0"/>
                  </a:defRPr>
                </a:lvl4pPr>
                <a:lvl5pPr marL="2057400" indent="-22860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endParaRPr lang="en-US" altLang="en-US" smtClean="0">
                  <a:solidFill>
                    <a:srgbClr val="FFFFFF"/>
                  </a:solidFill>
                </a:endParaRPr>
              </a:p>
            </p:txBody>
          </p:sp>
          <p:sp>
            <p:nvSpPr>
              <p:cNvPr id="56" name="Freeform 55"/>
              <p:cNvSpPr/>
              <p:nvPr/>
            </p:nvSpPr>
            <p:spPr>
              <a:xfrm rot="1334781">
                <a:off x="4958027" y="5390539"/>
                <a:ext cx="1380780" cy="870332"/>
              </a:xfrm>
              <a:custGeom>
                <a:avLst/>
                <a:gdLst>
                  <a:gd name="connsiteX0" fmla="*/ 95479 w 1380780"/>
                  <a:gd name="connsiteY0" fmla="*/ 730785 h 870332"/>
                  <a:gd name="connsiteX1" fmla="*/ 183614 w 1380780"/>
                  <a:gd name="connsiteY1" fmla="*/ 598583 h 870332"/>
                  <a:gd name="connsiteX2" fmla="*/ 734458 w 1380780"/>
                  <a:gd name="connsiteY2" fmla="*/ 69773 h 870332"/>
                  <a:gd name="connsiteX3" fmla="*/ 1285301 w 1380780"/>
                  <a:gd name="connsiteY3" fmla="*/ 179942 h 870332"/>
                  <a:gd name="connsiteX4" fmla="*/ 1197166 w 1380780"/>
                  <a:gd name="connsiteY4" fmla="*/ 620617 h 870332"/>
                  <a:gd name="connsiteX5" fmla="*/ 183614 w 1380780"/>
                  <a:gd name="connsiteY5" fmla="*/ 851971 h 870332"/>
                  <a:gd name="connsiteX6" fmla="*/ 95479 w 1380780"/>
                  <a:gd name="connsiteY6" fmla="*/ 730785 h 87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0780" h="870332">
                    <a:moveTo>
                      <a:pt x="95479" y="730785"/>
                    </a:moveTo>
                    <a:cubicBezTo>
                      <a:pt x="95479" y="688554"/>
                      <a:pt x="77118" y="708752"/>
                      <a:pt x="183614" y="598583"/>
                    </a:cubicBezTo>
                    <a:cubicBezTo>
                      <a:pt x="290110" y="488414"/>
                      <a:pt x="550844" y="139547"/>
                      <a:pt x="734458" y="69773"/>
                    </a:cubicBezTo>
                    <a:cubicBezTo>
                      <a:pt x="918073" y="0"/>
                      <a:pt x="1208183" y="88135"/>
                      <a:pt x="1285301" y="179942"/>
                    </a:cubicBezTo>
                    <a:cubicBezTo>
                      <a:pt x="1362419" y="271749"/>
                      <a:pt x="1380780" y="508612"/>
                      <a:pt x="1197166" y="620617"/>
                    </a:cubicBezTo>
                    <a:cubicBezTo>
                      <a:pt x="1013552" y="732622"/>
                      <a:pt x="367228" y="833610"/>
                      <a:pt x="183614" y="851971"/>
                    </a:cubicBezTo>
                    <a:cubicBezTo>
                      <a:pt x="0" y="870332"/>
                      <a:pt x="95479" y="773016"/>
                      <a:pt x="95479" y="730785"/>
                    </a:cubicBezTo>
                    <a:close/>
                  </a:path>
                </a:pathLst>
              </a:custGeom>
              <a:gradFill>
                <a:gsLst>
                  <a:gs pos="0">
                    <a:srgbClr val="03D4A8"/>
                  </a:gs>
                  <a:gs pos="25000">
                    <a:srgbClr val="21D6E0"/>
                  </a:gs>
                  <a:gs pos="75000">
                    <a:srgbClr val="0087E6"/>
                  </a:gs>
                  <a:gs pos="100000">
                    <a:srgbClr val="005CBF"/>
                  </a:gs>
                </a:gsLst>
                <a:lin ang="5400000" scaled="0"/>
              </a:gradFill>
              <a:ln>
                <a:noFill/>
              </a:ln>
              <a:effectLst>
                <a:outerShdw blurRad="381000" sx="102000" sy="102000" algn="ctr" rotWithShape="0">
                  <a:prstClr val="black">
                    <a:alpha val="19000"/>
                  </a:prstClr>
                </a:outerShdw>
              </a:effectLst>
              <a:scene3d>
                <a:camera prst="orthographicFront"/>
                <a:lightRig rig="threePt" dir="t"/>
              </a:scene3d>
              <a:sp3d>
                <a:bevelT w="228600" h="10795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bg2"/>
                    </a:solidFill>
                    <a:latin typeface="Times New Roman" pitchFamily="18" charset="0"/>
                  </a:defRPr>
                </a:lvl1pPr>
                <a:lvl2pPr marL="742950" indent="-285750">
                  <a:defRPr sz="2400">
                    <a:solidFill>
                      <a:schemeClr val="bg2"/>
                    </a:solidFill>
                    <a:latin typeface="Times New Roman" pitchFamily="18" charset="0"/>
                  </a:defRPr>
                </a:lvl2pPr>
                <a:lvl3pPr marL="1143000" indent="-228600">
                  <a:defRPr sz="2400">
                    <a:solidFill>
                      <a:schemeClr val="bg2"/>
                    </a:solidFill>
                    <a:latin typeface="Times New Roman" pitchFamily="18" charset="0"/>
                  </a:defRPr>
                </a:lvl3pPr>
                <a:lvl4pPr marL="1600200" indent="-228600">
                  <a:defRPr sz="2400">
                    <a:solidFill>
                      <a:schemeClr val="bg2"/>
                    </a:solidFill>
                    <a:latin typeface="Times New Roman" pitchFamily="18" charset="0"/>
                  </a:defRPr>
                </a:lvl4pPr>
                <a:lvl5pPr marL="2057400" indent="-22860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endParaRPr lang="en-US" altLang="en-US" smtClean="0">
                  <a:solidFill>
                    <a:srgbClr val="FFFFFF"/>
                  </a:solidFill>
                </a:endParaRPr>
              </a:p>
            </p:txBody>
          </p:sp>
          <p:sp>
            <p:nvSpPr>
              <p:cNvPr id="55" name="Freeform 54"/>
              <p:cNvSpPr/>
              <p:nvPr/>
            </p:nvSpPr>
            <p:spPr>
              <a:xfrm flipH="1">
                <a:off x="1110868" y="3594253"/>
                <a:ext cx="1394552" cy="870332"/>
              </a:xfrm>
              <a:custGeom>
                <a:avLst/>
                <a:gdLst>
                  <a:gd name="connsiteX0" fmla="*/ 95479 w 1380780"/>
                  <a:gd name="connsiteY0" fmla="*/ 730785 h 870332"/>
                  <a:gd name="connsiteX1" fmla="*/ 183614 w 1380780"/>
                  <a:gd name="connsiteY1" fmla="*/ 598583 h 870332"/>
                  <a:gd name="connsiteX2" fmla="*/ 734458 w 1380780"/>
                  <a:gd name="connsiteY2" fmla="*/ 69773 h 870332"/>
                  <a:gd name="connsiteX3" fmla="*/ 1285301 w 1380780"/>
                  <a:gd name="connsiteY3" fmla="*/ 179942 h 870332"/>
                  <a:gd name="connsiteX4" fmla="*/ 1197166 w 1380780"/>
                  <a:gd name="connsiteY4" fmla="*/ 620617 h 870332"/>
                  <a:gd name="connsiteX5" fmla="*/ 183614 w 1380780"/>
                  <a:gd name="connsiteY5" fmla="*/ 851971 h 870332"/>
                  <a:gd name="connsiteX6" fmla="*/ 95479 w 1380780"/>
                  <a:gd name="connsiteY6" fmla="*/ 730785 h 87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0780" h="870332">
                    <a:moveTo>
                      <a:pt x="95479" y="730785"/>
                    </a:moveTo>
                    <a:cubicBezTo>
                      <a:pt x="95479" y="688554"/>
                      <a:pt x="77118" y="708752"/>
                      <a:pt x="183614" y="598583"/>
                    </a:cubicBezTo>
                    <a:cubicBezTo>
                      <a:pt x="290110" y="488414"/>
                      <a:pt x="550844" y="139547"/>
                      <a:pt x="734458" y="69773"/>
                    </a:cubicBezTo>
                    <a:cubicBezTo>
                      <a:pt x="918073" y="0"/>
                      <a:pt x="1208183" y="88135"/>
                      <a:pt x="1285301" y="179942"/>
                    </a:cubicBezTo>
                    <a:cubicBezTo>
                      <a:pt x="1362419" y="271749"/>
                      <a:pt x="1380780" y="508612"/>
                      <a:pt x="1197166" y="620617"/>
                    </a:cubicBezTo>
                    <a:cubicBezTo>
                      <a:pt x="1013552" y="732622"/>
                      <a:pt x="367228" y="833610"/>
                      <a:pt x="183614" y="851971"/>
                    </a:cubicBezTo>
                    <a:cubicBezTo>
                      <a:pt x="0" y="870332"/>
                      <a:pt x="95479" y="773016"/>
                      <a:pt x="95479" y="730785"/>
                    </a:cubicBezTo>
                    <a:close/>
                  </a:path>
                </a:pathLst>
              </a:custGeom>
              <a:gradFill>
                <a:gsLst>
                  <a:gs pos="0">
                    <a:srgbClr val="03D4A8"/>
                  </a:gs>
                  <a:gs pos="25000">
                    <a:srgbClr val="21D6E0"/>
                  </a:gs>
                  <a:gs pos="75000">
                    <a:srgbClr val="0087E6"/>
                  </a:gs>
                  <a:gs pos="100000">
                    <a:srgbClr val="005CBF"/>
                  </a:gs>
                </a:gsLst>
                <a:lin ang="5400000" scaled="0"/>
              </a:gradFill>
              <a:ln>
                <a:noFill/>
              </a:ln>
              <a:effectLst>
                <a:outerShdw blurRad="381000" sx="102000" sy="102000" algn="ctr" rotWithShape="0">
                  <a:prstClr val="black">
                    <a:alpha val="19000"/>
                  </a:prstClr>
                </a:outerShdw>
              </a:effectLst>
              <a:scene3d>
                <a:camera prst="orthographicFront"/>
                <a:lightRig rig="threePt" dir="t"/>
              </a:scene3d>
              <a:sp3d>
                <a:bevelT w="228600" h="10795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bg2"/>
                    </a:solidFill>
                    <a:latin typeface="Times New Roman" pitchFamily="18" charset="0"/>
                  </a:defRPr>
                </a:lvl1pPr>
                <a:lvl2pPr marL="742950" indent="-285750">
                  <a:defRPr sz="2400">
                    <a:solidFill>
                      <a:schemeClr val="bg2"/>
                    </a:solidFill>
                    <a:latin typeface="Times New Roman" pitchFamily="18" charset="0"/>
                  </a:defRPr>
                </a:lvl2pPr>
                <a:lvl3pPr marL="1143000" indent="-228600">
                  <a:defRPr sz="2400">
                    <a:solidFill>
                      <a:schemeClr val="bg2"/>
                    </a:solidFill>
                    <a:latin typeface="Times New Roman" pitchFamily="18" charset="0"/>
                  </a:defRPr>
                </a:lvl3pPr>
                <a:lvl4pPr marL="1600200" indent="-228600">
                  <a:defRPr sz="2400">
                    <a:solidFill>
                      <a:schemeClr val="bg2"/>
                    </a:solidFill>
                    <a:latin typeface="Times New Roman" pitchFamily="18" charset="0"/>
                  </a:defRPr>
                </a:lvl4pPr>
                <a:lvl5pPr marL="2057400" indent="-22860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endParaRPr lang="en-US" altLang="en-US" smtClean="0">
                  <a:solidFill>
                    <a:srgbClr val="FFFFFF"/>
                  </a:solidFill>
                </a:endParaRPr>
              </a:p>
            </p:txBody>
          </p:sp>
          <p:sp>
            <p:nvSpPr>
              <p:cNvPr id="54" name="Freeform 53"/>
              <p:cNvSpPr/>
              <p:nvPr/>
            </p:nvSpPr>
            <p:spPr>
              <a:xfrm>
                <a:off x="5553420" y="3120528"/>
                <a:ext cx="1380780" cy="870332"/>
              </a:xfrm>
              <a:custGeom>
                <a:avLst/>
                <a:gdLst>
                  <a:gd name="connsiteX0" fmla="*/ 95479 w 1380780"/>
                  <a:gd name="connsiteY0" fmla="*/ 730785 h 870332"/>
                  <a:gd name="connsiteX1" fmla="*/ 183614 w 1380780"/>
                  <a:gd name="connsiteY1" fmla="*/ 598583 h 870332"/>
                  <a:gd name="connsiteX2" fmla="*/ 734458 w 1380780"/>
                  <a:gd name="connsiteY2" fmla="*/ 69773 h 870332"/>
                  <a:gd name="connsiteX3" fmla="*/ 1285301 w 1380780"/>
                  <a:gd name="connsiteY3" fmla="*/ 179942 h 870332"/>
                  <a:gd name="connsiteX4" fmla="*/ 1197166 w 1380780"/>
                  <a:gd name="connsiteY4" fmla="*/ 620617 h 870332"/>
                  <a:gd name="connsiteX5" fmla="*/ 183614 w 1380780"/>
                  <a:gd name="connsiteY5" fmla="*/ 851971 h 870332"/>
                  <a:gd name="connsiteX6" fmla="*/ 95479 w 1380780"/>
                  <a:gd name="connsiteY6" fmla="*/ 730785 h 87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0780" h="870332">
                    <a:moveTo>
                      <a:pt x="95479" y="730785"/>
                    </a:moveTo>
                    <a:cubicBezTo>
                      <a:pt x="95479" y="688554"/>
                      <a:pt x="77118" y="708752"/>
                      <a:pt x="183614" y="598583"/>
                    </a:cubicBezTo>
                    <a:cubicBezTo>
                      <a:pt x="290110" y="488414"/>
                      <a:pt x="550844" y="139547"/>
                      <a:pt x="734458" y="69773"/>
                    </a:cubicBezTo>
                    <a:cubicBezTo>
                      <a:pt x="918073" y="0"/>
                      <a:pt x="1208183" y="88135"/>
                      <a:pt x="1285301" y="179942"/>
                    </a:cubicBezTo>
                    <a:cubicBezTo>
                      <a:pt x="1362419" y="271749"/>
                      <a:pt x="1380780" y="508612"/>
                      <a:pt x="1197166" y="620617"/>
                    </a:cubicBezTo>
                    <a:cubicBezTo>
                      <a:pt x="1013552" y="732622"/>
                      <a:pt x="367228" y="833610"/>
                      <a:pt x="183614" y="851971"/>
                    </a:cubicBezTo>
                    <a:cubicBezTo>
                      <a:pt x="0" y="870332"/>
                      <a:pt x="95479" y="773016"/>
                      <a:pt x="95479" y="730785"/>
                    </a:cubicBezTo>
                    <a:close/>
                  </a:path>
                </a:pathLst>
              </a:custGeom>
              <a:gradFill>
                <a:gsLst>
                  <a:gs pos="0">
                    <a:srgbClr val="03D4A8"/>
                  </a:gs>
                  <a:gs pos="25000">
                    <a:srgbClr val="21D6E0"/>
                  </a:gs>
                  <a:gs pos="75000">
                    <a:srgbClr val="0087E6"/>
                  </a:gs>
                  <a:gs pos="100000">
                    <a:srgbClr val="005CBF"/>
                  </a:gs>
                </a:gsLst>
                <a:lin ang="5400000" scaled="0"/>
              </a:gradFill>
              <a:ln>
                <a:noFill/>
              </a:ln>
              <a:effectLst>
                <a:outerShdw blurRad="381000" sx="102000" sy="102000" algn="ctr" rotWithShape="0">
                  <a:prstClr val="black">
                    <a:alpha val="19000"/>
                  </a:prstClr>
                </a:outerShdw>
              </a:effectLst>
              <a:scene3d>
                <a:camera prst="orthographicFront"/>
                <a:lightRig rig="threePt" dir="t"/>
              </a:scene3d>
              <a:sp3d>
                <a:bevelT w="228600" h="10795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bg2"/>
                    </a:solidFill>
                    <a:latin typeface="Times New Roman" pitchFamily="18" charset="0"/>
                  </a:defRPr>
                </a:lvl1pPr>
                <a:lvl2pPr marL="742950" indent="-285750">
                  <a:defRPr sz="2400">
                    <a:solidFill>
                      <a:schemeClr val="bg2"/>
                    </a:solidFill>
                    <a:latin typeface="Times New Roman" pitchFamily="18" charset="0"/>
                  </a:defRPr>
                </a:lvl2pPr>
                <a:lvl3pPr marL="1143000" indent="-228600">
                  <a:defRPr sz="2400">
                    <a:solidFill>
                      <a:schemeClr val="bg2"/>
                    </a:solidFill>
                    <a:latin typeface="Times New Roman" pitchFamily="18" charset="0"/>
                  </a:defRPr>
                </a:lvl3pPr>
                <a:lvl4pPr marL="1600200" indent="-228600">
                  <a:defRPr sz="2400">
                    <a:solidFill>
                      <a:schemeClr val="bg2"/>
                    </a:solidFill>
                    <a:latin typeface="Times New Roman" pitchFamily="18" charset="0"/>
                  </a:defRPr>
                </a:lvl4pPr>
                <a:lvl5pPr marL="2057400" indent="-22860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endParaRPr lang="en-US" altLang="en-US" smtClean="0">
                  <a:solidFill>
                    <a:srgbClr val="FFFFFF"/>
                  </a:solidFill>
                </a:endParaRPr>
              </a:p>
            </p:txBody>
          </p:sp>
          <p:sp>
            <p:nvSpPr>
              <p:cNvPr id="53" name="Freeform 52"/>
              <p:cNvSpPr/>
              <p:nvPr/>
            </p:nvSpPr>
            <p:spPr>
              <a:xfrm rot="476965">
                <a:off x="1981047" y="2881829"/>
                <a:ext cx="4260927" cy="3376670"/>
              </a:xfrm>
              <a:custGeom>
                <a:avLst/>
                <a:gdLst>
                  <a:gd name="connsiteX0" fmla="*/ 684882 w 4274545"/>
                  <a:gd name="connsiteY0" fmla="*/ 484742 h 3376670"/>
                  <a:gd name="connsiteX1" fmla="*/ 552680 w 4274545"/>
                  <a:gd name="connsiteY1" fmla="*/ 705079 h 3376670"/>
                  <a:gd name="connsiteX2" fmla="*/ 23870 w 4274545"/>
                  <a:gd name="connsiteY2" fmla="*/ 1839817 h 3376670"/>
                  <a:gd name="connsiteX3" fmla="*/ 409461 w 4274545"/>
                  <a:gd name="connsiteY3" fmla="*/ 3007605 h 3376670"/>
                  <a:gd name="connsiteX4" fmla="*/ 1973856 w 4274545"/>
                  <a:gd name="connsiteY4" fmla="*/ 3349128 h 3376670"/>
                  <a:gd name="connsiteX5" fmla="*/ 3901808 w 4274545"/>
                  <a:gd name="connsiteY5" fmla="*/ 2842352 h 3376670"/>
                  <a:gd name="connsiteX6" fmla="*/ 4210280 w 4274545"/>
                  <a:gd name="connsiteY6" fmla="*/ 1663547 h 3376670"/>
                  <a:gd name="connsiteX7" fmla="*/ 3692487 w 4274545"/>
                  <a:gd name="connsiteY7" fmla="*/ 638978 h 3376670"/>
                  <a:gd name="connsiteX8" fmla="*/ 2844188 w 4274545"/>
                  <a:gd name="connsiteY8" fmla="*/ 22034 h 3376670"/>
                  <a:gd name="connsiteX9" fmla="*/ 629798 w 4274545"/>
                  <a:gd name="connsiteY9" fmla="*/ 506776 h 3376670"/>
                  <a:gd name="connsiteX10" fmla="*/ 629798 w 4274545"/>
                  <a:gd name="connsiteY10" fmla="*/ 506776 h 3376670"/>
                  <a:gd name="connsiteX0" fmla="*/ 684882 w 4274545"/>
                  <a:gd name="connsiteY0" fmla="*/ 484742 h 3376670"/>
                  <a:gd name="connsiteX1" fmla="*/ 552680 w 4274545"/>
                  <a:gd name="connsiteY1" fmla="*/ 705079 h 3376670"/>
                  <a:gd name="connsiteX2" fmla="*/ 23870 w 4274545"/>
                  <a:gd name="connsiteY2" fmla="*/ 1839817 h 3376670"/>
                  <a:gd name="connsiteX3" fmla="*/ 409461 w 4274545"/>
                  <a:gd name="connsiteY3" fmla="*/ 3007605 h 3376670"/>
                  <a:gd name="connsiteX4" fmla="*/ 1973856 w 4274545"/>
                  <a:gd name="connsiteY4" fmla="*/ 3349128 h 3376670"/>
                  <a:gd name="connsiteX5" fmla="*/ 3901808 w 4274545"/>
                  <a:gd name="connsiteY5" fmla="*/ 2842352 h 3376670"/>
                  <a:gd name="connsiteX6" fmla="*/ 4210280 w 4274545"/>
                  <a:gd name="connsiteY6" fmla="*/ 1663547 h 3376670"/>
                  <a:gd name="connsiteX7" fmla="*/ 3692487 w 4274545"/>
                  <a:gd name="connsiteY7" fmla="*/ 638978 h 3376670"/>
                  <a:gd name="connsiteX8" fmla="*/ 2844188 w 4274545"/>
                  <a:gd name="connsiteY8" fmla="*/ 22034 h 3376670"/>
                  <a:gd name="connsiteX9" fmla="*/ 629798 w 4274545"/>
                  <a:gd name="connsiteY9" fmla="*/ 506776 h 3376670"/>
                  <a:gd name="connsiteX10" fmla="*/ 1004371 w 4274545"/>
                  <a:gd name="connsiteY10" fmla="*/ 623371 h 3376670"/>
                  <a:gd name="connsiteX0" fmla="*/ 684882 w 4274545"/>
                  <a:gd name="connsiteY0" fmla="*/ 484742 h 3376670"/>
                  <a:gd name="connsiteX1" fmla="*/ 552680 w 4274545"/>
                  <a:gd name="connsiteY1" fmla="*/ 705079 h 3376670"/>
                  <a:gd name="connsiteX2" fmla="*/ 23870 w 4274545"/>
                  <a:gd name="connsiteY2" fmla="*/ 1839817 h 3376670"/>
                  <a:gd name="connsiteX3" fmla="*/ 409461 w 4274545"/>
                  <a:gd name="connsiteY3" fmla="*/ 3007605 h 3376670"/>
                  <a:gd name="connsiteX4" fmla="*/ 1973856 w 4274545"/>
                  <a:gd name="connsiteY4" fmla="*/ 3349128 h 3376670"/>
                  <a:gd name="connsiteX5" fmla="*/ 3901808 w 4274545"/>
                  <a:gd name="connsiteY5" fmla="*/ 2842352 h 3376670"/>
                  <a:gd name="connsiteX6" fmla="*/ 4210280 w 4274545"/>
                  <a:gd name="connsiteY6" fmla="*/ 1663547 h 3376670"/>
                  <a:gd name="connsiteX7" fmla="*/ 3692487 w 4274545"/>
                  <a:gd name="connsiteY7" fmla="*/ 638978 h 3376670"/>
                  <a:gd name="connsiteX8" fmla="*/ 2844188 w 4274545"/>
                  <a:gd name="connsiteY8" fmla="*/ 22034 h 3376670"/>
                  <a:gd name="connsiteX9" fmla="*/ 629798 w 4274545"/>
                  <a:gd name="connsiteY9" fmla="*/ 506776 h 3376670"/>
                  <a:gd name="connsiteX10" fmla="*/ 1004371 w 4274545"/>
                  <a:gd name="connsiteY10" fmla="*/ 623371 h 3376670"/>
                  <a:gd name="connsiteX0" fmla="*/ 671264 w 4260927"/>
                  <a:gd name="connsiteY0" fmla="*/ 484742 h 3376670"/>
                  <a:gd name="connsiteX1" fmla="*/ 457353 w 4260927"/>
                  <a:gd name="connsiteY1" fmla="*/ 775771 h 3376670"/>
                  <a:gd name="connsiteX2" fmla="*/ 10252 w 4260927"/>
                  <a:gd name="connsiteY2" fmla="*/ 1839817 h 3376670"/>
                  <a:gd name="connsiteX3" fmla="*/ 395843 w 4260927"/>
                  <a:gd name="connsiteY3" fmla="*/ 3007605 h 3376670"/>
                  <a:gd name="connsiteX4" fmla="*/ 1960238 w 4260927"/>
                  <a:gd name="connsiteY4" fmla="*/ 3349128 h 3376670"/>
                  <a:gd name="connsiteX5" fmla="*/ 3888190 w 4260927"/>
                  <a:gd name="connsiteY5" fmla="*/ 2842352 h 3376670"/>
                  <a:gd name="connsiteX6" fmla="*/ 4196662 w 4260927"/>
                  <a:gd name="connsiteY6" fmla="*/ 1663547 h 3376670"/>
                  <a:gd name="connsiteX7" fmla="*/ 3678869 w 4260927"/>
                  <a:gd name="connsiteY7" fmla="*/ 638978 h 3376670"/>
                  <a:gd name="connsiteX8" fmla="*/ 2830570 w 4260927"/>
                  <a:gd name="connsiteY8" fmla="*/ 22034 h 3376670"/>
                  <a:gd name="connsiteX9" fmla="*/ 616180 w 4260927"/>
                  <a:gd name="connsiteY9" fmla="*/ 506776 h 3376670"/>
                  <a:gd name="connsiteX10" fmla="*/ 990753 w 4260927"/>
                  <a:gd name="connsiteY10" fmla="*/ 623371 h 3376670"/>
                  <a:gd name="connsiteX0" fmla="*/ 671264 w 4260927"/>
                  <a:gd name="connsiteY0" fmla="*/ 484742 h 3376670"/>
                  <a:gd name="connsiteX1" fmla="*/ 457353 w 4260927"/>
                  <a:gd name="connsiteY1" fmla="*/ 775771 h 3376670"/>
                  <a:gd name="connsiteX2" fmla="*/ 10252 w 4260927"/>
                  <a:gd name="connsiteY2" fmla="*/ 1839817 h 3376670"/>
                  <a:gd name="connsiteX3" fmla="*/ 395843 w 4260927"/>
                  <a:gd name="connsiteY3" fmla="*/ 3007605 h 3376670"/>
                  <a:gd name="connsiteX4" fmla="*/ 1960238 w 4260927"/>
                  <a:gd name="connsiteY4" fmla="*/ 3349128 h 3376670"/>
                  <a:gd name="connsiteX5" fmla="*/ 3888190 w 4260927"/>
                  <a:gd name="connsiteY5" fmla="*/ 2842352 h 3376670"/>
                  <a:gd name="connsiteX6" fmla="*/ 4196662 w 4260927"/>
                  <a:gd name="connsiteY6" fmla="*/ 1663547 h 3376670"/>
                  <a:gd name="connsiteX7" fmla="*/ 3678869 w 4260927"/>
                  <a:gd name="connsiteY7" fmla="*/ 638978 h 3376670"/>
                  <a:gd name="connsiteX8" fmla="*/ 2830570 w 4260927"/>
                  <a:gd name="connsiteY8" fmla="*/ 22034 h 3376670"/>
                  <a:gd name="connsiteX9" fmla="*/ 616180 w 4260927"/>
                  <a:gd name="connsiteY9" fmla="*/ 506776 h 3376670"/>
                  <a:gd name="connsiteX10" fmla="*/ 838353 w 4260927"/>
                  <a:gd name="connsiteY10" fmla="*/ 547171 h 3376670"/>
                  <a:gd name="connsiteX0" fmla="*/ 671264 w 4260927"/>
                  <a:gd name="connsiteY0" fmla="*/ 484742 h 3376670"/>
                  <a:gd name="connsiteX1" fmla="*/ 457353 w 4260927"/>
                  <a:gd name="connsiteY1" fmla="*/ 775771 h 3376670"/>
                  <a:gd name="connsiteX2" fmla="*/ 10252 w 4260927"/>
                  <a:gd name="connsiteY2" fmla="*/ 1839817 h 3376670"/>
                  <a:gd name="connsiteX3" fmla="*/ 395843 w 4260927"/>
                  <a:gd name="connsiteY3" fmla="*/ 3007605 h 3376670"/>
                  <a:gd name="connsiteX4" fmla="*/ 1960238 w 4260927"/>
                  <a:gd name="connsiteY4" fmla="*/ 3349128 h 3376670"/>
                  <a:gd name="connsiteX5" fmla="*/ 3888190 w 4260927"/>
                  <a:gd name="connsiteY5" fmla="*/ 2842352 h 3376670"/>
                  <a:gd name="connsiteX6" fmla="*/ 4196662 w 4260927"/>
                  <a:gd name="connsiteY6" fmla="*/ 1663547 h 3376670"/>
                  <a:gd name="connsiteX7" fmla="*/ 3678869 w 4260927"/>
                  <a:gd name="connsiteY7" fmla="*/ 638978 h 3376670"/>
                  <a:gd name="connsiteX8" fmla="*/ 2830570 w 4260927"/>
                  <a:gd name="connsiteY8" fmla="*/ 22034 h 3376670"/>
                  <a:gd name="connsiteX9" fmla="*/ 616180 w 4260927"/>
                  <a:gd name="connsiteY9" fmla="*/ 506776 h 3376670"/>
                  <a:gd name="connsiteX10" fmla="*/ 838353 w 4260927"/>
                  <a:gd name="connsiteY10" fmla="*/ 547171 h 3376670"/>
                  <a:gd name="connsiteX11" fmla="*/ 671264 w 4260927"/>
                  <a:gd name="connsiteY11" fmla="*/ 484742 h 337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60927" h="3376670">
                    <a:moveTo>
                      <a:pt x="671264" y="484742"/>
                    </a:moveTo>
                    <a:cubicBezTo>
                      <a:pt x="660247" y="481987"/>
                      <a:pt x="567522" y="549925"/>
                      <a:pt x="457353" y="775771"/>
                    </a:cubicBezTo>
                    <a:cubicBezTo>
                      <a:pt x="347184" y="1001617"/>
                      <a:pt x="20504" y="1467845"/>
                      <a:pt x="10252" y="1839817"/>
                    </a:cubicBezTo>
                    <a:cubicBezTo>
                      <a:pt x="0" y="2211789"/>
                      <a:pt x="70845" y="2756053"/>
                      <a:pt x="395843" y="3007605"/>
                    </a:cubicBezTo>
                    <a:cubicBezTo>
                      <a:pt x="720841" y="3259157"/>
                      <a:pt x="1378180" y="3376670"/>
                      <a:pt x="1960238" y="3349128"/>
                    </a:cubicBezTo>
                    <a:cubicBezTo>
                      <a:pt x="2542296" y="3321586"/>
                      <a:pt x="3515453" y="3123282"/>
                      <a:pt x="3888190" y="2842352"/>
                    </a:cubicBezTo>
                    <a:cubicBezTo>
                      <a:pt x="4260927" y="2561422"/>
                      <a:pt x="4231549" y="2030776"/>
                      <a:pt x="4196662" y="1663547"/>
                    </a:cubicBezTo>
                    <a:cubicBezTo>
                      <a:pt x="4161775" y="1296318"/>
                      <a:pt x="3906551" y="912564"/>
                      <a:pt x="3678869" y="638978"/>
                    </a:cubicBezTo>
                    <a:cubicBezTo>
                      <a:pt x="3451187" y="365393"/>
                      <a:pt x="3341018" y="44068"/>
                      <a:pt x="2830570" y="22034"/>
                    </a:cubicBezTo>
                    <a:cubicBezTo>
                      <a:pt x="2320122" y="0"/>
                      <a:pt x="948216" y="419253"/>
                      <a:pt x="616180" y="506776"/>
                    </a:cubicBezTo>
                    <a:cubicBezTo>
                      <a:pt x="284144" y="594299"/>
                      <a:pt x="218195" y="482906"/>
                      <a:pt x="838353" y="547171"/>
                    </a:cubicBezTo>
                    <a:lnTo>
                      <a:pt x="671264" y="484742"/>
                    </a:lnTo>
                    <a:close/>
                  </a:path>
                </a:pathLst>
              </a:custGeom>
              <a:gradFill>
                <a:gsLst>
                  <a:gs pos="0">
                    <a:srgbClr val="03D4A8"/>
                  </a:gs>
                  <a:gs pos="25000">
                    <a:srgbClr val="21D6E0"/>
                  </a:gs>
                  <a:gs pos="75000">
                    <a:srgbClr val="0087E6"/>
                  </a:gs>
                  <a:gs pos="100000">
                    <a:srgbClr val="005CBF"/>
                  </a:gs>
                </a:gsLst>
                <a:lin ang="5400000" scaled="0"/>
              </a:gradFill>
              <a:ln>
                <a:noFill/>
              </a:ln>
              <a:effectLst>
                <a:outerShdw blurRad="381000" sx="102000" sy="102000" algn="ctr" rotWithShape="0">
                  <a:prstClr val="black">
                    <a:alpha val="19000"/>
                  </a:prstClr>
                </a:outerShdw>
              </a:effectLst>
              <a:scene3d>
                <a:camera prst="orthographicFront"/>
                <a:lightRig rig="threePt" dir="t"/>
              </a:scene3d>
              <a:sp3d>
                <a:bevelT w="228600" h="107950"/>
              </a:sp3d>
            </p:spPr>
            <p:style>
              <a:lnRef idx="1">
                <a:schemeClr val="accent1"/>
              </a:lnRef>
              <a:fillRef idx="0">
                <a:schemeClr val="accent1"/>
              </a:fillRef>
              <a:effectRef idx="0">
                <a:schemeClr val="accent1"/>
              </a:effectRef>
              <a:fontRef idx="minor">
                <a:schemeClr val="tx1"/>
              </a:fontRef>
            </p:style>
            <p:txBody>
              <a:bodyPr anchor="ctr"/>
              <a:lstStyle>
                <a:lvl1pPr>
                  <a:defRPr sz="2400">
                    <a:solidFill>
                      <a:schemeClr val="bg2"/>
                    </a:solidFill>
                    <a:latin typeface="Times New Roman" pitchFamily="18" charset="0"/>
                  </a:defRPr>
                </a:lvl1pPr>
                <a:lvl2pPr marL="742950" indent="-285750">
                  <a:defRPr sz="2400">
                    <a:solidFill>
                      <a:schemeClr val="bg2"/>
                    </a:solidFill>
                    <a:latin typeface="Times New Roman" pitchFamily="18" charset="0"/>
                  </a:defRPr>
                </a:lvl2pPr>
                <a:lvl3pPr marL="1143000" indent="-228600">
                  <a:defRPr sz="2400">
                    <a:solidFill>
                      <a:schemeClr val="bg2"/>
                    </a:solidFill>
                    <a:latin typeface="Times New Roman" pitchFamily="18" charset="0"/>
                  </a:defRPr>
                </a:lvl3pPr>
                <a:lvl4pPr marL="1600200" indent="-228600">
                  <a:defRPr sz="2400">
                    <a:solidFill>
                      <a:schemeClr val="bg2"/>
                    </a:solidFill>
                    <a:latin typeface="Times New Roman" pitchFamily="18" charset="0"/>
                  </a:defRPr>
                </a:lvl4pPr>
                <a:lvl5pPr marL="2057400" indent="-22860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endParaRPr lang="en-US" altLang="en-US" smtClean="0">
                  <a:solidFill>
                    <a:schemeClr val="tx1"/>
                  </a:solidFill>
                </a:endParaRPr>
              </a:p>
            </p:txBody>
          </p:sp>
          <p:sp>
            <p:nvSpPr>
              <p:cNvPr id="44" name="Freeform 43"/>
              <p:cNvSpPr/>
              <p:nvPr/>
            </p:nvSpPr>
            <p:spPr>
              <a:xfrm rot="20767567" flipH="1">
                <a:off x="958468" y="1689253"/>
                <a:ext cx="917154" cy="1490950"/>
              </a:xfrm>
              <a:custGeom>
                <a:avLst/>
                <a:gdLst>
                  <a:gd name="connsiteX0" fmla="*/ 22034 w 853807"/>
                  <a:gd name="connsiteY0" fmla="*/ 747311 h 1490950"/>
                  <a:gd name="connsiteX1" fmla="*/ 77118 w 853807"/>
                  <a:gd name="connsiteY1" fmla="*/ 692227 h 1490950"/>
                  <a:gd name="connsiteX2" fmla="*/ 231354 w 853807"/>
                  <a:gd name="connsiteY2" fmla="*/ 119349 h 1490950"/>
                  <a:gd name="connsiteX3" fmla="*/ 528810 w 853807"/>
                  <a:gd name="connsiteY3" fmla="*/ 53248 h 1490950"/>
                  <a:gd name="connsiteX4" fmla="*/ 837282 w 853807"/>
                  <a:gd name="connsiteY4" fmla="*/ 438839 h 1490950"/>
                  <a:gd name="connsiteX5" fmla="*/ 627962 w 853807"/>
                  <a:gd name="connsiteY5" fmla="*/ 1154935 h 1490950"/>
                  <a:gd name="connsiteX6" fmla="*/ 209321 w 853807"/>
                  <a:gd name="connsiteY6" fmla="*/ 1430357 h 1490950"/>
                  <a:gd name="connsiteX7" fmla="*/ 22034 w 853807"/>
                  <a:gd name="connsiteY7" fmla="*/ 747311 h 149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807" h="1490950">
                    <a:moveTo>
                      <a:pt x="22034" y="747311"/>
                    </a:moveTo>
                    <a:cubicBezTo>
                      <a:pt x="0" y="624289"/>
                      <a:pt x="42231" y="796887"/>
                      <a:pt x="77118" y="692227"/>
                    </a:cubicBezTo>
                    <a:cubicBezTo>
                      <a:pt x="112005" y="587567"/>
                      <a:pt x="156072" y="225845"/>
                      <a:pt x="231354" y="119349"/>
                    </a:cubicBezTo>
                    <a:cubicBezTo>
                      <a:pt x="306636" y="12853"/>
                      <a:pt x="427822" y="0"/>
                      <a:pt x="528810" y="53248"/>
                    </a:cubicBezTo>
                    <a:cubicBezTo>
                      <a:pt x="629798" y="106496"/>
                      <a:pt x="820757" y="255224"/>
                      <a:pt x="837282" y="438839"/>
                    </a:cubicBezTo>
                    <a:cubicBezTo>
                      <a:pt x="853807" y="622454"/>
                      <a:pt x="732622" y="989682"/>
                      <a:pt x="627962" y="1154935"/>
                    </a:cubicBezTo>
                    <a:cubicBezTo>
                      <a:pt x="523302" y="1320188"/>
                      <a:pt x="310309" y="1490950"/>
                      <a:pt x="209321" y="1430357"/>
                    </a:cubicBezTo>
                    <a:cubicBezTo>
                      <a:pt x="108333" y="1369764"/>
                      <a:pt x="44068" y="870333"/>
                      <a:pt x="22034" y="747311"/>
                    </a:cubicBezTo>
                    <a:close/>
                  </a:path>
                </a:pathLst>
              </a:custGeom>
              <a:gradFill>
                <a:gsLst>
                  <a:gs pos="0">
                    <a:srgbClr val="03D4A8"/>
                  </a:gs>
                  <a:gs pos="25000">
                    <a:srgbClr val="21D6E0"/>
                  </a:gs>
                  <a:gs pos="75000">
                    <a:srgbClr val="0087E6"/>
                  </a:gs>
                  <a:gs pos="100000">
                    <a:srgbClr val="005CBF"/>
                  </a:gs>
                </a:gsLst>
                <a:lin ang="5400000" scaled="0"/>
              </a:gradFill>
              <a:ln>
                <a:noFill/>
              </a:ln>
              <a:effectLst>
                <a:outerShdw blurRad="381000" sx="102000" sy="102000" algn="ctr" rotWithShape="0">
                  <a:prstClr val="black">
                    <a:alpha val="19000"/>
                  </a:prstClr>
                </a:outerShdw>
              </a:effectLst>
              <a:scene3d>
                <a:camera prst="orthographicFront"/>
                <a:lightRig rig="threePt" dir="t"/>
              </a:scene3d>
              <a:sp3d>
                <a:bevelT w="228600" h="10795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bg2"/>
                    </a:solidFill>
                    <a:latin typeface="Times New Roman" pitchFamily="18" charset="0"/>
                  </a:defRPr>
                </a:lvl1pPr>
                <a:lvl2pPr marL="742950" indent="-285750">
                  <a:defRPr sz="2400">
                    <a:solidFill>
                      <a:schemeClr val="bg2"/>
                    </a:solidFill>
                    <a:latin typeface="Times New Roman" pitchFamily="18" charset="0"/>
                  </a:defRPr>
                </a:lvl2pPr>
                <a:lvl3pPr marL="1143000" indent="-228600">
                  <a:defRPr sz="2400">
                    <a:solidFill>
                      <a:schemeClr val="bg2"/>
                    </a:solidFill>
                    <a:latin typeface="Times New Roman" pitchFamily="18" charset="0"/>
                  </a:defRPr>
                </a:lvl3pPr>
                <a:lvl4pPr marL="1600200" indent="-228600">
                  <a:defRPr sz="2400">
                    <a:solidFill>
                      <a:schemeClr val="bg2"/>
                    </a:solidFill>
                    <a:latin typeface="Times New Roman" pitchFamily="18" charset="0"/>
                  </a:defRPr>
                </a:lvl4pPr>
                <a:lvl5pPr marL="2057400" indent="-22860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endParaRPr lang="en-US" altLang="en-US" smtClean="0">
                  <a:solidFill>
                    <a:srgbClr val="FFFFFF"/>
                  </a:solidFill>
                </a:endParaRPr>
              </a:p>
            </p:txBody>
          </p:sp>
          <p:sp>
            <p:nvSpPr>
              <p:cNvPr id="46" name="Freeform 45"/>
              <p:cNvSpPr/>
              <p:nvPr/>
            </p:nvSpPr>
            <p:spPr>
              <a:xfrm rot="20469136" flipH="1">
                <a:off x="1097892" y="1982041"/>
                <a:ext cx="642651" cy="990600"/>
              </a:xfrm>
              <a:custGeom>
                <a:avLst/>
                <a:gdLst>
                  <a:gd name="connsiteX0" fmla="*/ 22034 w 853807"/>
                  <a:gd name="connsiteY0" fmla="*/ 747311 h 1490950"/>
                  <a:gd name="connsiteX1" fmla="*/ 77118 w 853807"/>
                  <a:gd name="connsiteY1" fmla="*/ 692227 h 1490950"/>
                  <a:gd name="connsiteX2" fmla="*/ 231354 w 853807"/>
                  <a:gd name="connsiteY2" fmla="*/ 119349 h 1490950"/>
                  <a:gd name="connsiteX3" fmla="*/ 528810 w 853807"/>
                  <a:gd name="connsiteY3" fmla="*/ 53248 h 1490950"/>
                  <a:gd name="connsiteX4" fmla="*/ 837282 w 853807"/>
                  <a:gd name="connsiteY4" fmla="*/ 438839 h 1490950"/>
                  <a:gd name="connsiteX5" fmla="*/ 627962 w 853807"/>
                  <a:gd name="connsiteY5" fmla="*/ 1154935 h 1490950"/>
                  <a:gd name="connsiteX6" fmla="*/ 209321 w 853807"/>
                  <a:gd name="connsiteY6" fmla="*/ 1430357 h 1490950"/>
                  <a:gd name="connsiteX7" fmla="*/ 22034 w 853807"/>
                  <a:gd name="connsiteY7" fmla="*/ 747311 h 149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807" h="1490950">
                    <a:moveTo>
                      <a:pt x="22034" y="747311"/>
                    </a:moveTo>
                    <a:cubicBezTo>
                      <a:pt x="0" y="624289"/>
                      <a:pt x="42231" y="796887"/>
                      <a:pt x="77118" y="692227"/>
                    </a:cubicBezTo>
                    <a:cubicBezTo>
                      <a:pt x="112005" y="587567"/>
                      <a:pt x="156072" y="225845"/>
                      <a:pt x="231354" y="119349"/>
                    </a:cubicBezTo>
                    <a:cubicBezTo>
                      <a:pt x="306636" y="12853"/>
                      <a:pt x="427822" y="0"/>
                      <a:pt x="528810" y="53248"/>
                    </a:cubicBezTo>
                    <a:cubicBezTo>
                      <a:pt x="629798" y="106496"/>
                      <a:pt x="820757" y="255224"/>
                      <a:pt x="837282" y="438839"/>
                    </a:cubicBezTo>
                    <a:cubicBezTo>
                      <a:pt x="853807" y="622454"/>
                      <a:pt x="732622" y="989682"/>
                      <a:pt x="627962" y="1154935"/>
                    </a:cubicBezTo>
                    <a:cubicBezTo>
                      <a:pt x="523302" y="1320188"/>
                      <a:pt x="310309" y="1490950"/>
                      <a:pt x="209321" y="1430357"/>
                    </a:cubicBezTo>
                    <a:cubicBezTo>
                      <a:pt x="108333" y="1369764"/>
                      <a:pt x="44068" y="870333"/>
                      <a:pt x="22034" y="747311"/>
                    </a:cubicBezTo>
                    <a:close/>
                  </a:path>
                </a:pathLst>
              </a:custGeom>
              <a:solidFill>
                <a:srgbClr val="7030A0"/>
              </a:solidFill>
              <a:scene3d>
                <a:camera prst="orthographicFront"/>
                <a:lightRig rig="threePt" dir="t"/>
              </a:scene3d>
              <a:sp3d>
                <a:bevelT w="228600" h="10795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bg2"/>
                    </a:solidFill>
                    <a:latin typeface="Times New Roman" pitchFamily="18" charset="0"/>
                  </a:defRPr>
                </a:lvl1pPr>
                <a:lvl2pPr marL="742950" indent="-285750">
                  <a:defRPr sz="2400">
                    <a:solidFill>
                      <a:schemeClr val="bg2"/>
                    </a:solidFill>
                    <a:latin typeface="Times New Roman" pitchFamily="18" charset="0"/>
                  </a:defRPr>
                </a:lvl2pPr>
                <a:lvl3pPr marL="1143000" indent="-228600">
                  <a:defRPr sz="2400">
                    <a:solidFill>
                      <a:schemeClr val="bg2"/>
                    </a:solidFill>
                    <a:latin typeface="Times New Roman" pitchFamily="18" charset="0"/>
                  </a:defRPr>
                </a:lvl3pPr>
                <a:lvl4pPr marL="1600200" indent="-228600">
                  <a:defRPr sz="2400">
                    <a:solidFill>
                      <a:schemeClr val="bg2"/>
                    </a:solidFill>
                    <a:latin typeface="Times New Roman" pitchFamily="18" charset="0"/>
                  </a:defRPr>
                </a:lvl4pPr>
                <a:lvl5pPr marL="2057400" indent="-22860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endParaRPr lang="en-US" altLang="en-US" smtClean="0">
                  <a:solidFill>
                    <a:srgbClr val="FFFFFF"/>
                  </a:solidFill>
                </a:endParaRPr>
              </a:p>
            </p:txBody>
          </p:sp>
          <p:sp>
            <p:nvSpPr>
              <p:cNvPr id="43" name="Freeform 42"/>
              <p:cNvSpPr/>
              <p:nvPr/>
            </p:nvSpPr>
            <p:spPr>
              <a:xfrm>
                <a:off x="5990422" y="1220118"/>
                <a:ext cx="853807" cy="1490950"/>
              </a:xfrm>
              <a:custGeom>
                <a:avLst/>
                <a:gdLst>
                  <a:gd name="connsiteX0" fmla="*/ 22034 w 853807"/>
                  <a:gd name="connsiteY0" fmla="*/ 747311 h 1490950"/>
                  <a:gd name="connsiteX1" fmla="*/ 77118 w 853807"/>
                  <a:gd name="connsiteY1" fmla="*/ 692227 h 1490950"/>
                  <a:gd name="connsiteX2" fmla="*/ 231354 w 853807"/>
                  <a:gd name="connsiteY2" fmla="*/ 119349 h 1490950"/>
                  <a:gd name="connsiteX3" fmla="*/ 528810 w 853807"/>
                  <a:gd name="connsiteY3" fmla="*/ 53248 h 1490950"/>
                  <a:gd name="connsiteX4" fmla="*/ 837282 w 853807"/>
                  <a:gd name="connsiteY4" fmla="*/ 438839 h 1490950"/>
                  <a:gd name="connsiteX5" fmla="*/ 627962 w 853807"/>
                  <a:gd name="connsiteY5" fmla="*/ 1154935 h 1490950"/>
                  <a:gd name="connsiteX6" fmla="*/ 209321 w 853807"/>
                  <a:gd name="connsiteY6" fmla="*/ 1430357 h 1490950"/>
                  <a:gd name="connsiteX7" fmla="*/ 22034 w 853807"/>
                  <a:gd name="connsiteY7" fmla="*/ 747311 h 149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807" h="1490950">
                    <a:moveTo>
                      <a:pt x="22034" y="747311"/>
                    </a:moveTo>
                    <a:cubicBezTo>
                      <a:pt x="0" y="624289"/>
                      <a:pt x="42231" y="796887"/>
                      <a:pt x="77118" y="692227"/>
                    </a:cubicBezTo>
                    <a:cubicBezTo>
                      <a:pt x="112005" y="587567"/>
                      <a:pt x="156072" y="225845"/>
                      <a:pt x="231354" y="119349"/>
                    </a:cubicBezTo>
                    <a:cubicBezTo>
                      <a:pt x="306636" y="12853"/>
                      <a:pt x="427822" y="0"/>
                      <a:pt x="528810" y="53248"/>
                    </a:cubicBezTo>
                    <a:cubicBezTo>
                      <a:pt x="629798" y="106496"/>
                      <a:pt x="820757" y="255224"/>
                      <a:pt x="837282" y="438839"/>
                    </a:cubicBezTo>
                    <a:cubicBezTo>
                      <a:pt x="853807" y="622454"/>
                      <a:pt x="732622" y="989682"/>
                      <a:pt x="627962" y="1154935"/>
                    </a:cubicBezTo>
                    <a:cubicBezTo>
                      <a:pt x="523302" y="1320188"/>
                      <a:pt x="310309" y="1490950"/>
                      <a:pt x="209321" y="1430357"/>
                    </a:cubicBezTo>
                    <a:cubicBezTo>
                      <a:pt x="108333" y="1369764"/>
                      <a:pt x="44068" y="870333"/>
                      <a:pt x="22034" y="747311"/>
                    </a:cubicBezTo>
                    <a:close/>
                  </a:path>
                </a:pathLst>
              </a:custGeom>
              <a:gradFill>
                <a:gsLst>
                  <a:gs pos="0">
                    <a:srgbClr val="03D4A8"/>
                  </a:gs>
                  <a:gs pos="25000">
                    <a:srgbClr val="21D6E0"/>
                  </a:gs>
                  <a:gs pos="75000">
                    <a:srgbClr val="0087E6"/>
                  </a:gs>
                  <a:gs pos="100000">
                    <a:srgbClr val="005CBF"/>
                  </a:gs>
                </a:gsLst>
                <a:lin ang="5400000" scaled="0"/>
              </a:gradFill>
              <a:ln>
                <a:noFill/>
              </a:ln>
              <a:effectLst>
                <a:outerShdw blurRad="381000" sx="102000" sy="102000" algn="ctr" rotWithShape="0">
                  <a:prstClr val="black">
                    <a:alpha val="19000"/>
                  </a:prstClr>
                </a:outerShdw>
              </a:effectLst>
              <a:scene3d>
                <a:camera prst="orthographicFront"/>
                <a:lightRig rig="threePt" dir="t"/>
              </a:scene3d>
              <a:sp3d>
                <a:bevelT w="228600" h="10795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bg2"/>
                    </a:solidFill>
                    <a:latin typeface="Times New Roman" pitchFamily="18" charset="0"/>
                  </a:defRPr>
                </a:lvl1pPr>
                <a:lvl2pPr marL="742950" indent="-285750">
                  <a:defRPr sz="2400">
                    <a:solidFill>
                      <a:schemeClr val="bg2"/>
                    </a:solidFill>
                    <a:latin typeface="Times New Roman" pitchFamily="18" charset="0"/>
                  </a:defRPr>
                </a:lvl2pPr>
                <a:lvl3pPr marL="1143000" indent="-228600">
                  <a:defRPr sz="2400">
                    <a:solidFill>
                      <a:schemeClr val="bg2"/>
                    </a:solidFill>
                    <a:latin typeface="Times New Roman" pitchFamily="18" charset="0"/>
                  </a:defRPr>
                </a:lvl3pPr>
                <a:lvl4pPr marL="1600200" indent="-228600">
                  <a:defRPr sz="2400">
                    <a:solidFill>
                      <a:schemeClr val="bg2"/>
                    </a:solidFill>
                    <a:latin typeface="Times New Roman" pitchFamily="18" charset="0"/>
                  </a:defRPr>
                </a:lvl4pPr>
                <a:lvl5pPr marL="2057400" indent="-22860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endParaRPr lang="en-US" altLang="en-US" smtClean="0">
                  <a:solidFill>
                    <a:srgbClr val="FFFFFF"/>
                  </a:solidFill>
                </a:endParaRPr>
              </a:p>
            </p:txBody>
          </p:sp>
          <p:sp>
            <p:nvSpPr>
              <p:cNvPr id="45" name="Freeform 44"/>
              <p:cNvSpPr/>
              <p:nvPr/>
            </p:nvSpPr>
            <p:spPr>
              <a:xfrm>
                <a:off x="6020719" y="1580921"/>
                <a:ext cx="685800" cy="990600"/>
              </a:xfrm>
              <a:custGeom>
                <a:avLst/>
                <a:gdLst>
                  <a:gd name="connsiteX0" fmla="*/ 22034 w 853807"/>
                  <a:gd name="connsiteY0" fmla="*/ 747311 h 1490950"/>
                  <a:gd name="connsiteX1" fmla="*/ 77118 w 853807"/>
                  <a:gd name="connsiteY1" fmla="*/ 692227 h 1490950"/>
                  <a:gd name="connsiteX2" fmla="*/ 231354 w 853807"/>
                  <a:gd name="connsiteY2" fmla="*/ 119349 h 1490950"/>
                  <a:gd name="connsiteX3" fmla="*/ 528810 w 853807"/>
                  <a:gd name="connsiteY3" fmla="*/ 53248 h 1490950"/>
                  <a:gd name="connsiteX4" fmla="*/ 837282 w 853807"/>
                  <a:gd name="connsiteY4" fmla="*/ 438839 h 1490950"/>
                  <a:gd name="connsiteX5" fmla="*/ 627962 w 853807"/>
                  <a:gd name="connsiteY5" fmla="*/ 1154935 h 1490950"/>
                  <a:gd name="connsiteX6" fmla="*/ 209321 w 853807"/>
                  <a:gd name="connsiteY6" fmla="*/ 1430357 h 1490950"/>
                  <a:gd name="connsiteX7" fmla="*/ 22034 w 853807"/>
                  <a:gd name="connsiteY7" fmla="*/ 747311 h 149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807" h="1490950">
                    <a:moveTo>
                      <a:pt x="22034" y="747311"/>
                    </a:moveTo>
                    <a:cubicBezTo>
                      <a:pt x="0" y="624289"/>
                      <a:pt x="42231" y="796887"/>
                      <a:pt x="77118" y="692227"/>
                    </a:cubicBezTo>
                    <a:cubicBezTo>
                      <a:pt x="112005" y="587567"/>
                      <a:pt x="156072" y="225845"/>
                      <a:pt x="231354" y="119349"/>
                    </a:cubicBezTo>
                    <a:cubicBezTo>
                      <a:pt x="306636" y="12853"/>
                      <a:pt x="427822" y="0"/>
                      <a:pt x="528810" y="53248"/>
                    </a:cubicBezTo>
                    <a:cubicBezTo>
                      <a:pt x="629798" y="106496"/>
                      <a:pt x="820757" y="255224"/>
                      <a:pt x="837282" y="438839"/>
                    </a:cubicBezTo>
                    <a:cubicBezTo>
                      <a:pt x="853807" y="622454"/>
                      <a:pt x="732622" y="989682"/>
                      <a:pt x="627962" y="1154935"/>
                    </a:cubicBezTo>
                    <a:cubicBezTo>
                      <a:pt x="523302" y="1320188"/>
                      <a:pt x="310309" y="1490950"/>
                      <a:pt x="209321" y="1430357"/>
                    </a:cubicBezTo>
                    <a:cubicBezTo>
                      <a:pt x="108333" y="1369764"/>
                      <a:pt x="44068" y="870333"/>
                      <a:pt x="22034" y="747311"/>
                    </a:cubicBezTo>
                    <a:close/>
                  </a:path>
                </a:pathLst>
              </a:custGeom>
              <a:solidFill>
                <a:srgbClr val="7030A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bg2"/>
                    </a:solidFill>
                    <a:latin typeface="Times New Roman" pitchFamily="18" charset="0"/>
                  </a:defRPr>
                </a:lvl1pPr>
                <a:lvl2pPr marL="742950" indent="-285750">
                  <a:defRPr sz="2400">
                    <a:solidFill>
                      <a:schemeClr val="bg2"/>
                    </a:solidFill>
                    <a:latin typeface="Times New Roman" pitchFamily="18" charset="0"/>
                  </a:defRPr>
                </a:lvl2pPr>
                <a:lvl3pPr marL="1143000" indent="-228600">
                  <a:defRPr sz="2400">
                    <a:solidFill>
                      <a:schemeClr val="bg2"/>
                    </a:solidFill>
                    <a:latin typeface="Times New Roman" pitchFamily="18" charset="0"/>
                  </a:defRPr>
                </a:lvl3pPr>
                <a:lvl4pPr marL="1600200" indent="-228600">
                  <a:defRPr sz="2400">
                    <a:solidFill>
                      <a:schemeClr val="bg2"/>
                    </a:solidFill>
                    <a:latin typeface="Times New Roman" pitchFamily="18" charset="0"/>
                  </a:defRPr>
                </a:lvl4pPr>
                <a:lvl5pPr marL="2057400" indent="-22860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endParaRPr lang="en-US" altLang="en-US" smtClean="0">
                  <a:solidFill>
                    <a:srgbClr val="FFFFFF"/>
                  </a:solidFill>
                </a:endParaRPr>
              </a:p>
            </p:txBody>
          </p:sp>
          <p:sp>
            <p:nvSpPr>
              <p:cNvPr id="22" name="Freeform 21"/>
              <p:cNvSpPr/>
              <p:nvPr/>
            </p:nvSpPr>
            <p:spPr>
              <a:xfrm>
                <a:off x="1458818" y="228600"/>
                <a:ext cx="4895161" cy="5288097"/>
              </a:xfrm>
              <a:custGeom>
                <a:avLst/>
                <a:gdLst>
                  <a:gd name="connsiteX0" fmla="*/ 2019758 w 4895161"/>
                  <a:gd name="connsiteY0" fmla="*/ 64265 h 5288097"/>
                  <a:gd name="connsiteX1" fmla="*/ 730785 w 4895161"/>
                  <a:gd name="connsiteY1" fmla="*/ 758328 h 5288097"/>
                  <a:gd name="connsiteX2" fmla="*/ 246043 w 4895161"/>
                  <a:gd name="connsiteY2" fmla="*/ 2972718 h 5288097"/>
                  <a:gd name="connsiteX3" fmla="*/ 2207045 w 4895161"/>
                  <a:gd name="connsiteY3" fmla="*/ 4041354 h 5288097"/>
                  <a:gd name="connsiteX4" fmla="*/ 2229079 w 4895161"/>
                  <a:gd name="connsiteY4" fmla="*/ 5143041 h 5288097"/>
                  <a:gd name="connsiteX5" fmla="*/ 3496019 w 4895161"/>
                  <a:gd name="connsiteY5" fmla="*/ 4911687 h 5288097"/>
                  <a:gd name="connsiteX6" fmla="*/ 2956192 w 4895161"/>
                  <a:gd name="connsiteY6" fmla="*/ 3986270 h 5288097"/>
                  <a:gd name="connsiteX7" fmla="*/ 3892626 w 4895161"/>
                  <a:gd name="connsiteY7" fmla="*/ 3424410 h 5288097"/>
                  <a:gd name="connsiteX8" fmla="*/ 4796009 w 4895161"/>
                  <a:gd name="connsiteY8" fmla="*/ 2476959 h 5288097"/>
                  <a:gd name="connsiteX9" fmla="*/ 4487537 w 4895161"/>
                  <a:gd name="connsiteY9" fmla="*/ 1276120 h 5288097"/>
                  <a:gd name="connsiteX10" fmla="*/ 3396867 w 4895161"/>
                  <a:gd name="connsiteY10" fmla="*/ 372737 h 5288097"/>
                  <a:gd name="connsiteX11" fmla="*/ 2019758 w 4895161"/>
                  <a:gd name="connsiteY11" fmla="*/ 64265 h 528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5161" h="5288097">
                    <a:moveTo>
                      <a:pt x="2019758" y="64265"/>
                    </a:moveTo>
                    <a:cubicBezTo>
                      <a:pt x="1575411" y="128530"/>
                      <a:pt x="1026404" y="273586"/>
                      <a:pt x="730785" y="758328"/>
                    </a:cubicBezTo>
                    <a:cubicBezTo>
                      <a:pt x="435166" y="1243070"/>
                      <a:pt x="0" y="2425547"/>
                      <a:pt x="246043" y="2972718"/>
                    </a:cubicBezTo>
                    <a:cubicBezTo>
                      <a:pt x="492086" y="3519889"/>
                      <a:pt x="1876539" y="3679634"/>
                      <a:pt x="2207045" y="4041354"/>
                    </a:cubicBezTo>
                    <a:cubicBezTo>
                      <a:pt x="2537551" y="4403074"/>
                      <a:pt x="2014250" y="4997986"/>
                      <a:pt x="2229079" y="5143041"/>
                    </a:cubicBezTo>
                    <a:cubicBezTo>
                      <a:pt x="2443908" y="5288097"/>
                      <a:pt x="3374834" y="5104482"/>
                      <a:pt x="3496019" y="4911687"/>
                    </a:cubicBezTo>
                    <a:cubicBezTo>
                      <a:pt x="3617205" y="4718892"/>
                      <a:pt x="2890091" y="4234149"/>
                      <a:pt x="2956192" y="3986270"/>
                    </a:cubicBezTo>
                    <a:cubicBezTo>
                      <a:pt x="3022293" y="3738391"/>
                      <a:pt x="3585990" y="3675962"/>
                      <a:pt x="3892626" y="3424410"/>
                    </a:cubicBezTo>
                    <a:cubicBezTo>
                      <a:pt x="4199262" y="3172858"/>
                      <a:pt x="4696857" y="2835007"/>
                      <a:pt x="4796009" y="2476959"/>
                    </a:cubicBezTo>
                    <a:cubicBezTo>
                      <a:pt x="4895161" y="2118911"/>
                      <a:pt x="4720727" y="1626824"/>
                      <a:pt x="4487537" y="1276120"/>
                    </a:cubicBezTo>
                    <a:cubicBezTo>
                      <a:pt x="4254347" y="925416"/>
                      <a:pt x="3806327" y="574713"/>
                      <a:pt x="3396867" y="372737"/>
                    </a:cubicBezTo>
                    <a:cubicBezTo>
                      <a:pt x="2987407" y="170761"/>
                      <a:pt x="2464105" y="0"/>
                      <a:pt x="2019758" y="64265"/>
                    </a:cubicBezTo>
                    <a:close/>
                  </a:path>
                </a:pathLst>
              </a:custGeom>
              <a:gradFill>
                <a:gsLst>
                  <a:gs pos="0">
                    <a:srgbClr val="03D4A8"/>
                  </a:gs>
                  <a:gs pos="25000">
                    <a:srgbClr val="21D6E0"/>
                  </a:gs>
                  <a:gs pos="75000">
                    <a:srgbClr val="0087E6"/>
                  </a:gs>
                  <a:gs pos="100000">
                    <a:srgbClr val="005CBF"/>
                  </a:gs>
                </a:gsLst>
                <a:lin ang="5400000" scaled="0"/>
              </a:gradFill>
              <a:ln>
                <a:noFill/>
              </a:ln>
              <a:effectLst>
                <a:outerShdw blurRad="381000" sx="102000" sy="102000" algn="ctr" rotWithShape="0">
                  <a:prstClr val="black">
                    <a:alpha val="19000"/>
                  </a:prstClr>
                </a:outerShdw>
              </a:effectLst>
              <a:scene3d>
                <a:camera prst="orthographicFront"/>
                <a:lightRig rig="threePt" dir="t"/>
              </a:scene3d>
              <a:sp3d>
                <a:bevelT w="228600" h="10795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bg2"/>
                    </a:solidFill>
                    <a:latin typeface="Times New Roman" pitchFamily="18" charset="0"/>
                  </a:defRPr>
                </a:lvl1pPr>
                <a:lvl2pPr marL="742950" indent="-285750">
                  <a:defRPr sz="2400">
                    <a:solidFill>
                      <a:schemeClr val="bg2"/>
                    </a:solidFill>
                    <a:latin typeface="Times New Roman" pitchFamily="18" charset="0"/>
                  </a:defRPr>
                </a:lvl2pPr>
                <a:lvl3pPr marL="1143000" indent="-228600">
                  <a:defRPr sz="2400">
                    <a:solidFill>
                      <a:schemeClr val="bg2"/>
                    </a:solidFill>
                    <a:latin typeface="Times New Roman" pitchFamily="18" charset="0"/>
                  </a:defRPr>
                </a:lvl3pPr>
                <a:lvl4pPr marL="1600200" indent="-228600">
                  <a:defRPr sz="2400">
                    <a:solidFill>
                      <a:schemeClr val="bg2"/>
                    </a:solidFill>
                    <a:latin typeface="Times New Roman" pitchFamily="18" charset="0"/>
                  </a:defRPr>
                </a:lvl4pPr>
                <a:lvl5pPr marL="2057400" indent="-22860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endParaRPr lang="en-US" altLang="en-US" smtClean="0">
                  <a:solidFill>
                    <a:srgbClr val="FFFFFF"/>
                  </a:solidFill>
                </a:endParaRPr>
              </a:p>
            </p:txBody>
          </p:sp>
          <p:sp>
            <p:nvSpPr>
              <p:cNvPr id="4" name="Oval 3"/>
              <p:cNvSpPr/>
              <p:nvPr/>
            </p:nvSpPr>
            <p:spPr>
              <a:xfrm>
                <a:off x="2330068" y="1308253"/>
                <a:ext cx="1371600" cy="1981200"/>
              </a:xfrm>
              <a:prstGeom prst="ellipse">
                <a:avLst/>
              </a:prstGeom>
              <a:solidFill>
                <a:schemeClr val="accent1">
                  <a:lumMod val="20000"/>
                  <a:lumOff val="80000"/>
                </a:schemeClr>
              </a:solidFill>
              <a:ln>
                <a:solidFill>
                  <a:schemeClr val="tx1">
                    <a:lumMod val="85000"/>
                    <a:lumOff val="15000"/>
                  </a:schemeClr>
                </a:solidFill>
              </a:ln>
              <a:scene3d>
                <a:camera prst="orthographicFront"/>
                <a:lightRig rig="threePt" dir="t"/>
              </a:scene3d>
              <a:sp3d>
                <a:bevelT w="228600" h="10795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bg2"/>
                    </a:solidFill>
                    <a:latin typeface="Times New Roman" pitchFamily="18" charset="0"/>
                  </a:defRPr>
                </a:lvl1pPr>
                <a:lvl2pPr marL="742950" indent="-285750">
                  <a:defRPr sz="2400">
                    <a:solidFill>
                      <a:schemeClr val="bg2"/>
                    </a:solidFill>
                    <a:latin typeface="Times New Roman" pitchFamily="18" charset="0"/>
                  </a:defRPr>
                </a:lvl2pPr>
                <a:lvl3pPr marL="1143000" indent="-228600">
                  <a:defRPr sz="2400">
                    <a:solidFill>
                      <a:schemeClr val="bg2"/>
                    </a:solidFill>
                    <a:latin typeface="Times New Roman" pitchFamily="18" charset="0"/>
                  </a:defRPr>
                </a:lvl3pPr>
                <a:lvl4pPr marL="1600200" indent="-228600">
                  <a:defRPr sz="2400">
                    <a:solidFill>
                      <a:schemeClr val="bg2"/>
                    </a:solidFill>
                    <a:latin typeface="Times New Roman" pitchFamily="18" charset="0"/>
                  </a:defRPr>
                </a:lvl4pPr>
                <a:lvl5pPr marL="2057400" indent="-22860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endParaRPr lang="en-US" altLang="en-US" smtClean="0">
                  <a:solidFill>
                    <a:srgbClr val="FFFFFF"/>
                  </a:solidFill>
                </a:endParaRPr>
              </a:p>
            </p:txBody>
          </p:sp>
          <p:sp>
            <p:nvSpPr>
              <p:cNvPr id="5" name="Oval 4"/>
              <p:cNvSpPr/>
              <p:nvPr/>
            </p:nvSpPr>
            <p:spPr>
              <a:xfrm rot="21423674">
                <a:off x="2789221" y="2070203"/>
                <a:ext cx="685800" cy="914400"/>
              </a:xfrm>
              <a:prstGeom prst="ellipse">
                <a:avLst/>
              </a:prstGeom>
              <a:solidFill>
                <a:srgbClr val="00B0F0"/>
              </a:solidFill>
              <a:ln>
                <a:solidFill>
                  <a:srgbClr val="002060"/>
                </a:solidFill>
              </a:ln>
              <a:scene3d>
                <a:camera prst="orthographicFront"/>
                <a:lightRig rig="threePt" dir="t"/>
              </a:scene3d>
              <a:sp3d>
                <a:bevelT w="228600" h="10795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bg2"/>
                    </a:solidFill>
                    <a:latin typeface="Times New Roman" pitchFamily="18" charset="0"/>
                  </a:defRPr>
                </a:lvl1pPr>
                <a:lvl2pPr marL="742950" indent="-285750">
                  <a:defRPr sz="2400">
                    <a:solidFill>
                      <a:schemeClr val="bg2"/>
                    </a:solidFill>
                    <a:latin typeface="Times New Roman" pitchFamily="18" charset="0"/>
                  </a:defRPr>
                </a:lvl2pPr>
                <a:lvl3pPr marL="1143000" indent="-228600">
                  <a:defRPr sz="2400">
                    <a:solidFill>
                      <a:schemeClr val="bg2"/>
                    </a:solidFill>
                    <a:latin typeface="Times New Roman" pitchFamily="18" charset="0"/>
                  </a:defRPr>
                </a:lvl3pPr>
                <a:lvl4pPr marL="1600200" indent="-228600">
                  <a:defRPr sz="2400">
                    <a:solidFill>
                      <a:schemeClr val="bg2"/>
                    </a:solidFill>
                    <a:latin typeface="Times New Roman" pitchFamily="18" charset="0"/>
                  </a:defRPr>
                </a:lvl4pPr>
                <a:lvl5pPr marL="2057400" indent="-22860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endParaRPr lang="en-US" altLang="en-US" smtClean="0">
                  <a:solidFill>
                    <a:srgbClr val="FFFFFF"/>
                  </a:solidFill>
                </a:endParaRPr>
              </a:p>
            </p:txBody>
          </p:sp>
          <p:sp>
            <p:nvSpPr>
              <p:cNvPr id="6" name="Oval 5"/>
              <p:cNvSpPr/>
              <p:nvPr/>
            </p:nvSpPr>
            <p:spPr>
              <a:xfrm rot="21423674">
                <a:off x="3112680" y="2372949"/>
                <a:ext cx="304800" cy="457200"/>
              </a:xfrm>
              <a:prstGeom prst="ellipse">
                <a:avLst/>
              </a:prstGeom>
              <a:solidFill>
                <a:schemeClr val="tx1"/>
              </a:solidFill>
              <a:ln>
                <a:solidFill>
                  <a:schemeClr val="tx1"/>
                </a:solidFill>
              </a:ln>
              <a:scene3d>
                <a:camera prst="orthographicFront"/>
                <a:lightRig rig="threePt" dir="t"/>
              </a:scene3d>
              <a:sp3d>
                <a:bevelT w="228600" h="10795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bg2"/>
                    </a:solidFill>
                    <a:latin typeface="Times New Roman" pitchFamily="18" charset="0"/>
                  </a:defRPr>
                </a:lvl1pPr>
                <a:lvl2pPr marL="742950" indent="-285750">
                  <a:defRPr sz="2400">
                    <a:solidFill>
                      <a:schemeClr val="bg2"/>
                    </a:solidFill>
                    <a:latin typeface="Times New Roman" pitchFamily="18" charset="0"/>
                  </a:defRPr>
                </a:lvl2pPr>
                <a:lvl3pPr marL="1143000" indent="-228600">
                  <a:defRPr sz="2400">
                    <a:solidFill>
                      <a:schemeClr val="bg2"/>
                    </a:solidFill>
                    <a:latin typeface="Times New Roman" pitchFamily="18" charset="0"/>
                  </a:defRPr>
                </a:lvl3pPr>
                <a:lvl4pPr marL="1600200" indent="-228600">
                  <a:defRPr sz="2400">
                    <a:solidFill>
                      <a:schemeClr val="bg2"/>
                    </a:solidFill>
                    <a:latin typeface="Times New Roman" pitchFamily="18" charset="0"/>
                  </a:defRPr>
                </a:lvl4pPr>
                <a:lvl5pPr marL="2057400" indent="-22860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endParaRPr lang="en-US" altLang="en-US" smtClean="0">
                  <a:solidFill>
                    <a:srgbClr val="FFFFFF"/>
                  </a:solidFill>
                </a:endParaRPr>
              </a:p>
            </p:txBody>
          </p:sp>
          <p:sp>
            <p:nvSpPr>
              <p:cNvPr id="7" name="Oval 6"/>
              <p:cNvSpPr/>
              <p:nvPr/>
            </p:nvSpPr>
            <p:spPr>
              <a:xfrm rot="21423674">
                <a:off x="3148856" y="1983489"/>
                <a:ext cx="305392" cy="30535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bg2"/>
                    </a:solidFill>
                    <a:latin typeface="Times New Roman" pitchFamily="18" charset="0"/>
                  </a:defRPr>
                </a:lvl1pPr>
                <a:lvl2pPr marL="742950" indent="-285750">
                  <a:defRPr sz="2400">
                    <a:solidFill>
                      <a:schemeClr val="bg2"/>
                    </a:solidFill>
                    <a:latin typeface="Times New Roman" pitchFamily="18" charset="0"/>
                  </a:defRPr>
                </a:lvl2pPr>
                <a:lvl3pPr marL="1143000" indent="-228600">
                  <a:defRPr sz="2400">
                    <a:solidFill>
                      <a:schemeClr val="bg2"/>
                    </a:solidFill>
                    <a:latin typeface="Times New Roman" pitchFamily="18" charset="0"/>
                  </a:defRPr>
                </a:lvl3pPr>
                <a:lvl4pPr marL="1600200" indent="-228600">
                  <a:defRPr sz="2400">
                    <a:solidFill>
                      <a:schemeClr val="bg2"/>
                    </a:solidFill>
                    <a:latin typeface="Times New Roman" pitchFamily="18" charset="0"/>
                  </a:defRPr>
                </a:lvl4pPr>
                <a:lvl5pPr marL="2057400" indent="-22860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endParaRPr lang="en-US" altLang="en-US" smtClean="0">
                  <a:solidFill>
                    <a:srgbClr val="FFFFFF"/>
                  </a:solidFill>
                </a:endParaRPr>
              </a:p>
            </p:txBody>
          </p:sp>
          <p:sp>
            <p:nvSpPr>
              <p:cNvPr id="11" name="Oval 10"/>
              <p:cNvSpPr/>
              <p:nvPr/>
            </p:nvSpPr>
            <p:spPr>
              <a:xfrm rot="20768614">
                <a:off x="4122478" y="1504242"/>
                <a:ext cx="1213338" cy="1752600"/>
              </a:xfrm>
              <a:prstGeom prst="ellipse">
                <a:avLst/>
              </a:prstGeom>
              <a:solidFill>
                <a:schemeClr val="accent1">
                  <a:lumMod val="20000"/>
                  <a:lumOff val="80000"/>
                </a:schemeClr>
              </a:solidFill>
              <a:ln>
                <a:solidFill>
                  <a:schemeClr val="tx1">
                    <a:lumMod val="85000"/>
                    <a:lumOff val="15000"/>
                  </a:schemeClr>
                </a:solidFill>
              </a:ln>
              <a:scene3d>
                <a:camera prst="orthographicFront"/>
                <a:lightRig rig="threePt" dir="t"/>
              </a:scene3d>
              <a:sp3d>
                <a:bevelT w="228600" h="10795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bg2"/>
                    </a:solidFill>
                    <a:latin typeface="Times New Roman" pitchFamily="18" charset="0"/>
                  </a:defRPr>
                </a:lvl1pPr>
                <a:lvl2pPr marL="742950" indent="-285750">
                  <a:defRPr sz="2400">
                    <a:solidFill>
                      <a:schemeClr val="bg2"/>
                    </a:solidFill>
                    <a:latin typeface="Times New Roman" pitchFamily="18" charset="0"/>
                  </a:defRPr>
                </a:lvl2pPr>
                <a:lvl3pPr marL="1143000" indent="-228600">
                  <a:defRPr sz="2400">
                    <a:solidFill>
                      <a:schemeClr val="bg2"/>
                    </a:solidFill>
                    <a:latin typeface="Times New Roman" pitchFamily="18" charset="0"/>
                  </a:defRPr>
                </a:lvl3pPr>
                <a:lvl4pPr marL="1600200" indent="-228600">
                  <a:defRPr sz="2400">
                    <a:solidFill>
                      <a:schemeClr val="bg2"/>
                    </a:solidFill>
                    <a:latin typeface="Times New Roman" pitchFamily="18" charset="0"/>
                  </a:defRPr>
                </a:lvl4pPr>
                <a:lvl5pPr marL="2057400" indent="-22860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endParaRPr lang="en-US" altLang="en-US" smtClean="0">
                  <a:solidFill>
                    <a:srgbClr val="FFFFFF"/>
                  </a:solidFill>
                </a:endParaRPr>
              </a:p>
            </p:txBody>
          </p:sp>
          <p:sp>
            <p:nvSpPr>
              <p:cNvPr id="13" name="Oval 4"/>
              <p:cNvSpPr/>
              <p:nvPr/>
            </p:nvSpPr>
            <p:spPr>
              <a:xfrm rot="20592288">
                <a:off x="4574079" y="2147762"/>
                <a:ext cx="606669" cy="808892"/>
              </a:xfrm>
              <a:prstGeom prst="ellipse">
                <a:avLst/>
              </a:prstGeom>
              <a:solidFill>
                <a:srgbClr val="00B0F0"/>
              </a:solidFill>
              <a:ln>
                <a:solidFill>
                  <a:srgbClr val="002060"/>
                </a:solidFill>
              </a:ln>
              <a:scene3d>
                <a:camera prst="orthographicFront"/>
                <a:lightRig rig="threePt" dir="t"/>
              </a:scene3d>
              <a:sp3d>
                <a:bevelT w="228600" h="10795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bg2"/>
                    </a:solidFill>
                    <a:latin typeface="Times New Roman" pitchFamily="18" charset="0"/>
                  </a:defRPr>
                </a:lvl1pPr>
                <a:lvl2pPr marL="742950" indent="-285750">
                  <a:defRPr sz="2400">
                    <a:solidFill>
                      <a:schemeClr val="bg2"/>
                    </a:solidFill>
                    <a:latin typeface="Times New Roman" pitchFamily="18" charset="0"/>
                  </a:defRPr>
                </a:lvl2pPr>
                <a:lvl3pPr marL="1143000" indent="-228600">
                  <a:defRPr sz="2400">
                    <a:solidFill>
                      <a:schemeClr val="bg2"/>
                    </a:solidFill>
                    <a:latin typeface="Times New Roman" pitchFamily="18" charset="0"/>
                  </a:defRPr>
                </a:lvl3pPr>
                <a:lvl4pPr marL="1600200" indent="-228600">
                  <a:defRPr sz="2400">
                    <a:solidFill>
                      <a:schemeClr val="bg2"/>
                    </a:solidFill>
                    <a:latin typeface="Times New Roman" pitchFamily="18" charset="0"/>
                  </a:defRPr>
                </a:lvl4pPr>
                <a:lvl5pPr marL="2057400" indent="-22860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endParaRPr lang="en-US" altLang="en-US" smtClean="0">
                  <a:solidFill>
                    <a:srgbClr val="FFFFFF"/>
                  </a:solidFill>
                </a:endParaRPr>
              </a:p>
            </p:txBody>
          </p:sp>
          <p:sp>
            <p:nvSpPr>
              <p:cNvPr id="14" name="Oval 13"/>
              <p:cNvSpPr/>
              <p:nvPr/>
            </p:nvSpPr>
            <p:spPr>
              <a:xfrm rot="20592288">
                <a:off x="4859287" y="2404779"/>
                <a:ext cx="269631" cy="404446"/>
              </a:xfrm>
              <a:prstGeom prst="ellipse">
                <a:avLst/>
              </a:prstGeom>
              <a:solidFill>
                <a:schemeClr val="tx1"/>
              </a:solidFill>
              <a:ln>
                <a:solidFill>
                  <a:schemeClr val="tx1"/>
                </a:solidFill>
              </a:ln>
              <a:scene3d>
                <a:camera prst="orthographicFront"/>
                <a:lightRig rig="threePt" dir="t"/>
              </a:scene3d>
              <a:sp3d>
                <a:bevelT w="228600" h="10795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bg2"/>
                    </a:solidFill>
                    <a:latin typeface="Times New Roman" pitchFamily="18" charset="0"/>
                  </a:defRPr>
                </a:lvl1pPr>
                <a:lvl2pPr marL="742950" indent="-285750">
                  <a:defRPr sz="2400">
                    <a:solidFill>
                      <a:schemeClr val="bg2"/>
                    </a:solidFill>
                    <a:latin typeface="Times New Roman" pitchFamily="18" charset="0"/>
                  </a:defRPr>
                </a:lvl2pPr>
                <a:lvl3pPr marL="1143000" indent="-228600">
                  <a:defRPr sz="2400">
                    <a:solidFill>
                      <a:schemeClr val="bg2"/>
                    </a:solidFill>
                    <a:latin typeface="Times New Roman" pitchFamily="18" charset="0"/>
                  </a:defRPr>
                </a:lvl3pPr>
                <a:lvl4pPr marL="1600200" indent="-228600">
                  <a:defRPr sz="2400">
                    <a:solidFill>
                      <a:schemeClr val="bg2"/>
                    </a:solidFill>
                    <a:latin typeface="Times New Roman" pitchFamily="18" charset="0"/>
                  </a:defRPr>
                </a:lvl4pPr>
                <a:lvl5pPr marL="2057400" indent="-22860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endParaRPr lang="en-US" altLang="en-US" smtClean="0">
                  <a:solidFill>
                    <a:srgbClr val="FFFFFF"/>
                  </a:solidFill>
                </a:endParaRPr>
              </a:p>
            </p:txBody>
          </p:sp>
          <p:sp>
            <p:nvSpPr>
              <p:cNvPr id="15" name="Oval 14"/>
              <p:cNvSpPr/>
              <p:nvPr/>
            </p:nvSpPr>
            <p:spPr>
              <a:xfrm rot="20592288">
                <a:off x="4805688" y="2046665"/>
                <a:ext cx="270289" cy="27025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bg2"/>
                    </a:solidFill>
                    <a:latin typeface="Times New Roman" pitchFamily="18" charset="0"/>
                  </a:defRPr>
                </a:lvl1pPr>
                <a:lvl2pPr marL="742950" indent="-285750">
                  <a:defRPr sz="2400">
                    <a:solidFill>
                      <a:schemeClr val="bg2"/>
                    </a:solidFill>
                    <a:latin typeface="Times New Roman" pitchFamily="18" charset="0"/>
                  </a:defRPr>
                </a:lvl2pPr>
                <a:lvl3pPr marL="1143000" indent="-228600">
                  <a:defRPr sz="2400">
                    <a:solidFill>
                      <a:schemeClr val="bg2"/>
                    </a:solidFill>
                    <a:latin typeface="Times New Roman" pitchFamily="18" charset="0"/>
                  </a:defRPr>
                </a:lvl3pPr>
                <a:lvl4pPr marL="1600200" indent="-228600">
                  <a:defRPr sz="2400">
                    <a:solidFill>
                      <a:schemeClr val="bg2"/>
                    </a:solidFill>
                    <a:latin typeface="Times New Roman" pitchFamily="18" charset="0"/>
                  </a:defRPr>
                </a:lvl4pPr>
                <a:lvl5pPr marL="2057400" indent="-22860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endParaRPr lang="en-US" altLang="en-US" smtClean="0">
                  <a:solidFill>
                    <a:srgbClr val="FFFFFF"/>
                  </a:solidFill>
                </a:endParaRPr>
              </a:p>
            </p:txBody>
          </p:sp>
          <p:sp>
            <p:nvSpPr>
              <p:cNvPr id="20" name="Freeform 19"/>
              <p:cNvSpPr/>
              <p:nvPr/>
            </p:nvSpPr>
            <p:spPr>
              <a:xfrm>
                <a:off x="1980283" y="502185"/>
                <a:ext cx="1900409" cy="1970184"/>
              </a:xfrm>
              <a:custGeom>
                <a:avLst/>
                <a:gdLst>
                  <a:gd name="connsiteX0" fmla="*/ 154236 w 1900409"/>
                  <a:gd name="connsiteY0" fmla="*/ 1894902 h 1970184"/>
                  <a:gd name="connsiteX1" fmla="*/ 980501 w 1900409"/>
                  <a:gd name="connsiteY1" fmla="*/ 1355075 h 1970184"/>
                  <a:gd name="connsiteX2" fmla="*/ 1861850 w 1900409"/>
                  <a:gd name="connsiteY2" fmla="*/ 1355075 h 1970184"/>
                  <a:gd name="connsiteX3" fmla="*/ 1211855 w 1900409"/>
                  <a:gd name="connsiteY3" fmla="*/ 716097 h 1970184"/>
                  <a:gd name="connsiteX4" fmla="*/ 749146 w 1900409"/>
                  <a:gd name="connsiteY4" fmla="*/ 33051 h 1970184"/>
                  <a:gd name="connsiteX5" fmla="*/ 473725 w 1900409"/>
                  <a:gd name="connsiteY5" fmla="*/ 914401 h 1970184"/>
                  <a:gd name="connsiteX6" fmla="*/ 55084 w 1900409"/>
                  <a:gd name="connsiteY6" fmla="*/ 1806767 h 1970184"/>
                  <a:gd name="connsiteX7" fmla="*/ 154236 w 1900409"/>
                  <a:gd name="connsiteY7" fmla="*/ 1894902 h 197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409" h="1970184">
                    <a:moveTo>
                      <a:pt x="154236" y="1894902"/>
                    </a:moveTo>
                    <a:cubicBezTo>
                      <a:pt x="308472" y="1819620"/>
                      <a:pt x="695899" y="1445046"/>
                      <a:pt x="980501" y="1355075"/>
                    </a:cubicBezTo>
                    <a:cubicBezTo>
                      <a:pt x="1265103" y="1265104"/>
                      <a:pt x="1823291" y="1461571"/>
                      <a:pt x="1861850" y="1355075"/>
                    </a:cubicBezTo>
                    <a:cubicBezTo>
                      <a:pt x="1900409" y="1248579"/>
                      <a:pt x="1397306" y="936434"/>
                      <a:pt x="1211855" y="716097"/>
                    </a:cubicBezTo>
                    <a:cubicBezTo>
                      <a:pt x="1026404" y="495760"/>
                      <a:pt x="872168" y="0"/>
                      <a:pt x="749146" y="33051"/>
                    </a:cubicBezTo>
                    <a:cubicBezTo>
                      <a:pt x="626124" y="66102"/>
                      <a:pt x="589402" y="618782"/>
                      <a:pt x="473725" y="914401"/>
                    </a:cubicBezTo>
                    <a:cubicBezTo>
                      <a:pt x="358048" y="1210020"/>
                      <a:pt x="104660" y="1647023"/>
                      <a:pt x="55084" y="1806767"/>
                    </a:cubicBezTo>
                    <a:cubicBezTo>
                      <a:pt x="5508" y="1966511"/>
                      <a:pt x="0" y="1970184"/>
                      <a:pt x="154236" y="1894902"/>
                    </a:cubicBezTo>
                    <a:close/>
                  </a:path>
                </a:pathLst>
              </a:custGeom>
              <a:gradFill>
                <a:gsLst>
                  <a:gs pos="0">
                    <a:srgbClr val="03D4A8"/>
                  </a:gs>
                  <a:gs pos="25000">
                    <a:srgbClr val="21D6E0"/>
                  </a:gs>
                  <a:gs pos="75000">
                    <a:srgbClr val="0087E6"/>
                  </a:gs>
                  <a:gs pos="100000">
                    <a:srgbClr val="005CBF"/>
                  </a:gs>
                </a:gsLst>
                <a:lin ang="5400000" scaled="0"/>
              </a:gradFill>
              <a:ln w="19050">
                <a:noFill/>
              </a:ln>
              <a:scene3d>
                <a:camera prst="orthographicFront"/>
                <a:lightRig rig="threePt" dir="t"/>
              </a:scene3d>
              <a:sp3d>
                <a:bevelT w="228600" h="10795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bg2"/>
                    </a:solidFill>
                    <a:latin typeface="Times New Roman" pitchFamily="18" charset="0"/>
                  </a:defRPr>
                </a:lvl1pPr>
                <a:lvl2pPr marL="742950" indent="-285750">
                  <a:defRPr sz="2400">
                    <a:solidFill>
                      <a:schemeClr val="bg2"/>
                    </a:solidFill>
                    <a:latin typeface="Times New Roman" pitchFamily="18" charset="0"/>
                  </a:defRPr>
                </a:lvl2pPr>
                <a:lvl3pPr marL="1143000" indent="-228600">
                  <a:defRPr sz="2400">
                    <a:solidFill>
                      <a:schemeClr val="bg2"/>
                    </a:solidFill>
                    <a:latin typeface="Times New Roman" pitchFamily="18" charset="0"/>
                  </a:defRPr>
                </a:lvl3pPr>
                <a:lvl4pPr marL="1600200" indent="-228600">
                  <a:defRPr sz="2400">
                    <a:solidFill>
                      <a:schemeClr val="bg2"/>
                    </a:solidFill>
                    <a:latin typeface="Times New Roman" pitchFamily="18" charset="0"/>
                  </a:defRPr>
                </a:lvl4pPr>
                <a:lvl5pPr marL="2057400" indent="-22860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endParaRPr lang="en-US" altLang="en-US" smtClean="0">
                  <a:solidFill>
                    <a:srgbClr val="FFFFFF"/>
                  </a:solidFill>
                </a:endParaRPr>
              </a:p>
            </p:txBody>
          </p:sp>
          <p:sp>
            <p:nvSpPr>
              <p:cNvPr id="21" name="Freeform 20"/>
              <p:cNvSpPr/>
              <p:nvPr/>
            </p:nvSpPr>
            <p:spPr>
              <a:xfrm rot="20776559" flipH="1">
                <a:off x="3882745" y="614404"/>
                <a:ext cx="1421176" cy="1697516"/>
              </a:xfrm>
              <a:custGeom>
                <a:avLst/>
                <a:gdLst>
                  <a:gd name="connsiteX0" fmla="*/ 154236 w 1900409"/>
                  <a:gd name="connsiteY0" fmla="*/ 1894902 h 1970184"/>
                  <a:gd name="connsiteX1" fmla="*/ 980501 w 1900409"/>
                  <a:gd name="connsiteY1" fmla="*/ 1355075 h 1970184"/>
                  <a:gd name="connsiteX2" fmla="*/ 1861850 w 1900409"/>
                  <a:gd name="connsiteY2" fmla="*/ 1355075 h 1970184"/>
                  <a:gd name="connsiteX3" fmla="*/ 1211855 w 1900409"/>
                  <a:gd name="connsiteY3" fmla="*/ 716097 h 1970184"/>
                  <a:gd name="connsiteX4" fmla="*/ 749146 w 1900409"/>
                  <a:gd name="connsiteY4" fmla="*/ 33051 h 1970184"/>
                  <a:gd name="connsiteX5" fmla="*/ 473725 w 1900409"/>
                  <a:gd name="connsiteY5" fmla="*/ 914401 h 1970184"/>
                  <a:gd name="connsiteX6" fmla="*/ 55084 w 1900409"/>
                  <a:gd name="connsiteY6" fmla="*/ 1806767 h 1970184"/>
                  <a:gd name="connsiteX7" fmla="*/ 154236 w 1900409"/>
                  <a:gd name="connsiteY7" fmla="*/ 1894902 h 197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409" h="1970184">
                    <a:moveTo>
                      <a:pt x="154236" y="1894902"/>
                    </a:moveTo>
                    <a:cubicBezTo>
                      <a:pt x="308472" y="1819620"/>
                      <a:pt x="695899" y="1445046"/>
                      <a:pt x="980501" y="1355075"/>
                    </a:cubicBezTo>
                    <a:cubicBezTo>
                      <a:pt x="1265103" y="1265104"/>
                      <a:pt x="1823291" y="1461571"/>
                      <a:pt x="1861850" y="1355075"/>
                    </a:cubicBezTo>
                    <a:cubicBezTo>
                      <a:pt x="1900409" y="1248579"/>
                      <a:pt x="1397306" y="936434"/>
                      <a:pt x="1211855" y="716097"/>
                    </a:cubicBezTo>
                    <a:cubicBezTo>
                      <a:pt x="1026404" y="495760"/>
                      <a:pt x="872168" y="0"/>
                      <a:pt x="749146" y="33051"/>
                    </a:cubicBezTo>
                    <a:cubicBezTo>
                      <a:pt x="626124" y="66102"/>
                      <a:pt x="589402" y="618782"/>
                      <a:pt x="473725" y="914401"/>
                    </a:cubicBezTo>
                    <a:cubicBezTo>
                      <a:pt x="358048" y="1210020"/>
                      <a:pt x="104660" y="1647023"/>
                      <a:pt x="55084" y="1806767"/>
                    </a:cubicBezTo>
                    <a:cubicBezTo>
                      <a:pt x="5508" y="1966511"/>
                      <a:pt x="0" y="1970184"/>
                      <a:pt x="154236" y="1894902"/>
                    </a:cubicBezTo>
                    <a:close/>
                  </a:path>
                </a:pathLst>
              </a:custGeom>
              <a:gradFill>
                <a:gsLst>
                  <a:gs pos="0">
                    <a:srgbClr val="03D4A8"/>
                  </a:gs>
                  <a:gs pos="25000">
                    <a:srgbClr val="21D6E0"/>
                  </a:gs>
                  <a:gs pos="75000">
                    <a:srgbClr val="0087E6"/>
                  </a:gs>
                  <a:gs pos="100000">
                    <a:srgbClr val="005CBF"/>
                  </a:gs>
                </a:gsLst>
                <a:lin ang="5400000" scaled="0"/>
              </a:gradFill>
              <a:ln w="19050">
                <a:noFill/>
              </a:ln>
              <a:scene3d>
                <a:camera prst="orthographicFront"/>
                <a:lightRig rig="threePt" dir="t"/>
              </a:scene3d>
              <a:sp3d>
                <a:bevelT w="228600" h="10795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bg2"/>
                    </a:solidFill>
                    <a:latin typeface="Times New Roman" pitchFamily="18" charset="0"/>
                  </a:defRPr>
                </a:lvl1pPr>
                <a:lvl2pPr marL="742950" indent="-285750">
                  <a:defRPr sz="2400">
                    <a:solidFill>
                      <a:schemeClr val="bg2"/>
                    </a:solidFill>
                    <a:latin typeface="Times New Roman" pitchFamily="18" charset="0"/>
                  </a:defRPr>
                </a:lvl2pPr>
                <a:lvl3pPr marL="1143000" indent="-228600">
                  <a:defRPr sz="2400">
                    <a:solidFill>
                      <a:schemeClr val="bg2"/>
                    </a:solidFill>
                    <a:latin typeface="Times New Roman" pitchFamily="18" charset="0"/>
                  </a:defRPr>
                </a:lvl3pPr>
                <a:lvl4pPr marL="1600200" indent="-228600">
                  <a:defRPr sz="2400">
                    <a:solidFill>
                      <a:schemeClr val="bg2"/>
                    </a:solidFill>
                    <a:latin typeface="Times New Roman" pitchFamily="18" charset="0"/>
                  </a:defRPr>
                </a:lvl4pPr>
                <a:lvl5pPr marL="2057400" indent="-22860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endParaRPr lang="en-US" altLang="en-US" smtClean="0">
                  <a:solidFill>
                    <a:srgbClr val="FFFFFF"/>
                  </a:solidFill>
                </a:endParaRPr>
              </a:p>
            </p:txBody>
          </p:sp>
          <p:sp>
            <p:nvSpPr>
              <p:cNvPr id="23" name="Oval 22"/>
              <p:cNvSpPr/>
              <p:nvPr/>
            </p:nvSpPr>
            <p:spPr>
              <a:xfrm rot="21040717">
                <a:off x="3661350" y="3527791"/>
                <a:ext cx="761722" cy="1825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bg2"/>
                    </a:solidFill>
                    <a:latin typeface="Times New Roman" pitchFamily="18" charset="0"/>
                  </a:defRPr>
                </a:lvl1pPr>
                <a:lvl2pPr marL="742950" indent="-285750">
                  <a:defRPr sz="2400">
                    <a:solidFill>
                      <a:schemeClr val="bg2"/>
                    </a:solidFill>
                    <a:latin typeface="Times New Roman" pitchFamily="18" charset="0"/>
                  </a:defRPr>
                </a:lvl2pPr>
                <a:lvl3pPr marL="1143000" indent="-228600">
                  <a:defRPr sz="2400">
                    <a:solidFill>
                      <a:schemeClr val="bg2"/>
                    </a:solidFill>
                    <a:latin typeface="Times New Roman" pitchFamily="18" charset="0"/>
                  </a:defRPr>
                </a:lvl3pPr>
                <a:lvl4pPr marL="1600200" indent="-228600">
                  <a:defRPr sz="2400">
                    <a:solidFill>
                      <a:schemeClr val="bg2"/>
                    </a:solidFill>
                    <a:latin typeface="Times New Roman" pitchFamily="18" charset="0"/>
                  </a:defRPr>
                </a:lvl4pPr>
                <a:lvl5pPr marL="2057400" indent="-22860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endParaRPr lang="en-US" altLang="en-US" smtClean="0">
                  <a:solidFill>
                    <a:srgbClr val="FFFFFF"/>
                  </a:solidFill>
                </a:endParaRPr>
              </a:p>
            </p:txBody>
          </p:sp>
          <p:cxnSp>
            <p:nvCxnSpPr>
              <p:cNvPr id="25" name="Straight Connector 24"/>
              <p:cNvCxnSpPr/>
              <p:nvPr/>
            </p:nvCxnSpPr>
            <p:spPr>
              <a:xfrm flipH="1">
                <a:off x="2710077" y="3289126"/>
                <a:ext cx="77225" cy="228134"/>
              </a:xfrm>
              <a:prstGeom prst="line">
                <a:avLst/>
              </a:prstGeom>
              <a:ln w="444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938242" y="3366341"/>
                <a:ext cx="0" cy="228134"/>
              </a:xfrm>
              <a:prstGeom prst="line">
                <a:avLst/>
              </a:prstGeom>
              <a:ln w="444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166408" y="3366341"/>
                <a:ext cx="154450" cy="228134"/>
              </a:xfrm>
              <a:prstGeom prst="line">
                <a:avLst/>
              </a:prstGeom>
              <a:ln w="444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538910" y="3211911"/>
                <a:ext cx="77225" cy="228134"/>
              </a:xfrm>
              <a:prstGeom prst="line">
                <a:avLst/>
              </a:prstGeom>
              <a:ln w="444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767076" y="3289126"/>
                <a:ext cx="0" cy="228134"/>
              </a:xfrm>
              <a:prstGeom prst="line">
                <a:avLst/>
              </a:prstGeom>
              <a:ln w="444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995240" y="3289126"/>
                <a:ext cx="154450" cy="228134"/>
              </a:xfrm>
              <a:prstGeom prst="line">
                <a:avLst/>
              </a:prstGeom>
              <a:ln w="44450">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20554" name="Group 46"/>
              <p:cNvGrpSpPr>
                <a:grpSpLocks/>
              </p:cNvGrpSpPr>
              <p:nvPr/>
            </p:nvGrpSpPr>
            <p:grpSpPr bwMode="auto">
              <a:xfrm>
                <a:off x="1968118" y="1155400"/>
                <a:ext cx="3381375" cy="952500"/>
                <a:chOff x="1968118" y="1184428"/>
                <a:chExt cx="3381375" cy="952500"/>
              </a:xfrm>
            </p:grpSpPr>
            <p:sp>
              <p:nvSpPr>
                <p:cNvPr id="35" name="Freeform 34"/>
                <p:cNvSpPr/>
                <p:nvPr/>
              </p:nvSpPr>
              <p:spPr>
                <a:xfrm>
                  <a:off x="1969416" y="1707165"/>
                  <a:ext cx="551108" cy="428193"/>
                </a:xfrm>
                <a:custGeom>
                  <a:avLst/>
                  <a:gdLst>
                    <a:gd name="connsiteX0" fmla="*/ 552450 w 552450"/>
                    <a:gd name="connsiteY0" fmla="*/ 428625 h 428625"/>
                    <a:gd name="connsiteX1" fmla="*/ 390525 w 552450"/>
                    <a:gd name="connsiteY1" fmla="*/ 190500 h 428625"/>
                    <a:gd name="connsiteX2" fmla="*/ 76200 w 552450"/>
                    <a:gd name="connsiteY2" fmla="*/ 123825 h 428625"/>
                    <a:gd name="connsiteX3" fmla="*/ 0 w 552450"/>
                    <a:gd name="connsiteY3" fmla="*/ 0 h 428625"/>
                  </a:gdLst>
                  <a:ahLst/>
                  <a:cxnLst>
                    <a:cxn ang="0">
                      <a:pos x="connsiteX0" y="connsiteY0"/>
                    </a:cxn>
                    <a:cxn ang="0">
                      <a:pos x="connsiteX1" y="connsiteY1"/>
                    </a:cxn>
                    <a:cxn ang="0">
                      <a:pos x="connsiteX2" y="connsiteY2"/>
                    </a:cxn>
                    <a:cxn ang="0">
                      <a:pos x="connsiteX3" y="connsiteY3"/>
                    </a:cxn>
                  </a:cxnLst>
                  <a:rect l="l" t="t" r="r" b="b"/>
                  <a:pathLst>
                    <a:path w="552450" h="428625">
                      <a:moveTo>
                        <a:pt x="552450" y="428625"/>
                      </a:moveTo>
                      <a:cubicBezTo>
                        <a:pt x="511175" y="334962"/>
                        <a:pt x="469900" y="241300"/>
                        <a:pt x="390525" y="190500"/>
                      </a:cubicBezTo>
                      <a:cubicBezTo>
                        <a:pt x="311150" y="139700"/>
                        <a:pt x="141287" y="155575"/>
                        <a:pt x="76200" y="123825"/>
                      </a:cubicBezTo>
                      <a:cubicBezTo>
                        <a:pt x="11113" y="92075"/>
                        <a:pt x="0" y="0"/>
                        <a:pt x="0" y="0"/>
                      </a:cubicBezTo>
                    </a:path>
                  </a:pathLst>
                </a:custGeom>
                <a:ln w="22225">
                  <a:solidFill>
                    <a:srgbClr val="7030A0">
                      <a:alpha val="74000"/>
                    </a:srgb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36" name="Freeform 35"/>
                <p:cNvSpPr/>
                <p:nvPr/>
              </p:nvSpPr>
              <p:spPr>
                <a:xfrm>
                  <a:off x="2594238" y="1345659"/>
                  <a:ext cx="235187" cy="638780"/>
                </a:xfrm>
                <a:custGeom>
                  <a:avLst/>
                  <a:gdLst>
                    <a:gd name="connsiteX0" fmla="*/ 136525 w 233362"/>
                    <a:gd name="connsiteY0" fmla="*/ 638175 h 638175"/>
                    <a:gd name="connsiteX1" fmla="*/ 12700 w 233362"/>
                    <a:gd name="connsiteY1" fmla="*/ 352425 h 638175"/>
                    <a:gd name="connsiteX2" fmla="*/ 212725 w 233362"/>
                    <a:gd name="connsiteY2" fmla="*/ 142875 h 638175"/>
                    <a:gd name="connsiteX3" fmla="*/ 136525 w 233362"/>
                    <a:gd name="connsiteY3" fmla="*/ 0 h 638175"/>
                  </a:gdLst>
                  <a:ahLst/>
                  <a:cxnLst>
                    <a:cxn ang="0">
                      <a:pos x="connsiteX0" y="connsiteY0"/>
                    </a:cxn>
                    <a:cxn ang="0">
                      <a:pos x="connsiteX1" y="connsiteY1"/>
                    </a:cxn>
                    <a:cxn ang="0">
                      <a:pos x="connsiteX2" y="connsiteY2"/>
                    </a:cxn>
                    <a:cxn ang="0">
                      <a:pos x="connsiteX3" y="connsiteY3"/>
                    </a:cxn>
                  </a:cxnLst>
                  <a:rect l="l" t="t" r="r" b="b"/>
                  <a:pathLst>
                    <a:path w="233362" h="638175">
                      <a:moveTo>
                        <a:pt x="136525" y="638175"/>
                      </a:moveTo>
                      <a:cubicBezTo>
                        <a:pt x="68262" y="536575"/>
                        <a:pt x="0" y="434975"/>
                        <a:pt x="12700" y="352425"/>
                      </a:cubicBezTo>
                      <a:cubicBezTo>
                        <a:pt x="25400" y="269875"/>
                        <a:pt x="192088" y="201612"/>
                        <a:pt x="212725" y="142875"/>
                      </a:cubicBezTo>
                      <a:cubicBezTo>
                        <a:pt x="233362" y="84138"/>
                        <a:pt x="184943" y="42069"/>
                        <a:pt x="136525" y="0"/>
                      </a:cubicBezTo>
                    </a:path>
                  </a:pathLst>
                </a:custGeom>
                <a:ln w="22225">
                  <a:solidFill>
                    <a:srgbClr val="7030A0">
                      <a:alpha val="74000"/>
                    </a:srgb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37" name="Freeform 36"/>
                <p:cNvSpPr/>
                <p:nvPr/>
              </p:nvSpPr>
              <p:spPr>
                <a:xfrm>
                  <a:off x="3124285" y="1184209"/>
                  <a:ext cx="207103" cy="645799"/>
                </a:xfrm>
                <a:custGeom>
                  <a:avLst/>
                  <a:gdLst>
                    <a:gd name="connsiteX0" fmla="*/ 82550 w 206375"/>
                    <a:gd name="connsiteY0" fmla="*/ 647700 h 647700"/>
                    <a:gd name="connsiteX1" fmla="*/ 196850 w 206375"/>
                    <a:gd name="connsiteY1" fmla="*/ 428625 h 647700"/>
                    <a:gd name="connsiteX2" fmla="*/ 25400 w 206375"/>
                    <a:gd name="connsiteY2" fmla="*/ 171450 h 647700"/>
                    <a:gd name="connsiteX3" fmla="*/ 44450 w 206375"/>
                    <a:gd name="connsiteY3" fmla="*/ 0 h 647700"/>
                  </a:gdLst>
                  <a:ahLst/>
                  <a:cxnLst>
                    <a:cxn ang="0">
                      <a:pos x="connsiteX0" y="connsiteY0"/>
                    </a:cxn>
                    <a:cxn ang="0">
                      <a:pos x="connsiteX1" y="connsiteY1"/>
                    </a:cxn>
                    <a:cxn ang="0">
                      <a:pos x="connsiteX2" y="connsiteY2"/>
                    </a:cxn>
                    <a:cxn ang="0">
                      <a:pos x="connsiteX3" y="connsiteY3"/>
                    </a:cxn>
                  </a:cxnLst>
                  <a:rect l="l" t="t" r="r" b="b"/>
                  <a:pathLst>
                    <a:path w="206375" h="647700">
                      <a:moveTo>
                        <a:pt x="82550" y="647700"/>
                      </a:moveTo>
                      <a:cubicBezTo>
                        <a:pt x="144462" y="577850"/>
                        <a:pt x="206375" y="508000"/>
                        <a:pt x="196850" y="428625"/>
                      </a:cubicBezTo>
                      <a:cubicBezTo>
                        <a:pt x="187325" y="349250"/>
                        <a:pt x="50800" y="242887"/>
                        <a:pt x="25400" y="171450"/>
                      </a:cubicBezTo>
                      <a:cubicBezTo>
                        <a:pt x="0" y="100013"/>
                        <a:pt x="22225" y="50006"/>
                        <a:pt x="44450" y="0"/>
                      </a:cubicBezTo>
                    </a:path>
                  </a:pathLst>
                </a:custGeom>
                <a:ln w="22225">
                  <a:solidFill>
                    <a:srgbClr val="7030A0">
                      <a:alpha val="74000"/>
                    </a:srgb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38" name="Freeform 37"/>
                <p:cNvSpPr/>
                <p:nvPr/>
              </p:nvSpPr>
              <p:spPr>
                <a:xfrm>
                  <a:off x="3485839" y="1250894"/>
                  <a:ext cx="242208" cy="589643"/>
                </a:xfrm>
                <a:custGeom>
                  <a:avLst/>
                  <a:gdLst>
                    <a:gd name="connsiteX0" fmla="*/ 55562 w 242887"/>
                    <a:gd name="connsiteY0" fmla="*/ 590550 h 590550"/>
                    <a:gd name="connsiteX1" fmla="*/ 26987 w 242887"/>
                    <a:gd name="connsiteY1" fmla="*/ 333375 h 590550"/>
                    <a:gd name="connsiteX2" fmla="*/ 217487 w 242887"/>
                    <a:gd name="connsiteY2" fmla="*/ 142875 h 590550"/>
                    <a:gd name="connsiteX3" fmla="*/ 179387 w 242887"/>
                    <a:gd name="connsiteY3" fmla="*/ 0 h 590550"/>
                  </a:gdLst>
                  <a:ahLst/>
                  <a:cxnLst>
                    <a:cxn ang="0">
                      <a:pos x="connsiteX0" y="connsiteY0"/>
                    </a:cxn>
                    <a:cxn ang="0">
                      <a:pos x="connsiteX1" y="connsiteY1"/>
                    </a:cxn>
                    <a:cxn ang="0">
                      <a:pos x="connsiteX2" y="connsiteY2"/>
                    </a:cxn>
                    <a:cxn ang="0">
                      <a:pos x="connsiteX3" y="connsiteY3"/>
                    </a:cxn>
                  </a:cxnLst>
                  <a:rect l="l" t="t" r="r" b="b"/>
                  <a:pathLst>
                    <a:path w="242887" h="590550">
                      <a:moveTo>
                        <a:pt x="55562" y="590550"/>
                      </a:moveTo>
                      <a:cubicBezTo>
                        <a:pt x="27781" y="499269"/>
                        <a:pt x="0" y="407988"/>
                        <a:pt x="26987" y="333375"/>
                      </a:cubicBezTo>
                      <a:cubicBezTo>
                        <a:pt x="53975" y="258763"/>
                        <a:pt x="192087" y="198438"/>
                        <a:pt x="217487" y="142875"/>
                      </a:cubicBezTo>
                      <a:cubicBezTo>
                        <a:pt x="242887" y="87313"/>
                        <a:pt x="211137" y="43656"/>
                        <a:pt x="179387" y="0"/>
                      </a:cubicBezTo>
                    </a:path>
                  </a:pathLst>
                </a:custGeom>
                <a:ln w="22225">
                  <a:solidFill>
                    <a:srgbClr val="7030A0">
                      <a:alpha val="74000"/>
                    </a:srgb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39" name="Freeform 38"/>
                <p:cNvSpPr/>
                <p:nvPr/>
              </p:nvSpPr>
              <p:spPr>
                <a:xfrm>
                  <a:off x="4058009" y="1450952"/>
                  <a:ext cx="112328" cy="466800"/>
                </a:xfrm>
                <a:custGeom>
                  <a:avLst/>
                  <a:gdLst>
                    <a:gd name="connsiteX0" fmla="*/ 112712 w 112712"/>
                    <a:gd name="connsiteY0" fmla="*/ 466725 h 466725"/>
                    <a:gd name="connsiteX1" fmla="*/ 7937 w 112712"/>
                    <a:gd name="connsiteY1" fmla="*/ 200025 h 466725"/>
                    <a:gd name="connsiteX2" fmla="*/ 65087 w 112712"/>
                    <a:gd name="connsiteY2" fmla="*/ 0 h 466725"/>
                  </a:gdLst>
                  <a:ahLst/>
                  <a:cxnLst>
                    <a:cxn ang="0">
                      <a:pos x="connsiteX0" y="connsiteY0"/>
                    </a:cxn>
                    <a:cxn ang="0">
                      <a:pos x="connsiteX1" y="connsiteY1"/>
                    </a:cxn>
                    <a:cxn ang="0">
                      <a:pos x="connsiteX2" y="connsiteY2"/>
                    </a:cxn>
                  </a:cxnLst>
                  <a:rect l="l" t="t" r="r" b="b"/>
                  <a:pathLst>
                    <a:path w="112712" h="466725">
                      <a:moveTo>
                        <a:pt x="112712" y="466725"/>
                      </a:moveTo>
                      <a:cubicBezTo>
                        <a:pt x="64293" y="372269"/>
                        <a:pt x="15875" y="277813"/>
                        <a:pt x="7937" y="200025"/>
                      </a:cubicBezTo>
                      <a:cubicBezTo>
                        <a:pt x="0" y="122238"/>
                        <a:pt x="32543" y="61119"/>
                        <a:pt x="65087" y="0"/>
                      </a:cubicBezTo>
                    </a:path>
                  </a:pathLst>
                </a:custGeom>
                <a:ln w="22225">
                  <a:solidFill>
                    <a:srgbClr val="7030A0">
                      <a:alpha val="74000"/>
                    </a:srgb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40" name="Freeform 39"/>
                <p:cNvSpPr/>
                <p:nvPr/>
              </p:nvSpPr>
              <p:spPr>
                <a:xfrm>
                  <a:off x="4338828" y="1356187"/>
                  <a:ext cx="214123" cy="435213"/>
                </a:xfrm>
                <a:custGeom>
                  <a:avLst/>
                  <a:gdLst>
                    <a:gd name="connsiteX0" fmla="*/ 133350 w 212725"/>
                    <a:gd name="connsiteY0" fmla="*/ 438150 h 438150"/>
                    <a:gd name="connsiteX1" fmla="*/ 190500 w 212725"/>
                    <a:gd name="connsiteY1" fmla="*/ 228600 h 438150"/>
                    <a:gd name="connsiteX2" fmla="*/ 0 w 212725"/>
                    <a:gd name="connsiteY2" fmla="*/ 0 h 438150"/>
                  </a:gdLst>
                  <a:ahLst/>
                  <a:cxnLst>
                    <a:cxn ang="0">
                      <a:pos x="connsiteX0" y="connsiteY0"/>
                    </a:cxn>
                    <a:cxn ang="0">
                      <a:pos x="connsiteX1" y="connsiteY1"/>
                    </a:cxn>
                    <a:cxn ang="0">
                      <a:pos x="connsiteX2" y="connsiteY2"/>
                    </a:cxn>
                  </a:cxnLst>
                  <a:rect l="l" t="t" r="r" b="b"/>
                  <a:pathLst>
                    <a:path w="212725" h="438150">
                      <a:moveTo>
                        <a:pt x="133350" y="438150"/>
                      </a:moveTo>
                      <a:cubicBezTo>
                        <a:pt x="173037" y="369887"/>
                        <a:pt x="212725" y="301625"/>
                        <a:pt x="190500" y="228600"/>
                      </a:cubicBezTo>
                      <a:cubicBezTo>
                        <a:pt x="168275" y="155575"/>
                        <a:pt x="84137" y="77787"/>
                        <a:pt x="0" y="0"/>
                      </a:cubicBezTo>
                    </a:path>
                  </a:pathLst>
                </a:custGeom>
                <a:ln w="22225">
                  <a:solidFill>
                    <a:srgbClr val="7030A0">
                      <a:alpha val="74000"/>
                    </a:srgb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41" name="Freeform 40"/>
                <p:cNvSpPr/>
                <p:nvPr/>
              </p:nvSpPr>
              <p:spPr>
                <a:xfrm>
                  <a:off x="4735483" y="1201757"/>
                  <a:ext cx="245717" cy="628252"/>
                </a:xfrm>
                <a:custGeom>
                  <a:avLst/>
                  <a:gdLst>
                    <a:gd name="connsiteX0" fmla="*/ 98425 w 244475"/>
                    <a:gd name="connsiteY0" fmla="*/ 628650 h 628650"/>
                    <a:gd name="connsiteX1" fmla="*/ 22225 w 244475"/>
                    <a:gd name="connsiteY1" fmla="*/ 390525 h 628650"/>
                    <a:gd name="connsiteX2" fmla="*/ 231775 w 244475"/>
                    <a:gd name="connsiteY2" fmla="*/ 209550 h 628650"/>
                    <a:gd name="connsiteX3" fmla="*/ 98425 w 244475"/>
                    <a:gd name="connsiteY3" fmla="*/ 0 h 628650"/>
                  </a:gdLst>
                  <a:ahLst/>
                  <a:cxnLst>
                    <a:cxn ang="0">
                      <a:pos x="connsiteX0" y="connsiteY0"/>
                    </a:cxn>
                    <a:cxn ang="0">
                      <a:pos x="connsiteX1" y="connsiteY1"/>
                    </a:cxn>
                    <a:cxn ang="0">
                      <a:pos x="connsiteX2" y="connsiteY2"/>
                    </a:cxn>
                    <a:cxn ang="0">
                      <a:pos x="connsiteX3" y="connsiteY3"/>
                    </a:cxn>
                  </a:cxnLst>
                  <a:rect l="l" t="t" r="r" b="b"/>
                  <a:pathLst>
                    <a:path w="244475" h="628650">
                      <a:moveTo>
                        <a:pt x="98425" y="628650"/>
                      </a:moveTo>
                      <a:cubicBezTo>
                        <a:pt x="49212" y="544512"/>
                        <a:pt x="0" y="460375"/>
                        <a:pt x="22225" y="390525"/>
                      </a:cubicBezTo>
                      <a:cubicBezTo>
                        <a:pt x="44450" y="320675"/>
                        <a:pt x="219075" y="274637"/>
                        <a:pt x="231775" y="209550"/>
                      </a:cubicBezTo>
                      <a:cubicBezTo>
                        <a:pt x="244475" y="144463"/>
                        <a:pt x="171450" y="72231"/>
                        <a:pt x="98425" y="0"/>
                      </a:cubicBezTo>
                    </a:path>
                  </a:pathLst>
                </a:custGeom>
                <a:ln w="22225">
                  <a:solidFill>
                    <a:srgbClr val="7030A0">
                      <a:alpha val="74000"/>
                    </a:srgb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42" name="Freeform 41"/>
                <p:cNvSpPr/>
                <p:nvPr/>
              </p:nvSpPr>
              <p:spPr>
                <a:xfrm>
                  <a:off x="5160223" y="1307050"/>
                  <a:ext cx="189553" cy="694936"/>
                </a:xfrm>
                <a:custGeom>
                  <a:avLst/>
                  <a:gdLst>
                    <a:gd name="connsiteX0" fmla="*/ 0 w 190500"/>
                    <a:gd name="connsiteY0" fmla="*/ 695325 h 695325"/>
                    <a:gd name="connsiteX1" fmla="*/ 180975 w 190500"/>
                    <a:gd name="connsiteY1" fmla="*/ 409575 h 695325"/>
                    <a:gd name="connsiteX2" fmla="*/ 57150 w 190500"/>
                    <a:gd name="connsiteY2" fmla="*/ 161925 h 695325"/>
                    <a:gd name="connsiteX3" fmla="*/ 123825 w 190500"/>
                    <a:gd name="connsiteY3" fmla="*/ 0 h 695325"/>
                  </a:gdLst>
                  <a:ahLst/>
                  <a:cxnLst>
                    <a:cxn ang="0">
                      <a:pos x="connsiteX0" y="connsiteY0"/>
                    </a:cxn>
                    <a:cxn ang="0">
                      <a:pos x="connsiteX1" y="connsiteY1"/>
                    </a:cxn>
                    <a:cxn ang="0">
                      <a:pos x="connsiteX2" y="connsiteY2"/>
                    </a:cxn>
                    <a:cxn ang="0">
                      <a:pos x="connsiteX3" y="connsiteY3"/>
                    </a:cxn>
                  </a:cxnLst>
                  <a:rect l="l" t="t" r="r" b="b"/>
                  <a:pathLst>
                    <a:path w="190500" h="695325">
                      <a:moveTo>
                        <a:pt x="0" y="695325"/>
                      </a:moveTo>
                      <a:cubicBezTo>
                        <a:pt x="85725" y="596900"/>
                        <a:pt x="171450" y="498475"/>
                        <a:pt x="180975" y="409575"/>
                      </a:cubicBezTo>
                      <a:cubicBezTo>
                        <a:pt x="190500" y="320675"/>
                        <a:pt x="66675" y="230187"/>
                        <a:pt x="57150" y="161925"/>
                      </a:cubicBezTo>
                      <a:cubicBezTo>
                        <a:pt x="47625" y="93663"/>
                        <a:pt x="85725" y="46831"/>
                        <a:pt x="123825" y="0"/>
                      </a:cubicBezTo>
                    </a:path>
                  </a:pathLst>
                </a:custGeom>
                <a:ln w="22225">
                  <a:solidFill>
                    <a:srgbClr val="7030A0">
                      <a:alpha val="74000"/>
                    </a:srgb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grpSp>
          <p:sp>
            <p:nvSpPr>
              <p:cNvPr id="48" name="Oval 47"/>
              <p:cNvSpPr>
                <a:spLocks noChangeArrowheads="1"/>
              </p:cNvSpPr>
              <p:nvPr/>
            </p:nvSpPr>
            <p:spPr bwMode="auto">
              <a:xfrm>
                <a:off x="2513504" y="4443842"/>
                <a:ext cx="382615" cy="508919"/>
              </a:xfrm>
              <a:prstGeom prst="ellipse">
                <a:avLst/>
              </a:prstGeom>
              <a:solidFill>
                <a:srgbClr val="7030A0"/>
              </a:solidFill>
              <a:ln>
                <a:noFill/>
              </a:ln>
              <a:effectLst>
                <a:outerShdw blurRad="190500" sx="139999" sy="139999" algn="ctr" rotWithShape="0">
                  <a:srgbClr val="7030A0">
                    <a:alpha val="74997"/>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defRPr/>
                </a:pPr>
                <a:endParaRPr lang="en-US" altLang="en-US" sz="2400" smtClean="0">
                  <a:solidFill>
                    <a:srgbClr val="FFFFFF"/>
                  </a:solidFill>
                </a:endParaRPr>
              </a:p>
            </p:txBody>
          </p:sp>
          <p:sp>
            <p:nvSpPr>
              <p:cNvPr id="49" name="Oval 48"/>
              <p:cNvSpPr>
                <a:spLocks noChangeArrowheads="1"/>
              </p:cNvSpPr>
              <p:nvPr/>
            </p:nvSpPr>
            <p:spPr bwMode="auto">
              <a:xfrm>
                <a:off x="5104059" y="4113922"/>
                <a:ext cx="382615" cy="508919"/>
              </a:xfrm>
              <a:prstGeom prst="ellipse">
                <a:avLst/>
              </a:prstGeom>
              <a:solidFill>
                <a:srgbClr val="7030A0"/>
              </a:solidFill>
              <a:ln>
                <a:noFill/>
              </a:ln>
              <a:effectLst>
                <a:outerShdw blurRad="190500" sx="139999" sy="139999" algn="ctr" rotWithShape="0">
                  <a:srgbClr val="7030A0">
                    <a:alpha val="74997"/>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defRPr/>
                </a:pPr>
                <a:endParaRPr lang="en-US" altLang="en-US" sz="2400" smtClean="0">
                  <a:solidFill>
                    <a:srgbClr val="FFFFFF"/>
                  </a:solidFill>
                </a:endParaRPr>
              </a:p>
            </p:txBody>
          </p:sp>
          <p:sp>
            <p:nvSpPr>
              <p:cNvPr id="50" name="Oval 49"/>
              <p:cNvSpPr>
                <a:spLocks noChangeArrowheads="1"/>
              </p:cNvSpPr>
              <p:nvPr/>
            </p:nvSpPr>
            <p:spPr bwMode="auto">
              <a:xfrm>
                <a:off x="4875892" y="5409031"/>
                <a:ext cx="382617" cy="354486"/>
              </a:xfrm>
              <a:prstGeom prst="ellipse">
                <a:avLst/>
              </a:prstGeom>
              <a:solidFill>
                <a:srgbClr val="7030A0"/>
              </a:solidFill>
              <a:ln>
                <a:noFill/>
              </a:ln>
              <a:effectLst>
                <a:outerShdw blurRad="190500" sx="139999" sy="139999" algn="ctr" rotWithShape="0">
                  <a:srgbClr val="7030A0">
                    <a:alpha val="74997"/>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defRPr/>
                </a:pPr>
                <a:endParaRPr lang="en-US" altLang="en-US" sz="2400" smtClean="0">
                  <a:solidFill>
                    <a:srgbClr val="FFFFFF"/>
                  </a:solidFill>
                </a:endParaRPr>
              </a:p>
            </p:txBody>
          </p:sp>
          <p:sp>
            <p:nvSpPr>
              <p:cNvPr id="51" name="Oval 50"/>
              <p:cNvSpPr>
                <a:spLocks noChangeArrowheads="1"/>
              </p:cNvSpPr>
              <p:nvPr/>
            </p:nvSpPr>
            <p:spPr bwMode="auto">
              <a:xfrm>
                <a:off x="3352449" y="684871"/>
                <a:ext cx="533556" cy="498388"/>
              </a:xfrm>
              <a:prstGeom prst="ellipse">
                <a:avLst/>
              </a:prstGeom>
              <a:solidFill>
                <a:srgbClr val="7030A0"/>
              </a:solidFill>
              <a:ln>
                <a:noFill/>
              </a:ln>
              <a:effectLst>
                <a:outerShdw blurRad="190500" sx="139999" sy="139999" algn="ctr" rotWithShape="0">
                  <a:srgbClr val="7030A0">
                    <a:alpha val="74997"/>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defRPr/>
                </a:pPr>
                <a:endParaRPr lang="en-US" altLang="en-US" sz="2400" smtClean="0">
                  <a:solidFill>
                    <a:srgbClr val="FFFFFF"/>
                  </a:solidFill>
                </a:endParaRPr>
              </a:p>
            </p:txBody>
          </p:sp>
          <p:sp>
            <p:nvSpPr>
              <p:cNvPr id="52" name="Oval 51"/>
              <p:cNvSpPr>
                <a:spLocks noChangeArrowheads="1"/>
              </p:cNvSpPr>
              <p:nvPr/>
            </p:nvSpPr>
            <p:spPr bwMode="auto">
              <a:xfrm>
                <a:off x="1446392" y="3808573"/>
                <a:ext cx="382615" cy="357997"/>
              </a:xfrm>
              <a:prstGeom prst="ellipse">
                <a:avLst/>
              </a:prstGeom>
              <a:solidFill>
                <a:srgbClr val="7030A0"/>
              </a:solidFill>
              <a:ln>
                <a:noFill/>
              </a:ln>
              <a:effectLst>
                <a:outerShdw blurRad="190500" sx="139999" sy="139999" algn="ctr" rotWithShape="0">
                  <a:srgbClr val="7030A0">
                    <a:alpha val="74997"/>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defRPr/>
                </a:pPr>
                <a:endParaRPr lang="en-US" altLang="en-US" sz="2400" smtClean="0">
                  <a:solidFill>
                    <a:srgbClr val="FFFFFF"/>
                  </a:solidFill>
                </a:endParaRPr>
              </a:p>
            </p:txBody>
          </p:sp>
        </p:grpSp>
      </p:grpSp>
      <p:sp>
        <p:nvSpPr>
          <p:cNvPr id="20483" name="Subtitle 2"/>
          <p:cNvSpPr txBox="1">
            <a:spLocks/>
          </p:cNvSpPr>
          <p:nvPr/>
        </p:nvSpPr>
        <p:spPr bwMode="auto">
          <a:xfrm>
            <a:off x="3048000" y="5715000"/>
            <a:ext cx="236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US" altLang="en-US" sz="1800">
                <a:latin typeface="Comic Sans MS" pitchFamily="66" charset="0"/>
              </a:rPr>
              <a:t>“I’m scared!”</a:t>
            </a:r>
          </a:p>
        </p:txBody>
      </p:sp>
      <p:sp>
        <p:nvSpPr>
          <p:cNvPr id="13316" name="Line 4"/>
          <p:cNvSpPr>
            <a:spLocks noChangeShapeType="1"/>
          </p:cNvSpPr>
          <p:nvPr/>
        </p:nvSpPr>
        <p:spPr bwMode="auto">
          <a:xfrm flipH="1">
            <a:off x="381000" y="4572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latin typeface="Times New Roman" charset="0"/>
            </a:endParaRPr>
          </a:p>
        </p:txBody>
      </p:sp>
      <p:pic>
        <p:nvPicPr>
          <p:cNvPr id="20485" name="Picture 28" descr="C:\Users\John\Desktop\biy-site-staging-090909\images\build-it-yoursel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17475"/>
            <a:ext cx="2413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Rectangle 29"/>
          <p:cNvSpPr txBox="1">
            <a:spLocks noChangeArrowheads="1"/>
          </p:cNvSpPr>
          <p:nvPr/>
        </p:nvSpPr>
        <p:spPr bwMode="auto">
          <a:xfrm>
            <a:off x="304800" y="4572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smtClean="0">
                <a:solidFill>
                  <a:schemeClr val="accent6">
                    <a:lumMod val="75000"/>
                  </a:schemeClr>
                </a:solidFill>
                <a:latin typeface="Comic Sans MS" pitchFamily="66" charset="0"/>
              </a:rPr>
              <a:t>Emoji animation</a:t>
            </a:r>
          </a:p>
          <a:p>
            <a:pPr algn="l" eaLnBrk="1" hangingPunct="1">
              <a:defRPr/>
            </a:pPr>
            <a:r>
              <a:rPr lang="en-US" altLang="en-US" sz="1800" kern="0" dirty="0" smtClean="0">
                <a:solidFill>
                  <a:schemeClr val="accent6">
                    <a:lumMod val="75000"/>
                  </a:schemeClr>
                </a:solidFill>
                <a:latin typeface="Comic Sans MS" pitchFamily="66" charset="0"/>
              </a:rPr>
              <a:t>Myspace gif maker</a:t>
            </a:r>
          </a:p>
          <a:p>
            <a:pPr algn="l" eaLnBrk="1" hangingPunct="1">
              <a:defRPr/>
            </a:pPr>
            <a:r>
              <a:rPr lang="en-US" altLang="en-US" sz="1800" kern="0" dirty="0" smtClean="0">
                <a:solidFill>
                  <a:schemeClr val="accent6">
                    <a:lumMod val="75000"/>
                  </a:schemeClr>
                </a:solidFill>
                <a:latin typeface="Comic Sans MS" pitchFamily="66" charset="0"/>
              </a:rPr>
              <a:t>Gifmaker.me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Line 4"/>
          <p:cNvSpPr>
            <a:spLocks noChangeShapeType="1"/>
          </p:cNvSpPr>
          <p:nvPr/>
        </p:nvSpPr>
        <p:spPr bwMode="auto">
          <a:xfrm flipH="1">
            <a:off x="381000" y="4572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latin typeface="Times New Roman" charset="0"/>
            </a:endParaRPr>
          </a:p>
        </p:txBody>
      </p:sp>
      <p:sp>
        <p:nvSpPr>
          <p:cNvPr id="11" name="Rectangle 29"/>
          <p:cNvSpPr txBox="1">
            <a:spLocks noChangeArrowheads="1"/>
          </p:cNvSpPr>
          <p:nvPr/>
        </p:nvSpPr>
        <p:spPr bwMode="auto">
          <a:xfrm>
            <a:off x="304800" y="4572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smtClean="0">
                <a:solidFill>
                  <a:schemeClr val="accent6">
                    <a:lumMod val="75000"/>
                  </a:schemeClr>
                </a:solidFill>
                <a:latin typeface="Comic Sans MS" pitchFamily="66" charset="0"/>
              </a:rPr>
              <a:t>The Problem</a:t>
            </a:r>
          </a:p>
        </p:txBody>
      </p:sp>
      <p:pic>
        <p:nvPicPr>
          <p:cNvPr id="3076" name="Picture 28" descr="C:\Users\John\Desktop\biy-site-staging-090909\images\build-it-yoursel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17475"/>
            <a:ext cx="2413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Subtitle 2"/>
          <p:cNvSpPr txBox="1">
            <a:spLocks/>
          </p:cNvSpPr>
          <p:nvPr/>
        </p:nvSpPr>
        <p:spPr bwMode="auto">
          <a:xfrm>
            <a:off x="381000" y="3505200"/>
            <a:ext cx="3581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US" altLang="en-US" sz="1800">
                <a:latin typeface="Comic Sans MS" pitchFamily="66" charset="0"/>
              </a:rPr>
              <a:t>“Hard work”</a:t>
            </a:r>
          </a:p>
        </p:txBody>
      </p:sp>
      <p:pic>
        <p:nvPicPr>
          <p:cNvPr id="307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1513" y="933450"/>
            <a:ext cx="3000375"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4362450" y="1104900"/>
            <a:ext cx="4800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algn="l" rtl="0" fontAlgn="base">
              <a:spcBef>
                <a:spcPct val="0"/>
              </a:spcBef>
              <a:spcAft>
                <a:spcPct val="0"/>
              </a:spcAft>
              <a:defRPr sz="2400" kern="1200">
                <a:solidFill>
                  <a:schemeClr val="bg2"/>
                </a:solidFill>
                <a:latin typeface="Times New Roman" charset="0"/>
                <a:ea typeface="+mn-ea"/>
                <a:cs typeface="+mn-cs"/>
              </a:defRPr>
            </a:lvl1pPr>
            <a:lvl2pPr marL="457200" algn="l" rtl="0" fontAlgn="base">
              <a:spcBef>
                <a:spcPct val="0"/>
              </a:spcBef>
              <a:spcAft>
                <a:spcPct val="0"/>
              </a:spcAft>
              <a:defRPr sz="2400" kern="1200">
                <a:solidFill>
                  <a:schemeClr val="bg2"/>
                </a:solidFill>
                <a:latin typeface="Times New Roman" charset="0"/>
                <a:ea typeface="+mn-ea"/>
                <a:cs typeface="+mn-cs"/>
              </a:defRPr>
            </a:lvl2pPr>
            <a:lvl3pPr marL="914400" algn="l" rtl="0" fontAlgn="base">
              <a:spcBef>
                <a:spcPct val="0"/>
              </a:spcBef>
              <a:spcAft>
                <a:spcPct val="0"/>
              </a:spcAft>
              <a:defRPr sz="2400" kern="1200">
                <a:solidFill>
                  <a:schemeClr val="bg2"/>
                </a:solidFill>
                <a:latin typeface="Times New Roman" charset="0"/>
                <a:ea typeface="+mn-ea"/>
                <a:cs typeface="+mn-cs"/>
              </a:defRPr>
            </a:lvl3pPr>
            <a:lvl4pPr marL="1371600" algn="l" rtl="0" fontAlgn="base">
              <a:spcBef>
                <a:spcPct val="0"/>
              </a:spcBef>
              <a:spcAft>
                <a:spcPct val="0"/>
              </a:spcAft>
              <a:defRPr sz="2400" kern="1200">
                <a:solidFill>
                  <a:schemeClr val="bg2"/>
                </a:solidFill>
                <a:latin typeface="Times New Roman" charset="0"/>
                <a:ea typeface="+mn-ea"/>
                <a:cs typeface="+mn-cs"/>
              </a:defRPr>
            </a:lvl4pPr>
            <a:lvl5pPr marL="1828800" algn="l" rtl="0" fontAlgn="base">
              <a:spcBef>
                <a:spcPct val="0"/>
              </a:spcBef>
              <a:spcAft>
                <a:spcPct val="0"/>
              </a:spcAft>
              <a:defRPr sz="2400" kern="1200">
                <a:solidFill>
                  <a:schemeClr val="bg2"/>
                </a:solidFill>
                <a:latin typeface="Times New Roman" charset="0"/>
                <a:ea typeface="+mn-ea"/>
                <a:cs typeface="+mn-cs"/>
              </a:defRPr>
            </a:lvl5pPr>
            <a:lvl6pPr marL="2286000" algn="l" defTabSz="914400" rtl="0" eaLnBrk="1" latinLnBrk="0" hangingPunct="1">
              <a:defRPr sz="2400" kern="1200">
                <a:solidFill>
                  <a:schemeClr val="bg2"/>
                </a:solidFill>
                <a:latin typeface="Times New Roman" charset="0"/>
                <a:ea typeface="+mn-ea"/>
                <a:cs typeface="+mn-cs"/>
              </a:defRPr>
            </a:lvl6pPr>
            <a:lvl7pPr marL="2743200" algn="l" defTabSz="914400" rtl="0" eaLnBrk="1" latinLnBrk="0" hangingPunct="1">
              <a:defRPr sz="2400" kern="1200">
                <a:solidFill>
                  <a:schemeClr val="bg2"/>
                </a:solidFill>
                <a:latin typeface="Times New Roman" charset="0"/>
                <a:ea typeface="+mn-ea"/>
                <a:cs typeface="+mn-cs"/>
              </a:defRPr>
            </a:lvl7pPr>
            <a:lvl8pPr marL="3200400" algn="l" defTabSz="914400" rtl="0" eaLnBrk="1" latinLnBrk="0" hangingPunct="1">
              <a:defRPr sz="2400" kern="1200">
                <a:solidFill>
                  <a:schemeClr val="bg2"/>
                </a:solidFill>
                <a:latin typeface="Times New Roman" charset="0"/>
                <a:ea typeface="+mn-ea"/>
                <a:cs typeface="+mn-cs"/>
              </a:defRPr>
            </a:lvl8pPr>
            <a:lvl9pPr marL="3657600" algn="l" defTabSz="914400" rtl="0" eaLnBrk="1" latinLnBrk="0" hangingPunct="1">
              <a:defRPr sz="2400" kern="1200">
                <a:solidFill>
                  <a:schemeClr val="bg2"/>
                </a:solidFill>
                <a:latin typeface="Times New Roman" charset="0"/>
                <a:ea typeface="+mn-ea"/>
                <a:cs typeface="+mn-cs"/>
              </a:defRPr>
            </a:lvl9pPr>
          </a:lstStyle>
          <a:p>
            <a:pPr eaLnBrk="1" hangingPunct="1">
              <a:buClr>
                <a:srgbClr val="CC0000"/>
              </a:buClr>
              <a:defRPr/>
            </a:pPr>
            <a:r>
              <a:rPr lang="en-US" altLang="zh-CN" sz="1800" b="1" dirty="0" smtClean="0">
                <a:solidFill>
                  <a:schemeClr val="tx1">
                    <a:lumMod val="60000"/>
                    <a:lumOff val="40000"/>
                  </a:schemeClr>
                </a:solidFill>
                <a:latin typeface="Comic Sans MS" charset="0"/>
              </a:rPr>
              <a:t>“A picture is worth 1000 words!”</a:t>
            </a:r>
          </a:p>
          <a:p>
            <a:pPr eaLnBrk="1" hangingPunct="1">
              <a:buClr>
                <a:srgbClr val="CC0000"/>
              </a:buClr>
              <a:defRPr/>
            </a:pPr>
            <a:endParaRPr lang="en-US" altLang="zh-CN" sz="1800" b="1" dirty="0" smtClean="0">
              <a:solidFill>
                <a:schemeClr val="tx1">
                  <a:lumMod val="60000"/>
                  <a:lumOff val="40000"/>
                </a:schemeClr>
              </a:solidFill>
              <a:latin typeface="Comic Sans MS" charset="0"/>
            </a:endParaRPr>
          </a:p>
          <a:p>
            <a:pPr eaLnBrk="1" hangingPunct="1">
              <a:buClr>
                <a:srgbClr val="CC0000"/>
              </a:buClr>
              <a:defRPr/>
            </a:pPr>
            <a:r>
              <a:rPr lang="en-US" altLang="zh-CN" sz="1800" dirty="0" smtClean="0">
                <a:solidFill>
                  <a:schemeClr val="tx1">
                    <a:lumMod val="60000"/>
                    <a:lumOff val="40000"/>
                  </a:schemeClr>
                </a:solidFill>
                <a:latin typeface="Comic Sans MS" charset="0"/>
              </a:rPr>
              <a:t>It</a:t>
            </a:r>
            <a:r>
              <a:rPr lang="zh-CN" altLang="en-US" sz="1800" dirty="0" smtClean="0">
                <a:solidFill>
                  <a:schemeClr val="tx1">
                    <a:lumMod val="60000"/>
                    <a:lumOff val="40000"/>
                  </a:schemeClr>
                </a:solidFill>
                <a:latin typeface="Comic Sans MS" charset="0"/>
              </a:rPr>
              <a:t> </a:t>
            </a:r>
            <a:r>
              <a:rPr lang="en-US" altLang="zh-CN" sz="1800" dirty="0" smtClean="0">
                <a:solidFill>
                  <a:schemeClr val="tx1">
                    <a:lumMod val="60000"/>
                    <a:lumOff val="40000"/>
                  </a:schemeClr>
                </a:solidFill>
                <a:latin typeface="Comic Sans MS" charset="0"/>
              </a:rPr>
              <a:t>is</a:t>
            </a:r>
            <a:r>
              <a:rPr lang="zh-CN" altLang="en-US" sz="1800" dirty="0" smtClean="0">
                <a:solidFill>
                  <a:schemeClr val="tx1">
                    <a:lumMod val="60000"/>
                    <a:lumOff val="40000"/>
                  </a:schemeClr>
                </a:solidFill>
                <a:latin typeface="Comic Sans MS" charset="0"/>
              </a:rPr>
              <a:t> </a:t>
            </a:r>
            <a:r>
              <a:rPr lang="en-US" altLang="zh-CN" sz="1800" dirty="0" smtClean="0">
                <a:solidFill>
                  <a:schemeClr val="tx1">
                    <a:lumMod val="60000"/>
                    <a:lumOff val="40000"/>
                  </a:schemeClr>
                </a:solidFill>
                <a:latin typeface="Comic Sans MS" charset="0"/>
              </a:rPr>
              <a:t>easy to misunderstand people when we explain complex ideas behind the screens without seeing each other.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p:cNvGrpSpPr>
            <a:grpSpLocks/>
          </p:cNvGrpSpPr>
          <p:nvPr/>
        </p:nvGrpSpPr>
        <p:grpSpPr bwMode="auto">
          <a:xfrm>
            <a:off x="2827338" y="2444750"/>
            <a:ext cx="3649662" cy="3086100"/>
            <a:chOff x="916513" y="263748"/>
            <a:chExt cx="7541109" cy="6378271"/>
          </a:xfrm>
        </p:grpSpPr>
        <p:sp>
          <p:nvSpPr>
            <p:cNvPr id="58" name="Freeform 57"/>
            <p:cNvSpPr/>
            <p:nvPr/>
          </p:nvSpPr>
          <p:spPr>
            <a:xfrm>
              <a:off x="2956805" y="1600199"/>
              <a:ext cx="5500817" cy="4428549"/>
            </a:xfrm>
            <a:custGeom>
              <a:avLst/>
              <a:gdLst>
                <a:gd name="connsiteX0" fmla="*/ 31214 w 5280751"/>
                <a:gd name="connsiteY0" fmla="*/ 4885980 h 5047561"/>
                <a:gd name="connsiteX1" fmla="*/ 394771 w 5280751"/>
                <a:gd name="connsiteY1" fmla="*/ 3872428 h 5047561"/>
                <a:gd name="connsiteX2" fmla="*/ 1716795 w 5280751"/>
                <a:gd name="connsiteY2" fmla="*/ 3872428 h 5047561"/>
                <a:gd name="connsiteX3" fmla="*/ 2554077 w 5280751"/>
                <a:gd name="connsiteY3" fmla="*/ 2440235 h 5047561"/>
                <a:gd name="connsiteX4" fmla="*/ 3953219 w 5280751"/>
                <a:gd name="connsiteY4" fmla="*/ 2473286 h 5047561"/>
                <a:gd name="connsiteX5" fmla="*/ 4129489 w 5280751"/>
                <a:gd name="connsiteY5" fmla="*/ 1206346 h 5047561"/>
                <a:gd name="connsiteX6" fmla="*/ 4878636 w 5280751"/>
                <a:gd name="connsiteY6" fmla="*/ 864823 h 5047561"/>
                <a:gd name="connsiteX7" fmla="*/ 4691349 w 5280751"/>
                <a:gd name="connsiteY7" fmla="*/ 104660 h 5047561"/>
                <a:gd name="connsiteX8" fmla="*/ 5132024 w 5280751"/>
                <a:gd name="connsiteY8" fmla="*/ 236862 h 5047561"/>
                <a:gd name="connsiteX9" fmla="*/ 5165074 w 5280751"/>
                <a:gd name="connsiteY9" fmla="*/ 952958 h 5047561"/>
                <a:gd name="connsiteX10" fmla="*/ 4437961 w 5280751"/>
                <a:gd name="connsiteY10" fmla="*/ 1283464 h 5047561"/>
                <a:gd name="connsiteX11" fmla="*/ 4404910 w 5280751"/>
                <a:gd name="connsiteY11" fmla="*/ 2197864 h 5047561"/>
                <a:gd name="connsiteX12" fmla="*/ 3986269 w 5280751"/>
                <a:gd name="connsiteY12" fmla="*/ 2748708 h 5047561"/>
                <a:gd name="connsiteX13" fmla="*/ 2741363 w 5280751"/>
                <a:gd name="connsiteY13" fmla="*/ 2682607 h 5047561"/>
                <a:gd name="connsiteX14" fmla="*/ 2168486 w 5280751"/>
                <a:gd name="connsiteY14" fmla="*/ 3751243 h 5047561"/>
                <a:gd name="connsiteX15" fmla="*/ 1628660 w 5280751"/>
                <a:gd name="connsiteY15" fmla="*/ 4191917 h 5047561"/>
                <a:gd name="connsiteX16" fmla="*/ 626125 w 5280751"/>
                <a:gd name="connsiteY16" fmla="*/ 4136833 h 5047561"/>
                <a:gd name="connsiteX17" fmla="*/ 207484 w 5280751"/>
                <a:gd name="connsiteY17" fmla="*/ 4841913 h 5047561"/>
                <a:gd name="connsiteX18" fmla="*/ 31214 w 5280751"/>
                <a:gd name="connsiteY18" fmla="*/ 4885980 h 5047561"/>
                <a:gd name="connsiteX0" fmla="*/ 31214 w 5280751"/>
                <a:gd name="connsiteY0" fmla="*/ 4885980 h 5047561"/>
                <a:gd name="connsiteX1" fmla="*/ 394771 w 5280751"/>
                <a:gd name="connsiteY1" fmla="*/ 3872428 h 5047561"/>
                <a:gd name="connsiteX2" fmla="*/ 1716795 w 5280751"/>
                <a:gd name="connsiteY2" fmla="*/ 3872428 h 5047561"/>
                <a:gd name="connsiteX3" fmla="*/ 2554077 w 5280751"/>
                <a:gd name="connsiteY3" fmla="*/ 2440235 h 5047561"/>
                <a:gd name="connsiteX4" fmla="*/ 3593368 w 5280751"/>
                <a:gd name="connsiteY4" fmla="*/ 2093024 h 5047561"/>
                <a:gd name="connsiteX5" fmla="*/ 4129489 w 5280751"/>
                <a:gd name="connsiteY5" fmla="*/ 1206346 h 5047561"/>
                <a:gd name="connsiteX6" fmla="*/ 4878636 w 5280751"/>
                <a:gd name="connsiteY6" fmla="*/ 864823 h 5047561"/>
                <a:gd name="connsiteX7" fmla="*/ 4691349 w 5280751"/>
                <a:gd name="connsiteY7" fmla="*/ 104660 h 5047561"/>
                <a:gd name="connsiteX8" fmla="*/ 5132024 w 5280751"/>
                <a:gd name="connsiteY8" fmla="*/ 236862 h 5047561"/>
                <a:gd name="connsiteX9" fmla="*/ 5165074 w 5280751"/>
                <a:gd name="connsiteY9" fmla="*/ 952958 h 5047561"/>
                <a:gd name="connsiteX10" fmla="*/ 4437961 w 5280751"/>
                <a:gd name="connsiteY10" fmla="*/ 1283464 h 5047561"/>
                <a:gd name="connsiteX11" fmla="*/ 4404910 w 5280751"/>
                <a:gd name="connsiteY11" fmla="*/ 2197864 h 5047561"/>
                <a:gd name="connsiteX12" fmla="*/ 3986269 w 5280751"/>
                <a:gd name="connsiteY12" fmla="*/ 2748708 h 5047561"/>
                <a:gd name="connsiteX13" fmla="*/ 2741363 w 5280751"/>
                <a:gd name="connsiteY13" fmla="*/ 2682607 h 5047561"/>
                <a:gd name="connsiteX14" fmla="*/ 2168486 w 5280751"/>
                <a:gd name="connsiteY14" fmla="*/ 3751243 h 5047561"/>
                <a:gd name="connsiteX15" fmla="*/ 1628660 w 5280751"/>
                <a:gd name="connsiteY15" fmla="*/ 4191917 h 5047561"/>
                <a:gd name="connsiteX16" fmla="*/ 626125 w 5280751"/>
                <a:gd name="connsiteY16" fmla="*/ 4136833 h 5047561"/>
                <a:gd name="connsiteX17" fmla="*/ 207484 w 5280751"/>
                <a:gd name="connsiteY17" fmla="*/ 4841913 h 5047561"/>
                <a:gd name="connsiteX18" fmla="*/ 31214 w 5280751"/>
                <a:gd name="connsiteY18" fmla="*/ 4885980 h 5047561"/>
                <a:gd name="connsiteX0" fmla="*/ 31214 w 5280751"/>
                <a:gd name="connsiteY0" fmla="*/ 4885980 h 5047561"/>
                <a:gd name="connsiteX1" fmla="*/ 394771 w 5280751"/>
                <a:gd name="connsiteY1" fmla="*/ 3872428 h 5047561"/>
                <a:gd name="connsiteX2" fmla="*/ 1716795 w 5280751"/>
                <a:gd name="connsiteY2" fmla="*/ 3872428 h 5047561"/>
                <a:gd name="connsiteX3" fmla="*/ 2554077 w 5280751"/>
                <a:gd name="connsiteY3" fmla="*/ 2440235 h 5047561"/>
                <a:gd name="connsiteX4" fmla="*/ 3593368 w 5280751"/>
                <a:gd name="connsiteY4" fmla="*/ 2093024 h 5047561"/>
                <a:gd name="connsiteX5" fmla="*/ 4129489 w 5280751"/>
                <a:gd name="connsiteY5" fmla="*/ 1206346 h 5047561"/>
                <a:gd name="connsiteX6" fmla="*/ 4878636 w 5280751"/>
                <a:gd name="connsiteY6" fmla="*/ 864823 h 5047561"/>
                <a:gd name="connsiteX7" fmla="*/ 4691349 w 5280751"/>
                <a:gd name="connsiteY7" fmla="*/ 104660 h 5047561"/>
                <a:gd name="connsiteX8" fmla="*/ 5132024 w 5280751"/>
                <a:gd name="connsiteY8" fmla="*/ 236862 h 5047561"/>
                <a:gd name="connsiteX9" fmla="*/ 5165074 w 5280751"/>
                <a:gd name="connsiteY9" fmla="*/ 952958 h 5047561"/>
                <a:gd name="connsiteX10" fmla="*/ 4437961 w 5280751"/>
                <a:gd name="connsiteY10" fmla="*/ 1283464 h 5047561"/>
                <a:gd name="connsiteX11" fmla="*/ 4404910 w 5280751"/>
                <a:gd name="connsiteY11" fmla="*/ 2197864 h 5047561"/>
                <a:gd name="connsiteX12" fmla="*/ 3651812 w 5280751"/>
                <a:gd name="connsiteY12" fmla="*/ 2392168 h 5047561"/>
                <a:gd name="connsiteX13" fmla="*/ 2741363 w 5280751"/>
                <a:gd name="connsiteY13" fmla="*/ 2682607 h 5047561"/>
                <a:gd name="connsiteX14" fmla="*/ 2168486 w 5280751"/>
                <a:gd name="connsiteY14" fmla="*/ 3751243 h 5047561"/>
                <a:gd name="connsiteX15" fmla="*/ 1628660 w 5280751"/>
                <a:gd name="connsiteY15" fmla="*/ 4191917 h 5047561"/>
                <a:gd name="connsiteX16" fmla="*/ 626125 w 5280751"/>
                <a:gd name="connsiteY16" fmla="*/ 4136833 h 5047561"/>
                <a:gd name="connsiteX17" fmla="*/ 207484 w 5280751"/>
                <a:gd name="connsiteY17" fmla="*/ 4841913 h 5047561"/>
                <a:gd name="connsiteX18" fmla="*/ 31214 w 5280751"/>
                <a:gd name="connsiteY18" fmla="*/ 4885980 h 5047561"/>
                <a:gd name="connsiteX0" fmla="*/ 31214 w 5280751"/>
                <a:gd name="connsiteY0" fmla="*/ 4885980 h 5047561"/>
                <a:gd name="connsiteX1" fmla="*/ 394771 w 5280751"/>
                <a:gd name="connsiteY1" fmla="*/ 3872428 h 5047561"/>
                <a:gd name="connsiteX2" fmla="*/ 1716795 w 5280751"/>
                <a:gd name="connsiteY2" fmla="*/ 3872428 h 5047561"/>
                <a:gd name="connsiteX3" fmla="*/ 2554077 w 5280751"/>
                <a:gd name="connsiteY3" fmla="*/ 2440235 h 5047561"/>
                <a:gd name="connsiteX4" fmla="*/ 3593368 w 5280751"/>
                <a:gd name="connsiteY4" fmla="*/ 2093024 h 5047561"/>
                <a:gd name="connsiteX5" fmla="*/ 3478211 w 5280751"/>
                <a:gd name="connsiteY5" fmla="*/ 1106194 h 5047561"/>
                <a:gd name="connsiteX6" fmla="*/ 4878636 w 5280751"/>
                <a:gd name="connsiteY6" fmla="*/ 864823 h 5047561"/>
                <a:gd name="connsiteX7" fmla="*/ 4691349 w 5280751"/>
                <a:gd name="connsiteY7" fmla="*/ 104660 h 5047561"/>
                <a:gd name="connsiteX8" fmla="*/ 5132024 w 5280751"/>
                <a:gd name="connsiteY8" fmla="*/ 236862 h 5047561"/>
                <a:gd name="connsiteX9" fmla="*/ 5165074 w 5280751"/>
                <a:gd name="connsiteY9" fmla="*/ 952958 h 5047561"/>
                <a:gd name="connsiteX10" fmla="*/ 4437961 w 5280751"/>
                <a:gd name="connsiteY10" fmla="*/ 1283464 h 5047561"/>
                <a:gd name="connsiteX11" fmla="*/ 4404910 w 5280751"/>
                <a:gd name="connsiteY11" fmla="*/ 2197864 h 5047561"/>
                <a:gd name="connsiteX12" fmla="*/ 3651812 w 5280751"/>
                <a:gd name="connsiteY12" fmla="*/ 2392168 h 5047561"/>
                <a:gd name="connsiteX13" fmla="*/ 2741363 w 5280751"/>
                <a:gd name="connsiteY13" fmla="*/ 2682607 h 5047561"/>
                <a:gd name="connsiteX14" fmla="*/ 2168486 w 5280751"/>
                <a:gd name="connsiteY14" fmla="*/ 3751243 h 5047561"/>
                <a:gd name="connsiteX15" fmla="*/ 1628660 w 5280751"/>
                <a:gd name="connsiteY15" fmla="*/ 4191917 h 5047561"/>
                <a:gd name="connsiteX16" fmla="*/ 626125 w 5280751"/>
                <a:gd name="connsiteY16" fmla="*/ 4136833 h 5047561"/>
                <a:gd name="connsiteX17" fmla="*/ 207484 w 5280751"/>
                <a:gd name="connsiteY17" fmla="*/ 4841913 h 5047561"/>
                <a:gd name="connsiteX18" fmla="*/ 31214 w 5280751"/>
                <a:gd name="connsiteY18" fmla="*/ 4885980 h 5047561"/>
                <a:gd name="connsiteX0" fmla="*/ 31214 w 5280751"/>
                <a:gd name="connsiteY0" fmla="*/ 4885980 h 5047561"/>
                <a:gd name="connsiteX1" fmla="*/ 394771 w 5280751"/>
                <a:gd name="connsiteY1" fmla="*/ 3872428 h 5047561"/>
                <a:gd name="connsiteX2" fmla="*/ 1716795 w 5280751"/>
                <a:gd name="connsiteY2" fmla="*/ 3872428 h 5047561"/>
                <a:gd name="connsiteX3" fmla="*/ 2554077 w 5280751"/>
                <a:gd name="connsiteY3" fmla="*/ 2440235 h 5047561"/>
                <a:gd name="connsiteX4" fmla="*/ 3593368 w 5280751"/>
                <a:gd name="connsiteY4" fmla="*/ 2093024 h 5047561"/>
                <a:gd name="connsiteX5" fmla="*/ 3478211 w 5280751"/>
                <a:gd name="connsiteY5" fmla="*/ 1106194 h 5047561"/>
                <a:gd name="connsiteX6" fmla="*/ 4878636 w 5280751"/>
                <a:gd name="connsiteY6" fmla="*/ 864823 h 5047561"/>
                <a:gd name="connsiteX7" fmla="*/ 4691349 w 5280751"/>
                <a:gd name="connsiteY7" fmla="*/ 104660 h 5047561"/>
                <a:gd name="connsiteX8" fmla="*/ 5132024 w 5280751"/>
                <a:gd name="connsiteY8" fmla="*/ 236862 h 5047561"/>
                <a:gd name="connsiteX9" fmla="*/ 5165074 w 5280751"/>
                <a:gd name="connsiteY9" fmla="*/ 952958 h 5047561"/>
                <a:gd name="connsiteX10" fmla="*/ 4437961 w 5280751"/>
                <a:gd name="connsiteY10" fmla="*/ 1283464 h 5047561"/>
                <a:gd name="connsiteX11" fmla="*/ 3910586 w 5280751"/>
                <a:gd name="connsiteY11" fmla="*/ 1332283 h 5047561"/>
                <a:gd name="connsiteX12" fmla="*/ 3651812 w 5280751"/>
                <a:gd name="connsiteY12" fmla="*/ 2392168 h 5047561"/>
                <a:gd name="connsiteX13" fmla="*/ 2741363 w 5280751"/>
                <a:gd name="connsiteY13" fmla="*/ 2682607 h 5047561"/>
                <a:gd name="connsiteX14" fmla="*/ 2168486 w 5280751"/>
                <a:gd name="connsiteY14" fmla="*/ 3751243 h 5047561"/>
                <a:gd name="connsiteX15" fmla="*/ 1628660 w 5280751"/>
                <a:gd name="connsiteY15" fmla="*/ 4191917 h 5047561"/>
                <a:gd name="connsiteX16" fmla="*/ 626125 w 5280751"/>
                <a:gd name="connsiteY16" fmla="*/ 4136833 h 5047561"/>
                <a:gd name="connsiteX17" fmla="*/ 207484 w 5280751"/>
                <a:gd name="connsiteY17" fmla="*/ 4841913 h 5047561"/>
                <a:gd name="connsiteX18" fmla="*/ 31214 w 5280751"/>
                <a:gd name="connsiteY18" fmla="*/ 4885980 h 5047561"/>
                <a:gd name="connsiteX0" fmla="*/ 31214 w 5280751"/>
                <a:gd name="connsiteY0" fmla="*/ 4885980 h 5047561"/>
                <a:gd name="connsiteX1" fmla="*/ 394771 w 5280751"/>
                <a:gd name="connsiteY1" fmla="*/ 3872428 h 5047561"/>
                <a:gd name="connsiteX2" fmla="*/ 1716795 w 5280751"/>
                <a:gd name="connsiteY2" fmla="*/ 3872428 h 5047561"/>
                <a:gd name="connsiteX3" fmla="*/ 2554077 w 5280751"/>
                <a:gd name="connsiteY3" fmla="*/ 2440235 h 5047561"/>
                <a:gd name="connsiteX4" fmla="*/ 3593368 w 5280751"/>
                <a:gd name="connsiteY4" fmla="*/ 2093024 h 5047561"/>
                <a:gd name="connsiteX5" fmla="*/ 3478211 w 5280751"/>
                <a:gd name="connsiteY5" fmla="*/ 1106194 h 5047561"/>
                <a:gd name="connsiteX6" fmla="*/ 4878636 w 5280751"/>
                <a:gd name="connsiteY6" fmla="*/ 864823 h 5047561"/>
                <a:gd name="connsiteX7" fmla="*/ 4691349 w 5280751"/>
                <a:gd name="connsiteY7" fmla="*/ 104660 h 5047561"/>
                <a:gd name="connsiteX8" fmla="*/ 5132024 w 5280751"/>
                <a:gd name="connsiteY8" fmla="*/ 236862 h 5047561"/>
                <a:gd name="connsiteX9" fmla="*/ 5165074 w 5280751"/>
                <a:gd name="connsiteY9" fmla="*/ 952958 h 5047561"/>
                <a:gd name="connsiteX10" fmla="*/ 4437961 w 5280751"/>
                <a:gd name="connsiteY10" fmla="*/ 1283464 h 5047561"/>
                <a:gd name="connsiteX11" fmla="*/ 3910586 w 5280751"/>
                <a:gd name="connsiteY11" fmla="*/ 1332283 h 5047561"/>
                <a:gd name="connsiteX12" fmla="*/ 3801385 w 5280751"/>
                <a:gd name="connsiteY12" fmla="*/ 2362946 h 5047561"/>
                <a:gd name="connsiteX13" fmla="*/ 2741363 w 5280751"/>
                <a:gd name="connsiteY13" fmla="*/ 2682607 h 5047561"/>
                <a:gd name="connsiteX14" fmla="*/ 2168486 w 5280751"/>
                <a:gd name="connsiteY14" fmla="*/ 3751243 h 5047561"/>
                <a:gd name="connsiteX15" fmla="*/ 1628660 w 5280751"/>
                <a:gd name="connsiteY15" fmla="*/ 4191917 h 5047561"/>
                <a:gd name="connsiteX16" fmla="*/ 626125 w 5280751"/>
                <a:gd name="connsiteY16" fmla="*/ 4136833 h 5047561"/>
                <a:gd name="connsiteX17" fmla="*/ 207484 w 5280751"/>
                <a:gd name="connsiteY17" fmla="*/ 4841913 h 5047561"/>
                <a:gd name="connsiteX18" fmla="*/ 31214 w 5280751"/>
                <a:gd name="connsiteY18" fmla="*/ 4885980 h 5047561"/>
                <a:gd name="connsiteX0" fmla="*/ 31214 w 5280751"/>
                <a:gd name="connsiteY0" fmla="*/ 4885980 h 5047561"/>
                <a:gd name="connsiteX1" fmla="*/ 394771 w 5280751"/>
                <a:gd name="connsiteY1" fmla="*/ 3872428 h 5047561"/>
                <a:gd name="connsiteX2" fmla="*/ 1716795 w 5280751"/>
                <a:gd name="connsiteY2" fmla="*/ 3872428 h 5047561"/>
                <a:gd name="connsiteX3" fmla="*/ 2554077 w 5280751"/>
                <a:gd name="connsiteY3" fmla="*/ 2440235 h 5047561"/>
                <a:gd name="connsiteX4" fmla="*/ 3593368 w 5280751"/>
                <a:gd name="connsiteY4" fmla="*/ 2093024 h 5047561"/>
                <a:gd name="connsiteX5" fmla="*/ 3478211 w 5280751"/>
                <a:gd name="connsiteY5" fmla="*/ 1106194 h 5047561"/>
                <a:gd name="connsiteX6" fmla="*/ 4878636 w 5280751"/>
                <a:gd name="connsiteY6" fmla="*/ 864823 h 5047561"/>
                <a:gd name="connsiteX7" fmla="*/ 4691349 w 5280751"/>
                <a:gd name="connsiteY7" fmla="*/ 104660 h 5047561"/>
                <a:gd name="connsiteX8" fmla="*/ 5132024 w 5280751"/>
                <a:gd name="connsiteY8" fmla="*/ 236862 h 5047561"/>
                <a:gd name="connsiteX9" fmla="*/ 5165074 w 5280751"/>
                <a:gd name="connsiteY9" fmla="*/ 952958 h 5047561"/>
                <a:gd name="connsiteX10" fmla="*/ 4437961 w 5280751"/>
                <a:gd name="connsiteY10" fmla="*/ 1283464 h 5047561"/>
                <a:gd name="connsiteX11" fmla="*/ 3925198 w 5280751"/>
                <a:gd name="connsiteY11" fmla="*/ 1407068 h 5047561"/>
                <a:gd name="connsiteX12" fmla="*/ 3801385 w 5280751"/>
                <a:gd name="connsiteY12" fmla="*/ 2362946 h 5047561"/>
                <a:gd name="connsiteX13" fmla="*/ 2741363 w 5280751"/>
                <a:gd name="connsiteY13" fmla="*/ 2682607 h 5047561"/>
                <a:gd name="connsiteX14" fmla="*/ 2168486 w 5280751"/>
                <a:gd name="connsiteY14" fmla="*/ 3751243 h 5047561"/>
                <a:gd name="connsiteX15" fmla="*/ 1628660 w 5280751"/>
                <a:gd name="connsiteY15" fmla="*/ 4191917 h 5047561"/>
                <a:gd name="connsiteX16" fmla="*/ 626125 w 5280751"/>
                <a:gd name="connsiteY16" fmla="*/ 4136833 h 5047561"/>
                <a:gd name="connsiteX17" fmla="*/ 207484 w 5280751"/>
                <a:gd name="connsiteY17" fmla="*/ 4841913 h 5047561"/>
                <a:gd name="connsiteX18" fmla="*/ 31214 w 5280751"/>
                <a:gd name="connsiteY18" fmla="*/ 4885980 h 5047561"/>
                <a:gd name="connsiteX0" fmla="*/ 31214 w 5280751"/>
                <a:gd name="connsiteY0" fmla="*/ 4849564 h 5011145"/>
                <a:gd name="connsiteX1" fmla="*/ 394771 w 5280751"/>
                <a:gd name="connsiteY1" fmla="*/ 3836012 h 5011145"/>
                <a:gd name="connsiteX2" fmla="*/ 1716795 w 5280751"/>
                <a:gd name="connsiteY2" fmla="*/ 3836012 h 5011145"/>
                <a:gd name="connsiteX3" fmla="*/ 2554077 w 5280751"/>
                <a:gd name="connsiteY3" fmla="*/ 2403819 h 5011145"/>
                <a:gd name="connsiteX4" fmla="*/ 3593368 w 5280751"/>
                <a:gd name="connsiteY4" fmla="*/ 2056608 h 5011145"/>
                <a:gd name="connsiteX5" fmla="*/ 3478211 w 5280751"/>
                <a:gd name="connsiteY5" fmla="*/ 1069778 h 5011145"/>
                <a:gd name="connsiteX6" fmla="*/ 4242416 w 5280751"/>
                <a:gd name="connsiteY6" fmla="*/ 609911 h 5011145"/>
                <a:gd name="connsiteX7" fmla="*/ 4691349 w 5280751"/>
                <a:gd name="connsiteY7" fmla="*/ 68244 h 5011145"/>
                <a:gd name="connsiteX8" fmla="*/ 5132024 w 5280751"/>
                <a:gd name="connsiteY8" fmla="*/ 200446 h 5011145"/>
                <a:gd name="connsiteX9" fmla="*/ 5165074 w 5280751"/>
                <a:gd name="connsiteY9" fmla="*/ 916542 h 5011145"/>
                <a:gd name="connsiteX10" fmla="*/ 4437961 w 5280751"/>
                <a:gd name="connsiteY10" fmla="*/ 1247048 h 5011145"/>
                <a:gd name="connsiteX11" fmla="*/ 3925198 w 5280751"/>
                <a:gd name="connsiteY11" fmla="*/ 1370652 h 5011145"/>
                <a:gd name="connsiteX12" fmla="*/ 3801385 w 5280751"/>
                <a:gd name="connsiteY12" fmla="*/ 2326530 h 5011145"/>
                <a:gd name="connsiteX13" fmla="*/ 2741363 w 5280751"/>
                <a:gd name="connsiteY13" fmla="*/ 2646191 h 5011145"/>
                <a:gd name="connsiteX14" fmla="*/ 2168486 w 5280751"/>
                <a:gd name="connsiteY14" fmla="*/ 3714827 h 5011145"/>
                <a:gd name="connsiteX15" fmla="*/ 1628660 w 5280751"/>
                <a:gd name="connsiteY15" fmla="*/ 4155501 h 5011145"/>
                <a:gd name="connsiteX16" fmla="*/ 626125 w 5280751"/>
                <a:gd name="connsiteY16" fmla="*/ 4100417 h 5011145"/>
                <a:gd name="connsiteX17" fmla="*/ 207484 w 5280751"/>
                <a:gd name="connsiteY17" fmla="*/ 4805497 h 5011145"/>
                <a:gd name="connsiteX18" fmla="*/ 31214 w 5280751"/>
                <a:gd name="connsiteY18" fmla="*/ 4849564 h 5011145"/>
                <a:gd name="connsiteX0" fmla="*/ 31214 w 5174612"/>
                <a:gd name="connsiteY0" fmla="*/ 4849564 h 5011145"/>
                <a:gd name="connsiteX1" fmla="*/ 394771 w 5174612"/>
                <a:gd name="connsiteY1" fmla="*/ 3836012 h 5011145"/>
                <a:gd name="connsiteX2" fmla="*/ 1716795 w 5174612"/>
                <a:gd name="connsiteY2" fmla="*/ 3836012 h 5011145"/>
                <a:gd name="connsiteX3" fmla="*/ 2554077 w 5174612"/>
                <a:gd name="connsiteY3" fmla="*/ 2403819 h 5011145"/>
                <a:gd name="connsiteX4" fmla="*/ 3593368 w 5174612"/>
                <a:gd name="connsiteY4" fmla="*/ 2056608 h 5011145"/>
                <a:gd name="connsiteX5" fmla="*/ 3478211 w 5174612"/>
                <a:gd name="connsiteY5" fmla="*/ 1069778 h 5011145"/>
                <a:gd name="connsiteX6" fmla="*/ 4242416 w 5174612"/>
                <a:gd name="connsiteY6" fmla="*/ 609911 h 5011145"/>
                <a:gd name="connsiteX7" fmla="*/ 4691349 w 5174612"/>
                <a:gd name="connsiteY7" fmla="*/ 68244 h 5011145"/>
                <a:gd name="connsiteX8" fmla="*/ 5132024 w 5174612"/>
                <a:gd name="connsiteY8" fmla="*/ 200446 h 5011145"/>
                <a:gd name="connsiteX9" fmla="*/ 4435821 w 5174612"/>
                <a:gd name="connsiteY9" fmla="*/ 805047 h 5011145"/>
                <a:gd name="connsiteX10" fmla="*/ 4437961 w 5174612"/>
                <a:gd name="connsiteY10" fmla="*/ 1247048 h 5011145"/>
                <a:gd name="connsiteX11" fmla="*/ 3925198 w 5174612"/>
                <a:gd name="connsiteY11" fmla="*/ 1370652 h 5011145"/>
                <a:gd name="connsiteX12" fmla="*/ 3801385 w 5174612"/>
                <a:gd name="connsiteY12" fmla="*/ 2326530 h 5011145"/>
                <a:gd name="connsiteX13" fmla="*/ 2741363 w 5174612"/>
                <a:gd name="connsiteY13" fmla="*/ 2646191 h 5011145"/>
                <a:gd name="connsiteX14" fmla="*/ 2168486 w 5174612"/>
                <a:gd name="connsiteY14" fmla="*/ 3714827 h 5011145"/>
                <a:gd name="connsiteX15" fmla="*/ 1628660 w 5174612"/>
                <a:gd name="connsiteY15" fmla="*/ 4155501 h 5011145"/>
                <a:gd name="connsiteX16" fmla="*/ 626125 w 5174612"/>
                <a:gd name="connsiteY16" fmla="*/ 4100417 h 5011145"/>
                <a:gd name="connsiteX17" fmla="*/ 207484 w 5174612"/>
                <a:gd name="connsiteY17" fmla="*/ 4805497 h 5011145"/>
                <a:gd name="connsiteX18" fmla="*/ 31214 w 5174612"/>
                <a:gd name="connsiteY18" fmla="*/ 4849564 h 5011145"/>
                <a:gd name="connsiteX0" fmla="*/ 31214 w 5174612"/>
                <a:gd name="connsiteY0" fmla="*/ 4849564 h 5011145"/>
                <a:gd name="connsiteX1" fmla="*/ 394771 w 5174612"/>
                <a:gd name="connsiteY1" fmla="*/ 3836012 h 5011145"/>
                <a:gd name="connsiteX2" fmla="*/ 1716795 w 5174612"/>
                <a:gd name="connsiteY2" fmla="*/ 3836012 h 5011145"/>
                <a:gd name="connsiteX3" fmla="*/ 2554077 w 5174612"/>
                <a:gd name="connsiteY3" fmla="*/ 2403819 h 5011145"/>
                <a:gd name="connsiteX4" fmla="*/ 3593368 w 5174612"/>
                <a:gd name="connsiteY4" fmla="*/ 2056608 h 5011145"/>
                <a:gd name="connsiteX5" fmla="*/ 3478211 w 5174612"/>
                <a:gd name="connsiteY5" fmla="*/ 1069778 h 5011145"/>
                <a:gd name="connsiteX6" fmla="*/ 4242416 w 5174612"/>
                <a:gd name="connsiteY6" fmla="*/ 609911 h 5011145"/>
                <a:gd name="connsiteX7" fmla="*/ 4691349 w 5174612"/>
                <a:gd name="connsiteY7" fmla="*/ 68244 h 5011145"/>
                <a:gd name="connsiteX8" fmla="*/ 5132024 w 5174612"/>
                <a:gd name="connsiteY8" fmla="*/ 200446 h 5011145"/>
                <a:gd name="connsiteX9" fmla="*/ 4435821 w 5174612"/>
                <a:gd name="connsiteY9" fmla="*/ 805047 h 5011145"/>
                <a:gd name="connsiteX10" fmla="*/ 4030937 w 5174612"/>
                <a:gd name="connsiteY10" fmla="*/ 1117072 h 5011145"/>
                <a:gd name="connsiteX11" fmla="*/ 3925198 w 5174612"/>
                <a:gd name="connsiteY11" fmla="*/ 1370652 h 5011145"/>
                <a:gd name="connsiteX12" fmla="*/ 3801385 w 5174612"/>
                <a:gd name="connsiteY12" fmla="*/ 2326530 h 5011145"/>
                <a:gd name="connsiteX13" fmla="*/ 2741363 w 5174612"/>
                <a:gd name="connsiteY13" fmla="*/ 2646191 h 5011145"/>
                <a:gd name="connsiteX14" fmla="*/ 2168486 w 5174612"/>
                <a:gd name="connsiteY14" fmla="*/ 3714827 h 5011145"/>
                <a:gd name="connsiteX15" fmla="*/ 1628660 w 5174612"/>
                <a:gd name="connsiteY15" fmla="*/ 4155501 h 5011145"/>
                <a:gd name="connsiteX16" fmla="*/ 626125 w 5174612"/>
                <a:gd name="connsiteY16" fmla="*/ 4100417 h 5011145"/>
                <a:gd name="connsiteX17" fmla="*/ 207484 w 5174612"/>
                <a:gd name="connsiteY17" fmla="*/ 4805497 h 5011145"/>
                <a:gd name="connsiteX18" fmla="*/ 31214 w 5174612"/>
                <a:gd name="connsiteY18" fmla="*/ 4849564 h 5011145"/>
                <a:gd name="connsiteX0" fmla="*/ 31214 w 5174612"/>
                <a:gd name="connsiteY0" fmla="*/ 4849564 h 5011145"/>
                <a:gd name="connsiteX1" fmla="*/ 394771 w 5174612"/>
                <a:gd name="connsiteY1" fmla="*/ 3836012 h 5011145"/>
                <a:gd name="connsiteX2" fmla="*/ 1716795 w 5174612"/>
                <a:gd name="connsiteY2" fmla="*/ 3836012 h 5011145"/>
                <a:gd name="connsiteX3" fmla="*/ 2554077 w 5174612"/>
                <a:gd name="connsiteY3" fmla="*/ 2403819 h 5011145"/>
                <a:gd name="connsiteX4" fmla="*/ 3593368 w 5174612"/>
                <a:gd name="connsiteY4" fmla="*/ 2056608 h 5011145"/>
                <a:gd name="connsiteX5" fmla="*/ 3478211 w 5174612"/>
                <a:gd name="connsiteY5" fmla="*/ 1069778 h 5011145"/>
                <a:gd name="connsiteX6" fmla="*/ 4242416 w 5174612"/>
                <a:gd name="connsiteY6" fmla="*/ 609911 h 5011145"/>
                <a:gd name="connsiteX7" fmla="*/ 4691349 w 5174612"/>
                <a:gd name="connsiteY7" fmla="*/ 68244 h 5011145"/>
                <a:gd name="connsiteX8" fmla="*/ 5132024 w 5174612"/>
                <a:gd name="connsiteY8" fmla="*/ 200446 h 5011145"/>
                <a:gd name="connsiteX9" fmla="*/ 4435821 w 5174612"/>
                <a:gd name="connsiteY9" fmla="*/ 805047 h 5011145"/>
                <a:gd name="connsiteX10" fmla="*/ 3925198 w 5174612"/>
                <a:gd name="connsiteY10" fmla="*/ 1370652 h 5011145"/>
                <a:gd name="connsiteX11" fmla="*/ 3801385 w 5174612"/>
                <a:gd name="connsiteY11" fmla="*/ 2326530 h 5011145"/>
                <a:gd name="connsiteX12" fmla="*/ 2741363 w 5174612"/>
                <a:gd name="connsiteY12" fmla="*/ 2646191 h 5011145"/>
                <a:gd name="connsiteX13" fmla="*/ 2168486 w 5174612"/>
                <a:gd name="connsiteY13" fmla="*/ 3714827 h 5011145"/>
                <a:gd name="connsiteX14" fmla="*/ 1628660 w 5174612"/>
                <a:gd name="connsiteY14" fmla="*/ 4155501 h 5011145"/>
                <a:gd name="connsiteX15" fmla="*/ 626125 w 5174612"/>
                <a:gd name="connsiteY15" fmla="*/ 4100417 h 5011145"/>
                <a:gd name="connsiteX16" fmla="*/ 207484 w 5174612"/>
                <a:gd name="connsiteY16" fmla="*/ 4805497 h 5011145"/>
                <a:gd name="connsiteX17" fmla="*/ 31214 w 5174612"/>
                <a:gd name="connsiteY17" fmla="*/ 4849564 h 5011145"/>
                <a:gd name="connsiteX0" fmla="*/ 31214 w 5406794"/>
                <a:gd name="connsiteY0" fmla="*/ 4817847 h 4979428"/>
                <a:gd name="connsiteX1" fmla="*/ 394771 w 5406794"/>
                <a:gd name="connsiteY1" fmla="*/ 3804295 h 4979428"/>
                <a:gd name="connsiteX2" fmla="*/ 1716795 w 5406794"/>
                <a:gd name="connsiteY2" fmla="*/ 3804295 h 4979428"/>
                <a:gd name="connsiteX3" fmla="*/ 2554077 w 5406794"/>
                <a:gd name="connsiteY3" fmla="*/ 2372102 h 4979428"/>
                <a:gd name="connsiteX4" fmla="*/ 3593368 w 5406794"/>
                <a:gd name="connsiteY4" fmla="*/ 2024891 h 4979428"/>
                <a:gd name="connsiteX5" fmla="*/ 3478211 w 5406794"/>
                <a:gd name="connsiteY5" fmla="*/ 1038061 h 4979428"/>
                <a:gd name="connsiteX6" fmla="*/ 4242416 w 5406794"/>
                <a:gd name="connsiteY6" fmla="*/ 578194 h 4979428"/>
                <a:gd name="connsiteX7" fmla="*/ 4691349 w 5406794"/>
                <a:gd name="connsiteY7" fmla="*/ 36527 h 4979428"/>
                <a:gd name="connsiteX8" fmla="*/ 5364206 w 5406794"/>
                <a:gd name="connsiteY8" fmla="*/ 359029 h 4979428"/>
                <a:gd name="connsiteX9" fmla="*/ 4435821 w 5406794"/>
                <a:gd name="connsiteY9" fmla="*/ 773330 h 4979428"/>
                <a:gd name="connsiteX10" fmla="*/ 3925198 w 5406794"/>
                <a:gd name="connsiteY10" fmla="*/ 1338935 h 4979428"/>
                <a:gd name="connsiteX11" fmla="*/ 3801385 w 5406794"/>
                <a:gd name="connsiteY11" fmla="*/ 2294813 h 4979428"/>
                <a:gd name="connsiteX12" fmla="*/ 2741363 w 5406794"/>
                <a:gd name="connsiteY12" fmla="*/ 2614474 h 4979428"/>
                <a:gd name="connsiteX13" fmla="*/ 2168486 w 5406794"/>
                <a:gd name="connsiteY13" fmla="*/ 3683110 h 4979428"/>
                <a:gd name="connsiteX14" fmla="*/ 1628660 w 5406794"/>
                <a:gd name="connsiteY14" fmla="*/ 4123784 h 4979428"/>
                <a:gd name="connsiteX15" fmla="*/ 626125 w 5406794"/>
                <a:gd name="connsiteY15" fmla="*/ 4068700 h 4979428"/>
                <a:gd name="connsiteX16" fmla="*/ 207484 w 5406794"/>
                <a:gd name="connsiteY16" fmla="*/ 4773780 h 4979428"/>
                <a:gd name="connsiteX17" fmla="*/ 31214 w 5406794"/>
                <a:gd name="connsiteY17" fmla="*/ 4817847 h 4979428"/>
                <a:gd name="connsiteX0" fmla="*/ 31214 w 5406794"/>
                <a:gd name="connsiteY0" fmla="*/ 4817848 h 4979429"/>
                <a:gd name="connsiteX1" fmla="*/ 394771 w 5406794"/>
                <a:gd name="connsiteY1" fmla="*/ 3804296 h 4979429"/>
                <a:gd name="connsiteX2" fmla="*/ 1716795 w 5406794"/>
                <a:gd name="connsiteY2" fmla="*/ 3804296 h 4979429"/>
                <a:gd name="connsiteX3" fmla="*/ 2554077 w 5406794"/>
                <a:gd name="connsiteY3" fmla="*/ 2372103 h 4979429"/>
                <a:gd name="connsiteX4" fmla="*/ 3593368 w 5406794"/>
                <a:gd name="connsiteY4" fmla="*/ 2024892 h 4979429"/>
                <a:gd name="connsiteX5" fmla="*/ 3478211 w 5406794"/>
                <a:gd name="connsiteY5" fmla="*/ 1038062 h 4979429"/>
                <a:gd name="connsiteX6" fmla="*/ 4242416 w 5406794"/>
                <a:gd name="connsiteY6" fmla="*/ 578195 h 4979429"/>
                <a:gd name="connsiteX7" fmla="*/ 4691349 w 5406794"/>
                <a:gd name="connsiteY7" fmla="*/ 36528 h 4979429"/>
                <a:gd name="connsiteX8" fmla="*/ 5364206 w 5406794"/>
                <a:gd name="connsiteY8" fmla="*/ 359029 h 4979429"/>
                <a:gd name="connsiteX9" fmla="*/ 4435821 w 5406794"/>
                <a:gd name="connsiteY9" fmla="*/ 773331 h 4979429"/>
                <a:gd name="connsiteX10" fmla="*/ 3925198 w 5406794"/>
                <a:gd name="connsiteY10" fmla="*/ 1338936 h 4979429"/>
                <a:gd name="connsiteX11" fmla="*/ 3801385 w 5406794"/>
                <a:gd name="connsiteY11" fmla="*/ 2294814 h 4979429"/>
                <a:gd name="connsiteX12" fmla="*/ 2741363 w 5406794"/>
                <a:gd name="connsiteY12" fmla="*/ 2614475 h 4979429"/>
                <a:gd name="connsiteX13" fmla="*/ 2168486 w 5406794"/>
                <a:gd name="connsiteY13" fmla="*/ 3683111 h 4979429"/>
                <a:gd name="connsiteX14" fmla="*/ 1628660 w 5406794"/>
                <a:gd name="connsiteY14" fmla="*/ 4123785 h 4979429"/>
                <a:gd name="connsiteX15" fmla="*/ 626125 w 5406794"/>
                <a:gd name="connsiteY15" fmla="*/ 4068701 h 4979429"/>
                <a:gd name="connsiteX16" fmla="*/ 207484 w 5406794"/>
                <a:gd name="connsiteY16" fmla="*/ 4773781 h 4979429"/>
                <a:gd name="connsiteX17" fmla="*/ 31214 w 5406794"/>
                <a:gd name="connsiteY17" fmla="*/ 4817848 h 4979429"/>
                <a:gd name="connsiteX0" fmla="*/ 31214 w 5406794"/>
                <a:gd name="connsiteY0" fmla="*/ 4817848 h 4979429"/>
                <a:gd name="connsiteX1" fmla="*/ 394771 w 5406794"/>
                <a:gd name="connsiteY1" fmla="*/ 3804296 h 4979429"/>
                <a:gd name="connsiteX2" fmla="*/ 1716795 w 5406794"/>
                <a:gd name="connsiteY2" fmla="*/ 3804296 h 4979429"/>
                <a:gd name="connsiteX3" fmla="*/ 2554077 w 5406794"/>
                <a:gd name="connsiteY3" fmla="*/ 2372103 h 4979429"/>
                <a:gd name="connsiteX4" fmla="*/ 3593368 w 5406794"/>
                <a:gd name="connsiteY4" fmla="*/ 2024892 h 4979429"/>
                <a:gd name="connsiteX5" fmla="*/ 3478211 w 5406794"/>
                <a:gd name="connsiteY5" fmla="*/ 1038062 h 4979429"/>
                <a:gd name="connsiteX6" fmla="*/ 4242416 w 5406794"/>
                <a:gd name="connsiteY6" fmla="*/ 578195 h 4979429"/>
                <a:gd name="connsiteX7" fmla="*/ 4691349 w 5406794"/>
                <a:gd name="connsiteY7" fmla="*/ 36528 h 4979429"/>
                <a:gd name="connsiteX8" fmla="*/ 5364206 w 5406794"/>
                <a:gd name="connsiteY8" fmla="*/ 359029 h 4979429"/>
                <a:gd name="connsiteX9" fmla="*/ 4435821 w 5406794"/>
                <a:gd name="connsiteY9" fmla="*/ 773331 h 4979429"/>
                <a:gd name="connsiteX10" fmla="*/ 3925198 w 5406794"/>
                <a:gd name="connsiteY10" fmla="*/ 1338936 h 4979429"/>
                <a:gd name="connsiteX11" fmla="*/ 3801385 w 5406794"/>
                <a:gd name="connsiteY11" fmla="*/ 2294814 h 4979429"/>
                <a:gd name="connsiteX12" fmla="*/ 2741363 w 5406794"/>
                <a:gd name="connsiteY12" fmla="*/ 2614475 h 4979429"/>
                <a:gd name="connsiteX13" fmla="*/ 2168486 w 5406794"/>
                <a:gd name="connsiteY13" fmla="*/ 3683111 h 4979429"/>
                <a:gd name="connsiteX14" fmla="*/ 1628660 w 5406794"/>
                <a:gd name="connsiteY14" fmla="*/ 4123785 h 4979429"/>
                <a:gd name="connsiteX15" fmla="*/ 626125 w 5406794"/>
                <a:gd name="connsiteY15" fmla="*/ 4068701 h 4979429"/>
                <a:gd name="connsiteX16" fmla="*/ 207484 w 5406794"/>
                <a:gd name="connsiteY16" fmla="*/ 4773781 h 4979429"/>
                <a:gd name="connsiteX17" fmla="*/ 31214 w 5406794"/>
                <a:gd name="connsiteY17" fmla="*/ 4817848 h 4979429"/>
                <a:gd name="connsiteX0" fmla="*/ 31214 w 5406794"/>
                <a:gd name="connsiteY0" fmla="*/ 4817848 h 4979429"/>
                <a:gd name="connsiteX1" fmla="*/ 394771 w 5406794"/>
                <a:gd name="connsiteY1" fmla="*/ 3804296 h 4979429"/>
                <a:gd name="connsiteX2" fmla="*/ 1716795 w 5406794"/>
                <a:gd name="connsiteY2" fmla="*/ 3804296 h 4979429"/>
                <a:gd name="connsiteX3" fmla="*/ 2554077 w 5406794"/>
                <a:gd name="connsiteY3" fmla="*/ 2372103 h 4979429"/>
                <a:gd name="connsiteX4" fmla="*/ 3593368 w 5406794"/>
                <a:gd name="connsiteY4" fmla="*/ 2024892 h 4979429"/>
                <a:gd name="connsiteX5" fmla="*/ 3478211 w 5406794"/>
                <a:gd name="connsiteY5" fmla="*/ 1038062 h 4979429"/>
                <a:gd name="connsiteX6" fmla="*/ 4242416 w 5406794"/>
                <a:gd name="connsiteY6" fmla="*/ 578195 h 4979429"/>
                <a:gd name="connsiteX7" fmla="*/ 4691349 w 5406794"/>
                <a:gd name="connsiteY7" fmla="*/ 36528 h 4979429"/>
                <a:gd name="connsiteX8" fmla="*/ 5364206 w 5406794"/>
                <a:gd name="connsiteY8" fmla="*/ 359029 h 4979429"/>
                <a:gd name="connsiteX9" fmla="*/ 3925198 w 5406794"/>
                <a:gd name="connsiteY9" fmla="*/ 1338936 h 4979429"/>
                <a:gd name="connsiteX10" fmla="*/ 3801385 w 5406794"/>
                <a:gd name="connsiteY10" fmla="*/ 2294814 h 4979429"/>
                <a:gd name="connsiteX11" fmla="*/ 2741363 w 5406794"/>
                <a:gd name="connsiteY11" fmla="*/ 2614475 h 4979429"/>
                <a:gd name="connsiteX12" fmla="*/ 2168486 w 5406794"/>
                <a:gd name="connsiteY12" fmla="*/ 3683111 h 4979429"/>
                <a:gd name="connsiteX13" fmla="*/ 1628660 w 5406794"/>
                <a:gd name="connsiteY13" fmla="*/ 4123785 h 4979429"/>
                <a:gd name="connsiteX14" fmla="*/ 626125 w 5406794"/>
                <a:gd name="connsiteY14" fmla="*/ 4068701 h 4979429"/>
                <a:gd name="connsiteX15" fmla="*/ 207484 w 5406794"/>
                <a:gd name="connsiteY15" fmla="*/ 4773781 h 4979429"/>
                <a:gd name="connsiteX16" fmla="*/ 31214 w 5406794"/>
                <a:gd name="connsiteY16" fmla="*/ 4817848 h 4979429"/>
                <a:gd name="connsiteX0" fmla="*/ 31214 w 5406794"/>
                <a:gd name="connsiteY0" fmla="*/ 4817848 h 4979429"/>
                <a:gd name="connsiteX1" fmla="*/ 394771 w 5406794"/>
                <a:gd name="connsiteY1" fmla="*/ 3804296 h 4979429"/>
                <a:gd name="connsiteX2" fmla="*/ 1716795 w 5406794"/>
                <a:gd name="connsiteY2" fmla="*/ 3804296 h 4979429"/>
                <a:gd name="connsiteX3" fmla="*/ 2554077 w 5406794"/>
                <a:gd name="connsiteY3" fmla="*/ 2372103 h 4979429"/>
                <a:gd name="connsiteX4" fmla="*/ 3593368 w 5406794"/>
                <a:gd name="connsiteY4" fmla="*/ 2024892 h 4979429"/>
                <a:gd name="connsiteX5" fmla="*/ 3478211 w 5406794"/>
                <a:gd name="connsiteY5" fmla="*/ 1038062 h 4979429"/>
                <a:gd name="connsiteX6" fmla="*/ 4242416 w 5406794"/>
                <a:gd name="connsiteY6" fmla="*/ 578195 h 4979429"/>
                <a:gd name="connsiteX7" fmla="*/ 4691349 w 5406794"/>
                <a:gd name="connsiteY7" fmla="*/ 36528 h 4979429"/>
                <a:gd name="connsiteX8" fmla="*/ 5364206 w 5406794"/>
                <a:gd name="connsiteY8" fmla="*/ 359029 h 4979429"/>
                <a:gd name="connsiteX9" fmla="*/ 3941540 w 5406794"/>
                <a:gd name="connsiteY9" fmla="*/ 1025180 h 4979429"/>
                <a:gd name="connsiteX10" fmla="*/ 3801385 w 5406794"/>
                <a:gd name="connsiteY10" fmla="*/ 2294814 h 4979429"/>
                <a:gd name="connsiteX11" fmla="*/ 2741363 w 5406794"/>
                <a:gd name="connsiteY11" fmla="*/ 2614475 h 4979429"/>
                <a:gd name="connsiteX12" fmla="*/ 2168486 w 5406794"/>
                <a:gd name="connsiteY12" fmla="*/ 3683111 h 4979429"/>
                <a:gd name="connsiteX13" fmla="*/ 1628660 w 5406794"/>
                <a:gd name="connsiteY13" fmla="*/ 4123785 h 4979429"/>
                <a:gd name="connsiteX14" fmla="*/ 626125 w 5406794"/>
                <a:gd name="connsiteY14" fmla="*/ 4068701 h 4979429"/>
                <a:gd name="connsiteX15" fmla="*/ 207484 w 5406794"/>
                <a:gd name="connsiteY15" fmla="*/ 4773781 h 4979429"/>
                <a:gd name="connsiteX16" fmla="*/ 31214 w 5406794"/>
                <a:gd name="connsiteY16" fmla="*/ 4817848 h 4979429"/>
                <a:gd name="connsiteX0" fmla="*/ 31214 w 5406794"/>
                <a:gd name="connsiteY0" fmla="*/ 4810254 h 4971835"/>
                <a:gd name="connsiteX1" fmla="*/ 394771 w 5406794"/>
                <a:gd name="connsiteY1" fmla="*/ 3796702 h 4971835"/>
                <a:gd name="connsiteX2" fmla="*/ 1716795 w 5406794"/>
                <a:gd name="connsiteY2" fmla="*/ 3796702 h 4971835"/>
                <a:gd name="connsiteX3" fmla="*/ 2554077 w 5406794"/>
                <a:gd name="connsiteY3" fmla="*/ 2364509 h 4971835"/>
                <a:gd name="connsiteX4" fmla="*/ 3593368 w 5406794"/>
                <a:gd name="connsiteY4" fmla="*/ 2017298 h 4971835"/>
                <a:gd name="connsiteX5" fmla="*/ 3478211 w 5406794"/>
                <a:gd name="connsiteY5" fmla="*/ 1030468 h 4971835"/>
                <a:gd name="connsiteX6" fmla="*/ 4078232 w 5406794"/>
                <a:gd name="connsiteY6" fmla="*/ 525037 h 4971835"/>
                <a:gd name="connsiteX7" fmla="*/ 4691349 w 5406794"/>
                <a:gd name="connsiteY7" fmla="*/ 28934 h 4971835"/>
                <a:gd name="connsiteX8" fmla="*/ 5364206 w 5406794"/>
                <a:gd name="connsiteY8" fmla="*/ 351435 h 4971835"/>
                <a:gd name="connsiteX9" fmla="*/ 3941540 w 5406794"/>
                <a:gd name="connsiteY9" fmla="*/ 1017586 h 4971835"/>
                <a:gd name="connsiteX10" fmla="*/ 3801385 w 5406794"/>
                <a:gd name="connsiteY10" fmla="*/ 2287220 h 4971835"/>
                <a:gd name="connsiteX11" fmla="*/ 2741363 w 5406794"/>
                <a:gd name="connsiteY11" fmla="*/ 2606881 h 4971835"/>
                <a:gd name="connsiteX12" fmla="*/ 2168486 w 5406794"/>
                <a:gd name="connsiteY12" fmla="*/ 3675517 h 4971835"/>
                <a:gd name="connsiteX13" fmla="*/ 1628660 w 5406794"/>
                <a:gd name="connsiteY13" fmla="*/ 4116191 h 4971835"/>
                <a:gd name="connsiteX14" fmla="*/ 626125 w 5406794"/>
                <a:gd name="connsiteY14" fmla="*/ 4061107 h 4971835"/>
                <a:gd name="connsiteX15" fmla="*/ 207484 w 5406794"/>
                <a:gd name="connsiteY15" fmla="*/ 4766187 h 4971835"/>
                <a:gd name="connsiteX16" fmla="*/ 31214 w 5406794"/>
                <a:gd name="connsiteY16" fmla="*/ 4810254 h 4971835"/>
                <a:gd name="connsiteX0" fmla="*/ 31214 w 5406794"/>
                <a:gd name="connsiteY0" fmla="*/ 4810254 h 4971835"/>
                <a:gd name="connsiteX1" fmla="*/ 394771 w 5406794"/>
                <a:gd name="connsiteY1" fmla="*/ 3796702 h 4971835"/>
                <a:gd name="connsiteX2" fmla="*/ 1716795 w 5406794"/>
                <a:gd name="connsiteY2" fmla="*/ 3796702 h 4971835"/>
                <a:gd name="connsiteX3" fmla="*/ 2554077 w 5406794"/>
                <a:gd name="connsiteY3" fmla="*/ 2364509 h 4971835"/>
                <a:gd name="connsiteX4" fmla="*/ 3593368 w 5406794"/>
                <a:gd name="connsiteY4" fmla="*/ 2017298 h 4971835"/>
                <a:gd name="connsiteX5" fmla="*/ 3478211 w 5406794"/>
                <a:gd name="connsiteY5" fmla="*/ 1030468 h 4971835"/>
                <a:gd name="connsiteX6" fmla="*/ 4691349 w 5406794"/>
                <a:gd name="connsiteY6" fmla="*/ 28934 h 4971835"/>
                <a:gd name="connsiteX7" fmla="*/ 5364206 w 5406794"/>
                <a:gd name="connsiteY7" fmla="*/ 351435 h 4971835"/>
                <a:gd name="connsiteX8" fmla="*/ 3941540 w 5406794"/>
                <a:gd name="connsiteY8" fmla="*/ 1017586 h 4971835"/>
                <a:gd name="connsiteX9" fmla="*/ 3801385 w 5406794"/>
                <a:gd name="connsiteY9" fmla="*/ 2287220 h 4971835"/>
                <a:gd name="connsiteX10" fmla="*/ 2741363 w 5406794"/>
                <a:gd name="connsiteY10" fmla="*/ 2606881 h 4971835"/>
                <a:gd name="connsiteX11" fmla="*/ 2168486 w 5406794"/>
                <a:gd name="connsiteY11" fmla="*/ 3675517 h 4971835"/>
                <a:gd name="connsiteX12" fmla="*/ 1628660 w 5406794"/>
                <a:gd name="connsiteY12" fmla="*/ 4116191 h 4971835"/>
                <a:gd name="connsiteX13" fmla="*/ 626125 w 5406794"/>
                <a:gd name="connsiteY13" fmla="*/ 4061107 h 4971835"/>
                <a:gd name="connsiteX14" fmla="*/ 207484 w 5406794"/>
                <a:gd name="connsiteY14" fmla="*/ 4766187 h 4971835"/>
                <a:gd name="connsiteX15" fmla="*/ 31214 w 5406794"/>
                <a:gd name="connsiteY15" fmla="*/ 4810254 h 4971835"/>
                <a:gd name="connsiteX0" fmla="*/ 31214 w 5257222"/>
                <a:gd name="connsiteY0" fmla="*/ 4810254 h 4971835"/>
                <a:gd name="connsiteX1" fmla="*/ 394771 w 5257222"/>
                <a:gd name="connsiteY1" fmla="*/ 3796702 h 4971835"/>
                <a:gd name="connsiteX2" fmla="*/ 1716795 w 5257222"/>
                <a:gd name="connsiteY2" fmla="*/ 3796702 h 4971835"/>
                <a:gd name="connsiteX3" fmla="*/ 2554077 w 5257222"/>
                <a:gd name="connsiteY3" fmla="*/ 2364509 h 4971835"/>
                <a:gd name="connsiteX4" fmla="*/ 3593368 w 5257222"/>
                <a:gd name="connsiteY4" fmla="*/ 2017298 h 4971835"/>
                <a:gd name="connsiteX5" fmla="*/ 3478211 w 5257222"/>
                <a:gd name="connsiteY5" fmla="*/ 1030468 h 4971835"/>
                <a:gd name="connsiteX6" fmla="*/ 4691349 w 5257222"/>
                <a:gd name="connsiteY6" fmla="*/ 28934 h 4971835"/>
                <a:gd name="connsiteX7" fmla="*/ 5214634 w 5257222"/>
                <a:gd name="connsiteY7" fmla="*/ 380657 h 4971835"/>
                <a:gd name="connsiteX8" fmla="*/ 3941540 w 5257222"/>
                <a:gd name="connsiteY8" fmla="*/ 1017586 h 4971835"/>
                <a:gd name="connsiteX9" fmla="*/ 3801385 w 5257222"/>
                <a:gd name="connsiteY9" fmla="*/ 2287220 h 4971835"/>
                <a:gd name="connsiteX10" fmla="*/ 2741363 w 5257222"/>
                <a:gd name="connsiteY10" fmla="*/ 2606881 h 4971835"/>
                <a:gd name="connsiteX11" fmla="*/ 2168486 w 5257222"/>
                <a:gd name="connsiteY11" fmla="*/ 3675517 h 4971835"/>
                <a:gd name="connsiteX12" fmla="*/ 1628660 w 5257222"/>
                <a:gd name="connsiteY12" fmla="*/ 4116191 h 4971835"/>
                <a:gd name="connsiteX13" fmla="*/ 626125 w 5257222"/>
                <a:gd name="connsiteY13" fmla="*/ 4061107 h 4971835"/>
                <a:gd name="connsiteX14" fmla="*/ 207484 w 5257222"/>
                <a:gd name="connsiteY14" fmla="*/ 4766187 h 4971835"/>
                <a:gd name="connsiteX15" fmla="*/ 31214 w 5257222"/>
                <a:gd name="connsiteY15" fmla="*/ 4810254 h 4971835"/>
                <a:gd name="connsiteX0" fmla="*/ 31214 w 5517036"/>
                <a:gd name="connsiteY0" fmla="*/ 4114800 h 4775136"/>
                <a:gd name="connsiteX1" fmla="*/ 654585 w 5517036"/>
                <a:gd name="connsiteY1" fmla="*/ 3796702 h 4775136"/>
                <a:gd name="connsiteX2" fmla="*/ 1976609 w 5517036"/>
                <a:gd name="connsiteY2" fmla="*/ 3796702 h 4775136"/>
                <a:gd name="connsiteX3" fmla="*/ 2813891 w 5517036"/>
                <a:gd name="connsiteY3" fmla="*/ 2364509 h 4775136"/>
                <a:gd name="connsiteX4" fmla="*/ 3853182 w 5517036"/>
                <a:gd name="connsiteY4" fmla="*/ 2017298 h 4775136"/>
                <a:gd name="connsiteX5" fmla="*/ 3738025 w 5517036"/>
                <a:gd name="connsiteY5" fmla="*/ 1030468 h 4775136"/>
                <a:gd name="connsiteX6" fmla="*/ 4951163 w 5517036"/>
                <a:gd name="connsiteY6" fmla="*/ 28934 h 4775136"/>
                <a:gd name="connsiteX7" fmla="*/ 5474448 w 5517036"/>
                <a:gd name="connsiteY7" fmla="*/ 380657 h 4775136"/>
                <a:gd name="connsiteX8" fmla="*/ 4201354 w 5517036"/>
                <a:gd name="connsiteY8" fmla="*/ 1017586 h 4775136"/>
                <a:gd name="connsiteX9" fmla="*/ 4061199 w 5517036"/>
                <a:gd name="connsiteY9" fmla="*/ 2287220 h 4775136"/>
                <a:gd name="connsiteX10" fmla="*/ 3001177 w 5517036"/>
                <a:gd name="connsiteY10" fmla="*/ 2606881 h 4775136"/>
                <a:gd name="connsiteX11" fmla="*/ 2428300 w 5517036"/>
                <a:gd name="connsiteY11" fmla="*/ 3675517 h 4775136"/>
                <a:gd name="connsiteX12" fmla="*/ 1888474 w 5517036"/>
                <a:gd name="connsiteY12" fmla="*/ 4116191 h 4775136"/>
                <a:gd name="connsiteX13" fmla="*/ 885939 w 5517036"/>
                <a:gd name="connsiteY13" fmla="*/ 4061107 h 4775136"/>
                <a:gd name="connsiteX14" fmla="*/ 467298 w 5517036"/>
                <a:gd name="connsiteY14" fmla="*/ 4766187 h 4775136"/>
                <a:gd name="connsiteX15" fmla="*/ 31214 w 5517036"/>
                <a:gd name="connsiteY15" fmla="*/ 4114800 h 4775136"/>
                <a:gd name="connsiteX0" fmla="*/ 14995 w 5500817"/>
                <a:gd name="connsiteY0" fmla="*/ 4114800 h 4428549"/>
                <a:gd name="connsiteX1" fmla="*/ 638366 w 5500817"/>
                <a:gd name="connsiteY1" fmla="*/ 3796702 h 4428549"/>
                <a:gd name="connsiteX2" fmla="*/ 1960390 w 5500817"/>
                <a:gd name="connsiteY2" fmla="*/ 3796702 h 4428549"/>
                <a:gd name="connsiteX3" fmla="*/ 2797672 w 5500817"/>
                <a:gd name="connsiteY3" fmla="*/ 2364509 h 4428549"/>
                <a:gd name="connsiteX4" fmla="*/ 3836963 w 5500817"/>
                <a:gd name="connsiteY4" fmla="*/ 2017298 h 4428549"/>
                <a:gd name="connsiteX5" fmla="*/ 3721806 w 5500817"/>
                <a:gd name="connsiteY5" fmla="*/ 1030468 h 4428549"/>
                <a:gd name="connsiteX6" fmla="*/ 4934944 w 5500817"/>
                <a:gd name="connsiteY6" fmla="*/ 28934 h 4428549"/>
                <a:gd name="connsiteX7" fmla="*/ 5458229 w 5500817"/>
                <a:gd name="connsiteY7" fmla="*/ 380657 h 4428549"/>
                <a:gd name="connsiteX8" fmla="*/ 4185135 w 5500817"/>
                <a:gd name="connsiteY8" fmla="*/ 1017586 h 4428549"/>
                <a:gd name="connsiteX9" fmla="*/ 4044980 w 5500817"/>
                <a:gd name="connsiteY9" fmla="*/ 2287220 h 4428549"/>
                <a:gd name="connsiteX10" fmla="*/ 2984958 w 5500817"/>
                <a:gd name="connsiteY10" fmla="*/ 2606881 h 4428549"/>
                <a:gd name="connsiteX11" fmla="*/ 2412081 w 5500817"/>
                <a:gd name="connsiteY11" fmla="*/ 3675517 h 4428549"/>
                <a:gd name="connsiteX12" fmla="*/ 1872255 w 5500817"/>
                <a:gd name="connsiteY12" fmla="*/ 4116191 h 4428549"/>
                <a:gd name="connsiteX13" fmla="*/ 869720 w 5500817"/>
                <a:gd name="connsiteY13" fmla="*/ 4061107 h 4428549"/>
                <a:gd name="connsiteX14" fmla="*/ 548395 w 5500817"/>
                <a:gd name="connsiteY14" fmla="*/ 4419600 h 4428549"/>
                <a:gd name="connsiteX15" fmla="*/ 14995 w 5500817"/>
                <a:gd name="connsiteY15" fmla="*/ 4114800 h 442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00817" h="4428549">
                  <a:moveTo>
                    <a:pt x="14995" y="4114800"/>
                  </a:moveTo>
                  <a:cubicBezTo>
                    <a:pt x="29990" y="4010984"/>
                    <a:pt x="314134" y="3849718"/>
                    <a:pt x="638366" y="3796702"/>
                  </a:cubicBezTo>
                  <a:cubicBezTo>
                    <a:pt x="962598" y="3743686"/>
                    <a:pt x="1600506" y="4035401"/>
                    <a:pt x="1960390" y="3796702"/>
                  </a:cubicBezTo>
                  <a:cubicBezTo>
                    <a:pt x="2320274" y="3558003"/>
                    <a:pt x="2484910" y="2661076"/>
                    <a:pt x="2797672" y="2364509"/>
                  </a:cubicBezTo>
                  <a:cubicBezTo>
                    <a:pt x="3110434" y="2067942"/>
                    <a:pt x="3682941" y="2239638"/>
                    <a:pt x="3836963" y="2017298"/>
                  </a:cubicBezTo>
                  <a:cubicBezTo>
                    <a:pt x="3990985" y="1794958"/>
                    <a:pt x="3538809" y="1361862"/>
                    <a:pt x="3721806" y="1030468"/>
                  </a:cubicBezTo>
                  <a:cubicBezTo>
                    <a:pt x="3904803" y="699074"/>
                    <a:pt x="4620612" y="142106"/>
                    <a:pt x="4934944" y="28934"/>
                  </a:cubicBezTo>
                  <a:cubicBezTo>
                    <a:pt x="5149273" y="0"/>
                    <a:pt x="5500817" y="257857"/>
                    <a:pt x="5458229" y="380657"/>
                  </a:cubicBezTo>
                  <a:cubicBezTo>
                    <a:pt x="5330537" y="597725"/>
                    <a:pt x="4420677" y="699826"/>
                    <a:pt x="4185135" y="1017586"/>
                  </a:cubicBezTo>
                  <a:cubicBezTo>
                    <a:pt x="3949594" y="1335347"/>
                    <a:pt x="4245010" y="2022338"/>
                    <a:pt x="4044980" y="2287220"/>
                  </a:cubicBezTo>
                  <a:cubicBezTo>
                    <a:pt x="3844951" y="2552103"/>
                    <a:pt x="3257108" y="2375498"/>
                    <a:pt x="2984958" y="2606881"/>
                  </a:cubicBezTo>
                  <a:cubicBezTo>
                    <a:pt x="2712808" y="2838264"/>
                    <a:pt x="2597531" y="3423965"/>
                    <a:pt x="2412081" y="3675517"/>
                  </a:cubicBezTo>
                  <a:cubicBezTo>
                    <a:pt x="2226631" y="3927069"/>
                    <a:pt x="2129315" y="4051926"/>
                    <a:pt x="1872255" y="4116191"/>
                  </a:cubicBezTo>
                  <a:cubicBezTo>
                    <a:pt x="1615195" y="4180456"/>
                    <a:pt x="1090363" y="4010539"/>
                    <a:pt x="869720" y="4061107"/>
                  </a:cubicBezTo>
                  <a:cubicBezTo>
                    <a:pt x="649077" y="4111675"/>
                    <a:pt x="690849" y="4410651"/>
                    <a:pt x="548395" y="4419600"/>
                  </a:cubicBezTo>
                  <a:cubicBezTo>
                    <a:pt x="405941" y="4428549"/>
                    <a:pt x="0" y="4218616"/>
                    <a:pt x="14995" y="4114800"/>
                  </a:cubicBezTo>
                  <a:close/>
                </a:path>
              </a:pathLst>
            </a:custGeom>
            <a:gradFill>
              <a:gsLst>
                <a:gs pos="0">
                  <a:srgbClr val="7030A0"/>
                </a:gs>
                <a:gs pos="25000">
                  <a:srgbClr val="7030A0"/>
                </a:gs>
                <a:gs pos="75000">
                  <a:srgbClr val="0087E6"/>
                </a:gs>
                <a:gs pos="100000">
                  <a:srgbClr val="7030A0"/>
                </a:gs>
              </a:gsLst>
              <a:lin ang="5400000" scaled="0"/>
            </a:gradFill>
            <a:ln>
              <a:noFill/>
            </a:ln>
            <a:scene3d>
              <a:camera prst="orthographicFront"/>
              <a:lightRig rig="threePt" dir="t"/>
            </a:scene3d>
            <a:sp3d>
              <a:bevelT w="1270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bg2"/>
                  </a:solidFill>
                  <a:latin typeface="Times New Roman" pitchFamily="18" charset="0"/>
                </a:defRPr>
              </a:lvl1pPr>
              <a:lvl2pPr marL="742950" indent="-285750">
                <a:defRPr sz="2400">
                  <a:solidFill>
                    <a:schemeClr val="bg2"/>
                  </a:solidFill>
                  <a:latin typeface="Times New Roman" pitchFamily="18" charset="0"/>
                </a:defRPr>
              </a:lvl2pPr>
              <a:lvl3pPr marL="1143000" indent="-228600">
                <a:defRPr sz="2400">
                  <a:solidFill>
                    <a:schemeClr val="bg2"/>
                  </a:solidFill>
                  <a:latin typeface="Times New Roman" pitchFamily="18" charset="0"/>
                </a:defRPr>
              </a:lvl3pPr>
              <a:lvl4pPr marL="1600200" indent="-228600">
                <a:defRPr sz="2400">
                  <a:solidFill>
                    <a:schemeClr val="bg2"/>
                  </a:solidFill>
                  <a:latin typeface="Times New Roman" pitchFamily="18" charset="0"/>
                </a:defRPr>
              </a:lvl4pPr>
              <a:lvl5pPr marL="2057400" indent="-22860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endParaRPr lang="en-US" altLang="en-US" smtClean="0">
                <a:solidFill>
                  <a:srgbClr val="FFFFFF"/>
                </a:solidFill>
              </a:endParaRPr>
            </a:p>
          </p:txBody>
        </p:sp>
        <p:sp>
          <p:nvSpPr>
            <p:cNvPr id="57" name="Freeform 56"/>
            <p:cNvSpPr/>
            <p:nvPr/>
          </p:nvSpPr>
          <p:spPr>
            <a:xfrm rot="656446" flipH="1" flipV="1">
              <a:off x="2316724" y="5821101"/>
              <a:ext cx="1302385" cy="820918"/>
            </a:xfrm>
            <a:custGeom>
              <a:avLst/>
              <a:gdLst>
                <a:gd name="connsiteX0" fmla="*/ 95479 w 1380780"/>
                <a:gd name="connsiteY0" fmla="*/ 730785 h 870332"/>
                <a:gd name="connsiteX1" fmla="*/ 183614 w 1380780"/>
                <a:gd name="connsiteY1" fmla="*/ 598583 h 870332"/>
                <a:gd name="connsiteX2" fmla="*/ 734458 w 1380780"/>
                <a:gd name="connsiteY2" fmla="*/ 69773 h 870332"/>
                <a:gd name="connsiteX3" fmla="*/ 1285301 w 1380780"/>
                <a:gd name="connsiteY3" fmla="*/ 179942 h 870332"/>
                <a:gd name="connsiteX4" fmla="*/ 1197166 w 1380780"/>
                <a:gd name="connsiteY4" fmla="*/ 620617 h 870332"/>
                <a:gd name="connsiteX5" fmla="*/ 183614 w 1380780"/>
                <a:gd name="connsiteY5" fmla="*/ 851971 h 870332"/>
                <a:gd name="connsiteX6" fmla="*/ 95479 w 1380780"/>
                <a:gd name="connsiteY6" fmla="*/ 730785 h 87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0780" h="870332">
                  <a:moveTo>
                    <a:pt x="95479" y="730785"/>
                  </a:moveTo>
                  <a:cubicBezTo>
                    <a:pt x="95479" y="688554"/>
                    <a:pt x="77118" y="708752"/>
                    <a:pt x="183614" y="598583"/>
                  </a:cubicBezTo>
                  <a:cubicBezTo>
                    <a:pt x="290110" y="488414"/>
                    <a:pt x="550844" y="139547"/>
                    <a:pt x="734458" y="69773"/>
                  </a:cubicBezTo>
                  <a:cubicBezTo>
                    <a:pt x="918073" y="0"/>
                    <a:pt x="1208183" y="88135"/>
                    <a:pt x="1285301" y="179942"/>
                  </a:cubicBezTo>
                  <a:cubicBezTo>
                    <a:pt x="1362419" y="271749"/>
                    <a:pt x="1380780" y="508612"/>
                    <a:pt x="1197166" y="620617"/>
                  </a:cubicBezTo>
                  <a:cubicBezTo>
                    <a:pt x="1013552" y="732622"/>
                    <a:pt x="367228" y="833610"/>
                    <a:pt x="183614" y="851971"/>
                  </a:cubicBezTo>
                  <a:cubicBezTo>
                    <a:pt x="0" y="870332"/>
                    <a:pt x="95479" y="773016"/>
                    <a:pt x="95479" y="730785"/>
                  </a:cubicBezTo>
                  <a:close/>
                </a:path>
              </a:pathLst>
            </a:custGeom>
            <a:gradFill>
              <a:gsLst>
                <a:gs pos="0">
                  <a:srgbClr val="03D4A8"/>
                </a:gs>
                <a:gs pos="25000">
                  <a:srgbClr val="21D6E0"/>
                </a:gs>
                <a:gs pos="75000">
                  <a:srgbClr val="0087E6"/>
                </a:gs>
                <a:gs pos="100000">
                  <a:srgbClr val="005CBF"/>
                </a:gs>
              </a:gsLst>
              <a:lin ang="5400000" scaled="0"/>
            </a:gradFill>
            <a:ln>
              <a:noFill/>
            </a:ln>
            <a:effectLst>
              <a:outerShdw blurRad="381000" sx="102000" sy="102000" algn="ctr" rotWithShape="0">
                <a:prstClr val="black">
                  <a:alpha val="19000"/>
                </a:prstClr>
              </a:outerShdw>
            </a:effectLst>
            <a:scene3d>
              <a:camera prst="orthographicFront"/>
              <a:lightRig rig="threePt" dir="t"/>
            </a:scene3d>
            <a:sp3d>
              <a:bevelT w="228600" h="10795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bg2"/>
                  </a:solidFill>
                  <a:latin typeface="Times New Roman" pitchFamily="18" charset="0"/>
                </a:defRPr>
              </a:lvl1pPr>
              <a:lvl2pPr marL="742950" indent="-285750">
                <a:defRPr sz="2400">
                  <a:solidFill>
                    <a:schemeClr val="bg2"/>
                  </a:solidFill>
                  <a:latin typeface="Times New Roman" pitchFamily="18" charset="0"/>
                </a:defRPr>
              </a:lvl2pPr>
              <a:lvl3pPr marL="1143000" indent="-228600">
                <a:defRPr sz="2400">
                  <a:solidFill>
                    <a:schemeClr val="bg2"/>
                  </a:solidFill>
                  <a:latin typeface="Times New Roman" pitchFamily="18" charset="0"/>
                </a:defRPr>
              </a:lvl3pPr>
              <a:lvl4pPr marL="1600200" indent="-228600">
                <a:defRPr sz="2400">
                  <a:solidFill>
                    <a:schemeClr val="bg2"/>
                  </a:solidFill>
                  <a:latin typeface="Times New Roman" pitchFamily="18" charset="0"/>
                </a:defRPr>
              </a:lvl4pPr>
              <a:lvl5pPr marL="2057400" indent="-22860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endParaRPr lang="en-US" altLang="en-US" smtClean="0">
                <a:solidFill>
                  <a:srgbClr val="FFFFFF"/>
                </a:solidFill>
              </a:endParaRPr>
            </a:p>
          </p:txBody>
        </p:sp>
        <p:sp>
          <p:nvSpPr>
            <p:cNvPr id="56" name="Freeform 55"/>
            <p:cNvSpPr/>
            <p:nvPr/>
          </p:nvSpPr>
          <p:spPr>
            <a:xfrm rot="1334781">
              <a:off x="4958027" y="5390539"/>
              <a:ext cx="1380780" cy="870332"/>
            </a:xfrm>
            <a:custGeom>
              <a:avLst/>
              <a:gdLst>
                <a:gd name="connsiteX0" fmla="*/ 95479 w 1380780"/>
                <a:gd name="connsiteY0" fmla="*/ 730785 h 870332"/>
                <a:gd name="connsiteX1" fmla="*/ 183614 w 1380780"/>
                <a:gd name="connsiteY1" fmla="*/ 598583 h 870332"/>
                <a:gd name="connsiteX2" fmla="*/ 734458 w 1380780"/>
                <a:gd name="connsiteY2" fmla="*/ 69773 h 870332"/>
                <a:gd name="connsiteX3" fmla="*/ 1285301 w 1380780"/>
                <a:gd name="connsiteY3" fmla="*/ 179942 h 870332"/>
                <a:gd name="connsiteX4" fmla="*/ 1197166 w 1380780"/>
                <a:gd name="connsiteY4" fmla="*/ 620617 h 870332"/>
                <a:gd name="connsiteX5" fmla="*/ 183614 w 1380780"/>
                <a:gd name="connsiteY5" fmla="*/ 851971 h 870332"/>
                <a:gd name="connsiteX6" fmla="*/ 95479 w 1380780"/>
                <a:gd name="connsiteY6" fmla="*/ 730785 h 87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0780" h="870332">
                  <a:moveTo>
                    <a:pt x="95479" y="730785"/>
                  </a:moveTo>
                  <a:cubicBezTo>
                    <a:pt x="95479" y="688554"/>
                    <a:pt x="77118" y="708752"/>
                    <a:pt x="183614" y="598583"/>
                  </a:cubicBezTo>
                  <a:cubicBezTo>
                    <a:pt x="290110" y="488414"/>
                    <a:pt x="550844" y="139547"/>
                    <a:pt x="734458" y="69773"/>
                  </a:cubicBezTo>
                  <a:cubicBezTo>
                    <a:pt x="918073" y="0"/>
                    <a:pt x="1208183" y="88135"/>
                    <a:pt x="1285301" y="179942"/>
                  </a:cubicBezTo>
                  <a:cubicBezTo>
                    <a:pt x="1362419" y="271749"/>
                    <a:pt x="1380780" y="508612"/>
                    <a:pt x="1197166" y="620617"/>
                  </a:cubicBezTo>
                  <a:cubicBezTo>
                    <a:pt x="1013552" y="732622"/>
                    <a:pt x="367228" y="833610"/>
                    <a:pt x="183614" y="851971"/>
                  </a:cubicBezTo>
                  <a:cubicBezTo>
                    <a:pt x="0" y="870332"/>
                    <a:pt x="95479" y="773016"/>
                    <a:pt x="95479" y="730785"/>
                  </a:cubicBezTo>
                  <a:close/>
                </a:path>
              </a:pathLst>
            </a:custGeom>
            <a:gradFill>
              <a:gsLst>
                <a:gs pos="0">
                  <a:srgbClr val="03D4A8"/>
                </a:gs>
                <a:gs pos="25000">
                  <a:srgbClr val="21D6E0"/>
                </a:gs>
                <a:gs pos="75000">
                  <a:srgbClr val="0087E6"/>
                </a:gs>
                <a:gs pos="100000">
                  <a:srgbClr val="005CBF"/>
                </a:gs>
              </a:gsLst>
              <a:lin ang="5400000" scaled="0"/>
            </a:gradFill>
            <a:ln>
              <a:noFill/>
            </a:ln>
            <a:effectLst>
              <a:outerShdw blurRad="381000" sx="102000" sy="102000" algn="ctr" rotWithShape="0">
                <a:prstClr val="black">
                  <a:alpha val="19000"/>
                </a:prstClr>
              </a:outerShdw>
            </a:effectLst>
            <a:scene3d>
              <a:camera prst="orthographicFront"/>
              <a:lightRig rig="threePt" dir="t"/>
            </a:scene3d>
            <a:sp3d>
              <a:bevelT w="228600" h="10795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bg2"/>
                  </a:solidFill>
                  <a:latin typeface="Times New Roman" pitchFamily="18" charset="0"/>
                </a:defRPr>
              </a:lvl1pPr>
              <a:lvl2pPr marL="742950" indent="-285750">
                <a:defRPr sz="2400">
                  <a:solidFill>
                    <a:schemeClr val="bg2"/>
                  </a:solidFill>
                  <a:latin typeface="Times New Roman" pitchFamily="18" charset="0"/>
                </a:defRPr>
              </a:lvl2pPr>
              <a:lvl3pPr marL="1143000" indent="-228600">
                <a:defRPr sz="2400">
                  <a:solidFill>
                    <a:schemeClr val="bg2"/>
                  </a:solidFill>
                  <a:latin typeface="Times New Roman" pitchFamily="18" charset="0"/>
                </a:defRPr>
              </a:lvl3pPr>
              <a:lvl4pPr marL="1600200" indent="-228600">
                <a:defRPr sz="2400">
                  <a:solidFill>
                    <a:schemeClr val="bg2"/>
                  </a:solidFill>
                  <a:latin typeface="Times New Roman" pitchFamily="18" charset="0"/>
                </a:defRPr>
              </a:lvl4pPr>
              <a:lvl5pPr marL="2057400" indent="-22860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endParaRPr lang="en-US" altLang="en-US" smtClean="0">
                <a:solidFill>
                  <a:srgbClr val="FFFFFF"/>
                </a:solidFill>
              </a:endParaRPr>
            </a:p>
          </p:txBody>
        </p:sp>
        <p:sp>
          <p:nvSpPr>
            <p:cNvPr id="55" name="Freeform 54"/>
            <p:cNvSpPr/>
            <p:nvPr/>
          </p:nvSpPr>
          <p:spPr>
            <a:xfrm rot="609473" flipH="1">
              <a:off x="916513" y="3414805"/>
              <a:ext cx="1659340" cy="1035585"/>
            </a:xfrm>
            <a:custGeom>
              <a:avLst/>
              <a:gdLst>
                <a:gd name="connsiteX0" fmla="*/ 95479 w 1380780"/>
                <a:gd name="connsiteY0" fmla="*/ 730785 h 870332"/>
                <a:gd name="connsiteX1" fmla="*/ 183614 w 1380780"/>
                <a:gd name="connsiteY1" fmla="*/ 598583 h 870332"/>
                <a:gd name="connsiteX2" fmla="*/ 734458 w 1380780"/>
                <a:gd name="connsiteY2" fmla="*/ 69773 h 870332"/>
                <a:gd name="connsiteX3" fmla="*/ 1285301 w 1380780"/>
                <a:gd name="connsiteY3" fmla="*/ 179942 h 870332"/>
                <a:gd name="connsiteX4" fmla="*/ 1197166 w 1380780"/>
                <a:gd name="connsiteY4" fmla="*/ 620617 h 870332"/>
                <a:gd name="connsiteX5" fmla="*/ 183614 w 1380780"/>
                <a:gd name="connsiteY5" fmla="*/ 851971 h 870332"/>
                <a:gd name="connsiteX6" fmla="*/ 95479 w 1380780"/>
                <a:gd name="connsiteY6" fmla="*/ 730785 h 87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0780" h="870332">
                  <a:moveTo>
                    <a:pt x="95479" y="730785"/>
                  </a:moveTo>
                  <a:cubicBezTo>
                    <a:pt x="95479" y="688554"/>
                    <a:pt x="77118" y="708752"/>
                    <a:pt x="183614" y="598583"/>
                  </a:cubicBezTo>
                  <a:cubicBezTo>
                    <a:pt x="290110" y="488414"/>
                    <a:pt x="550844" y="139547"/>
                    <a:pt x="734458" y="69773"/>
                  </a:cubicBezTo>
                  <a:cubicBezTo>
                    <a:pt x="918073" y="0"/>
                    <a:pt x="1208183" y="88135"/>
                    <a:pt x="1285301" y="179942"/>
                  </a:cubicBezTo>
                  <a:cubicBezTo>
                    <a:pt x="1362419" y="271749"/>
                    <a:pt x="1380780" y="508612"/>
                    <a:pt x="1197166" y="620617"/>
                  </a:cubicBezTo>
                  <a:cubicBezTo>
                    <a:pt x="1013552" y="732622"/>
                    <a:pt x="367228" y="833610"/>
                    <a:pt x="183614" y="851971"/>
                  </a:cubicBezTo>
                  <a:cubicBezTo>
                    <a:pt x="0" y="870332"/>
                    <a:pt x="95479" y="773016"/>
                    <a:pt x="95479" y="730785"/>
                  </a:cubicBezTo>
                  <a:close/>
                </a:path>
              </a:pathLst>
            </a:custGeom>
            <a:gradFill>
              <a:gsLst>
                <a:gs pos="0">
                  <a:srgbClr val="03D4A8"/>
                </a:gs>
                <a:gs pos="25000">
                  <a:srgbClr val="21D6E0"/>
                </a:gs>
                <a:gs pos="75000">
                  <a:srgbClr val="0087E6"/>
                </a:gs>
                <a:gs pos="100000">
                  <a:srgbClr val="005CBF"/>
                </a:gs>
              </a:gsLst>
              <a:lin ang="5400000" scaled="0"/>
            </a:gradFill>
            <a:ln>
              <a:noFill/>
            </a:ln>
            <a:effectLst>
              <a:outerShdw blurRad="381000" sx="102000" sy="102000" algn="ctr" rotWithShape="0">
                <a:prstClr val="black">
                  <a:alpha val="19000"/>
                </a:prstClr>
              </a:outerShdw>
            </a:effectLst>
            <a:scene3d>
              <a:camera prst="orthographicFront"/>
              <a:lightRig rig="threePt" dir="t"/>
            </a:scene3d>
            <a:sp3d>
              <a:bevelT w="228600" h="10795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bg2"/>
                  </a:solidFill>
                  <a:latin typeface="Times New Roman" pitchFamily="18" charset="0"/>
                </a:defRPr>
              </a:lvl1pPr>
              <a:lvl2pPr marL="742950" indent="-285750">
                <a:defRPr sz="2400">
                  <a:solidFill>
                    <a:schemeClr val="bg2"/>
                  </a:solidFill>
                  <a:latin typeface="Times New Roman" pitchFamily="18" charset="0"/>
                </a:defRPr>
              </a:lvl2pPr>
              <a:lvl3pPr marL="1143000" indent="-228600">
                <a:defRPr sz="2400">
                  <a:solidFill>
                    <a:schemeClr val="bg2"/>
                  </a:solidFill>
                  <a:latin typeface="Times New Roman" pitchFamily="18" charset="0"/>
                </a:defRPr>
              </a:lvl3pPr>
              <a:lvl4pPr marL="1600200" indent="-228600">
                <a:defRPr sz="2400">
                  <a:solidFill>
                    <a:schemeClr val="bg2"/>
                  </a:solidFill>
                  <a:latin typeface="Times New Roman" pitchFamily="18" charset="0"/>
                </a:defRPr>
              </a:lvl4pPr>
              <a:lvl5pPr marL="2057400" indent="-22860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endParaRPr lang="en-US" altLang="en-US" smtClean="0">
                <a:solidFill>
                  <a:srgbClr val="FFFFFF"/>
                </a:solidFill>
              </a:endParaRPr>
            </a:p>
          </p:txBody>
        </p:sp>
        <p:sp>
          <p:nvSpPr>
            <p:cNvPr id="54" name="Freeform 53"/>
            <p:cNvSpPr/>
            <p:nvPr/>
          </p:nvSpPr>
          <p:spPr>
            <a:xfrm rot="20661158">
              <a:off x="5553420" y="3120528"/>
              <a:ext cx="1380780" cy="870332"/>
            </a:xfrm>
            <a:custGeom>
              <a:avLst/>
              <a:gdLst>
                <a:gd name="connsiteX0" fmla="*/ 95479 w 1380780"/>
                <a:gd name="connsiteY0" fmla="*/ 730785 h 870332"/>
                <a:gd name="connsiteX1" fmla="*/ 183614 w 1380780"/>
                <a:gd name="connsiteY1" fmla="*/ 598583 h 870332"/>
                <a:gd name="connsiteX2" fmla="*/ 734458 w 1380780"/>
                <a:gd name="connsiteY2" fmla="*/ 69773 h 870332"/>
                <a:gd name="connsiteX3" fmla="*/ 1285301 w 1380780"/>
                <a:gd name="connsiteY3" fmla="*/ 179942 h 870332"/>
                <a:gd name="connsiteX4" fmla="*/ 1197166 w 1380780"/>
                <a:gd name="connsiteY4" fmla="*/ 620617 h 870332"/>
                <a:gd name="connsiteX5" fmla="*/ 183614 w 1380780"/>
                <a:gd name="connsiteY5" fmla="*/ 851971 h 870332"/>
                <a:gd name="connsiteX6" fmla="*/ 95479 w 1380780"/>
                <a:gd name="connsiteY6" fmla="*/ 730785 h 87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0780" h="870332">
                  <a:moveTo>
                    <a:pt x="95479" y="730785"/>
                  </a:moveTo>
                  <a:cubicBezTo>
                    <a:pt x="95479" y="688554"/>
                    <a:pt x="77118" y="708752"/>
                    <a:pt x="183614" y="598583"/>
                  </a:cubicBezTo>
                  <a:cubicBezTo>
                    <a:pt x="290110" y="488414"/>
                    <a:pt x="550844" y="139547"/>
                    <a:pt x="734458" y="69773"/>
                  </a:cubicBezTo>
                  <a:cubicBezTo>
                    <a:pt x="918073" y="0"/>
                    <a:pt x="1208183" y="88135"/>
                    <a:pt x="1285301" y="179942"/>
                  </a:cubicBezTo>
                  <a:cubicBezTo>
                    <a:pt x="1362419" y="271749"/>
                    <a:pt x="1380780" y="508612"/>
                    <a:pt x="1197166" y="620617"/>
                  </a:cubicBezTo>
                  <a:cubicBezTo>
                    <a:pt x="1013552" y="732622"/>
                    <a:pt x="367228" y="833610"/>
                    <a:pt x="183614" y="851971"/>
                  </a:cubicBezTo>
                  <a:cubicBezTo>
                    <a:pt x="0" y="870332"/>
                    <a:pt x="95479" y="773016"/>
                    <a:pt x="95479" y="730785"/>
                  </a:cubicBezTo>
                  <a:close/>
                </a:path>
              </a:pathLst>
            </a:custGeom>
            <a:gradFill>
              <a:gsLst>
                <a:gs pos="0">
                  <a:srgbClr val="03D4A8"/>
                </a:gs>
                <a:gs pos="25000">
                  <a:srgbClr val="21D6E0"/>
                </a:gs>
                <a:gs pos="75000">
                  <a:srgbClr val="0087E6"/>
                </a:gs>
                <a:gs pos="100000">
                  <a:srgbClr val="005CBF"/>
                </a:gs>
              </a:gsLst>
              <a:lin ang="5400000" scaled="0"/>
            </a:gradFill>
            <a:ln>
              <a:noFill/>
            </a:ln>
            <a:effectLst>
              <a:outerShdw blurRad="381000" sx="102000" sy="102000" algn="ctr" rotWithShape="0">
                <a:prstClr val="black">
                  <a:alpha val="19000"/>
                </a:prstClr>
              </a:outerShdw>
            </a:effectLst>
            <a:scene3d>
              <a:camera prst="orthographicFront"/>
              <a:lightRig rig="threePt" dir="t"/>
            </a:scene3d>
            <a:sp3d>
              <a:bevelT w="228600" h="10795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bg2"/>
                  </a:solidFill>
                  <a:latin typeface="Times New Roman" pitchFamily="18" charset="0"/>
                </a:defRPr>
              </a:lvl1pPr>
              <a:lvl2pPr marL="742950" indent="-285750">
                <a:defRPr sz="2400">
                  <a:solidFill>
                    <a:schemeClr val="bg2"/>
                  </a:solidFill>
                  <a:latin typeface="Times New Roman" pitchFamily="18" charset="0"/>
                </a:defRPr>
              </a:lvl2pPr>
              <a:lvl3pPr marL="1143000" indent="-228600">
                <a:defRPr sz="2400">
                  <a:solidFill>
                    <a:schemeClr val="bg2"/>
                  </a:solidFill>
                  <a:latin typeface="Times New Roman" pitchFamily="18" charset="0"/>
                </a:defRPr>
              </a:lvl3pPr>
              <a:lvl4pPr marL="1600200" indent="-228600">
                <a:defRPr sz="2400">
                  <a:solidFill>
                    <a:schemeClr val="bg2"/>
                  </a:solidFill>
                  <a:latin typeface="Times New Roman" pitchFamily="18" charset="0"/>
                </a:defRPr>
              </a:lvl4pPr>
              <a:lvl5pPr marL="2057400" indent="-22860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endParaRPr lang="en-US" altLang="en-US" smtClean="0">
                <a:solidFill>
                  <a:srgbClr val="FFFFFF"/>
                </a:solidFill>
              </a:endParaRPr>
            </a:p>
          </p:txBody>
        </p:sp>
        <p:sp>
          <p:nvSpPr>
            <p:cNvPr id="53" name="Freeform 52"/>
            <p:cNvSpPr/>
            <p:nvPr/>
          </p:nvSpPr>
          <p:spPr>
            <a:xfrm>
              <a:off x="1981047" y="2881829"/>
              <a:ext cx="4260927" cy="3376670"/>
            </a:xfrm>
            <a:custGeom>
              <a:avLst/>
              <a:gdLst>
                <a:gd name="connsiteX0" fmla="*/ 684882 w 4274545"/>
                <a:gd name="connsiteY0" fmla="*/ 484742 h 3376670"/>
                <a:gd name="connsiteX1" fmla="*/ 552680 w 4274545"/>
                <a:gd name="connsiteY1" fmla="*/ 705079 h 3376670"/>
                <a:gd name="connsiteX2" fmla="*/ 23870 w 4274545"/>
                <a:gd name="connsiteY2" fmla="*/ 1839817 h 3376670"/>
                <a:gd name="connsiteX3" fmla="*/ 409461 w 4274545"/>
                <a:gd name="connsiteY3" fmla="*/ 3007605 h 3376670"/>
                <a:gd name="connsiteX4" fmla="*/ 1973856 w 4274545"/>
                <a:gd name="connsiteY4" fmla="*/ 3349128 h 3376670"/>
                <a:gd name="connsiteX5" fmla="*/ 3901808 w 4274545"/>
                <a:gd name="connsiteY5" fmla="*/ 2842352 h 3376670"/>
                <a:gd name="connsiteX6" fmla="*/ 4210280 w 4274545"/>
                <a:gd name="connsiteY6" fmla="*/ 1663547 h 3376670"/>
                <a:gd name="connsiteX7" fmla="*/ 3692487 w 4274545"/>
                <a:gd name="connsiteY7" fmla="*/ 638978 h 3376670"/>
                <a:gd name="connsiteX8" fmla="*/ 2844188 w 4274545"/>
                <a:gd name="connsiteY8" fmla="*/ 22034 h 3376670"/>
                <a:gd name="connsiteX9" fmla="*/ 629798 w 4274545"/>
                <a:gd name="connsiteY9" fmla="*/ 506776 h 3376670"/>
                <a:gd name="connsiteX10" fmla="*/ 629798 w 4274545"/>
                <a:gd name="connsiteY10" fmla="*/ 506776 h 3376670"/>
                <a:gd name="connsiteX0" fmla="*/ 684882 w 4274545"/>
                <a:gd name="connsiteY0" fmla="*/ 484742 h 3376670"/>
                <a:gd name="connsiteX1" fmla="*/ 552680 w 4274545"/>
                <a:gd name="connsiteY1" fmla="*/ 705079 h 3376670"/>
                <a:gd name="connsiteX2" fmla="*/ 23870 w 4274545"/>
                <a:gd name="connsiteY2" fmla="*/ 1839817 h 3376670"/>
                <a:gd name="connsiteX3" fmla="*/ 409461 w 4274545"/>
                <a:gd name="connsiteY3" fmla="*/ 3007605 h 3376670"/>
                <a:gd name="connsiteX4" fmla="*/ 1973856 w 4274545"/>
                <a:gd name="connsiteY4" fmla="*/ 3349128 h 3376670"/>
                <a:gd name="connsiteX5" fmla="*/ 3901808 w 4274545"/>
                <a:gd name="connsiteY5" fmla="*/ 2842352 h 3376670"/>
                <a:gd name="connsiteX6" fmla="*/ 4210280 w 4274545"/>
                <a:gd name="connsiteY6" fmla="*/ 1663547 h 3376670"/>
                <a:gd name="connsiteX7" fmla="*/ 3692487 w 4274545"/>
                <a:gd name="connsiteY7" fmla="*/ 638978 h 3376670"/>
                <a:gd name="connsiteX8" fmla="*/ 2844188 w 4274545"/>
                <a:gd name="connsiteY8" fmla="*/ 22034 h 3376670"/>
                <a:gd name="connsiteX9" fmla="*/ 629798 w 4274545"/>
                <a:gd name="connsiteY9" fmla="*/ 506776 h 3376670"/>
                <a:gd name="connsiteX10" fmla="*/ 1004371 w 4274545"/>
                <a:gd name="connsiteY10" fmla="*/ 623371 h 3376670"/>
                <a:gd name="connsiteX0" fmla="*/ 684882 w 4274545"/>
                <a:gd name="connsiteY0" fmla="*/ 484742 h 3376670"/>
                <a:gd name="connsiteX1" fmla="*/ 552680 w 4274545"/>
                <a:gd name="connsiteY1" fmla="*/ 705079 h 3376670"/>
                <a:gd name="connsiteX2" fmla="*/ 23870 w 4274545"/>
                <a:gd name="connsiteY2" fmla="*/ 1839817 h 3376670"/>
                <a:gd name="connsiteX3" fmla="*/ 409461 w 4274545"/>
                <a:gd name="connsiteY3" fmla="*/ 3007605 h 3376670"/>
                <a:gd name="connsiteX4" fmla="*/ 1973856 w 4274545"/>
                <a:gd name="connsiteY4" fmla="*/ 3349128 h 3376670"/>
                <a:gd name="connsiteX5" fmla="*/ 3901808 w 4274545"/>
                <a:gd name="connsiteY5" fmla="*/ 2842352 h 3376670"/>
                <a:gd name="connsiteX6" fmla="*/ 4210280 w 4274545"/>
                <a:gd name="connsiteY6" fmla="*/ 1663547 h 3376670"/>
                <a:gd name="connsiteX7" fmla="*/ 3692487 w 4274545"/>
                <a:gd name="connsiteY7" fmla="*/ 638978 h 3376670"/>
                <a:gd name="connsiteX8" fmla="*/ 2844188 w 4274545"/>
                <a:gd name="connsiteY8" fmla="*/ 22034 h 3376670"/>
                <a:gd name="connsiteX9" fmla="*/ 629798 w 4274545"/>
                <a:gd name="connsiteY9" fmla="*/ 506776 h 3376670"/>
                <a:gd name="connsiteX10" fmla="*/ 1004371 w 4274545"/>
                <a:gd name="connsiteY10" fmla="*/ 623371 h 3376670"/>
                <a:gd name="connsiteX0" fmla="*/ 671264 w 4260927"/>
                <a:gd name="connsiteY0" fmla="*/ 484742 h 3376670"/>
                <a:gd name="connsiteX1" fmla="*/ 457353 w 4260927"/>
                <a:gd name="connsiteY1" fmla="*/ 775771 h 3376670"/>
                <a:gd name="connsiteX2" fmla="*/ 10252 w 4260927"/>
                <a:gd name="connsiteY2" fmla="*/ 1839817 h 3376670"/>
                <a:gd name="connsiteX3" fmla="*/ 395843 w 4260927"/>
                <a:gd name="connsiteY3" fmla="*/ 3007605 h 3376670"/>
                <a:gd name="connsiteX4" fmla="*/ 1960238 w 4260927"/>
                <a:gd name="connsiteY4" fmla="*/ 3349128 h 3376670"/>
                <a:gd name="connsiteX5" fmla="*/ 3888190 w 4260927"/>
                <a:gd name="connsiteY5" fmla="*/ 2842352 h 3376670"/>
                <a:gd name="connsiteX6" fmla="*/ 4196662 w 4260927"/>
                <a:gd name="connsiteY6" fmla="*/ 1663547 h 3376670"/>
                <a:gd name="connsiteX7" fmla="*/ 3678869 w 4260927"/>
                <a:gd name="connsiteY7" fmla="*/ 638978 h 3376670"/>
                <a:gd name="connsiteX8" fmla="*/ 2830570 w 4260927"/>
                <a:gd name="connsiteY8" fmla="*/ 22034 h 3376670"/>
                <a:gd name="connsiteX9" fmla="*/ 616180 w 4260927"/>
                <a:gd name="connsiteY9" fmla="*/ 506776 h 3376670"/>
                <a:gd name="connsiteX10" fmla="*/ 990753 w 4260927"/>
                <a:gd name="connsiteY10" fmla="*/ 623371 h 3376670"/>
                <a:gd name="connsiteX0" fmla="*/ 671264 w 4260927"/>
                <a:gd name="connsiteY0" fmla="*/ 484742 h 3376670"/>
                <a:gd name="connsiteX1" fmla="*/ 457353 w 4260927"/>
                <a:gd name="connsiteY1" fmla="*/ 775771 h 3376670"/>
                <a:gd name="connsiteX2" fmla="*/ 10252 w 4260927"/>
                <a:gd name="connsiteY2" fmla="*/ 1839817 h 3376670"/>
                <a:gd name="connsiteX3" fmla="*/ 395843 w 4260927"/>
                <a:gd name="connsiteY3" fmla="*/ 3007605 h 3376670"/>
                <a:gd name="connsiteX4" fmla="*/ 1960238 w 4260927"/>
                <a:gd name="connsiteY4" fmla="*/ 3349128 h 3376670"/>
                <a:gd name="connsiteX5" fmla="*/ 3888190 w 4260927"/>
                <a:gd name="connsiteY5" fmla="*/ 2842352 h 3376670"/>
                <a:gd name="connsiteX6" fmla="*/ 4196662 w 4260927"/>
                <a:gd name="connsiteY6" fmla="*/ 1663547 h 3376670"/>
                <a:gd name="connsiteX7" fmla="*/ 3678869 w 4260927"/>
                <a:gd name="connsiteY7" fmla="*/ 638978 h 3376670"/>
                <a:gd name="connsiteX8" fmla="*/ 2830570 w 4260927"/>
                <a:gd name="connsiteY8" fmla="*/ 22034 h 3376670"/>
                <a:gd name="connsiteX9" fmla="*/ 616180 w 4260927"/>
                <a:gd name="connsiteY9" fmla="*/ 506776 h 3376670"/>
                <a:gd name="connsiteX10" fmla="*/ 838353 w 4260927"/>
                <a:gd name="connsiteY10" fmla="*/ 547171 h 3376670"/>
                <a:gd name="connsiteX0" fmla="*/ 671264 w 4260927"/>
                <a:gd name="connsiteY0" fmla="*/ 484742 h 3376670"/>
                <a:gd name="connsiteX1" fmla="*/ 457353 w 4260927"/>
                <a:gd name="connsiteY1" fmla="*/ 775771 h 3376670"/>
                <a:gd name="connsiteX2" fmla="*/ 10252 w 4260927"/>
                <a:gd name="connsiteY2" fmla="*/ 1839817 h 3376670"/>
                <a:gd name="connsiteX3" fmla="*/ 395843 w 4260927"/>
                <a:gd name="connsiteY3" fmla="*/ 3007605 h 3376670"/>
                <a:gd name="connsiteX4" fmla="*/ 1960238 w 4260927"/>
                <a:gd name="connsiteY4" fmla="*/ 3349128 h 3376670"/>
                <a:gd name="connsiteX5" fmla="*/ 3888190 w 4260927"/>
                <a:gd name="connsiteY5" fmla="*/ 2842352 h 3376670"/>
                <a:gd name="connsiteX6" fmla="*/ 4196662 w 4260927"/>
                <a:gd name="connsiteY6" fmla="*/ 1663547 h 3376670"/>
                <a:gd name="connsiteX7" fmla="*/ 3678869 w 4260927"/>
                <a:gd name="connsiteY7" fmla="*/ 638978 h 3376670"/>
                <a:gd name="connsiteX8" fmla="*/ 2830570 w 4260927"/>
                <a:gd name="connsiteY8" fmla="*/ 22034 h 3376670"/>
                <a:gd name="connsiteX9" fmla="*/ 616180 w 4260927"/>
                <a:gd name="connsiteY9" fmla="*/ 506776 h 3376670"/>
                <a:gd name="connsiteX10" fmla="*/ 838353 w 4260927"/>
                <a:gd name="connsiteY10" fmla="*/ 547171 h 3376670"/>
                <a:gd name="connsiteX11" fmla="*/ 671264 w 4260927"/>
                <a:gd name="connsiteY11" fmla="*/ 484742 h 337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60927" h="3376670">
                  <a:moveTo>
                    <a:pt x="671264" y="484742"/>
                  </a:moveTo>
                  <a:cubicBezTo>
                    <a:pt x="660247" y="481987"/>
                    <a:pt x="567522" y="549925"/>
                    <a:pt x="457353" y="775771"/>
                  </a:cubicBezTo>
                  <a:cubicBezTo>
                    <a:pt x="347184" y="1001617"/>
                    <a:pt x="20504" y="1467845"/>
                    <a:pt x="10252" y="1839817"/>
                  </a:cubicBezTo>
                  <a:cubicBezTo>
                    <a:pt x="0" y="2211789"/>
                    <a:pt x="70845" y="2756053"/>
                    <a:pt x="395843" y="3007605"/>
                  </a:cubicBezTo>
                  <a:cubicBezTo>
                    <a:pt x="720841" y="3259157"/>
                    <a:pt x="1378180" y="3376670"/>
                    <a:pt x="1960238" y="3349128"/>
                  </a:cubicBezTo>
                  <a:cubicBezTo>
                    <a:pt x="2542296" y="3321586"/>
                    <a:pt x="3515453" y="3123282"/>
                    <a:pt x="3888190" y="2842352"/>
                  </a:cubicBezTo>
                  <a:cubicBezTo>
                    <a:pt x="4260927" y="2561422"/>
                    <a:pt x="4231549" y="2030776"/>
                    <a:pt x="4196662" y="1663547"/>
                  </a:cubicBezTo>
                  <a:cubicBezTo>
                    <a:pt x="4161775" y="1296318"/>
                    <a:pt x="3906551" y="912564"/>
                    <a:pt x="3678869" y="638978"/>
                  </a:cubicBezTo>
                  <a:cubicBezTo>
                    <a:pt x="3451187" y="365393"/>
                    <a:pt x="3341018" y="44068"/>
                    <a:pt x="2830570" y="22034"/>
                  </a:cubicBezTo>
                  <a:cubicBezTo>
                    <a:pt x="2320122" y="0"/>
                    <a:pt x="948216" y="419253"/>
                    <a:pt x="616180" y="506776"/>
                  </a:cubicBezTo>
                  <a:cubicBezTo>
                    <a:pt x="284144" y="594299"/>
                    <a:pt x="218195" y="482906"/>
                    <a:pt x="838353" y="547171"/>
                  </a:cubicBezTo>
                  <a:lnTo>
                    <a:pt x="671264" y="484742"/>
                  </a:lnTo>
                  <a:close/>
                </a:path>
              </a:pathLst>
            </a:custGeom>
            <a:gradFill>
              <a:gsLst>
                <a:gs pos="0">
                  <a:srgbClr val="03D4A8"/>
                </a:gs>
                <a:gs pos="25000">
                  <a:srgbClr val="21D6E0"/>
                </a:gs>
                <a:gs pos="75000">
                  <a:srgbClr val="0087E6"/>
                </a:gs>
                <a:gs pos="100000">
                  <a:srgbClr val="005CBF"/>
                </a:gs>
              </a:gsLst>
              <a:lin ang="5400000" scaled="0"/>
            </a:gradFill>
            <a:ln>
              <a:noFill/>
            </a:ln>
            <a:effectLst>
              <a:outerShdw blurRad="381000" sx="102000" sy="102000" algn="ctr" rotWithShape="0">
                <a:prstClr val="black">
                  <a:alpha val="19000"/>
                </a:prstClr>
              </a:outerShdw>
            </a:effectLst>
            <a:scene3d>
              <a:camera prst="orthographicFront"/>
              <a:lightRig rig="threePt" dir="t"/>
            </a:scene3d>
            <a:sp3d>
              <a:bevelT w="228600" h="107950"/>
            </a:sp3d>
          </p:spPr>
          <p:style>
            <a:lnRef idx="1">
              <a:schemeClr val="accent1"/>
            </a:lnRef>
            <a:fillRef idx="0">
              <a:schemeClr val="accent1"/>
            </a:fillRef>
            <a:effectRef idx="0">
              <a:schemeClr val="accent1"/>
            </a:effectRef>
            <a:fontRef idx="minor">
              <a:schemeClr val="tx1"/>
            </a:fontRef>
          </p:style>
          <p:txBody>
            <a:bodyPr anchor="ctr"/>
            <a:lstStyle>
              <a:lvl1pPr>
                <a:defRPr sz="2400">
                  <a:solidFill>
                    <a:schemeClr val="bg2"/>
                  </a:solidFill>
                  <a:latin typeface="Times New Roman" pitchFamily="18" charset="0"/>
                </a:defRPr>
              </a:lvl1pPr>
              <a:lvl2pPr marL="742950" indent="-285750">
                <a:defRPr sz="2400">
                  <a:solidFill>
                    <a:schemeClr val="bg2"/>
                  </a:solidFill>
                  <a:latin typeface="Times New Roman" pitchFamily="18" charset="0"/>
                </a:defRPr>
              </a:lvl2pPr>
              <a:lvl3pPr marL="1143000" indent="-228600">
                <a:defRPr sz="2400">
                  <a:solidFill>
                    <a:schemeClr val="bg2"/>
                  </a:solidFill>
                  <a:latin typeface="Times New Roman" pitchFamily="18" charset="0"/>
                </a:defRPr>
              </a:lvl3pPr>
              <a:lvl4pPr marL="1600200" indent="-228600">
                <a:defRPr sz="2400">
                  <a:solidFill>
                    <a:schemeClr val="bg2"/>
                  </a:solidFill>
                  <a:latin typeface="Times New Roman" pitchFamily="18" charset="0"/>
                </a:defRPr>
              </a:lvl4pPr>
              <a:lvl5pPr marL="2057400" indent="-22860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endParaRPr lang="en-US" altLang="en-US" smtClean="0">
                <a:solidFill>
                  <a:schemeClr val="tx1"/>
                </a:solidFill>
              </a:endParaRPr>
            </a:p>
          </p:txBody>
        </p:sp>
        <p:sp>
          <p:nvSpPr>
            <p:cNvPr id="44" name="Freeform 43"/>
            <p:cNvSpPr/>
            <p:nvPr/>
          </p:nvSpPr>
          <p:spPr>
            <a:xfrm rot="20767567" flipH="1">
              <a:off x="939077" y="1529879"/>
              <a:ext cx="1009716" cy="1641421"/>
            </a:xfrm>
            <a:custGeom>
              <a:avLst/>
              <a:gdLst>
                <a:gd name="connsiteX0" fmla="*/ 22034 w 853807"/>
                <a:gd name="connsiteY0" fmla="*/ 747311 h 1490950"/>
                <a:gd name="connsiteX1" fmla="*/ 77118 w 853807"/>
                <a:gd name="connsiteY1" fmla="*/ 692227 h 1490950"/>
                <a:gd name="connsiteX2" fmla="*/ 231354 w 853807"/>
                <a:gd name="connsiteY2" fmla="*/ 119349 h 1490950"/>
                <a:gd name="connsiteX3" fmla="*/ 528810 w 853807"/>
                <a:gd name="connsiteY3" fmla="*/ 53248 h 1490950"/>
                <a:gd name="connsiteX4" fmla="*/ 837282 w 853807"/>
                <a:gd name="connsiteY4" fmla="*/ 438839 h 1490950"/>
                <a:gd name="connsiteX5" fmla="*/ 627962 w 853807"/>
                <a:gd name="connsiteY5" fmla="*/ 1154935 h 1490950"/>
                <a:gd name="connsiteX6" fmla="*/ 209321 w 853807"/>
                <a:gd name="connsiteY6" fmla="*/ 1430357 h 1490950"/>
                <a:gd name="connsiteX7" fmla="*/ 22034 w 853807"/>
                <a:gd name="connsiteY7" fmla="*/ 747311 h 149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807" h="1490950">
                  <a:moveTo>
                    <a:pt x="22034" y="747311"/>
                  </a:moveTo>
                  <a:cubicBezTo>
                    <a:pt x="0" y="624289"/>
                    <a:pt x="42231" y="796887"/>
                    <a:pt x="77118" y="692227"/>
                  </a:cubicBezTo>
                  <a:cubicBezTo>
                    <a:pt x="112005" y="587567"/>
                    <a:pt x="156072" y="225845"/>
                    <a:pt x="231354" y="119349"/>
                  </a:cubicBezTo>
                  <a:cubicBezTo>
                    <a:pt x="306636" y="12853"/>
                    <a:pt x="427822" y="0"/>
                    <a:pt x="528810" y="53248"/>
                  </a:cubicBezTo>
                  <a:cubicBezTo>
                    <a:pt x="629798" y="106496"/>
                    <a:pt x="820757" y="255224"/>
                    <a:pt x="837282" y="438839"/>
                  </a:cubicBezTo>
                  <a:cubicBezTo>
                    <a:pt x="853807" y="622454"/>
                    <a:pt x="732622" y="989682"/>
                    <a:pt x="627962" y="1154935"/>
                  </a:cubicBezTo>
                  <a:cubicBezTo>
                    <a:pt x="523302" y="1320188"/>
                    <a:pt x="310309" y="1490950"/>
                    <a:pt x="209321" y="1430357"/>
                  </a:cubicBezTo>
                  <a:cubicBezTo>
                    <a:pt x="108333" y="1369764"/>
                    <a:pt x="44068" y="870333"/>
                    <a:pt x="22034" y="747311"/>
                  </a:cubicBezTo>
                  <a:close/>
                </a:path>
              </a:pathLst>
            </a:custGeom>
            <a:gradFill>
              <a:gsLst>
                <a:gs pos="0">
                  <a:srgbClr val="03D4A8"/>
                </a:gs>
                <a:gs pos="25000">
                  <a:srgbClr val="21D6E0"/>
                </a:gs>
                <a:gs pos="75000">
                  <a:srgbClr val="0087E6"/>
                </a:gs>
                <a:gs pos="100000">
                  <a:srgbClr val="005CBF"/>
                </a:gs>
              </a:gsLst>
              <a:lin ang="5400000" scaled="0"/>
            </a:gradFill>
            <a:ln>
              <a:noFill/>
            </a:ln>
            <a:effectLst>
              <a:outerShdw blurRad="381000" sx="102000" sy="102000" algn="ctr" rotWithShape="0">
                <a:prstClr val="black">
                  <a:alpha val="19000"/>
                </a:prstClr>
              </a:outerShdw>
            </a:effectLst>
            <a:scene3d>
              <a:camera prst="orthographicFront"/>
              <a:lightRig rig="threePt" dir="t"/>
            </a:scene3d>
            <a:sp3d>
              <a:bevelT w="228600" h="10795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bg2"/>
                  </a:solidFill>
                  <a:latin typeface="Times New Roman" pitchFamily="18" charset="0"/>
                </a:defRPr>
              </a:lvl1pPr>
              <a:lvl2pPr marL="742950" indent="-285750">
                <a:defRPr sz="2400">
                  <a:solidFill>
                    <a:schemeClr val="bg2"/>
                  </a:solidFill>
                  <a:latin typeface="Times New Roman" pitchFamily="18" charset="0"/>
                </a:defRPr>
              </a:lvl2pPr>
              <a:lvl3pPr marL="1143000" indent="-228600">
                <a:defRPr sz="2400">
                  <a:solidFill>
                    <a:schemeClr val="bg2"/>
                  </a:solidFill>
                  <a:latin typeface="Times New Roman" pitchFamily="18" charset="0"/>
                </a:defRPr>
              </a:lvl3pPr>
              <a:lvl4pPr marL="1600200" indent="-228600">
                <a:defRPr sz="2400">
                  <a:solidFill>
                    <a:schemeClr val="bg2"/>
                  </a:solidFill>
                  <a:latin typeface="Times New Roman" pitchFamily="18" charset="0"/>
                </a:defRPr>
              </a:lvl4pPr>
              <a:lvl5pPr marL="2057400" indent="-22860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endParaRPr lang="en-US" altLang="en-US" smtClean="0">
                <a:solidFill>
                  <a:srgbClr val="FFFFFF"/>
                </a:solidFill>
              </a:endParaRPr>
            </a:p>
          </p:txBody>
        </p:sp>
        <p:sp>
          <p:nvSpPr>
            <p:cNvPr id="46" name="Freeform 45"/>
            <p:cNvSpPr/>
            <p:nvPr/>
          </p:nvSpPr>
          <p:spPr>
            <a:xfrm rot="20469136" flipH="1">
              <a:off x="1133380" y="1829848"/>
              <a:ext cx="642651" cy="990600"/>
            </a:xfrm>
            <a:custGeom>
              <a:avLst/>
              <a:gdLst>
                <a:gd name="connsiteX0" fmla="*/ 22034 w 853807"/>
                <a:gd name="connsiteY0" fmla="*/ 747311 h 1490950"/>
                <a:gd name="connsiteX1" fmla="*/ 77118 w 853807"/>
                <a:gd name="connsiteY1" fmla="*/ 692227 h 1490950"/>
                <a:gd name="connsiteX2" fmla="*/ 231354 w 853807"/>
                <a:gd name="connsiteY2" fmla="*/ 119349 h 1490950"/>
                <a:gd name="connsiteX3" fmla="*/ 528810 w 853807"/>
                <a:gd name="connsiteY3" fmla="*/ 53248 h 1490950"/>
                <a:gd name="connsiteX4" fmla="*/ 837282 w 853807"/>
                <a:gd name="connsiteY4" fmla="*/ 438839 h 1490950"/>
                <a:gd name="connsiteX5" fmla="*/ 627962 w 853807"/>
                <a:gd name="connsiteY5" fmla="*/ 1154935 h 1490950"/>
                <a:gd name="connsiteX6" fmla="*/ 209321 w 853807"/>
                <a:gd name="connsiteY6" fmla="*/ 1430357 h 1490950"/>
                <a:gd name="connsiteX7" fmla="*/ 22034 w 853807"/>
                <a:gd name="connsiteY7" fmla="*/ 747311 h 149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807" h="1490950">
                  <a:moveTo>
                    <a:pt x="22034" y="747311"/>
                  </a:moveTo>
                  <a:cubicBezTo>
                    <a:pt x="0" y="624289"/>
                    <a:pt x="42231" y="796887"/>
                    <a:pt x="77118" y="692227"/>
                  </a:cubicBezTo>
                  <a:cubicBezTo>
                    <a:pt x="112005" y="587567"/>
                    <a:pt x="156072" y="225845"/>
                    <a:pt x="231354" y="119349"/>
                  </a:cubicBezTo>
                  <a:cubicBezTo>
                    <a:pt x="306636" y="12853"/>
                    <a:pt x="427822" y="0"/>
                    <a:pt x="528810" y="53248"/>
                  </a:cubicBezTo>
                  <a:cubicBezTo>
                    <a:pt x="629798" y="106496"/>
                    <a:pt x="820757" y="255224"/>
                    <a:pt x="837282" y="438839"/>
                  </a:cubicBezTo>
                  <a:cubicBezTo>
                    <a:pt x="853807" y="622454"/>
                    <a:pt x="732622" y="989682"/>
                    <a:pt x="627962" y="1154935"/>
                  </a:cubicBezTo>
                  <a:cubicBezTo>
                    <a:pt x="523302" y="1320188"/>
                    <a:pt x="310309" y="1490950"/>
                    <a:pt x="209321" y="1430357"/>
                  </a:cubicBezTo>
                  <a:cubicBezTo>
                    <a:pt x="108333" y="1369764"/>
                    <a:pt x="44068" y="870333"/>
                    <a:pt x="22034" y="747311"/>
                  </a:cubicBezTo>
                  <a:close/>
                </a:path>
              </a:pathLst>
            </a:custGeom>
            <a:solidFill>
              <a:srgbClr val="7030A0"/>
            </a:solidFill>
            <a:scene3d>
              <a:camera prst="orthographicFront"/>
              <a:lightRig rig="threePt" dir="t"/>
            </a:scene3d>
            <a:sp3d>
              <a:bevelT w="228600" h="10795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bg2"/>
                  </a:solidFill>
                  <a:latin typeface="Times New Roman" pitchFamily="18" charset="0"/>
                </a:defRPr>
              </a:lvl1pPr>
              <a:lvl2pPr marL="742950" indent="-285750">
                <a:defRPr sz="2400">
                  <a:solidFill>
                    <a:schemeClr val="bg2"/>
                  </a:solidFill>
                  <a:latin typeface="Times New Roman" pitchFamily="18" charset="0"/>
                </a:defRPr>
              </a:lvl2pPr>
              <a:lvl3pPr marL="1143000" indent="-228600">
                <a:defRPr sz="2400">
                  <a:solidFill>
                    <a:schemeClr val="bg2"/>
                  </a:solidFill>
                  <a:latin typeface="Times New Roman" pitchFamily="18" charset="0"/>
                </a:defRPr>
              </a:lvl3pPr>
              <a:lvl4pPr marL="1600200" indent="-228600">
                <a:defRPr sz="2400">
                  <a:solidFill>
                    <a:schemeClr val="bg2"/>
                  </a:solidFill>
                  <a:latin typeface="Times New Roman" pitchFamily="18" charset="0"/>
                </a:defRPr>
              </a:lvl4pPr>
              <a:lvl5pPr marL="2057400" indent="-22860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endParaRPr lang="en-US" altLang="en-US" smtClean="0">
                <a:solidFill>
                  <a:srgbClr val="FFFFFF"/>
                </a:solidFill>
              </a:endParaRPr>
            </a:p>
          </p:txBody>
        </p:sp>
        <p:sp>
          <p:nvSpPr>
            <p:cNvPr id="43" name="Freeform 42"/>
            <p:cNvSpPr/>
            <p:nvPr/>
          </p:nvSpPr>
          <p:spPr>
            <a:xfrm>
              <a:off x="5913303" y="1315597"/>
              <a:ext cx="853807" cy="1490950"/>
            </a:xfrm>
            <a:custGeom>
              <a:avLst/>
              <a:gdLst>
                <a:gd name="connsiteX0" fmla="*/ 22034 w 853807"/>
                <a:gd name="connsiteY0" fmla="*/ 747311 h 1490950"/>
                <a:gd name="connsiteX1" fmla="*/ 77118 w 853807"/>
                <a:gd name="connsiteY1" fmla="*/ 692227 h 1490950"/>
                <a:gd name="connsiteX2" fmla="*/ 231354 w 853807"/>
                <a:gd name="connsiteY2" fmla="*/ 119349 h 1490950"/>
                <a:gd name="connsiteX3" fmla="*/ 528810 w 853807"/>
                <a:gd name="connsiteY3" fmla="*/ 53248 h 1490950"/>
                <a:gd name="connsiteX4" fmla="*/ 837282 w 853807"/>
                <a:gd name="connsiteY4" fmla="*/ 438839 h 1490950"/>
                <a:gd name="connsiteX5" fmla="*/ 627962 w 853807"/>
                <a:gd name="connsiteY5" fmla="*/ 1154935 h 1490950"/>
                <a:gd name="connsiteX6" fmla="*/ 209321 w 853807"/>
                <a:gd name="connsiteY6" fmla="*/ 1430357 h 1490950"/>
                <a:gd name="connsiteX7" fmla="*/ 22034 w 853807"/>
                <a:gd name="connsiteY7" fmla="*/ 747311 h 149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807" h="1490950">
                  <a:moveTo>
                    <a:pt x="22034" y="747311"/>
                  </a:moveTo>
                  <a:cubicBezTo>
                    <a:pt x="0" y="624289"/>
                    <a:pt x="42231" y="796887"/>
                    <a:pt x="77118" y="692227"/>
                  </a:cubicBezTo>
                  <a:cubicBezTo>
                    <a:pt x="112005" y="587567"/>
                    <a:pt x="156072" y="225845"/>
                    <a:pt x="231354" y="119349"/>
                  </a:cubicBezTo>
                  <a:cubicBezTo>
                    <a:pt x="306636" y="12853"/>
                    <a:pt x="427822" y="0"/>
                    <a:pt x="528810" y="53248"/>
                  </a:cubicBezTo>
                  <a:cubicBezTo>
                    <a:pt x="629798" y="106496"/>
                    <a:pt x="820757" y="255224"/>
                    <a:pt x="837282" y="438839"/>
                  </a:cubicBezTo>
                  <a:cubicBezTo>
                    <a:pt x="853807" y="622454"/>
                    <a:pt x="732622" y="989682"/>
                    <a:pt x="627962" y="1154935"/>
                  </a:cubicBezTo>
                  <a:cubicBezTo>
                    <a:pt x="523302" y="1320188"/>
                    <a:pt x="310309" y="1490950"/>
                    <a:pt x="209321" y="1430357"/>
                  </a:cubicBezTo>
                  <a:cubicBezTo>
                    <a:pt x="108333" y="1369764"/>
                    <a:pt x="44068" y="870333"/>
                    <a:pt x="22034" y="747311"/>
                  </a:cubicBezTo>
                  <a:close/>
                </a:path>
              </a:pathLst>
            </a:custGeom>
            <a:gradFill>
              <a:gsLst>
                <a:gs pos="0">
                  <a:srgbClr val="03D4A8"/>
                </a:gs>
                <a:gs pos="25000">
                  <a:srgbClr val="21D6E0"/>
                </a:gs>
                <a:gs pos="75000">
                  <a:srgbClr val="0087E6"/>
                </a:gs>
                <a:gs pos="100000">
                  <a:srgbClr val="005CBF"/>
                </a:gs>
              </a:gsLst>
              <a:lin ang="5400000" scaled="0"/>
            </a:gradFill>
            <a:ln>
              <a:noFill/>
            </a:ln>
            <a:effectLst>
              <a:outerShdw blurRad="381000" sx="102000" sy="102000" algn="ctr" rotWithShape="0">
                <a:prstClr val="black">
                  <a:alpha val="19000"/>
                </a:prstClr>
              </a:outerShdw>
            </a:effectLst>
            <a:scene3d>
              <a:camera prst="orthographicFront"/>
              <a:lightRig rig="threePt" dir="t"/>
            </a:scene3d>
            <a:sp3d>
              <a:bevelT w="228600" h="10795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bg2"/>
                  </a:solidFill>
                  <a:latin typeface="Times New Roman" pitchFamily="18" charset="0"/>
                </a:defRPr>
              </a:lvl1pPr>
              <a:lvl2pPr marL="742950" indent="-285750">
                <a:defRPr sz="2400">
                  <a:solidFill>
                    <a:schemeClr val="bg2"/>
                  </a:solidFill>
                  <a:latin typeface="Times New Roman" pitchFamily="18" charset="0"/>
                </a:defRPr>
              </a:lvl2pPr>
              <a:lvl3pPr marL="1143000" indent="-228600">
                <a:defRPr sz="2400">
                  <a:solidFill>
                    <a:schemeClr val="bg2"/>
                  </a:solidFill>
                  <a:latin typeface="Times New Roman" pitchFamily="18" charset="0"/>
                </a:defRPr>
              </a:lvl3pPr>
              <a:lvl4pPr marL="1600200" indent="-228600">
                <a:defRPr sz="2400">
                  <a:solidFill>
                    <a:schemeClr val="bg2"/>
                  </a:solidFill>
                  <a:latin typeface="Times New Roman" pitchFamily="18" charset="0"/>
                </a:defRPr>
              </a:lvl4pPr>
              <a:lvl5pPr marL="2057400" indent="-22860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endParaRPr lang="en-US" altLang="en-US" smtClean="0">
                <a:solidFill>
                  <a:srgbClr val="FFFFFF"/>
                </a:solidFill>
              </a:endParaRPr>
            </a:p>
          </p:txBody>
        </p:sp>
        <p:sp>
          <p:nvSpPr>
            <p:cNvPr id="45" name="Freeform 44"/>
            <p:cNvSpPr/>
            <p:nvPr/>
          </p:nvSpPr>
          <p:spPr>
            <a:xfrm>
              <a:off x="5943600" y="1676400"/>
              <a:ext cx="685800" cy="990600"/>
            </a:xfrm>
            <a:custGeom>
              <a:avLst/>
              <a:gdLst>
                <a:gd name="connsiteX0" fmla="*/ 22034 w 853807"/>
                <a:gd name="connsiteY0" fmla="*/ 747311 h 1490950"/>
                <a:gd name="connsiteX1" fmla="*/ 77118 w 853807"/>
                <a:gd name="connsiteY1" fmla="*/ 692227 h 1490950"/>
                <a:gd name="connsiteX2" fmla="*/ 231354 w 853807"/>
                <a:gd name="connsiteY2" fmla="*/ 119349 h 1490950"/>
                <a:gd name="connsiteX3" fmla="*/ 528810 w 853807"/>
                <a:gd name="connsiteY3" fmla="*/ 53248 h 1490950"/>
                <a:gd name="connsiteX4" fmla="*/ 837282 w 853807"/>
                <a:gd name="connsiteY4" fmla="*/ 438839 h 1490950"/>
                <a:gd name="connsiteX5" fmla="*/ 627962 w 853807"/>
                <a:gd name="connsiteY5" fmla="*/ 1154935 h 1490950"/>
                <a:gd name="connsiteX6" fmla="*/ 209321 w 853807"/>
                <a:gd name="connsiteY6" fmla="*/ 1430357 h 1490950"/>
                <a:gd name="connsiteX7" fmla="*/ 22034 w 853807"/>
                <a:gd name="connsiteY7" fmla="*/ 747311 h 149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807" h="1490950">
                  <a:moveTo>
                    <a:pt x="22034" y="747311"/>
                  </a:moveTo>
                  <a:cubicBezTo>
                    <a:pt x="0" y="624289"/>
                    <a:pt x="42231" y="796887"/>
                    <a:pt x="77118" y="692227"/>
                  </a:cubicBezTo>
                  <a:cubicBezTo>
                    <a:pt x="112005" y="587567"/>
                    <a:pt x="156072" y="225845"/>
                    <a:pt x="231354" y="119349"/>
                  </a:cubicBezTo>
                  <a:cubicBezTo>
                    <a:pt x="306636" y="12853"/>
                    <a:pt x="427822" y="0"/>
                    <a:pt x="528810" y="53248"/>
                  </a:cubicBezTo>
                  <a:cubicBezTo>
                    <a:pt x="629798" y="106496"/>
                    <a:pt x="820757" y="255224"/>
                    <a:pt x="837282" y="438839"/>
                  </a:cubicBezTo>
                  <a:cubicBezTo>
                    <a:pt x="853807" y="622454"/>
                    <a:pt x="732622" y="989682"/>
                    <a:pt x="627962" y="1154935"/>
                  </a:cubicBezTo>
                  <a:cubicBezTo>
                    <a:pt x="523302" y="1320188"/>
                    <a:pt x="310309" y="1490950"/>
                    <a:pt x="209321" y="1430357"/>
                  </a:cubicBezTo>
                  <a:cubicBezTo>
                    <a:pt x="108333" y="1369764"/>
                    <a:pt x="44068" y="870333"/>
                    <a:pt x="22034" y="747311"/>
                  </a:cubicBezTo>
                  <a:close/>
                </a:path>
              </a:pathLst>
            </a:custGeom>
            <a:solidFill>
              <a:srgbClr val="7030A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bg2"/>
                  </a:solidFill>
                  <a:latin typeface="Times New Roman" pitchFamily="18" charset="0"/>
                </a:defRPr>
              </a:lvl1pPr>
              <a:lvl2pPr marL="742950" indent="-285750">
                <a:defRPr sz="2400">
                  <a:solidFill>
                    <a:schemeClr val="bg2"/>
                  </a:solidFill>
                  <a:latin typeface="Times New Roman" pitchFamily="18" charset="0"/>
                </a:defRPr>
              </a:lvl2pPr>
              <a:lvl3pPr marL="1143000" indent="-228600">
                <a:defRPr sz="2400">
                  <a:solidFill>
                    <a:schemeClr val="bg2"/>
                  </a:solidFill>
                  <a:latin typeface="Times New Roman" pitchFamily="18" charset="0"/>
                </a:defRPr>
              </a:lvl3pPr>
              <a:lvl4pPr marL="1600200" indent="-228600">
                <a:defRPr sz="2400">
                  <a:solidFill>
                    <a:schemeClr val="bg2"/>
                  </a:solidFill>
                  <a:latin typeface="Times New Roman" pitchFamily="18" charset="0"/>
                </a:defRPr>
              </a:lvl4pPr>
              <a:lvl5pPr marL="2057400" indent="-22860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endParaRPr lang="en-US" altLang="en-US" smtClean="0">
                <a:solidFill>
                  <a:srgbClr val="FFFFFF"/>
                </a:solidFill>
              </a:endParaRPr>
            </a:p>
          </p:txBody>
        </p:sp>
        <p:sp>
          <p:nvSpPr>
            <p:cNvPr id="22" name="Freeform 21"/>
            <p:cNvSpPr/>
            <p:nvPr/>
          </p:nvSpPr>
          <p:spPr>
            <a:xfrm rot="381230">
              <a:off x="1294505" y="263748"/>
              <a:ext cx="5057524" cy="5243829"/>
            </a:xfrm>
            <a:custGeom>
              <a:avLst/>
              <a:gdLst>
                <a:gd name="connsiteX0" fmla="*/ 2019758 w 4895161"/>
                <a:gd name="connsiteY0" fmla="*/ 64265 h 5288097"/>
                <a:gd name="connsiteX1" fmla="*/ 730785 w 4895161"/>
                <a:gd name="connsiteY1" fmla="*/ 758328 h 5288097"/>
                <a:gd name="connsiteX2" fmla="*/ 246043 w 4895161"/>
                <a:gd name="connsiteY2" fmla="*/ 2972718 h 5288097"/>
                <a:gd name="connsiteX3" fmla="*/ 2207045 w 4895161"/>
                <a:gd name="connsiteY3" fmla="*/ 4041354 h 5288097"/>
                <a:gd name="connsiteX4" fmla="*/ 2229079 w 4895161"/>
                <a:gd name="connsiteY4" fmla="*/ 5143041 h 5288097"/>
                <a:gd name="connsiteX5" fmla="*/ 3496019 w 4895161"/>
                <a:gd name="connsiteY5" fmla="*/ 4911687 h 5288097"/>
                <a:gd name="connsiteX6" fmla="*/ 2956192 w 4895161"/>
                <a:gd name="connsiteY6" fmla="*/ 3986270 h 5288097"/>
                <a:gd name="connsiteX7" fmla="*/ 3892626 w 4895161"/>
                <a:gd name="connsiteY7" fmla="*/ 3424410 h 5288097"/>
                <a:gd name="connsiteX8" fmla="*/ 4796009 w 4895161"/>
                <a:gd name="connsiteY8" fmla="*/ 2476959 h 5288097"/>
                <a:gd name="connsiteX9" fmla="*/ 4487537 w 4895161"/>
                <a:gd name="connsiteY9" fmla="*/ 1276120 h 5288097"/>
                <a:gd name="connsiteX10" fmla="*/ 3396867 w 4895161"/>
                <a:gd name="connsiteY10" fmla="*/ 372737 h 5288097"/>
                <a:gd name="connsiteX11" fmla="*/ 2019758 w 4895161"/>
                <a:gd name="connsiteY11" fmla="*/ 64265 h 528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5161" h="5288097">
                  <a:moveTo>
                    <a:pt x="2019758" y="64265"/>
                  </a:moveTo>
                  <a:cubicBezTo>
                    <a:pt x="1575411" y="128530"/>
                    <a:pt x="1026404" y="273586"/>
                    <a:pt x="730785" y="758328"/>
                  </a:cubicBezTo>
                  <a:cubicBezTo>
                    <a:pt x="435166" y="1243070"/>
                    <a:pt x="0" y="2425547"/>
                    <a:pt x="246043" y="2972718"/>
                  </a:cubicBezTo>
                  <a:cubicBezTo>
                    <a:pt x="492086" y="3519889"/>
                    <a:pt x="1876539" y="3679634"/>
                    <a:pt x="2207045" y="4041354"/>
                  </a:cubicBezTo>
                  <a:cubicBezTo>
                    <a:pt x="2537551" y="4403074"/>
                    <a:pt x="2014250" y="4997986"/>
                    <a:pt x="2229079" y="5143041"/>
                  </a:cubicBezTo>
                  <a:cubicBezTo>
                    <a:pt x="2443908" y="5288097"/>
                    <a:pt x="3374834" y="5104482"/>
                    <a:pt x="3496019" y="4911687"/>
                  </a:cubicBezTo>
                  <a:cubicBezTo>
                    <a:pt x="3617205" y="4718892"/>
                    <a:pt x="2890091" y="4234149"/>
                    <a:pt x="2956192" y="3986270"/>
                  </a:cubicBezTo>
                  <a:cubicBezTo>
                    <a:pt x="3022293" y="3738391"/>
                    <a:pt x="3585990" y="3675962"/>
                    <a:pt x="3892626" y="3424410"/>
                  </a:cubicBezTo>
                  <a:cubicBezTo>
                    <a:pt x="4199262" y="3172858"/>
                    <a:pt x="4696857" y="2835007"/>
                    <a:pt x="4796009" y="2476959"/>
                  </a:cubicBezTo>
                  <a:cubicBezTo>
                    <a:pt x="4895161" y="2118911"/>
                    <a:pt x="4720727" y="1626824"/>
                    <a:pt x="4487537" y="1276120"/>
                  </a:cubicBezTo>
                  <a:cubicBezTo>
                    <a:pt x="4254347" y="925416"/>
                    <a:pt x="3806327" y="574713"/>
                    <a:pt x="3396867" y="372737"/>
                  </a:cubicBezTo>
                  <a:cubicBezTo>
                    <a:pt x="2987407" y="170761"/>
                    <a:pt x="2464105" y="0"/>
                    <a:pt x="2019758" y="64265"/>
                  </a:cubicBezTo>
                  <a:close/>
                </a:path>
              </a:pathLst>
            </a:custGeom>
            <a:gradFill>
              <a:gsLst>
                <a:gs pos="0">
                  <a:srgbClr val="03D4A8"/>
                </a:gs>
                <a:gs pos="25000">
                  <a:srgbClr val="21D6E0"/>
                </a:gs>
                <a:gs pos="75000">
                  <a:srgbClr val="0087E6"/>
                </a:gs>
                <a:gs pos="100000">
                  <a:srgbClr val="005CBF"/>
                </a:gs>
              </a:gsLst>
              <a:lin ang="5400000" scaled="0"/>
            </a:gradFill>
            <a:ln>
              <a:noFill/>
            </a:ln>
            <a:effectLst>
              <a:outerShdw blurRad="381000" sx="102000" sy="102000" algn="ctr" rotWithShape="0">
                <a:prstClr val="black">
                  <a:alpha val="19000"/>
                </a:prstClr>
              </a:outerShdw>
            </a:effectLst>
            <a:scene3d>
              <a:camera prst="orthographicFront"/>
              <a:lightRig rig="threePt" dir="t"/>
            </a:scene3d>
            <a:sp3d>
              <a:bevelT w="228600" h="10795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bg2"/>
                  </a:solidFill>
                  <a:latin typeface="Times New Roman" pitchFamily="18" charset="0"/>
                </a:defRPr>
              </a:lvl1pPr>
              <a:lvl2pPr marL="742950" indent="-285750">
                <a:defRPr sz="2400">
                  <a:solidFill>
                    <a:schemeClr val="bg2"/>
                  </a:solidFill>
                  <a:latin typeface="Times New Roman" pitchFamily="18" charset="0"/>
                </a:defRPr>
              </a:lvl2pPr>
              <a:lvl3pPr marL="1143000" indent="-228600">
                <a:defRPr sz="2400">
                  <a:solidFill>
                    <a:schemeClr val="bg2"/>
                  </a:solidFill>
                  <a:latin typeface="Times New Roman" pitchFamily="18" charset="0"/>
                </a:defRPr>
              </a:lvl3pPr>
              <a:lvl4pPr marL="1600200" indent="-228600">
                <a:defRPr sz="2400">
                  <a:solidFill>
                    <a:schemeClr val="bg2"/>
                  </a:solidFill>
                  <a:latin typeface="Times New Roman" pitchFamily="18" charset="0"/>
                </a:defRPr>
              </a:lvl4pPr>
              <a:lvl5pPr marL="2057400" indent="-22860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endParaRPr lang="en-US" altLang="en-US" smtClean="0">
                <a:solidFill>
                  <a:srgbClr val="FFFFFF"/>
                </a:solidFill>
              </a:endParaRPr>
            </a:p>
          </p:txBody>
        </p:sp>
        <p:sp>
          <p:nvSpPr>
            <p:cNvPr id="4" name="Oval 3"/>
            <p:cNvSpPr/>
            <p:nvPr/>
          </p:nvSpPr>
          <p:spPr>
            <a:xfrm>
              <a:off x="2190750" y="1308253"/>
              <a:ext cx="1371600" cy="1981200"/>
            </a:xfrm>
            <a:prstGeom prst="ellipse">
              <a:avLst/>
            </a:prstGeom>
            <a:solidFill>
              <a:schemeClr val="accent1">
                <a:lumMod val="20000"/>
                <a:lumOff val="80000"/>
              </a:schemeClr>
            </a:solidFill>
            <a:ln>
              <a:solidFill>
                <a:schemeClr val="tx1">
                  <a:lumMod val="85000"/>
                  <a:lumOff val="15000"/>
                </a:schemeClr>
              </a:solidFill>
            </a:ln>
            <a:scene3d>
              <a:camera prst="orthographicFront"/>
              <a:lightRig rig="threePt" dir="t"/>
            </a:scene3d>
            <a:sp3d>
              <a:bevelT w="228600" h="10795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bg2"/>
                  </a:solidFill>
                  <a:latin typeface="Times New Roman" pitchFamily="18" charset="0"/>
                </a:defRPr>
              </a:lvl1pPr>
              <a:lvl2pPr marL="742950" indent="-285750">
                <a:defRPr sz="2400">
                  <a:solidFill>
                    <a:schemeClr val="bg2"/>
                  </a:solidFill>
                  <a:latin typeface="Times New Roman" pitchFamily="18" charset="0"/>
                </a:defRPr>
              </a:lvl2pPr>
              <a:lvl3pPr marL="1143000" indent="-228600">
                <a:defRPr sz="2400">
                  <a:solidFill>
                    <a:schemeClr val="bg2"/>
                  </a:solidFill>
                  <a:latin typeface="Times New Roman" pitchFamily="18" charset="0"/>
                </a:defRPr>
              </a:lvl3pPr>
              <a:lvl4pPr marL="1600200" indent="-228600">
                <a:defRPr sz="2400">
                  <a:solidFill>
                    <a:schemeClr val="bg2"/>
                  </a:solidFill>
                  <a:latin typeface="Times New Roman" pitchFamily="18" charset="0"/>
                </a:defRPr>
              </a:lvl4pPr>
              <a:lvl5pPr marL="2057400" indent="-22860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endParaRPr lang="en-US" altLang="en-US" smtClean="0">
                <a:solidFill>
                  <a:srgbClr val="FFFFFF"/>
                </a:solidFill>
              </a:endParaRPr>
            </a:p>
          </p:txBody>
        </p:sp>
        <p:sp>
          <p:nvSpPr>
            <p:cNvPr id="5" name="Oval 4"/>
            <p:cNvSpPr/>
            <p:nvPr/>
          </p:nvSpPr>
          <p:spPr>
            <a:xfrm rot="21423674">
              <a:off x="2649903" y="2070203"/>
              <a:ext cx="685800" cy="914400"/>
            </a:xfrm>
            <a:prstGeom prst="ellipse">
              <a:avLst/>
            </a:prstGeom>
            <a:solidFill>
              <a:srgbClr val="00B0F0"/>
            </a:solidFill>
            <a:ln>
              <a:solidFill>
                <a:srgbClr val="002060"/>
              </a:solidFill>
            </a:ln>
            <a:scene3d>
              <a:camera prst="orthographicFront"/>
              <a:lightRig rig="threePt" dir="t"/>
            </a:scene3d>
            <a:sp3d>
              <a:bevelT w="228600" h="10795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bg2"/>
                  </a:solidFill>
                  <a:latin typeface="Times New Roman" pitchFamily="18" charset="0"/>
                </a:defRPr>
              </a:lvl1pPr>
              <a:lvl2pPr marL="742950" indent="-285750">
                <a:defRPr sz="2400">
                  <a:solidFill>
                    <a:schemeClr val="bg2"/>
                  </a:solidFill>
                  <a:latin typeface="Times New Roman" pitchFamily="18" charset="0"/>
                </a:defRPr>
              </a:lvl2pPr>
              <a:lvl3pPr marL="1143000" indent="-228600">
                <a:defRPr sz="2400">
                  <a:solidFill>
                    <a:schemeClr val="bg2"/>
                  </a:solidFill>
                  <a:latin typeface="Times New Roman" pitchFamily="18" charset="0"/>
                </a:defRPr>
              </a:lvl3pPr>
              <a:lvl4pPr marL="1600200" indent="-228600">
                <a:defRPr sz="2400">
                  <a:solidFill>
                    <a:schemeClr val="bg2"/>
                  </a:solidFill>
                  <a:latin typeface="Times New Roman" pitchFamily="18" charset="0"/>
                </a:defRPr>
              </a:lvl4pPr>
              <a:lvl5pPr marL="2057400" indent="-22860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endParaRPr lang="en-US" altLang="en-US" smtClean="0">
                <a:solidFill>
                  <a:srgbClr val="FFFFFF"/>
                </a:solidFill>
              </a:endParaRPr>
            </a:p>
          </p:txBody>
        </p:sp>
        <p:sp>
          <p:nvSpPr>
            <p:cNvPr id="6" name="Oval 5"/>
            <p:cNvSpPr/>
            <p:nvPr/>
          </p:nvSpPr>
          <p:spPr>
            <a:xfrm rot="21423674">
              <a:off x="2878951" y="2240086"/>
              <a:ext cx="391943" cy="587915"/>
            </a:xfrm>
            <a:prstGeom prst="ellipse">
              <a:avLst/>
            </a:prstGeom>
            <a:solidFill>
              <a:schemeClr val="tx1"/>
            </a:solidFill>
            <a:ln>
              <a:solidFill>
                <a:schemeClr val="tx1"/>
              </a:solidFill>
            </a:ln>
            <a:scene3d>
              <a:camera prst="orthographicFront"/>
              <a:lightRig rig="threePt" dir="t"/>
            </a:scene3d>
            <a:sp3d>
              <a:bevelT w="228600" h="10795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bg2"/>
                  </a:solidFill>
                  <a:latin typeface="Times New Roman" pitchFamily="18" charset="0"/>
                </a:defRPr>
              </a:lvl1pPr>
              <a:lvl2pPr marL="742950" indent="-285750">
                <a:defRPr sz="2400">
                  <a:solidFill>
                    <a:schemeClr val="bg2"/>
                  </a:solidFill>
                  <a:latin typeface="Times New Roman" pitchFamily="18" charset="0"/>
                </a:defRPr>
              </a:lvl2pPr>
              <a:lvl3pPr marL="1143000" indent="-228600">
                <a:defRPr sz="2400">
                  <a:solidFill>
                    <a:schemeClr val="bg2"/>
                  </a:solidFill>
                  <a:latin typeface="Times New Roman" pitchFamily="18" charset="0"/>
                </a:defRPr>
              </a:lvl3pPr>
              <a:lvl4pPr marL="1600200" indent="-228600">
                <a:defRPr sz="2400">
                  <a:solidFill>
                    <a:schemeClr val="bg2"/>
                  </a:solidFill>
                  <a:latin typeface="Times New Roman" pitchFamily="18" charset="0"/>
                </a:defRPr>
              </a:lvl4pPr>
              <a:lvl5pPr marL="2057400" indent="-22860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endParaRPr lang="en-US" altLang="en-US" smtClean="0">
                <a:solidFill>
                  <a:srgbClr val="FFFFFF"/>
                </a:solidFill>
              </a:endParaRPr>
            </a:p>
          </p:txBody>
        </p:sp>
        <p:sp>
          <p:nvSpPr>
            <p:cNvPr id="7" name="Oval 6"/>
            <p:cNvSpPr/>
            <p:nvPr/>
          </p:nvSpPr>
          <p:spPr>
            <a:xfrm rot="21423674">
              <a:off x="3055184" y="2127358"/>
              <a:ext cx="305055" cy="30185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bg2"/>
                  </a:solidFill>
                  <a:latin typeface="Times New Roman" pitchFamily="18" charset="0"/>
                </a:defRPr>
              </a:lvl1pPr>
              <a:lvl2pPr marL="742950" indent="-285750">
                <a:defRPr sz="2400">
                  <a:solidFill>
                    <a:schemeClr val="bg2"/>
                  </a:solidFill>
                  <a:latin typeface="Times New Roman" pitchFamily="18" charset="0"/>
                </a:defRPr>
              </a:lvl2pPr>
              <a:lvl3pPr marL="1143000" indent="-228600">
                <a:defRPr sz="2400">
                  <a:solidFill>
                    <a:schemeClr val="bg2"/>
                  </a:solidFill>
                  <a:latin typeface="Times New Roman" pitchFamily="18" charset="0"/>
                </a:defRPr>
              </a:lvl3pPr>
              <a:lvl4pPr marL="1600200" indent="-228600">
                <a:defRPr sz="2400">
                  <a:solidFill>
                    <a:schemeClr val="bg2"/>
                  </a:solidFill>
                  <a:latin typeface="Times New Roman" pitchFamily="18" charset="0"/>
                </a:defRPr>
              </a:lvl4pPr>
              <a:lvl5pPr marL="2057400" indent="-22860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endParaRPr lang="en-US" altLang="en-US" smtClean="0">
                <a:solidFill>
                  <a:srgbClr val="FFFFFF"/>
                </a:solidFill>
              </a:endParaRPr>
            </a:p>
          </p:txBody>
        </p:sp>
        <p:sp>
          <p:nvSpPr>
            <p:cNvPr id="11" name="Oval 10"/>
            <p:cNvSpPr/>
            <p:nvPr/>
          </p:nvSpPr>
          <p:spPr>
            <a:xfrm rot="20768614">
              <a:off x="3983160" y="1504242"/>
              <a:ext cx="1213338" cy="1752600"/>
            </a:xfrm>
            <a:prstGeom prst="ellipse">
              <a:avLst/>
            </a:prstGeom>
            <a:solidFill>
              <a:schemeClr val="accent1">
                <a:lumMod val="20000"/>
                <a:lumOff val="80000"/>
              </a:schemeClr>
            </a:solidFill>
            <a:ln>
              <a:solidFill>
                <a:schemeClr val="tx1">
                  <a:lumMod val="85000"/>
                  <a:lumOff val="15000"/>
                </a:schemeClr>
              </a:solidFill>
            </a:ln>
            <a:scene3d>
              <a:camera prst="orthographicFront"/>
              <a:lightRig rig="threePt" dir="t"/>
            </a:scene3d>
            <a:sp3d>
              <a:bevelT w="228600" h="10795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bg2"/>
                  </a:solidFill>
                  <a:latin typeface="Times New Roman" pitchFamily="18" charset="0"/>
                </a:defRPr>
              </a:lvl1pPr>
              <a:lvl2pPr marL="742950" indent="-285750">
                <a:defRPr sz="2400">
                  <a:solidFill>
                    <a:schemeClr val="bg2"/>
                  </a:solidFill>
                  <a:latin typeface="Times New Roman" pitchFamily="18" charset="0"/>
                </a:defRPr>
              </a:lvl2pPr>
              <a:lvl3pPr marL="1143000" indent="-228600">
                <a:defRPr sz="2400">
                  <a:solidFill>
                    <a:schemeClr val="bg2"/>
                  </a:solidFill>
                  <a:latin typeface="Times New Roman" pitchFamily="18" charset="0"/>
                </a:defRPr>
              </a:lvl3pPr>
              <a:lvl4pPr marL="1600200" indent="-228600">
                <a:defRPr sz="2400">
                  <a:solidFill>
                    <a:schemeClr val="bg2"/>
                  </a:solidFill>
                  <a:latin typeface="Times New Roman" pitchFamily="18" charset="0"/>
                </a:defRPr>
              </a:lvl4pPr>
              <a:lvl5pPr marL="2057400" indent="-22860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endParaRPr lang="en-US" altLang="en-US" smtClean="0">
                <a:solidFill>
                  <a:srgbClr val="FFFFFF"/>
                </a:solidFill>
              </a:endParaRPr>
            </a:p>
          </p:txBody>
        </p:sp>
        <p:sp>
          <p:nvSpPr>
            <p:cNvPr id="13" name="Oval 4"/>
            <p:cNvSpPr/>
            <p:nvPr/>
          </p:nvSpPr>
          <p:spPr>
            <a:xfrm rot="20592288">
              <a:off x="4434761" y="2147762"/>
              <a:ext cx="606669" cy="808892"/>
            </a:xfrm>
            <a:prstGeom prst="ellipse">
              <a:avLst/>
            </a:prstGeom>
            <a:solidFill>
              <a:srgbClr val="00B0F0"/>
            </a:solidFill>
            <a:ln>
              <a:solidFill>
                <a:srgbClr val="002060"/>
              </a:solidFill>
            </a:ln>
            <a:scene3d>
              <a:camera prst="orthographicFront"/>
              <a:lightRig rig="threePt" dir="t"/>
            </a:scene3d>
            <a:sp3d>
              <a:bevelT w="228600" h="10795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bg2"/>
                  </a:solidFill>
                  <a:latin typeface="Times New Roman" pitchFamily="18" charset="0"/>
                </a:defRPr>
              </a:lvl1pPr>
              <a:lvl2pPr marL="742950" indent="-285750">
                <a:defRPr sz="2400">
                  <a:solidFill>
                    <a:schemeClr val="bg2"/>
                  </a:solidFill>
                  <a:latin typeface="Times New Roman" pitchFamily="18" charset="0"/>
                </a:defRPr>
              </a:lvl2pPr>
              <a:lvl3pPr marL="1143000" indent="-228600">
                <a:defRPr sz="2400">
                  <a:solidFill>
                    <a:schemeClr val="bg2"/>
                  </a:solidFill>
                  <a:latin typeface="Times New Roman" pitchFamily="18" charset="0"/>
                </a:defRPr>
              </a:lvl3pPr>
              <a:lvl4pPr marL="1600200" indent="-228600">
                <a:defRPr sz="2400">
                  <a:solidFill>
                    <a:schemeClr val="bg2"/>
                  </a:solidFill>
                  <a:latin typeface="Times New Roman" pitchFamily="18" charset="0"/>
                </a:defRPr>
              </a:lvl4pPr>
              <a:lvl5pPr marL="2057400" indent="-22860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endParaRPr lang="en-US" altLang="en-US" smtClean="0">
                <a:solidFill>
                  <a:srgbClr val="FFFFFF"/>
                </a:solidFill>
              </a:endParaRPr>
            </a:p>
          </p:txBody>
        </p:sp>
        <p:sp>
          <p:nvSpPr>
            <p:cNvPr id="14" name="Oval 13"/>
            <p:cNvSpPr/>
            <p:nvPr/>
          </p:nvSpPr>
          <p:spPr>
            <a:xfrm rot="20592288">
              <a:off x="4622777" y="2186338"/>
              <a:ext cx="405100" cy="607649"/>
            </a:xfrm>
            <a:prstGeom prst="ellipse">
              <a:avLst/>
            </a:prstGeom>
            <a:solidFill>
              <a:schemeClr val="tx1"/>
            </a:solidFill>
            <a:ln>
              <a:solidFill>
                <a:schemeClr val="tx1"/>
              </a:solidFill>
            </a:ln>
            <a:scene3d>
              <a:camera prst="orthographicFront"/>
              <a:lightRig rig="threePt" dir="t"/>
            </a:scene3d>
            <a:sp3d>
              <a:bevelT w="228600" h="10795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bg2"/>
                  </a:solidFill>
                  <a:latin typeface="Times New Roman" pitchFamily="18" charset="0"/>
                </a:defRPr>
              </a:lvl1pPr>
              <a:lvl2pPr marL="742950" indent="-285750">
                <a:defRPr sz="2400">
                  <a:solidFill>
                    <a:schemeClr val="bg2"/>
                  </a:solidFill>
                  <a:latin typeface="Times New Roman" pitchFamily="18" charset="0"/>
                </a:defRPr>
              </a:lvl2pPr>
              <a:lvl3pPr marL="1143000" indent="-228600">
                <a:defRPr sz="2400">
                  <a:solidFill>
                    <a:schemeClr val="bg2"/>
                  </a:solidFill>
                  <a:latin typeface="Times New Roman" pitchFamily="18" charset="0"/>
                </a:defRPr>
              </a:lvl3pPr>
              <a:lvl4pPr marL="1600200" indent="-228600">
                <a:defRPr sz="2400">
                  <a:solidFill>
                    <a:schemeClr val="bg2"/>
                  </a:solidFill>
                  <a:latin typeface="Times New Roman" pitchFamily="18" charset="0"/>
                </a:defRPr>
              </a:lvl4pPr>
              <a:lvl5pPr marL="2057400" indent="-22860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endParaRPr lang="en-US" altLang="en-US" smtClean="0">
                <a:solidFill>
                  <a:srgbClr val="FFFFFF"/>
                </a:solidFill>
              </a:endParaRPr>
            </a:p>
          </p:txBody>
        </p:sp>
        <p:sp>
          <p:nvSpPr>
            <p:cNvPr id="15" name="Oval 14"/>
            <p:cNvSpPr/>
            <p:nvPr/>
          </p:nvSpPr>
          <p:spPr>
            <a:xfrm rot="20592288">
              <a:off x="4757591" y="2166730"/>
              <a:ext cx="268974" cy="2690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bg2"/>
                  </a:solidFill>
                  <a:latin typeface="Times New Roman" pitchFamily="18" charset="0"/>
                </a:defRPr>
              </a:lvl1pPr>
              <a:lvl2pPr marL="742950" indent="-285750">
                <a:defRPr sz="2400">
                  <a:solidFill>
                    <a:schemeClr val="bg2"/>
                  </a:solidFill>
                  <a:latin typeface="Times New Roman" pitchFamily="18" charset="0"/>
                </a:defRPr>
              </a:lvl2pPr>
              <a:lvl3pPr marL="1143000" indent="-228600">
                <a:defRPr sz="2400">
                  <a:solidFill>
                    <a:schemeClr val="bg2"/>
                  </a:solidFill>
                  <a:latin typeface="Times New Roman" pitchFamily="18" charset="0"/>
                </a:defRPr>
              </a:lvl3pPr>
              <a:lvl4pPr marL="1600200" indent="-228600">
                <a:defRPr sz="2400">
                  <a:solidFill>
                    <a:schemeClr val="bg2"/>
                  </a:solidFill>
                  <a:latin typeface="Times New Roman" pitchFamily="18" charset="0"/>
                </a:defRPr>
              </a:lvl4pPr>
              <a:lvl5pPr marL="2057400" indent="-22860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endParaRPr lang="en-US" altLang="en-US" smtClean="0">
                <a:solidFill>
                  <a:srgbClr val="FFFFFF"/>
                </a:solidFill>
              </a:endParaRPr>
            </a:p>
          </p:txBody>
        </p:sp>
        <p:sp>
          <p:nvSpPr>
            <p:cNvPr id="20" name="Freeform 19"/>
            <p:cNvSpPr/>
            <p:nvPr/>
          </p:nvSpPr>
          <p:spPr>
            <a:xfrm>
              <a:off x="1840965" y="502185"/>
              <a:ext cx="1900409" cy="1970184"/>
            </a:xfrm>
            <a:custGeom>
              <a:avLst/>
              <a:gdLst>
                <a:gd name="connsiteX0" fmla="*/ 154236 w 1900409"/>
                <a:gd name="connsiteY0" fmla="*/ 1894902 h 1970184"/>
                <a:gd name="connsiteX1" fmla="*/ 980501 w 1900409"/>
                <a:gd name="connsiteY1" fmla="*/ 1355075 h 1970184"/>
                <a:gd name="connsiteX2" fmla="*/ 1861850 w 1900409"/>
                <a:gd name="connsiteY2" fmla="*/ 1355075 h 1970184"/>
                <a:gd name="connsiteX3" fmla="*/ 1211855 w 1900409"/>
                <a:gd name="connsiteY3" fmla="*/ 716097 h 1970184"/>
                <a:gd name="connsiteX4" fmla="*/ 749146 w 1900409"/>
                <a:gd name="connsiteY4" fmla="*/ 33051 h 1970184"/>
                <a:gd name="connsiteX5" fmla="*/ 473725 w 1900409"/>
                <a:gd name="connsiteY5" fmla="*/ 914401 h 1970184"/>
                <a:gd name="connsiteX6" fmla="*/ 55084 w 1900409"/>
                <a:gd name="connsiteY6" fmla="*/ 1806767 h 1970184"/>
                <a:gd name="connsiteX7" fmla="*/ 154236 w 1900409"/>
                <a:gd name="connsiteY7" fmla="*/ 1894902 h 197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409" h="1970184">
                  <a:moveTo>
                    <a:pt x="154236" y="1894902"/>
                  </a:moveTo>
                  <a:cubicBezTo>
                    <a:pt x="308472" y="1819620"/>
                    <a:pt x="695899" y="1445046"/>
                    <a:pt x="980501" y="1355075"/>
                  </a:cubicBezTo>
                  <a:cubicBezTo>
                    <a:pt x="1265103" y="1265104"/>
                    <a:pt x="1823291" y="1461571"/>
                    <a:pt x="1861850" y="1355075"/>
                  </a:cubicBezTo>
                  <a:cubicBezTo>
                    <a:pt x="1900409" y="1248579"/>
                    <a:pt x="1397306" y="936434"/>
                    <a:pt x="1211855" y="716097"/>
                  </a:cubicBezTo>
                  <a:cubicBezTo>
                    <a:pt x="1026404" y="495760"/>
                    <a:pt x="872168" y="0"/>
                    <a:pt x="749146" y="33051"/>
                  </a:cubicBezTo>
                  <a:cubicBezTo>
                    <a:pt x="626124" y="66102"/>
                    <a:pt x="589402" y="618782"/>
                    <a:pt x="473725" y="914401"/>
                  </a:cubicBezTo>
                  <a:cubicBezTo>
                    <a:pt x="358048" y="1210020"/>
                    <a:pt x="104660" y="1647023"/>
                    <a:pt x="55084" y="1806767"/>
                  </a:cubicBezTo>
                  <a:cubicBezTo>
                    <a:pt x="5508" y="1966511"/>
                    <a:pt x="0" y="1970184"/>
                    <a:pt x="154236" y="1894902"/>
                  </a:cubicBezTo>
                  <a:close/>
                </a:path>
              </a:pathLst>
            </a:custGeom>
            <a:gradFill>
              <a:gsLst>
                <a:gs pos="0">
                  <a:srgbClr val="03D4A8"/>
                </a:gs>
                <a:gs pos="25000">
                  <a:srgbClr val="21D6E0"/>
                </a:gs>
                <a:gs pos="75000">
                  <a:srgbClr val="0087E6"/>
                </a:gs>
                <a:gs pos="100000">
                  <a:srgbClr val="005CBF"/>
                </a:gs>
              </a:gsLst>
              <a:lin ang="5400000" scaled="0"/>
            </a:gradFill>
            <a:ln w="19050">
              <a:noFill/>
            </a:ln>
            <a:scene3d>
              <a:camera prst="orthographicFront"/>
              <a:lightRig rig="threePt" dir="t"/>
            </a:scene3d>
            <a:sp3d>
              <a:bevelT w="228600" h="10795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bg2"/>
                  </a:solidFill>
                  <a:latin typeface="Times New Roman" pitchFamily="18" charset="0"/>
                </a:defRPr>
              </a:lvl1pPr>
              <a:lvl2pPr marL="742950" indent="-285750">
                <a:defRPr sz="2400">
                  <a:solidFill>
                    <a:schemeClr val="bg2"/>
                  </a:solidFill>
                  <a:latin typeface="Times New Roman" pitchFamily="18" charset="0"/>
                </a:defRPr>
              </a:lvl2pPr>
              <a:lvl3pPr marL="1143000" indent="-228600">
                <a:defRPr sz="2400">
                  <a:solidFill>
                    <a:schemeClr val="bg2"/>
                  </a:solidFill>
                  <a:latin typeface="Times New Roman" pitchFamily="18" charset="0"/>
                </a:defRPr>
              </a:lvl3pPr>
              <a:lvl4pPr marL="1600200" indent="-228600">
                <a:defRPr sz="2400">
                  <a:solidFill>
                    <a:schemeClr val="bg2"/>
                  </a:solidFill>
                  <a:latin typeface="Times New Roman" pitchFamily="18" charset="0"/>
                </a:defRPr>
              </a:lvl4pPr>
              <a:lvl5pPr marL="2057400" indent="-22860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endParaRPr lang="en-US" altLang="en-US" smtClean="0">
                <a:solidFill>
                  <a:srgbClr val="FFFFFF"/>
                </a:solidFill>
              </a:endParaRPr>
            </a:p>
          </p:txBody>
        </p:sp>
        <p:sp>
          <p:nvSpPr>
            <p:cNvPr id="21" name="Freeform 20"/>
            <p:cNvSpPr/>
            <p:nvPr/>
          </p:nvSpPr>
          <p:spPr>
            <a:xfrm rot="20776559" flipH="1">
              <a:off x="3743427" y="614404"/>
              <a:ext cx="1421176" cy="1697516"/>
            </a:xfrm>
            <a:custGeom>
              <a:avLst/>
              <a:gdLst>
                <a:gd name="connsiteX0" fmla="*/ 154236 w 1900409"/>
                <a:gd name="connsiteY0" fmla="*/ 1894902 h 1970184"/>
                <a:gd name="connsiteX1" fmla="*/ 980501 w 1900409"/>
                <a:gd name="connsiteY1" fmla="*/ 1355075 h 1970184"/>
                <a:gd name="connsiteX2" fmla="*/ 1861850 w 1900409"/>
                <a:gd name="connsiteY2" fmla="*/ 1355075 h 1970184"/>
                <a:gd name="connsiteX3" fmla="*/ 1211855 w 1900409"/>
                <a:gd name="connsiteY3" fmla="*/ 716097 h 1970184"/>
                <a:gd name="connsiteX4" fmla="*/ 749146 w 1900409"/>
                <a:gd name="connsiteY4" fmla="*/ 33051 h 1970184"/>
                <a:gd name="connsiteX5" fmla="*/ 473725 w 1900409"/>
                <a:gd name="connsiteY5" fmla="*/ 914401 h 1970184"/>
                <a:gd name="connsiteX6" fmla="*/ 55084 w 1900409"/>
                <a:gd name="connsiteY6" fmla="*/ 1806767 h 1970184"/>
                <a:gd name="connsiteX7" fmla="*/ 154236 w 1900409"/>
                <a:gd name="connsiteY7" fmla="*/ 1894902 h 197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409" h="1970184">
                  <a:moveTo>
                    <a:pt x="154236" y="1894902"/>
                  </a:moveTo>
                  <a:cubicBezTo>
                    <a:pt x="308472" y="1819620"/>
                    <a:pt x="695899" y="1445046"/>
                    <a:pt x="980501" y="1355075"/>
                  </a:cubicBezTo>
                  <a:cubicBezTo>
                    <a:pt x="1265103" y="1265104"/>
                    <a:pt x="1823291" y="1461571"/>
                    <a:pt x="1861850" y="1355075"/>
                  </a:cubicBezTo>
                  <a:cubicBezTo>
                    <a:pt x="1900409" y="1248579"/>
                    <a:pt x="1397306" y="936434"/>
                    <a:pt x="1211855" y="716097"/>
                  </a:cubicBezTo>
                  <a:cubicBezTo>
                    <a:pt x="1026404" y="495760"/>
                    <a:pt x="872168" y="0"/>
                    <a:pt x="749146" y="33051"/>
                  </a:cubicBezTo>
                  <a:cubicBezTo>
                    <a:pt x="626124" y="66102"/>
                    <a:pt x="589402" y="618782"/>
                    <a:pt x="473725" y="914401"/>
                  </a:cubicBezTo>
                  <a:cubicBezTo>
                    <a:pt x="358048" y="1210020"/>
                    <a:pt x="104660" y="1647023"/>
                    <a:pt x="55084" y="1806767"/>
                  </a:cubicBezTo>
                  <a:cubicBezTo>
                    <a:pt x="5508" y="1966511"/>
                    <a:pt x="0" y="1970184"/>
                    <a:pt x="154236" y="1894902"/>
                  </a:cubicBezTo>
                  <a:close/>
                </a:path>
              </a:pathLst>
            </a:custGeom>
            <a:gradFill>
              <a:gsLst>
                <a:gs pos="0">
                  <a:srgbClr val="03D4A8"/>
                </a:gs>
                <a:gs pos="25000">
                  <a:srgbClr val="21D6E0"/>
                </a:gs>
                <a:gs pos="75000">
                  <a:srgbClr val="0087E6"/>
                </a:gs>
                <a:gs pos="100000">
                  <a:srgbClr val="005CBF"/>
                </a:gs>
              </a:gsLst>
              <a:lin ang="5400000" scaled="0"/>
            </a:gradFill>
            <a:ln w="19050">
              <a:noFill/>
            </a:ln>
            <a:scene3d>
              <a:camera prst="orthographicFront"/>
              <a:lightRig rig="threePt" dir="t"/>
            </a:scene3d>
            <a:sp3d>
              <a:bevelT w="228600" h="10795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bg2"/>
                  </a:solidFill>
                  <a:latin typeface="Times New Roman" pitchFamily="18" charset="0"/>
                </a:defRPr>
              </a:lvl1pPr>
              <a:lvl2pPr marL="742950" indent="-285750">
                <a:defRPr sz="2400">
                  <a:solidFill>
                    <a:schemeClr val="bg2"/>
                  </a:solidFill>
                  <a:latin typeface="Times New Roman" pitchFamily="18" charset="0"/>
                </a:defRPr>
              </a:lvl2pPr>
              <a:lvl3pPr marL="1143000" indent="-228600">
                <a:defRPr sz="2400">
                  <a:solidFill>
                    <a:schemeClr val="bg2"/>
                  </a:solidFill>
                  <a:latin typeface="Times New Roman" pitchFamily="18" charset="0"/>
                </a:defRPr>
              </a:lvl3pPr>
              <a:lvl4pPr marL="1600200" indent="-228600">
                <a:defRPr sz="2400">
                  <a:solidFill>
                    <a:schemeClr val="bg2"/>
                  </a:solidFill>
                  <a:latin typeface="Times New Roman" pitchFamily="18" charset="0"/>
                </a:defRPr>
              </a:lvl4pPr>
              <a:lvl5pPr marL="2057400" indent="-22860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endParaRPr lang="en-US" altLang="en-US" smtClean="0">
                <a:solidFill>
                  <a:srgbClr val="FFFFFF"/>
                </a:solidFill>
              </a:endParaRPr>
            </a:p>
          </p:txBody>
        </p:sp>
        <p:sp>
          <p:nvSpPr>
            <p:cNvPr id="23" name="Oval 22"/>
            <p:cNvSpPr/>
            <p:nvPr/>
          </p:nvSpPr>
          <p:spPr>
            <a:xfrm rot="20687723">
              <a:off x="3609531" y="2973857"/>
              <a:ext cx="524827" cy="94821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bg2"/>
                  </a:solidFill>
                  <a:latin typeface="Times New Roman" pitchFamily="18" charset="0"/>
                </a:defRPr>
              </a:lvl1pPr>
              <a:lvl2pPr marL="742950" indent="-285750">
                <a:defRPr sz="2400">
                  <a:solidFill>
                    <a:schemeClr val="bg2"/>
                  </a:solidFill>
                  <a:latin typeface="Times New Roman" pitchFamily="18" charset="0"/>
                </a:defRPr>
              </a:lvl2pPr>
              <a:lvl3pPr marL="1143000" indent="-228600">
                <a:defRPr sz="2400">
                  <a:solidFill>
                    <a:schemeClr val="bg2"/>
                  </a:solidFill>
                  <a:latin typeface="Times New Roman" pitchFamily="18" charset="0"/>
                </a:defRPr>
              </a:lvl3pPr>
              <a:lvl4pPr marL="1600200" indent="-228600">
                <a:defRPr sz="2400">
                  <a:solidFill>
                    <a:schemeClr val="bg2"/>
                  </a:solidFill>
                  <a:latin typeface="Times New Roman" pitchFamily="18" charset="0"/>
                </a:defRPr>
              </a:lvl4pPr>
              <a:lvl5pPr marL="2057400" indent="-22860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endParaRPr lang="en-US" altLang="en-US" smtClean="0">
                <a:solidFill>
                  <a:srgbClr val="FFFFFF"/>
                </a:solidFill>
              </a:endParaRPr>
            </a:p>
          </p:txBody>
        </p:sp>
        <p:cxnSp>
          <p:nvCxnSpPr>
            <p:cNvPr id="25" name="Straight Connector 24"/>
            <p:cNvCxnSpPr/>
            <p:nvPr/>
          </p:nvCxnSpPr>
          <p:spPr>
            <a:xfrm flipH="1">
              <a:off x="2572998" y="3288833"/>
              <a:ext cx="75445" cy="229670"/>
            </a:xfrm>
            <a:prstGeom prst="line">
              <a:avLst/>
            </a:prstGeom>
            <a:ln w="444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799330" y="3364297"/>
              <a:ext cx="0" cy="229670"/>
            </a:xfrm>
            <a:prstGeom prst="line">
              <a:avLst/>
            </a:prstGeom>
            <a:ln w="444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028942" y="3364297"/>
              <a:ext cx="150888" cy="229670"/>
            </a:xfrm>
            <a:prstGeom prst="line">
              <a:avLst/>
            </a:prstGeom>
            <a:ln w="444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400053" y="3213371"/>
              <a:ext cx="75443" cy="229670"/>
            </a:xfrm>
            <a:prstGeom prst="line">
              <a:avLst/>
            </a:prstGeom>
            <a:ln w="444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629665" y="3288833"/>
              <a:ext cx="0" cy="229670"/>
            </a:xfrm>
            <a:prstGeom prst="line">
              <a:avLst/>
            </a:prstGeom>
            <a:ln w="444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859277" y="3288833"/>
              <a:ext cx="150888" cy="229670"/>
            </a:xfrm>
            <a:prstGeom prst="line">
              <a:avLst/>
            </a:prstGeom>
            <a:ln w="44450">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21577" name="Group 46"/>
            <p:cNvGrpSpPr>
              <a:grpSpLocks/>
            </p:cNvGrpSpPr>
            <p:nvPr/>
          </p:nvGrpSpPr>
          <p:grpSpPr bwMode="auto">
            <a:xfrm>
              <a:off x="1828800" y="1155400"/>
              <a:ext cx="3381375" cy="952500"/>
              <a:chOff x="1968118" y="1184428"/>
              <a:chExt cx="3381375" cy="952500"/>
            </a:xfrm>
          </p:grpSpPr>
          <p:sp>
            <p:nvSpPr>
              <p:cNvPr id="35" name="Freeform 34"/>
              <p:cNvSpPr/>
              <p:nvPr/>
            </p:nvSpPr>
            <p:spPr>
              <a:xfrm>
                <a:off x="1967717" y="1710170"/>
                <a:ext cx="551069" cy="426531"/>
              </a:xfrm>
              <a:custGeom>
                <a:avLst/>
                <a:gdLst>
                  <a:gd name="connsiteX0" fmla="*/ 552450 w 552450"/>
                  <a:gd name="connsiteY0" fmla="*/ 428625 h 428625"/>
                  <a:gd name="connsiteX1" fmla="*/ 390525 w 552450"/>
                  <a:gd name="connsiteY1" fmla="*/ 190500 h 428625"/>
                  <a:gd name="connsiteX2" fmla="*/ 76200 w 552450"/>
                  <a:gd name="connsiteY2" fmla="*/ 123825 h 428625"/>
                  <a:gd name="connsiteX3" fmla="*/ 0 w 552450"/>
                  <a:gd name="connsiteY3" fmla="*/ 0 h 428625"/>
                </a:gdLst>
                <a:ahLst/>
                <a:cxnLst>
                  <a:cxn ang="0">
                    <a:pos x="connsiteX0" y="connsiteY0"/>
                  </a:cxn>
                  <a:cxn ang="0">
                    <a:pos x="connsiteX1" y="connsiteY1"/>
                  </a:cxn>
                  <a:cxn ang="0">
                    <a:pos x="connsiteX2" y="connsiteY2"/>
                  </a:cxn>
                  <a:cxn ang="0">
                    <a:pos x="connsiteX3" y="connsiteY3"/>
                  </a:cxn>
                </a:cxnLst>
                <a:rect l="l" t="t" r="r" b="b"/>
                <a:pathLst>
                  <a:path w="552450" h="428625">
                    <a:moveTo>
                      <a:pt x="552450" y="428625"/>
                    </a:moveTo>
                    <a:cubicBezTo>
                      <a:pt x="511175" y="334962"/>
                      <a:pt x="469900" y="241300"/>
                      <a:pt x="390525" y="190500"/>
                    </a:cubicBezTo>
                    <a:cubicBezTo>
                      <a:pt x="311150" y="139700"/>
                      <a:pt x="141287" y="155575"/>
                      <a:pt x="76200" y="123825"/>
                    </a:cubicBezTo>
                    <a:cubicBezTo>
                      <a:pt x="11113" y="92075"/>
                      <a:pt x="0" y="0"/>
                      <a:pt x="0" y="0"/>
                    </a:cubicBezTo>
                  </a:path>
                </a:pathLst>
              </a:custGeom>
              <a:ln w="22225">
                <a:solidFill>
                  <a:srgbClr val="7030A0">
                    <a:alpha val="74000"/>
                  </a:srgb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36" name="Freeform 35"/>
              <p:cNvSpPr/>
              <p:nvPr/>
            </p:nvSpPr>
            <p:spPr>
              <a:xfrm>
                <a:off x="2594229" y="1345980"/>
                <a:ext cx="232893" cy="639795"/>
              </a:xfrm>
              <a:custGeom>
                <a:avLst/>
                <a:gdLst>
                  <a:gd name="connsiteX0" fmla="*/ 136525 w 233362"/>
                  <a:gd name="connsiteY0" fmla="*/ 638175 h 638175"/>
                  <a:gd name="connsiteX1" fmla="*/ 12700 w 233362"/>
                  <a:gd name="connsiteY1" fmla="*/ 352425 h 638175"/>
                  <a:gd name="connsiteX2" fmla="*/ 212725 w 233362"/>
                  <a:gd name="connsiteY2" fmla="*/ 142875 h 638175"/>
                  <a:gd name="connsiteX3" fmla="*/ 136525 w 233362"/>
                  <a:gd name="connsiteY3" fmla="*/ 0 h 638175"/>
                </a:gdLst>
                <a:ahLst/>
                <a:cxnLst>
                  <a:cxn ang="0">
                    <a:pos x="connsiteX0" y="connsiteY0"/>
                  </a:cxn>
                  <a:cxn ang="0">
                    <a:pos x="connsiteX1" y="connsiteY1"/>
                  </a:cxn>
                  <a:cxn ang="0">
                    <a:pos x="connsiteX2" y="connsiteY2"/>
                  </a:cxn>
                  <a:cxn ang="0">
                    <a:pos x="connsiteX3" y="connsiteY3"/>
                  </a:cxn>
                </a:cxnLst>
                <a:rect l="l" t="t" r="r" b="b"/>
                <a:pathLst>
                  <a:path w="233362" h="638175">
                    <a:moveTo>
                      <a:pt x="136525" y="638175"/>
                    </a:moveTo>
                    <a:cubicBezTo>
                      <a:pt x="68262" y="536575"/>
                      <a:pt x="0" y="434975"/>
                      <a:pt x="12700" y="352425"/>
                    </a:cubicBezTo>
                    <a:cubicBezTo>
                      <a:pt x="25400" y="269875"/>
                      <a:pt x="192088" y="201612"/>
                      <a:pt x="212725" y="142875"/>
                    </a:cubicBezTo>
                    <a:cubicBezTo>
                      <a:pt x="233362" y="84138"/>
                      <a:pt x="184943" y="42069"/>
                      <a:pt x="136525" y="0"/>
                    </a:cubicBezTo>
                  </a:path>
                </a:pathLst>
              </a:custGeom>
              <a:ln w="22225">
                <a:solidFill>
                  <a:srgbClr val="7030A0">
                    <a:alpha val="74000"/>
                  </a:srgb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37" name="Freeform 36"/>
              <p:cNvSpPr/>
              <p:nvPr/>
            </p:nvSpPr>
            <p:spPr>
              <a:xfrm>
                <a:off x="3122337" y="1185209"/>
                <a:ext cx="206650" cy="646359"/>
              </a:xfrm>
              <a:custGeom>
                <a:avLst/>
                <a:gdLst>
                  <a:gd name="connsiteX0" fmla="*/ 82550 w 206375"/>
                  <a:gd name="connsiteY0" fmla="*/ 647700 h 647700"/>
                  <a:gd name="connsiteX1" fmla="*/ 196850 w 206375"/>
                  <a:gd name="connsiteY1" fmla="*/ 428625 h 647700"/>
                  <a:gd name="connsiteX2" fmla="*/ 25400 w 206375"/>
                  <a:gd name="connsiteY2" fmla="*/ 171450 h 647700"/>
                  <a:gd name="connsiteX3" fmla="*/ 44450 w 206375"/>
                  <a:gd name="connsiteY3" fmla="*/ 0 h 647700"/>
                </a:gdLst>
                <a:ahLst/>
                <a:cxnLst>
                  <a:cxn ang="0">
                    <a:pos x="connsiteX0" y="connsiteY0"/>
                  </a:cxn>
                  <a:cxn ang="0">
                    <a:pos x="connsiteX1" y="connsiteY1"/>
                  </a:cxn>
                  <a:cxn ang="0">
                    <a:pos x="connsiteX2" y="connsiteY2"/>
                  </a:cxn>
                  <a:cxn ang="0">
                    <a:pos x="connsiteX3" y="connsiteY3"/>
                  </a:cxn>
                </a:cxnLst>
                <a:rect l="l" t="t" r="r" b="b"/>
                <a:pathLst>
                  <a:path w="206375" h="647700">
                    <a:moveTo>
                      <a:pt x="82550" y="647700"/>
                    </a:moveTo>
                    <a:cubicBezTo>
                      <a:pt x="144462" y="577850"/>
                      <a:pt x="206375" y="508000"/>
                      <a:pt x="196850" y="428625"/>
                    </a:cubicBezTo>
                    <a:cubicBezTo>
                      <a:pt x="187325" y="349250"/>
                      <a:pt x="50800" y="242887"/>
                      <a:pt x="25400" y="171450"/>
                    </a:cubicBezTo>
                    <a:cubicBezTo>
                      <a:pt x="0" y="100013"/>
                      <a:pt x="22225" y="50006"/>
                      <a:pt x="44450" y="0"/>
                    </a:cubicBezTo>
                  </a:path>
                </a:pathLst>
              </a:custGeom>
              <a:ln w="22225">
                <a:solidFill>
                  <a:srgbClr val="7030A0">
                    <a:alpha val="74000"/>
                  </a:srgb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38" name="Freeform 37"/>
              <p:cNvSpPr/>
              <p:nvPr/>
            </p:nvSpPr>
            <p:spPr>
              <a:xfrm>
                <a:off x="3483156" y="1250829"/>
                <a:ext cx="242733" cy="590581"/>
              </a:xfrm>
              <a:custGeom>
                <a:avLst/>
                <a:gdLst>
                  <a:gd name="connsiteX0" fmla="*/ 55562 w 242887"/>
                  <a:gd name="connsiteY0" fmla="*/ 590550 h 590550"/>
                  <a:gd name="connsiteX1" fmla="*/ 26987 w 242887"/>
                  <a:gd name="connsiteY1" fmla="*/ 333375 h 590550"/>
                  <a:gd name="connsiteX2" fmla="*/ 217487 w 242887"/>
                  <a:gd name="connsiteY2" fmla="*/ 142875 h 590550"/>
                  <a:gd name="connsiteX3" fmla="*/ 179387 w 242887"/>
                  <a:gd name="connsiteY3" fmla="*/ 0 h 590550"/>
                </a:gdLst>
                <a:ahLst/>
                <a:cxnLst>
                  <a:cxn ang="0">
                    <a:pos x="connsiteX0" y="connsiteY0"/>
                  </a:cxn>
                  <a:cxn ang="0">
                    <a:pos x="connsiteX1" y="connsiteY1"/>
                  </a:cxn>
                  <a:cxn ang="0">
                    <a:pos x="connsiteX2" y="connsiteY2"/>
                  </a:cxn>
                  <a:cxn ang="0">
                    <a:pos x="connsiteX3" y="connsiteY3"/>
                  </a:cxn>
                </a:cxnLst>
                <a:rect l="l" t="t" r="r" b="b"/>
                <a:pathLst>
                  <a:path w="242887" h="590550">
                    <a:moveTo>
                      <a:pt x="55562" y="590550"/>
                    </a:moveTo>
                    <a:cubicBezTo>
                      <a:pt x="27781" y="499269"/>
                      <a:pt x="0" y="407988"/>
                      <a:pt x="26987" y="333375"/>
                    </a:cubicBezTo>
                    <a:cubicBezTo>
                      <a:pt x="53975" y="258763"/>
                      <a:pt x="192087" y="198438"/>
                      <a:pt x="217487" y="142875"/>
                    </a:cubicBezTo>
                    <a:cubicBezTo>
                      <a:pt x="242887" y="87313"/>
                      <a:pt x="211137" y="43656"/>
                      <a:pt x="179387" y="0"/>
                    </a:cubicBezTo>
                  </a:path>
                </a:pathLst>
              </a:custGeom>
              <a:ln w="22225">
                <a:solidFill>
                  <a:srgbClr val="7030A0">
                    <a:alpha val="74000"/>
                  </a:srgb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39" name="Freeform 38"/>
              <p:cNvSpPr/>
              <p:nvPr/>
            </p:nvSpPr>
            <p:spPr>
              <a:xfrm>
                <a:off x="4057184" y="1450972"/>
                <a:ext cx="111526" cy="465903"/>
              </a:xfrm>
              <a:custGeom>
                <a:avLst/>
                <a:gdLst>
                  <a:gd name="connsiteX0" fmla="*/ 112712 w 112712"/>
                  <a:gd name="connsiteY0" fmla="*/ 466725 h 466725"/>
                  <a:gd name="connsiteX1" fmla="*/ 7937 w 112712"/>
                  <a:gd name="connsiteY1" fmla="*/ 200025 h 466725"/>
                  <a:gd name="connsiteX2" fmla="*/ 65087 w 112712"/>
                  <a:gd name="connsiteY2" fmla="*/ 0 h 466725"/>
                </a:gdLst>
                <a:ahLst/>
                <a:cxnLst>
                  <a:cxn ang="0">
                    <a:pos x="connsiteX0" y="connsiteY0"/>
                  </a:cxn>
                  <a:cxn ang="0">
                    <a:pos x="connsiteX1" y="connsiteY1"/>
                  </a:cxn>
                  <a:cxn ang="0">
                    <a:pos x="connsiteX2" y="connsiteY2"/>
                  </a:cxn>
                </a:cxnLst>
                <a:rect l="l" t="t" r="r" b="b"/>
                <a:pathLst>
                  <a:path w="112712" h="466725">
                    <a:moveTo>
                      <a:pt x="112712" y="466725"/>
                    </a:moveTo>
                    <a:cubicBezTo>
                      <a:pt x="64293" y="372269"/>
                      <a:pt x="15875" y="277813"/>
                      <a:pt x="7937" y="200025"/>
                    </a:cubicBezTo>
                    <a:cubicBezTo>
                      <a:pt x="0" y="122238"/>
                      <a:pt x="32543" y="61119"/>
                      <a:pt x="65087" y="0"/>
                    </a:cubicBezTo>
                  </a:path>
                </a:pathLst>
              </a:custGeom>
              <a:ln w="22225">
                <a:solidFill>
                  <a:srgbClr val="7030A0">
                    <a:alpha val="74000"/>
                  </a:srgb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40" name="Freeform 39"/>
              <p:cNvSpPr/>
              <p:nvPr/>
            </p:nvSpPr>
            <p:spPr>
              <a:xfrm>
                <a:off x="4339279" y="1355821"/>
                <a:ext cx="213212" cy="439655"/>
              </a:xfrm>
              <a:custGeom>
                <a:avLst/>
                <a:gdLst>
                  <a:gd name="connsiteX0" fmla="*/ 133350 w 212725"/>
                  <a:gd name="connsiteY0" fmla="*/ 438150 h 438150"/>
                  <a:gd name="connsiteX1" fmla="*/ 190500 w 212725"/>
                  <a:gd name="connsiteY1" fmla="*/ 228600 h 438150"/>
                  <a:gd name="connsiteX2" fmla="*/ 0 w 212725"/>
                  <a:gd name="connsiteY2" fmla="*/ 0 h 438150"/>
                </a:gdLst>
                <a:ahLst/>
                <a:cxnLst>
                  <a:cxn ang="0">
                    <a:pos x="connsiteX0" y="connsiteY0"/>
                  </a:cxn>
                  <a:cxn ang="0">
                    <a:pos x="connsiteX1" y="connsiteY1"/>
                  </a:cxn>
                  <a:cxn ang="0">
                    <a:pos x="connsiteX2" y="connsiteY2"/>
                  </a:cxn>
                </a:cxnLst>
                <a:rect l="l" t="t" r="r" b="b"/>
                <a:pathLst>
                  <a:path w="212725" h="438150">
                    <a:moveTo>
                      <a:pt x="133350" y="438150"/>
                    </a:moveTo>
                    <a:cubicBezTo>
                      <a:pt x="173037" y="369887"/>
                      <a:pt x="212725" y="301625"/>
                      <a:pt x="190500" y="228600"/>
                    </a:cubicBezTo>
                    <a:cubicBezTo>
                      <a:pt x="168275" y="155575"/>
                      <a:pt x="84137" y="77787"/>
                      <a:pt x="0" y="0"/>
                    </a:cubicBezTo>
                  </a:path>
                </a:pathLst>
              </a:custGeom>
              <a:ln w="22225">
                <a:solidFill>
                  <a:srgbClr val="7030A0">
                    <a:alpha val="74000"/>
                  </a:srgb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41" name="Freeform 40"/>
              <p:cNvSpPr/>
              <p:nvPr/>
            </p:nvSpPr>
            <p:spPr>
              <a:xfrm>
                <a:off x="4736181" y="1204895"/>
                <a:ext cx="246012" cy="626673"/>
              </a:xfrm>
              <a:custGeom>
                <a:avLst/>
                <a:gdLst>
                  <a:gd name="connsiteX0" fmla="*/ 98425 w 244475"/>
                  <a:gd name="connsiteY0" fmla="*/ 628650 h 628650"/>
                  <a:gd name="connsiteX1" fmla="*/ 22225 w 244475"/>
                  <a:gd name="connsiteY1" fmla="*/ 390525 h 628650"/>
                  <a:gd name="connsiteX2" fmla="*/ 231775 w 244475"/>
                  <a:gd name="connsiteY2" fmla="*/ 209550 h 628650"/>
                  <a:gd name="connsiteX3" fmla="*/ 98425 w 244475"/>
                  <a:gd name="connsiteY3" fmla="*/ 0 h 628650"/>
                </a:gdLst>
                <a:ahLst/>
                <a:cxnLst>
                  <a:cxn ang="0">
                    <a:pos x="connsiteX0" y="connsiteY0"/>
                  </a:cxn>
                  <a:cxn ang="0">
                    <a:pos x="connsiteX1" y="connsiteY1"/>
                  </a:cxn>
                  <a:cxn ang="0">
                    <a:pos x="connsiteX2" y="connsiteY2"/>
                  </a:cxn>
                  <a:cxn ang="0">
                    <a:pos x="connsiteX3" y="connsiteY3"/>
                  </a:cxn>
                </a:cxnLst>
                <a:rect l="l" t="t" r="r" b="b"/>
                <a:pathLst>
                  <a:path w="244475" h="628650">
                    <a:moveTo>
                      <a:pt x="98425" y="628650"/>
                    </a:moveTo>
                    <a:cubicBezTo>
                      <a:pt x="49212" y="544512"/>
                      <a:pt x="0" y="460375"/>
                      <a:pt x="22225" y="390525"/>
                    </a:cubicBezTo>
                    <a:cubicBezTo>
                      <a:pt x="44450" y="320675"/>
                      <a:pt x="219075" y="274637"/>
                      <a:pt x="231775" y="209550"/>
                    </a:cubicBezTo>
                    <a:cubicBezTo>
                      <a:pt x="244475" y="144463"/>
                      <a:pt x="171450" y="72231"/>
                      <a:pt x="98425" y="0"/>
                    </a:cubicBezTo>
                  </a:path>
                </a:pathLst>
              </a:custGeom>
              <a:ln w="22225">
                <a:solidFill>
                  <a:srgbClr val="7030A0">
                    <a:alpha val="74000"/>
                  </a:srgb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42" name="Freeform 41"/>
              <p:cNvSpPr/>
              <p:nvPr/>
            </p:nvSpPr>
            <p:spPr>
              <a:xfrm>
                <a:off x="5159322" y="1309887"/>
                <a:ext cx="190250" cy="692293"/>
              </a:xfrm>
              <a:custGeom>
                <a:avLst/>
                <a:gdLst>
                  <a:gd name="connsiteX0" fmla="*/ 0 w 190500"/>
                  <a:gd name="connsiteY0" fmla="*/ 695325 h 695325"/>
                  <a:gd name="connsiteX1" fmla="*/ 180975 w 190500"/>
                  <a:gd name="connsiteY1" fmla="*/ 409575 h 695325"/>
                  <a:gd name="connsiteX2" fmla="*/ 57150 w 190500"/>
                  <a:gd name="connsiteY2" fmla="*/ 161925 h 695325"/>
                  <a:gd name="connsiteX3" fmla="*/ 123825 w 190500"/>
                  <a:gd name="connsiteY3" fmla="*/ 0 h 695325"/>
                </a:gdLst>
                <a:ahLst/>
                <a:cxnLst>
                  <a:cxn ang="0">
                    <a:pos x="connsiteX0" y="connsiteY0"/>
                  </a:cxn>
                  <a:cxn ang="0">
                    <a:pos x="connsiteX1" y="connsiteY1"/>
                  </a:cxn>
                  <a:cxn ang="0">
                    <a:pos x="connsiteX2" y="connsiteY2"/>
                  </a:cxn>
                  <a:cxn ang="0">
                    <a:pos x="connsiteX3" y="connsiteY3"/>
                  </a:cxn>
                </a:cxnLst>
                <a:rect l="l" t="t" r="r" b="b"/>
                <a:pathLst>
                  <a:path w="190500" h="695325">
                    <a:moveTo>
                      <a:pt x="0" y="695325"/>
                    </a:moveTo>
                    <a:cubicBezTo>
                      <a:pt x="85725" y="596900"/>
                      <a:pt x="171450" y="498475"/>
                      <a:pt x="180975" y="409575"/>
                    </a:cubicBezTo>
                    <a:cubicBezTo>
                      <a:pt x="190500" y="320675"/>
                      <a:pt x="66675" y="230187"/>
                      <a:pt x="57150" y="161925"/>
                    </a:cubicBezTo>
                    <a:cubicBezTo>
                      <a:pt x="47625" y="93663"/>
                      <a:pt x="85725" y="46831"/>
                      <a:pt x="123825" y="0"/>
                    </a:cubicBezTo>
                  </a:path>
                </a:pathLst>
              </a:custGeom>
              <a:ln w="22225">
                <a:solidFill>
                  <a:srgbClr val="7030A0">
                    <a:alpha val="74000"/>
                  </a:srgb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grpSp>
        <p:sp>
          <p:nvSpPr>
            <p:cNvPr id="49" name="Oval 48"/>
            <p:cNvSpPr>
              <a:spLocks noChangeArrowheads="1"/>
            </p:cNvSpPr>
            <p:nvPr/>
          </p:nvSpPr>
          <p:spPr bwMode="auto">
            <a:xfrm rot="-1383241">
              <a:off x="2513955" y="4420781"/>
              <a:ext cx="380500" cy="505275"/>
            </a:xfrm>
            <a:prstGeom prst="ellipse">
              <a:avLst/>
            </a:prstGeom>
            <a:solidFill>
              <a:srgbClr val="7030A0"/>
            </a:solidFill>
            <a:ln>
              <a:noFill/>
            </a:ln>
            <a:effectLst>
              <a:outerShdw blurRad="190500" sx="139999" sy="139999" algn="ctr" rotWithShape="0">
                <a:srgbClr val="7030A0">
                  <a:alpha val="74997"/>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defRPr/>
              </a:pPr>
              <a:endParaRPr lang="en-US" altLang="en-US" sz="2400" smtClean="0">
                <a:solidFill>
                  <a:srgbClr val="FFFFFF"/>
                </a:solidFill>
              </a:endParaRPr>
            </a:p>
          </p:txBody>
        </p:sp>
        <p:sp>
          <p:nvSpPr>
            <p:cNvPr id="50" name="Oval 49"/>
            <p:cNvSpPr>
              <a:spLocks noChangeArrowheads="1"/>
            </p:cNvSpPr>
            <p:nvPr/>
          </p:nvSpPr>
          <p:spPr bwMode="auto">
            <a:xfrm rot="1273308">
              <a:off x="5105289" y="4115646"/>
              <a:ext cx="380500" cy="508557"/>
            </a:xfrm>
            <a:prstGeom prst="ellipse">
              <a:avLst/>
            </a:prstGeom>
            <a:solidFill>
              <a:srgbClr val="7030A0"/>
            </a:solidFill>
            <a:ln>
              <a:noFill/>
            </a:ln>
            <a:effectLst>
              <a:outerShdw blurRad="190500" sx="139999" sy="139999" algn="ctr" rotWithShape="0">
                <a:srgbClr val="7030A0">
                  <a:alpha val="74997"/>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defRPr/>
              </a:pPr>
              <a:endParaRPr lang="en-US" altLang="en-US" sz="2400" smtClean="0">
                <a:solidFill>
                  <a:srgbClr val="FFFFFF"/>
                </a:solidFill>
              </a:endParaRPr>
            </a:p>
          </p:txBody>
        </p:sp>
        <p:sp>
          <p:nvSpPr>
            <p:cNvPr id="51" name="Oval 50"/>
            <p:cNvSpPr>
              <a:spLocks noChangeArrowheads="1"/>
            </p:cNvSpPr>
            <p:nvPr/>
          </p:nvSpPr>
          <p:spPr bwMode="auto">
            <a:xfrm rot="-1238361">
              <a:off x="4875677" y="5411644"/>
              <a:ext cx="380500" cy="354348"/>
            </a:xfrm>
            <a:prstGeom prst="ellipse">
              <a:avLst/>
            </a:prstGeom>
            <a:solidFill>
              <a:srgbClr val="7030A0"/>
            </a:solidFill>
            <a:ln>
              <a:noFill/>
            </a:ln>
            <a:effectLst>
              <a:outerShdw blurRad="190500" sx="139999" sy="139999" algn="ctr" rotWithShape="0">
                <a:srgbClr val="7030A0">
                  <a:alpha val="74997"/>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defRPr/>
              </a:pPr>
              <a:endParaRPr lang="en-US" altLang="en-US" sz="2400" smtClean="0">
                <a:solidFill>
                  <a:srgbClr val="FFFFFF"/>
                </a:solidFill>
              </a:endParaRPr>
            </a:p>
          </p:txBody>
        </p:sp>
        <p:sp>
          <p:nvSpPr>
            <p:cNvPr id="52" name="Oval 51"/>
            <p:cNvSpPr>
              <a:spLocks noChangeArrowheads="1"/>
            </p:cNvSpPr>
            <p:nvPr/>
          </p:nvSpPr>
          <p:spPr bwMode="auto">
            <a:xfrm rot="1472216">
              <a:off x="3353678" y="762461"/>
              <a:ext cx="610112" cy="344506"/>
            </a:xfrm>
            <a:prstGeom prst="ellipse">
              <a:avLst/>
            </a:prstGeom>
            <a:solidFill>
              <a:srgbClr val="7030A0"/>
            </a:solidFill>
            <a:ln>
              <a:noFill/>
            </a:ln>
            <a:effectLst>
              <a:outerShdw blurRad="190500" sx="139999" sy="139999" algn="ctr" rotWithShape="0">
                <a:srgbClr val="7030A0">
                  <a:alpha val="74997"/>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defRPr/>
              </a:pPr>
              <a:endParaRPr lang="en-US" altLang="en-US" sz="2400" smtClean="0">
                <a:solidFill>
                  <a:srgbClr val="FFFFFF"/>
                </a:solidFill>
              </a:endParaRPr>
            </a:p>
          </p:txBody>
        </p:sp>
        <p:sp>
          <p:nvSpPr>
            <p:cNvPr id="59" name="Oval 58"/>
            <p:cNvSpPr>
              <a:spLocks noChangeArrowheads="1"/>
            </p:cNvSpPr>
            <p:nvPr/>
          </p:nvSpPr>
          <p:spPr bwMode="auto">
            <a:xfrm rot="741750">
              <a:off x="1372456" y="3810514"/>
              <a:ext cx="455945" cy="229670"/>
            </a:xfrm>
            <a:prstGeom prst="ellipse">
              <a:avLst/>
            </a:prstGeom>
            <a:solidFill>
              <a:srgbClr val="7030A0"/>
            </a:solidFill>
            <a:ln>
              <a:noFill/>
            </a:ln>
            <a:effectLst>
              <a:outerShdw blurRad="190500" sx="139999" sy="139999" algn="ctr" rotWithShape="0">
                <a:srgbClr val="7030A0">
                  <a:alpha val="74997"/>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defRPr/>
              </a:pPr>
              <a:endParaRPr lang="en-US" altLang="en-US" sz="2400" smtClean="0">
                <a:solidFill>
                  <a:srgbClr val="FFFFFF"/>
                </a:solidFill>
              </a:endParaRPr>
            </a:p>
          </p:txBody>
        </p:sp>
      </p:grpSp>
      <p:sp>
        <p:nvSpPr>
          <p:cNvPr id="21507" name="Subtitle 2"/>
          <p:cNvSpPr txBox="1">
            <a:spLocks/>
          </p:cNvSpPr>
          <p:nvPr/>
        </p:nvSpPr>
        <p:spPr bwMode="auto">
          <a:xfrm>
            <a:off x="3048000" y="5715000"/>
            <a:ext cx="236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US" altLang="en-US" sz="1800">
                <a:latin typeface="Comic Sans MS" pitchFamily="66" charset="0"/>
              </a:rPr>
              <a:t>“I’m scared!”</a:t>
            </a:r>
          </a:p>
        </p:txBody>
      </p:sp>
      <p:sp>
        <p:nvSpPr>
          <p:cNvPr id="14340" name="Line 4"/>
          <p:cNvSpPr>
            <a:spLocks noChangeShapeType="1"/>
          </p:cNvSpPr>
          <p:nvPr/>
        </p:nvSpPr>
        <p:spPr bwMode="auto">
          <a:xfrm flipH="1">
            <a:off x="381000" y="4572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latin typeface="Times New Roman" charset="0"/>
            </a:endParaRPr>
          </a:p>
        </p:txBody>
      </p:sp>
      <p:pic>
        <p:nvPicPr>
          <p:cNvPr id="21509" name="Picture 28" descr="C:\Users\John\Desktop\biy-site-staging-090909\images\build-it-yoursel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17475"/>
            <a:ext cx="2413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29"/>
          <p:cNvSpPr txBox="1">
            <a:spLocks noChangeArrowheads="1"/>
          </p:cNvSpPr>
          <p:nvPr/>
        </p:nvSpPr>
        <p:spPr bwMode="auto">
          <a:xfrm>
            <a:off x="304800" y="4572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smtClean="0">
                <a:solidFill>
                  <a:schemeClr val="accent6">
                    <a:lumMod val="75000"/>
                  </a:schemeClr>
                </a:solidFill>
                <a:latin typeface="Comic Sans MS" pitchFamily="66" charset="0"/>
              </a:rPr>
              <a:t>Emoji animation</a:t>
            </a:r>
          </a:p>
          <a:p>
            <a:pPr algn="l" eaLnBrk="1" hangingPunct="1">
              <a:defRPr/>
            </a:pPr>
            <a:r>
              <a:rPr lang="en-US" altLang="en-US" sz="1800" kern="0" dirty="0" smtClean="0">
                <a:solidFill>
                  <a:schemeClr val="accent6">
                    <a:lumMod val="75000"/>
                  </a:schemeClr>
                </a:solidFill>
                <a:latin typeface="Comic Sans MS" pitchFamily="66" charset="0"/>
              </a:rPr>
              <a:t>Myspace gif maker</a:t>
            </a:r>
          </a:p>
          <a:p>
            <a:pPr algn="l" eaLnBrk="1" hangingPunct="1">
              <a:defRPr/>
            </a:pPr>
            <a:r>
              <a:rPr lang="en-US" altLang="en-US" sz="1800" kern="0" dirty="0" smtClean="0">
                <a:solidFill>
                  <a:schemeClr val="accent6">
                    <a:lumMod val="75000"/>
                  </a:schemeClr>
                </a:solidFill>
                <a:latin typeface="Comic Sans MS" pitchFamily="66" charset="0"/>
              </a:rPr>
              <a:t>Gifmaker.me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4"/>
          <p:cNvSpPr>
            <a:spLocks noChangeShapeType="1"/>
          </p:cNvSpPr>
          <p:nvPr/>
        </p:nvSpPr>
        <p:spPr bwMode="auto">
          <a:xfrm flipH="1">
            <a:off x="381000" y="4572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latin typeface="Times New Roman" charset="0"/>
            </a:endParaRPr>
          </a:p>
        </p:txBody>
      </p:sp>
      <p:sp>
        <p:nvSpPr>
          <p:cNvPr id="11" name="Rectangle 29"/>
          <p:cNvSpPr txBox="1">
            <a:spLocks noChangeArrowheads="1"/>
          </p:cNvSpPr>
          <p:nvPr/>
        </p:nvSpPr>
        <p:spPr bwMode="auto">
          <a:xfrm>
            <a:off x="304800" y="457200"/>
            <a:ext cx="6362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smtClean="0">
                <a:solidFill>
                  <a:schemeClr val="accent6">
                    <a:lumMod val="75000"/>
                  </a:schemeClr>
                </a:solidFill>
                <a:latin typeface="Comic Sans MS" pitchFamily="66" charset="0"/>
              </a:rPr>
              <a:t>Emoji Story Board</a:t>
            </a:r>
          </a:p>
        </p:txBody>
      </p:sp>
      <p:pic>
        <p:nvPicPr>
          <p:cNvPr id="22532" name="Picture 28" descr="C:\Users\John\Desktop\biy-site-staging-090909\images\build-it-yoursel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17475"/>
            <a:ext cx="2413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1"/>
          <p:cNvSpPr>
            <a:spLocks noChangeArrowheads="1"/>
          </p:cNvSpPr>
          <p:nvPr/>
        </p:nvSpPr>
        <p:spPr bwMode="auto">
          <a:xfrm>
            <a:off x="2819400" y="1295400"/>
            <a:ext cx="1371600" cy="609600"/>
          </a:xfrm>
          <a:prstGeom prst="rect">
            <a:avLst/>
          </a:prstGeom>
          <a:solidFill>
            <a:schemeClr val="bg1">
              <a:lumMod val="85000"/>
            </a:schemeClr>
          </a:solidFill>
          <a:ln w="12700" algn="ctr">
            <a:solidFill>
              <a:srgbClr val="333333"/>
            </a:solidFill>
            <a:round/>
            <a:headEnd/>
            <a:tailEnd/>
          </a:ln>
          <a:effectLst/>
        </p:spPr>
        <p:txBody>
          <a:bodyPr/>
          <a:lstStyle>
            <a:lvl1pPr eaLnBrk="0" hangingPunct="0">
              <a:defRPr sz="2400">
                <a:solidFill>
                  <a:schemeClr val="bg2"/>
                </a:solidFill>
                <a:latin typeface="Times New Roman" pitchFamily="18" charset="0"/>
              </a:defRPr>
            </a:lvl1pPr>
            <a:lvl2pPr marL="742950" indent="-285750" eaLnBrk="0" hangingPunct="0">
              <a:defRPr sz="2400">
                <a:solidFill>
                  <a:schemeClr val="bg2"/>
                </a:solidFill>
                <a:latin typeface="Times New Roman" pitchFamily="18" charset="0"/>
              </a:defRPr>
            </a:lvl2pPr>
            <a:lvl3pPr marL="1143000" indent="-228600" eaLnBrk="0" hangingPunct="0">
              <a:defRPr sz="2400">
                <a:solidFill>
                  <a:schemeClr val="bg2"/>
                </a:solidFill>
                <a:latin typeface="Times New Roman" pitchFamily="18" charset="0"/>
              </a:defRPr>
            </a:lvl3pPr>
            <a:lvl4pPr marL="1600200" indent="-228600" eaLnBrk="0" hangingPunct="0">
              <a:defRPr sz="2400">
                <a:solidFill>
                  <a:schemeClr val="bg2"/>
                </a:solidFill>
                <a:latin typeface="Times New Roman" pitchFamily="18" charset="0"/>
              </a:defRPr>
            </a:lvl4pPr>
            <a:lvl5pPr marL="2057400" indent="-228600" eaLnBrk="0" hangingPunct="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r>
              <a:rPr lang="en-US" altLang="en-US" sz="1200" dirty="0" smtClean="0">
                <a:solidFill>
                  <a:srgbClr val="000099"/>
                </a:solidFill>
                <a:latin typeface="Comic Sans MS" pitchFamily="66" charset="0"/>
              </a:rPr>
              <a:t>Introduction</a:t>
            </a:r>
          </a:p>
          <a:p>
            <a:pPr algn="ctr" eaLnBrk="1" hangingPunct="1">
              <a:defRPr/>
            </a:pPr>
            <a:r>
              <a:rPr lang="en-US" altLang="en-US" sz="1200" dirty="0" smtClean="0">
                <a:solidFill>
                  <a:srgbClr val="000099"/>
                </a:solidFill>
                <a:latin typeface="Comic Sans MS" pitchFamily="66" charset="0"/>
              </a:rPr>
              <a:t>When Where</a:t>
            </a:r>
          </a:p>
          <a:p>
            <a:pPr algn="ctr" eaLnBrk="1" hangingPunct="1">
              <a:defRPr/>
            </a:pPr>
            <a:r>
              <a:rPr lang="en-US" altLang="en-US" sz="1200" dirty="0" smtClean="0">
                <a:solidFill>
                  <a:srgbClr val="000099"/>
                </a:solidFill>
                <a:latin typeface="Comic Sans MS" pitchFamily="66" charset="0"/>
              </a:rPr>
              <a:t>Stage</a:t>
            </a:r>
          </a:p>
        </p:txBody>
      </p:sp>
      <p:sp>
        <p:nvSpPr>
          <p:cNvPr id="14342" name="Rectangle 66"/>
          <p:cNvSpPr>
            <a:spLocks noChangeArrowheads="1"/>
          </p:cNvSpPr>
          <p:nvPr/>
        </p:nvSpPr>
        <p:spPr bwMode="auto">
          <a:xfrm>
            <a:off x="2819400" y="2286000"/>
            <a:ext cx="1371600" cy="609600"/>
          </a:xfrm>
          <a:prstGeom prst="rect">
            <a:avLst/>
          </a:prstGeom>
          <a:solidFill>
            <a:schemeClr val="bg1">
              <a:lumMod val="85000"/>
            </a:schemeClr>
          </a:solidFill>
          <a:ln w="12700" algn="ctr">
            <a:solidFill>
              <a:srgbClr val="333333"/>
            </a:solidFill>
            <a:round/>
            <a:headEnd/>
            <a:tailEnd/>
          </a:ln>
          <a:effectLst/>
        </p:spPr>
        <p:txBody>
          <a:bodyPr/>
          <a:lstStyle>
            <a:lvl1pPr eaLnBrk="0" hangingPunct="0">
              <a:defRPr sz="2400">
                <a:solidFill>
                  <a:schemeClr val="bg2"/>
                </a:solidFill>
                <a:latin typeface="Times New Roman" pitchFamily="18" charset="0"/>
              </a:defRPr>
            </a:lvl1pPr>
            <a:lvl2pPr marL="742950" indent="-285750" eaLnBrk="0" hangingPunct="0">
              <a:defRPr sz="2400">
                <a:solidFill>
                  <a:schemeClr val="bg2"/>
                </a:solidFill>
                <a:latin typeface="Times New Roman" pitchFamily="18" charset="0"/>
              </a:defRPr>
            </a:lvl2pPr>
            <a:lvl3pPr marL="1143000" indent="-228600" eaLnBrk="0" hangingPunct="0">
              <a:defRPr sz="2400">
                <a:solidFill>
                  <a:schemeClr val="bg2"/>
                </a:solidFill>
                <a:latin typeface="Times New Roman" pitchFamily="18" charset="0"/>
              </a:defRPr>
            </a:lvl3pPr>
            <a:lvl4pPr marL="1600200" indent="-228600" eaLnBrk="0" hangingPunct="0">
              <a:defRPr sz="2400">
                <a:solidFill>
                  <a:schemeClr val="bg2"/>
                </a:solidFill>
                <a:latin typeface="Times New Roman" pitchFamily="18" charset="0"/>
              </a:defRPr>
            </a:lvl4pPr>
            <a:lvl5pPr marL="2057400" indent="-228600" eaLnBrk="0" hangingPunct="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r>
              <a:rPr lang="en-US" altLang="en-US" sz="1200" dirty="0" smtClean="0">
                <a:solidFill>
                  <a:srgbClr val="000099"/>
                </a:solidFill>
                <a:latin typeface="Comic Sans MS" pitchFamily="66" charset="0"/>
              </a:rPr>
              <a:t>Who</a:t>
            </a:r>
          </a:p>
          <a:p>
            <a:pPr algn="ctr" eaLnBrk="1" hangingPunct="1">
              <a:defRPr/>
            </a:pPr>
            <a:r>
              <a:rPr lang="en-US" altLang="en-US" sz="1200" dirty="0" smtClean="0">
                <a:solidFill>
                  <a:srgbClr val="000099"/>
                </a:solidFill>
                <a:latin typeface="Comic Sans MS" pitchFamily="66" charset="0"/>
              </a:rPr>
              <a:t>Nerd Bird</a:t>
            </a:r>
          </a:p>
          <a:p>
            <a:pPr algn="ctr" eaLnBrk="1" hangingPunct="1">
              <a:defRPr/>
            </a:pPr>
            <a:r>
              <a:rPr lang="en-US" altLang="en-US" sz="1200" dirty="0" smtClean="0">
                <a:solidFill>
                  <a:srgbClr val="000099"/>
                </a:solidFill>
                <a:latin typeface="Comic Sans MS" pitchFamily="66" charset="0"/>
              </a:rPr>
              <a:t>Stage</a:t>
            </a:r>
          </a:p>
        </p:txBody>
      </p:sp>
      <p:sp>
        <p:nvSpPr>
          <p:cNvPr id="14343" name="Rectangle 67"/>
          <p:cNvSpPr>
            <a:spLocks noChangeArrowheads="1"/>
          </p:cNvSpPr>
          <p:nvPr/>
        </p:nvSpPr>
        <p:spPr bwMode="auto">
          <a:xfrm>
            <a:off x="4800600" y="2286000"/>
            <a:ext cx="1371600" cy="609600"/>
          </a:xfrm>
          <a:prstGeom prst="rect">
            <a:avLst/>
          </a:prstGeom>
          <a:solidFill>
            <a:schemeClr val="bg1">
              <a:lumMod val="85000"/>
            </a:schemeClr>
          </a:solidFill>
          <a:ln w="12700" algn="ctr">
            <a:solidFill>
              <a:srgbClr val="333333"/>
            </a:solidFill>
            <a:round/>
            <a:headEnd/>
            <a:tailEnd/>
          </a:ln>
          <a:effectLst/>
        </p:spPr>
        <p:txBody>
          <a:bodyPr/>
          <a:lstStyle>
            <a:lvl1pPr eaLnBrk="0" hangingPunct="0">
              <a:defRPr sz="2400">
                <a:solidFill>
                  <a:schemeClr val="bg2"/>
                </a:solidFill>
                <a:latin typeface="Times New Roman" pitchFamily="18" charset="0"/>
              </a:defRPr>
            </a:lvl1pPr>
            <a:lvl2pPr marL="742950" indent="-285750" eaLnBrk="0" hangingPunct="0">
              <a:defRPr sz="2400">
                <a:solidFill>
                  <a:schemeClr val="bg2"/>
                </a:solidFill>
                <a:latin typeface="Times New Roman" pitchFamily="18" charset="0"/>
              </a:defRPr>
            </a:lvl2pPr>
            <a:lvl3pPr marL="1143000" indent="-228600" eaLnBrk="0" hangingPunct="0">
              <a:defRPr sz="2400">
                <a:solidFill>
                  <a:schemeClr val="bg2"/>
                </a:solidFill>
                <a:latin typeface="Times New Roman" pitchFamily="18" charset="0"/>
              </a:defRPr>
            </a:lvl3pPr>
            <a:lvl4pPr marL="1600200" indent="-228600" eaLnBrk="0" hangingPunct="0">
              <a:defRPr sz="2400">
                <a:solidFill>
                  <a:schemeClr val="bg2"/>
                </a:solidFill>
                <a:latin typeface="Times New Roman" pitchFamily="18" charset="0"/>
              </a:defRPr>
            </a:lvl4pPr>
            <a:lvl5pPr marL="2057400" indent="-228600" eaLnBrk="0" hangingPunct="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r>
              <a:rPr lang="en-US" altLang="en-US" sz="1200" smtClean="0">
                <a:solidFill>
                  <a:srgbClr val="000099"/>
                </a:solidFill>
                <a:latin typeface="Comic Sans MS" pitchFamily="66" charset="0"/>
              </a:rPr>
              <a:t>Display</a:t>
            </a:r>
          </a:p>
          <a:p>
            <a:pPr algn="ctr" eaLnBrk="1" hangingPunct="1">
              <a:defRPr/>
            </a:pPr>
            <a:r>
              <a:rPr lang="en-US" altLang="en-US" sz="1200" smtClean="0">
                <a:solidFill>
                  <a:srgbClr val="000099"/>
                </a:solidFill>
                <a:latin typeface="Comic Sans MS" pitchFamily="66" charset="0"/>
              </a:rPr>
              <a:t>Nerd Bird</a:t>
            </a:r>
          </a:p>
        </p:txBody>
      </p:sp>
      <p:sp>
        <p:nvSpPr>
          <p:cNvPr id="14344" name="Rectangle 68"/>
          <p:cNvSpPr>
            <a:spLocks noChangeArrowheads="1"/>
          </p:cNvSpPr>
          <p:nvPr/>
        </p:nvSpPr>
        <p:spPr bwMode="auto">
          <a:xfrm>
            <a:off x="2819400" y="3276600"/>
            <a:ext cx="1371600" cy="609600"/>
          </a:xfrm>
          <a:prstGeom prst="rect">
            <a:avLst/>
          </a:prstGeom>
          <a:solidFill>
            <a:schemeClr val="bg1">
              <a:lumMod val="85000"/>
            </a:schemeClr>
          </a:solidFill>
          <a:ln w="12700" algn="ctr">
            <a:solidFill>
              <a:srgbClr val="333333"/>
            </a:solidFill>
            <a:round/>
            <a:headEnd/>
            <a:tailEnd/>
          </a:ln>
          <a:effectLst/>
        </p:spPr>
        <p:txBody>
          <a:bodyPr/>
          <a:lstStyle>
            <a:lvl1pPr eaLnBrk="0" hangingPunct="0">
              <a:defRPr sz="2400">
                <a:solidFill>
                  <a:schemeClr val="bg2"/>
                </a:solidFill>
                <a:latin typeface="Times New Roman" pitchFamily="18" charset="0"/>
              </a:defRPr>
            </a:lvl1pPr>
            <a:lvl2pPr marL="742950" indent="-285750" eaLnBrk="0" hangingPunct="0">
              <a:defRPr sz="2400">
                <a:solidFill>
                  <a:schemeClr val="bg2"/>
                </a:solidFill>
                <a:latin typeface="Times New Roman" pitchFamily="18" charset="0"/>
              </a:defRPr>
            </a:lvl2pPr>
            <a:lvl3pPr marL="1143000" indent="-228600" eaLnBrk="0" hangingPunct="0">
              <a:defRPr sz="2400">
                <a:solidFill>
                  <a:schemeClr val="bg2"/>
                </a:solidFill>
                <a:latin typeface="Times New Roman" pitchFamily="18" charset="0"/>
              </a:defRPr>
            </a:lvl3pPr>
            <a:lvl4pPr marL="1600200" indent="-228600" eaLnBrk="0" hangingPunct="0">
              <a:defRPr sz="2400">
                <a:solidFill>
                  <a:schemeClr val="bg2"/>
                </a:solidFill>
                <a:latin typeface="Times New Roman" pitchFamily="18" charset="0"/>
              </a:defRPr>
            </a:lvl4pPr>
            <a:lvl5pPr marL="2057400" indent="-228600" eaLnBrk="0" hangingPunct="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r>
              <a:rPr lang="en-US" altLang="en-US" sz="1200" dirty="0" smtClean="0">
                <a:solidFill>
                  <a:srgbClr val="000099"/>
                </a:solidFill>
                <a:latin typeface="Comic Sans MS" pitchFamily="66" charset="0"/>
              </a:rPr>
              <a:t>Who</a:t>
            </a:r>
          </a:p>
          <a:p>
            <a:pPr algn="ctr" eaLnBrk="1" hangingPunct="1">
              <a:defRPr/>
            </a:pPr>
            <a:r>
              <a:rPr lang="en-US" altLang="en-US" sz="1200" dirty="0" smtClean="0">
                <a:solidFill>
                  <a:srgbClr val="000099"/>
                </a:solidFill>
                <a:latin typeface="Comic Sans MS" pitchFamily="66" charset="0"/>
              </a:rPr>
              <a:t>Art Bird</a:t>
            </a:r>
          </a:p>
          <a:p>
            <a:pPr algn="ctr" eaLnBrk="1" hangingPunct="1">
              <a:defRPr/>
            </a:pPr>
            <a:r>
              <a:rPr lang="en-US" altLang="en-US" sz="1200" dirty="0" smtClean="0">
                <a:solidFill>
                  <a:srgbClr val="000099"/>
                </a:solidFill>
                <a:latin typeface="Comic Sans MS" pitchFamily="66" charset="0"/>
              </a:rPr>
              <a:t>Stage</a:t>
            </a:r>
          </a:p>
        </p:txBody>
      </p:sp>
      <p:cxnSp>
        <p:nvCxnSpPr>
          <p:cNvPr id="18441" name="Straight Arrow Connector 5"/>
          <p:cNvCxnSpPr>
            <a:cxnSpLocks noChangeShapeType="1"/>
            <a:stCxn id="14341" idx="2"/>
            <a:endCxn id="14342" idx="0"/>
          </p:cNvCxnSpPr>
          <p:nvPr/>
        </p:nvCxnSpPr>
        <p:spPr bwMode="auto">
          <a:xfrm>
            <a:off x="3505200" y="1905000"/>
            <a:ext cx="0" cy="381000"/>
          </a:xfrm>
          <a:prstGeom prst="straightConnector1">
            <a:avLst/>
          </a:prstGeom>
          <a:noFill/>
          <a:ln w="12700">
            <a:solidFill>
              <a:srgbClr val="3333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442" name="Straight Arrow Connector 7"/>
          <p:cNvCxnSpPr>
            <a:cxnSpLocks noChangeShapeType="1"/>
            <a:stCxn id="14342" idx="3"/>
            <a:endCxn id="14343" idx="1"/>
          </p:cNvCxnSpPr>
          <p:nvPr/>
        </p:nvCxnSpPr>
        <p:spPr bwMode="auto">
          <a:xfrm>
            <a:off x="4191000" y="2590800"/>
            <a:ext cx="609600" cy="0"/>
          </a:xfrm>
          <a:prstGeom prst="straightConnector1">
            <a:avLst/>
          </a:prstGeom>
          <a:noFill/>
          <a:ln w="12700">
            <a:solidFill>
              <a:srgbClr val="3333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347" name="Rectangle 74"/>
          <p:cNvSpPr>
            <a:spLocks noChangeArrowheads="1"/>
          </p:cNvSpPr>
          <p:nvPr/>
        </p:nvSpPr>
        <p:spPr bwMode="auto">
          <a:xfrm>
            <a:off x="4800600" y="3276600"/>
            <a:ext cx="1371600" cy="609600"/>
          </a:xfrm>
          <a:prstGeom prst="rect">
            <a:avLst/>
          </a:prstGeom>
          <a:solidFill>
            <a:schemeClr val="bg1">
              <a:lumMod val="85000"/>
            </a:schemeClr>
          </a:solidFill>
          <a:ln w="12700" algn="ctr">
            <a:solidFill>
              <a:srgbClr val="333333"/>
            </a:solidFill>
            <a:round/>
            <a:headEnd/>
            <a:tailEnd/>
          </a:ln>
          <a:effectLst/>
        </p:spPr>
        <p:txBody>
          <a:bodyPr/>
          <a:lstStyle>
            <a:lvl1pPr eaLnBrk="0" hangingPunct="0">
              <a:defRPr sz="2400">
                <a:solidFill>
                  <a:schemeClr val="bg2"/>
                </a:solidFill>
                <a:latin typeface="Times New Roman" pitchFamily="18" charset="0"/>
              </a:defRPr>
            </a:lvl1pPr>
            <a:lvl2pPr marL="742950" indent="-285750" eaLnBrk="0" hangingPunct="0">
              <a:defRPr sz="2400">
                <a:solidFill>
                  <a:schemeClr val="bg2"/>
                </a:solidFill>
                <a:latin typeface="Times New Roman" pitchFamily="18" charset="0"/>
              </a:defRPr>
            </a:lvl2pPr>
            <a:lvl3pPr marL="1143000" indent="-228600" eaLnBrk="0" hangingPunct="0">
              <a:defRPr sz="2400">
                <a:solidFill>
                  <a:schemeClr val="bg2"/>
                </a:solidFill>
                <a:latin typeface="Times New Roman" pitchFamily="18" charset="0"/>
              </a:defRPr>
            </a:lvl3pPr>
            <a:lvl4pPr marL="1600200" indent="-228600" eaLnBrk="0" hangingPunct="0">
              <a:defRPr sz="2400">
                <a:solidFill>
                  <a:schemeClr val="bg2"/>
                </a:solidFill>
                <a:latin typeface="Times New Roman" pitchFamily="18" charset="0"/>
              </a:defRPr>
            </a:lvl4pPr>
            <a:lvl5pPr marL="2057400" indent="-228600" eaLnBrk="0" hangingPunct="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r>
              <a:rPr lang="en-US" altLang="en-US" sz="1200" smtClean="0">
                <a:solidFill>
                  <a:srgbClr val="000099"/>
                </a:solidFill>
                <a:latin typeface="Comic Sans MS" pitchFamily="66" charset="0"/>
              </a:rPr>
              <a:t>Display</a:t>
            </a:r>
          </a:p>
          <a:p>
            <a:pPr algn="ctr" eaLnBrk="1" hangingPunct="1">
              <a:defRPr/>
            </a:pPr>
            <a:r>
              <a:rPr lang="en-US" altLang="en-US" sz="1200" smtClean="0">
                <a:solidFill>
                  <a:srgbClr val="000099"/>
                </a:solidFill>
                <a:latin typeface="Comic Sans MS" pitchFamily="66" charset="0"/>
              </a:rPr>
              <a:t>Art Bird</a:t>
            </a:r>
          </a:p>
        </p:txBody>
      </p:sp>
      <p:cxnSp>
        <p:nvCxnSpPr>
          <p:cNvPr id="18444" name="Straight Arrow Connector 75"/>
          <p:cNvCxnSpPr>
            <a:cxnSpLocks noChangeShapeType="1"/>
            <a:endCxn id="14347" idx="1"/>
          </p:cNvCxnSpPr>
          <p:nvPr/>
        </p:nvCxnSpPr>
        <p:spPr bwMode="auto">
          <a:xfrm>
            <a:off x="4191000" y="3581400"/>
            <a:ext cx="609600" cy="0"/>
          </a:xfrm>
          <a:prstGeom prst="straightConnector1">
            <a:avLst/>
          </a:prstGeom>
          <a:noFill/>
          <a:ln w="12700">
            <a:solidFill>
              <a:srgbClr val="3333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350" name="Rectangle 77"/>
          <p:cNvSpPr>
            <a:spLocks noChangeArrowheads="1"/>
          </p:cNvSpPr>
          <p:nvPr/>
        </p:nvSpPr>
        <p:spPr bwMode="auto">
          <a:xfrm>
            <a:off x="2819400" y="4267200"/>
            <a:ext cx="1371600" cy="609600"/>
          </a:xfrm>
          <a:prstGeom prst="rect">
            <a:avLst/>
          </a:prstGeom>
          <a:solidFill>
            <a:schemeClr val="bg1">
              <a:lumMod val="85000"/>
            </a:schemeClr>
          </a:solidFill>
          <a:ln w="12700" algn="ctr">
            <a:solidFill>
              <a:srgbClr val="333333"/>
            </a:solidFill>
            <a:round/>
            <a:headEnd/>
            <a:tailEnd/>
          </a:ln>
          <a:effectLst/>
        </p:spPr>
        <p:txBody>
          <a:bodyPr/>
          <a:lstStyle>
            <a:lvl1pPr eaLnBrk="0" hangingPunct="0">
              <a:defRPr sz="2400">
                <a:solidFill>
                  <a:schemeClr val="bg2"/>
                </a:solidFill>
                <a:latin typeface="Times New Roman" pitchFamily="18" charset="0"/>
              </a:defRPr>
            </a:lvl1pPr>
            <a:lvl2pPr marL="742950" indent="-285750" eaLnBrk="0" hangingPunct="0">
              <a:defRPr sz="2400">
                <a:solidFill>
                  <a:schemeClr val="bg2"/>
                </a:solidFill>
                <a:latin typeface="Times New Roman" pitchFamily="18" charset="0"/>
              </a:defRPr>
            </a:lvl2pPr>
            <a:lvl3pPr marL="1143000" indent="-228600" eaLnBrk="0" hangingPunct="0">
              <a:defRPr sz="2400">
                <a:solidFill>
                  <a:schemeClr val="bg2"/>
                </a:solidFill>
                <a:latin typeface="Times New Roman" pitchFamily="18" charset="0"/>
              </a:defRPr>
            </a:lvl3pPr>
            <a:lvl4pPr marL="1600200" indent="-228600" eaLnBrk="0" hangingPunct="0">
              <a:defRPr sz="2400">
                <a:solidFill>
                  <a:schemeClr val="bg2"/>
                </a:solidFill>
                <a:latin typeface="Times New Roman" pitchFamily="18" charset="0"/>
              </a:defRPr>
            </a:lvl4pPr>
            <a:lvl5pPr marL="2057400" indent="-228600" eaLnBrk="0" hangingPunct="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r>
              <a:rPr lang="en-US" altLang="en-US" sz="1200" dirty="0" smtClean="0">
                <a:solidFill>
                  <a:srgbClr val="000099"/>
                </a:solidFill>
                <a:latin typeface="Comic Sans MS" pitchFamily="66" charset="0"/>
              </a:rPr>
              <a:t>What</a:t>
            </a:r>
          </a:p>
          <a:p>
            <a:pPr algn="ctr" eaLnBrk="1" hangingPunct="1">
              <a:defRPr/>
            </a:pPr>
            <a:r>
              <a:rPr lang="en-US" altLang="en-US" sz="1200" dirty="0" smtClean="0">
                <a:solidFill>
                  <a:srgbClr val="000099"/>
                </a:solidFill>
                <a:latin typeface="Comic Sans MS" pitchFamily="66" charset="0"/>
              </a:rPr>
              <a:t>Problem</a:t>
            </a:r>
          </a:p>
          <a:p>
            <a:pPr algn="ctr" eaLnBrk="1" hangingPunct="1">
              <a:defRPr/>
            </a:pPr>
            <a:r>
              <a:rPr lang="en-US" altLang="en-US" sz="1200" dirty="0" smtClean="0">
                <a:solidFill>
                  <a:srgbClr val="000099"/>
                </a:solidFill>
                <a:latin typeface="Comic Sans MS" pitchFamily="66" charset="0"/>
              </a:rPr>
              <a:t>Stage</a:t>
            </a:r>
          </a:p>
        </p:txBody>
      </p:sp>
      <p:sp>
        <p:nvSpPr>
          <p:cNvPr id="14351" name="Rectangle 78"/>
          <p:cNvSpPr>
            <a:spLocks noChangeArrowheads="1"/>
          </p:cNvSpPr>
          <p:nvPr/>
        </p:nvSpPr>
        <p:spPr bwMode="auto">
          <a:xfrm>
            <a:off x="4800600" y="4267200"/>
            <a:ext cx="1371600" cy="609600"/>
          </a:xfrm>
          <a:prstGeom prst="rect">
            <a:avLst/>
          </a:prstGeom>
          <a:solidFill>
            <a:schemeClr val="bg1">
              <a:lumMod val="85000"/>
            </a:schemeClr>
          </a:solidFill>
          <a:ln w="12700" algn="ctr">
            <a:solidFill>
              <a:srgbClr val="333333"/>
            </a:solidFill>
            <a:round/>
            <a:headEnd/>
            <a:tailEnd/>
          </a:ln>
          <a:effectLst/>
        </p:spPr>
        <p:txBody>
          <a:bodyPr/>
          <a:lstStyle>
            <a:lvl1pPr eaLnBrk="0" hangingPunct="0">
              <a:defRPr sz="2400">
                <a:solidFill>
                  <a:schemeClr val="bg2"/>
                </a:solidFill>
                <a:latin typeface="Times New Roman" pitchFamily="18" charset="0"/>
              </a:defRPr>
            </a:lvl1pPr>
            <a:lvl2pPr marL="742950" indent="-285750" eaLnBrk="0" hangingPunct="0">
              <a:defRPr sz="2400">
                <a:solidFill>
                  <a:schemeClr val="bg2"/>
                </a:solidFill>
                <a:latin typeface="Times New Roman" pitchFamily="18" charset="0"/>
              </a:defRPr>
            </a:lvl2pPr>
            <a:lvl3pPr marL="1143000" indent="-228600" eaLnBrk="0" hangingPunct="0">
              <a:defRPr sz="2400">
                <a:solidFill>
                  <a:schemeClr val="bg2"/>
                </a:solidFill>
                <a:latin typeface="Times New Roman" pitchFamily="18" charset="0"/>
              </a:defRPr>
            </a:lvl3pPr>
            <a:lvl4pPr marL="1600200" indent="-228600" eaLnBrk="0" hangingPunct="0">
              <a:defRPr sz="2400">
                <a:solidFill>
                  <a:schemeClr val="bg2"/>
                </a:solidFill>
                <a:latin typeface="Times New Roman" pitchFamily="18" charset="0"/>
              </a:defRPr>
            </a:lvl4pPr>
            <a:lvl5pPr marL="2057400" indent="-228600" eaLnBrk="0" hangingPunct="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r>
              <a:rPr lang="en-US" altLang="en-US" sz="1200" smtClean="0">
                <a:solidFill>
                  <a:srgbClr val="000099"/>
                </a:solidFill>
                <a:latin typeface="Comic Sans MS" pitchFamily="66" charset="0"/>
              </a:rPr>
              <a:t>Display</a:t>
            </a:r>
          </a:p>
          <a:p>
            <a:pPr algn="ctr" eaLnBrk="1" hangingPunct="1">
              <a:defRPr/>
            </a:pPr>
            <a:r>
              <a:rPr lang="en-US" altLang="en-US" sz="1200" smtClean="0">
                <a:solidFill>
                  <a:srgbClr val="000099"/>
                </a:solidFill>
                <a:latin typeface="Comic Sans MS" pitchFamily="66" charset="0"/>
              </a:rPr>
              <a:t>Art Bird</a:t>
            </a:r>
          </a:p>
        </p:txBody>
      </p:sp>
      <p:cxnSp>
        <p:nvCxnSpPr>
          <p:cNvPr id="18447" name="Straight Arrow Connector 79"/>
          <p:cNvCxnSpPr>
            <a:cxnSpLocks noChangeShapeType="1"/>
            <a:endCxn id="14351" idx="1"/>
          </p:cNvCxnSpPr>
          <p:nvPr/>
        </p:nvCxnSpPr>
        <p:spPr bwMode="auto">
          <a:xfrm>
            <a:off x="4191000" y="4572000"/>
            <a:ext cx="609600" cy="0"/>
          </a:xfrm>
          <a:prstGeom prst="straightConnector1">
            <a:avLst/>
          </a:prstGeom>
          <a:noFill/>
          <a:ln w="12700">
            <a:solidFill>
              <a:srgbClr val="3333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354" name="Rectangle 81"/>
          <p:cNvSpPr>
            <a:spLocks noChangeArrowheads="1"/>
          </p:cNvSpPr>
          <p:nvPr/>
        </p:nvSpPr>
        <p:spPr bwMode="auto">
          <a:xfrm>
            <a:off x="2819400" y="5257800"/>
            <a:ext cx="1371600" cy="609600"/>
          </a:xfrm>
          <a:prstGeom prst="rect">
            <a:avLst/>
          </a:prstGeom>
          <a:solidFill>
            <a:schemeClr val="bg1">
              <a:lumMod val="85000"/>
            </a:schemeClr>
          </a:solidFill>
          <a:ln w="12700" algn="ctr">
            <a:solidFill>
              <a:srgbClr val="333333"/>
            </a:solidFill>
            <a:round/>
            <a:headEnd/>
            <a:tailEnd/>
          </a:ln>
          <a:effectLst/>
        </p:spPr>
        <p:txBody>
          <a:bodyPr/>
          <a:lstStyle>
            <a:lvl1pPr eaLnBrk="0" hangingPunct="0">
              <a:defRPr sz="2400">
                <a:solidFill>
                  <a:schemeClr val="bg2"/>
                </a:solidFill>
                <a:latin typeface="Times New Roman" pitchFamily="18" charset="0"/>
              </a:defRPr>
            </a:lvl1pPr>
            <a:lvl2pPr marL="742950" indent="-285750" eaLnBrk="0" hangingPunct="0">
              <a:defRPr sz="2400">
                <a:solidFill>
                  <a:schemeClr val="bg2"/>
                </a:solidFill>
                <a:latin typeface="Times New Roman" pitchFamily="18" charset="0"/>
              </a:defRPr>
            </a:lvl2pPr>
            <a:lvl3pPr marL="1143000" indent="-228600" eaLnBrk="0" hangingPunct="0">
              <a:defRPr sz="2400">
                <a:solidFill>
                  <a:schemeClr val="bg2"/>
                </a:solidFill>
                <a:latin typeface="Times New Roman" pitchFamily="18" charset="0"/>
              </a:defRPr>
            </a:lvl3pPr>
            <a:lvl4pPr marL="1600200" indent="-228600" eaLnBrk="0" hangingPunct="0">
              <a:defRPr sz="2400">
                <a:solidFill>
                  <a:schemeClr val="bg2"/>
                </a:solidFill>
                <a:latin typeface="Times New Roman" pitchFamily="18" charset="0"/>
              </a:defRPr>
            </a:lvl4pPr>
            <a:lvl5pPr marL="2057400" indent="-228600" eaLnBrk="0" hangingPunct="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r>
              <a:rPr lang="en-US" altLang="en-US" sz="1200" dirty="0" smtClean="0">
                <a:solidFill>
                  <a:srgbClr val="000099"/>
                </a:solidFill>
                <a:latin typeface="Comic Sans MS" pitchFamily="66" charset="0"/>
              </a:rPr>
              <a:t>What</a:t>
            </a:r>
          </a:p>
          <a:p>
            <a:pPr algn="ctr" eaLnBrk="1" hangingPunct="1">
              <a:defRPr/>
            </a:pPr>
            <a:r>
              <a:rPr lang="en-US" altLang="en-US" sz="1200" dirty="0" smtClean="0">
                <a:solidFill>
                  <a:srgbClr val="000099"/>
                </a:solidFill>
                <a:latin typeface="Comic Sans MS" pitchFamily="66" charset="0"/>
              </a:rPr>
              <a:t>Mission</a:t>
            </a:r>
          </a:p>
          <a:p>
            <a:pPr algn="ctr" eaLnBrk="1" hangingPunct="1">
              <a:defRPr/>
            </a:pPr>
            <a:r>
              <a:rPr lang="en-US" altLang="en-US" sz="1200" dirty="0" smtClean="0">
                <a:solidFill>
                  <a:srgbClr val="000099"/>
                </a:solidFill>
                <a:latin typeface="Comic Sans MS" pitchFamily="66" charset="0"/>
              </a:rPr>
              <a:t>Stage</a:t>
            </a:r>
          </a:p>
        </p:txBody>
      </p:sp>
      <p:sp>
        <p:nvSpPr>
          <p:cNvPr id="14355" name="Rectangle 82"/>
          <p:cNvSpPr>
            <a:spLocks noChangeArrowheads="1"/>
          </p:cNvSpPr>
          <p:nvPr/>
        </p:nvSpPr>
        <p:spPr bwMode="auto">
          <a:xfrm>
            <a:off x="4800600" y="5257800"/>
            <a:ext cx="1371600" cy="609600"/>
          </a:xfrm>
          <a:prstGeom prst="rect">
            <a:avLst/>
          </a:prstGeom>
          <a:solidFill>
            <a:schemeClr val="bg1">
              <a:lumMod val="85000"/>
            </a:schemeClr>
          </a:solidFill>
          <a:ln w="12700" algn="ctr">
            <a:solidFill>
              <a:srgbClr val="333333"/>
            </a:solidFill>
            <a:round/>
            <a:headEnd/>
            <a:tailEnd/>
          </a:ln>
          <a:effectLst/>
        </p:spPr>
        <p:txBody>
          <a:bodyPr/>
          <a:lstStyle>
            <a:lvl1pPr eaLnBrk="0" hangingPunct="0">
              <a:defRPr sz="2400">
                <a:solidFill>
                  <a:schemeClr val="bg2"/>
                </a:solidFill>
                <a:latin typeface="Times New Roman" pitchFamily="18" charset="0"/>
              </a:defRPr>
            </a:lvl1pPr>
            <a:lvl2pPr marL="742950" indent="-285750" eaLnBrk="0" hangingPunct="0">
              <a:defRPr sz="2400">
                <a:solidFill>
                  <a:schemeClr val="bg2"/>
                </a:solidFill>
                <a:latin typeface="Times New Roman" pitchFamily="18" charset="0"/>
              </a:defRPr>
            </a:lvl2pPr>
            <a:lvl3pPr marL="1143000" indent="-228600" eaLnBrk="0" hangingPunct="0">
              <a:defRPr sz="2400">
                <a:solidFill>
                  <a:schemeClr val="bg2"/>
                </a:solidFill>
                <a:latin typeface="Times New Roman" pitchFamily="18" charset="0"/>
              </a:defRPr>
            </a:lvl3pPr>
            <a:lvl4pPr marL="1600200" indent="-228600" eaLnBrk="0" hangingPunct="0">
              <a:defRPr sz="2400">
                <a:solidFill>
                  <a:schemeClr val="bg2"/>
                </a:solidFill>
                <a:latin typeface="Times New Roman" pitchFamily="18" charset="0"/>
              </a:defRPr>
            </a:lvl4pPr>
            <a:lvl5pPr marL="2057400" indent="-228600" eaLnBrk="0" hangingPunct="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r>
              <a:rPr lang="en-US" altLang="en-US" sz="1200" smtClean="0">
                <a:solidFill>
                  <a:srgbClr val="000099"/>
                </a:solidFill>
                <a:latin typeface="Comic Sans MS" pitchFamily="66" charset="0"/>
              </a:rPr>
              <a:t>Animate</a:t>
            </a:r>
          </a:p>
          <a:p>
            <a:pPr algn="ctr" eaLnBrk="1" hangingPunct="1">
              <a:defRPr/>
            </a:pPr>
            <a:r>
              <a:rPr lang="en-US" altLang="en-US" sz="1200" smtClean="0">
                <a:solidFill>
                  <a:srgbClr val="000099"/>
                </a:solidFill>
                <a:latin typeface="Comic Sans MS" pitchFamily="66" charset="0"/>
              </a:rPr>
              <a:t>Birds</a:t>
            </a:r>
          </a:p>
        </p:txBody>
      </p:sp>
      <p:cxnSp>
        <p:nvCxnSpPr>
          <p:cNvPr id="18450" name="Straight Arrow Connector 83"/>
          <p:cNvCxnSpPr>
            <a:cxnSpLocks noChangeShapeType="1"/>
            <a:endCxn id="14355" idx="1"/>
          </p:cNvCxnSpPr>
          <p:nvPr/>
        </p:nvCxnSpPr>
        <p:spPr bwMode="auto">
          <a:xfrm>
            <a:off x="4191000" y="5562600"/>
            <a:ext cx="609600" cy="0"/>
          </a:xfrm>
          <a:prstGeom prst="straightConnector1">
            <a:avLst/>
          </a:prstGeom>
          <a:noFill/>
          <a:ln w="12700">
            <a:solidFill>
              <a:srgbClr val="3333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358" name="Oval 8"/>
          <p:cNvSpPr>
            <a:spLocks noChangeArrowheads="1"/>
          </p:cNvSpPr>
          <p:nvPr/>
        </p:nvSpPr>
        <p:spPr bwMode="auto">
          <a:xfrm>
            <a:off x="1371600" y="1143000"/>
            <a:ext cx="990600" cy="914400"/>
          </a:xfrm>
          <a:prstGeom prst="ellipse">
            <a:avLst/>
          </a:prstGeom>
          <a:solidFill>
            <a:schemeClr val="bg1">
              <a:lumMod val="85000"/>
            </a:schemeClr>
          </a:solidFill>
          <a:ln w="12700" algn="ctr">
            <a:solidFill>
              <a:srgbClr val="333333"/>
            </a:solidFill>
            <a:round/>
            <a:headEnd/>
            <a:tailEnd/>
          </a:ln>
          <a:effectLst/>
        </p:spPr>
        <p:txBody>
          <a:bodyPr/>
          <a:lstStyle>
            <a:lvl1pPr eaLnBrk="0" hangingPunct="0">
              <a:defRPr sz="2400">
                <a:solidFill>
                  <a:schemeClr val="bg2"/>
                </a:solidFill>
                <a:latin typeface="Times New Roman" pitchFamily="18" charset="0"/>
              </a:defRPr>
            </a:lvl1pPr>
            <a:lvl2pPr marL="742950" indent="-285750" eaLnBrk="0" hangingPunct="0">
              <a:defRPr sz="2400">
                <a:solidFill>
                  <a:schemeClr val="bg2"/>
                </a:solidFill>
                <a:latin typeface="Times New Roman" pitchFamily="18" charset="0"/>
              </a:defRPr>
            </a:lvl2pPr>
            <a:lvl3pPr marL="1143000" indent="-228600" eaLnBrk="0" hangingPunct="0">
              <a:defRPr sz="2400">
                <a:solidFill>
                  <a:schemeClr val="bg2"/>
                </a:solidFill>
                <a:latin typeface="Times New Roman" pitchFamily="18" charset="0"/>
              </a:defRPr>
            </a:lvl3pPr>
            <a:lvl4pPr marL="1600200" indent="-228600" eaLnBrk="0" hangingPunct="0">
              <a:defRPr sz="2400">
                <a:solidFill>
                  <a:schemeClr val="bg2"/>
                </a:solidFill>
                <a:latin typeface="Times New Roman" pitchFamily="18" charset="0"/>
              </a:defRPr>
            </a:lvl4pPr>
            <a:lvl5pPr marL="2057400" indent="-228600" eaLnBrk="0" hangingPunct="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r>
              <a:rPr lang="en-US" altLang="en-US" sz="1400" dirty="0" smtClean="0">
                <a:solidFill>
                  <a:srgbClr val="000099"/>
                </a:solidFill>
                <a:latin typeface="Comic Sans MS" panose="030F0702030302020204" pitchFamily="66" charset="0"/>
              </a:rPr>
              <a:t>Start</a:t>
            </a:r>
          </a:p>
        </p:txBody>
      </p:sp>
      <p:cxnSp>
        <p:nvCxnSpPr>
          <p:cNvPr id="18452" name="Straight Arrow Connector 11"/>
          <p:cNvCxnSpPr>
            <a:cxnSpLocks noChangeShapeType="1"/>
            <a:stCxn id="14358" idx="6"/>
            <a:endCxn id="14341" idx="1"/>
          </p:cNvCxnSpPr>
          <p:nvPr/>
        </p:nvCxnSpPr>
        <p:spPr bwMode="auto">
          <a:xfrm>
            <a:off x="2362200" y="1600200"/>
            <a:ext cx="457200" cy="0"/>
          </a:xfrm>
          <a:prstGeom prst="straightConnector1">
            <a:avLst/>
          </a:prstGeom>
          <a:noFill/>
          <a:ln w="12700">
            <a:solidFill>
              <a:srgbClr val="3333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360" name="Oval 88"/>
          <p:cNvSpPr>
            <a:spLocks noChangeArrowheads="1"/>
          </p:cNvSpPr>
          <p:nvPr/>
        </p:nvSpPr>
        <p:spPr bwMode="auto">
          <a:xfrm>
            <a:off x="6705600" y="5181600"/>
            <a:ext cx="762000" cy="762000"/>
          </a:xfrm>
          <a:prstGeom prst="ellipse">
            <a:avLst/>
          </a:prstGeom>
          <a:solidFill>
            <a:schemeClr val="bg1">
              <a:lumMod val="85000"/>
            </a:schemeClr>
          </a:solidFill>
          <a:ln w="12700" algn="ctr">
            <a:solidFill>
              <a:srgbClr val="333333"/>
            </a:solidFill>
            <a:round/>
            <a:headEnd/>
            <a:tailEnd/>
          </a:ln>
          <a:effectLst/>
        </p:spPr>
        <p:txBody>
          <a:bodyPr/>
          <a:lstStyle>
            <a:lvl1pPr eaLnBrk="0" hangingPunct="0">
              <a:defRPr sz="2400">
                <a:solidFill>
                  <a:schemeClr val="bg2"/>
                </a:solidFill>
                <a:latin typeface="Times New Roman" pitchFamily="18" charset="0"/>
              </a:defRPr>
            </a:lvl1pPr>
            <a:lvl2pPr marL="742950" indent="-285750" eaLnBrk="0" hangingPunct="0">
              <a:defRPr sz="2400">
                <a:solidFill>
                  <a:schemeClr val="bg2"/>
                </a:solidFill>
                <a:latin typeface="Times New Roman" pitchFamily="18" charset="0"/>
              </a:defRPr>
            </a:lvl2pPr>
            <a:lvl3pPr marL="1143000" indent="-228600" eaLnBrk="0" hangingPunct="0">
              <a:defRPr sz="2400">
                <a:solidFill>
                  <a:schemeClr val="bg2"/>
                </a:solidFill>
                <a:latin typeface="Times New Roman" pitchFamily="18" charset="0"/>
              </a:defRPr>
            </a:lvl3pPr>
            <a:lvl4pPr marL="1600200" indent="-228600" eaLnBrk="0" hangingPunct="0">
              <a:defRPr sz="2400">
                <a:solidFill>
                  <a:schemeClr val="bg2"/>
                </a:solidFill>
                <a:latin typeface="Times New Roman" pitchFamily="18" charset="0"/>
              </a:defRPr>
            </a:lvl4pPr>
            <a:lvl5pPr marL="2057400" indent="-228600" eaLnBrk="0" hangingPunct="0">
              <a:defRPr sz="2400">
                <a:solidFill>
                  <a:schemeClr val="bg2"/>
                </a:solidFill>
                <a:latin typeface="Times New Roman" pitchFamily="18" charset="0"/>
              </a:defRPr>
            </a:lvl5pPr>
            <a:lvl6pPr marL="2514600" indent="-228600" eaLnBrk="0" fontAlgn="base" hangingPunct="0">
              <a:spcBef>
                <a:spcPct val="0"/>
              </a:spcBef>
              <a:spcAft>
                <a:spcPct val="0"/>
              </a:spcAft>
              <a:defRPr sz="2400">
                <a:solidFill>
                  <a:schemeClr val="bg2"/>
                </a:solidFill>
                <a:latin typeface="Times New Roman" pitchFamily="18" charset="0"/>
              </a:defRPr>
            </a:lvl6pPr>
            <a:lvl7pPr marL="2971800" indent="-228600" eaLnBrk="0" fontAlgn="base" hangingPunct="0">
              <a:spcBef>
                <a:spcPct val="0"/>
              </a:spcBef>
              <a:spcAft>
                <a:spcPct val="0"/>
              </a:spcAft>
              <a:defRPr sz="2400">
                <a:solidFill>
                  <a:schemeClr val="bg2"/>
                </a:solidFill>
                <a:latin typeface="Times New Roman" pitchFamily="18" charset="0"/>
              </a:defRPr>
            </a:lvl7pPr>
            <a:lvl8pPr marL="3429000" indent="-228600" eaLnBrk="0" fontAlgn="base" hangingPunct="0">
              <a:spcBef>
                <a:spcPct val="0"/>
              </a:spcBef>
              <a:spcAft>
                <a:spcPct val="0"/>
              </a:spcAft>
              <a:defRPr sz="2400">
                <a:solidFill>
                  <a:schemeClr val="bg2"/>
                </a:solidFill>
                <a:latin typeface="Times New Roman" pitchFamily="18" charset="0"/>
              </a:defRPr>
            </a:lvl8pPr>
            <a:lvl9pPr marL="3886200" indent="-228600" eaLnBrk="0" fontAlgn="base" hangingPunct="0">
              <a:spcBef>
                <a:spcPct val="0"/>
              </a:spcBef>
              <a:spcAft>
                <a:spcPct val="0"/>
              </a:spcAft>
              <a:defRPr sz="2400">
                <a:solidFill>
                  <a:schemeClr val="bg2"/>
                </a:solidFill>
                <a:latin typeface="Times New Roman" pitchFamily="18" charset="0"/>
              </a:defRPr>
            </a:lvl9pPr>
          </a:lstStyle>
          <a:p>
            <a:pPr algn="ctr" eaLnBrk="1" hangingPunct="1">
              <a:defRPr/>
            </a:pPr>
            <a:r>
              <a:rPr lang="en-US" altLang="en-US" sz="1400" dirty="0" smtClean="0">
                <a:solidFill>
                  <a:srgbClr val="000099"/>
                </a:solidFill>
                <a:latin typeface="Comic Sans MS" panose="030F0702030302020204" pitchFamily="66" charset="0"/>
              </a:rPr>
              <a:t>End</a:t>
            </a:r>
          </a:p>
        </p:txBody>
      </p:sp>
      <p:cxnSp>
        <p:nvCxnSpPr>
          <p:cNvPr id="18454" name="Straight Arrow Connector 17"/>
          <p:cNvCxnSpPr>
            <a:cxnSpLocks noChangeShapeType="1"/>
            <a:stCxn id="14355" idx="3"/>
            <a:endCxn id="14360" idx="2"/>
          </p:cNvCxnSpPr>
          <p:nvPr/>
        </p:nvCxnSpPr>
        <p:spPr bwMode="auto">
          <a:xfrm>
            <a:off x="6172200" y="5562600"/>
            <a:ext cx="533400" cy="0"/>
          </a:xfrm>
          <a:prstGeom prst="straightConnector1">
            <a:avLst/>
          </a:prstGeom>
          <a:noFill/>
          <a:ln w="12700">
            <a:solidFill>
              <a:srgbClr val="3333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455" name="Elbow Connector 3"/>
          <p:cNvCxnSpPr>
            <a:cxnSpLocks noChangeShapeType="1"/>
            <a:stCxn id="14343" idx="3"/>
            <a:endCxn id="14344" idx="0"/>
          </p:cNvCxnSpPr>
          <p:nvPr/>
        </p:nvCxnSpPr>
        <p:spPr bwMode="auto">
          <a:xfrm flipH="1">
            <a:off x="3505200" y="2590800"/>
            <a:ext cx="2667000" cy="685800"/>
          </a:xfrm>
          <a:prstGeom prst="bentConnector4">
            <a:avLst>
              <a:gd name="adj1" fmla="val -8569"/>
              <a:gd name="adj2" fmla="val 72222"/>
            </a:avLst>
          </a:prstGeom>
          <a:noFill/>
          <a:ln w="12700">
            <a:solidFill>
              <a:srgbClr val="3333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456" name="Elbow Connector 29"/>
          <p:cNvCxnSpPr>
            <a:cxnSpLocks noChangeShapeType="1"/>
          </p:cNvCxnSpPr>
          <p:nvPr/>
        </p:nvCxnSpPr>
        <p:spPr bwMode="auto">
          <a:xfrm flipH="1">
            <a:off x="3505200" y="3581400"/>
            <a:ext cx="2667000" cy="685800"/>
          </a:xfrm>
          <a:prstGeom prst="bentConnector4">
            <a:avLst>
              <a:gd name="adj1" fmla="val -8569"/>
              <a:gd name="adj2" fmla="val 72222"/>
            </a:avLst>
          </a:prstGeom>
          <a:noFill/>
          <a:ln w="12700">
            <a:solidFill>
              <a:srgbClr val="3333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457" name="Elbow Connector 30"/>
          <p:cNvCxnSpPr>
            <a:cxnSpLocks noChangeShapeType="1"/>
          </p:cNvCxnSpPr>
          <p:nvPr/>
        </p:nvCxnSpPr>
        <p:spPr bwMode="auto">
          <a:xfrm flipH="1">
            <a:off x="3505200" y="4572000"/>
            <a:ext cx="2667000" cy="685800"/>
          </a:xfrm>
          <a:prstGeom prst="bentConnector4">
            <a:avLst>
              <a:gd name="adj1" fmla="val -8569"/>
              <a:gd name="adj2" fmla="val 72222"/>
            </a:avLst>
          </a:prstGeom>
          <a:noFill/>
          <a:ln w="12700">
            <a:solidFill>
              <a:srgbClr val="3333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4"/>
          <p:cNvSpPr>
            <a:spLocks noChangeShapeType="1"/>
          </p:cNvSpPr>
          <p:nvPr/>
        </p:nvSpPr>
        <p:spPr bwMode="auto">
          <a:xfrm flipH="1">
            <a:off x="381000" y="4572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latin typeface="Times New Roman" charset="0"/>
            </a:endParaRPr>
          </a:p>
        </p:txBody>
      </p:sp>
      <p:sp>
        <p:nvSpPr>
          <p:cNvPr id="11" name="Rectangle 29"/>
          <p:cNvSpPr txBox="1">
            <a:spLocks noChangeArrowheads="1"/>
          </p:cNvSpPr>
          <p:nvPr/>
        </p:nvSpPr>
        <p:spPr bwMode="auto">
          <a:xfrm>
            <a:off x="304800" y="4572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smtClean="0">
                <a:solidFill>
                  <a:schemeClr val="accent6">
                    <a:lumMod val="75000"/>
                  </a:schemeClr>
                </a:solidFill>
                <a:latin typeface="Comic Sans MS" pitchFamily="66" charset="0"/>
              </a:rPr>
              <a:t>What we should know</a:t>
            </a:r>
          </a:p>
        </p:txBody>
      </p:sp>
      <p:pic>
        <p:nvPicPr>
          <p:cNvPr id="23556" name="Picture 28" descr="C:\Users\John\Desktop\biy-site-staging-090909\images\build-it-yoursel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17475"/>
            <a:ext cx="2413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4"/>
          <p:cNvSpPr txBox="1">
            <a:spLocks noChangeArrowheads="1"/>
          </p:cNvSpPr>
          <p:nvPr/>
        </p:nvSpPr>
        <p:spPr bwMode="auto">
          <a:xfrm>
            <a:off x="357188" y="877888"/>
            <a:ext cx="8024812" cy="503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buClr>
                <a:srgbClr val="C00000"/>
              </a:buClr>
              <a:buFont typeface="Times New Roman" pitchFamily="18" charset="0"/>
              <a:buAutoNum type="arabicPeriod"/>
            </a:pPr>
            <a:r>
              <a:rPr lang="en-US" altLang="en-US" sz="1800">
                <a:solidFill>
                  <a:srgbClr val="868686"/>
                </a:solidFill>
                <a:latin typeface="Comic Sans MS" pitchFamily="66" charset="0"/>
              </a:rPr>
              <a:t>How to think outside the box.</a:t>
            </a:r>
          </a:p>
          <a:p>
            <a:pPr eaLnBrk="1" hangingPunct="1">
              <a:buClr>
                <a:srgbClr val="C00000"/>
              </a:buClr>
              <a:buFont typeface="Times New Roman" pitchFamily="18" charset="0"/>
              <a:buAutoNum type="arabicPeriod"/>
            </a:pPr>
            <a:r>
              <a:rPr lang="en-US" altLang="en-US" sz="1800">
                <a:solidFill>
                  <a:srgbClr val="868686"/>
                </a:solidFill>
                <a:latin typeface="Comic Sans MS" pitchFamily="66" charset="0"/>
              </a:rPr>
              <a:t>How to make people react.</a:t>
            </a:r>
          </a:p>
          <a:p>
            <a:pPr eaLnBrk="1" hangingPunct="1">
              <a:buClr>
                <a:srgbClr val="C00000"/>
              </a:buClr>
              <a:buFont typeface="Times New Roman" pitchFamily="18" charset="0"/>
              <a:buAutoNum type="arabicPeriod"/>
            </a:pPr>
            <a:r>
              <a:rPr lang="en-US" altLang="en-US" sz="1800">
                <a:solidFill>
                  <a:srgbClr val="868686"/>
                </a:solidFill>
                <a:latin typeface="Comic Sans MS" pitchFamily="66" charset="0"/>
              </a:rPr>
              <a:t>Basic graphic design principles.</a:t>
            </a:r>
          </a:p>
          <a:p>
            <a:pPr eaLnBrk="1" hangingPunct="1">
              <a:buClr>
                <a:srgbClr val="C00000"/>
              </a:buClr>
              <a:buFont typeface="Times New Roman" pitchFamily="18" charset="0"/>
              <a:buAutoNum type="arabicPeriod"/>
            </a:pPr>
            <a:r>
              <a:rPr lang="en-US" altLang="en-US" sz="1800">
                <a:solidFill>
                  <a:srgbClr val="868686"/>
                </a:solidFill>
                <a:latin typeface="Comic Sans MS" pitchFamily="66" charset="0"/>
              </a:rPr>
              <a:t>How to make and animated GIF with transparent background.</a:t>
            </a:r>
          </a:p>
          <a:p>
            <a:pPr eaLnBrk="1" hangingPunct="1">
              <a:buClr>
                <a:srgbClr val="C00000"/>
              </a:buClr>
              <a:buFont typeface="Times New Roman" pitchFamily="18" charset="0"/>
              <a:buAutoNum type="arabicPeriod"/>
            </a:pPr>
            <a:r>
              <a:rPr lang="en-US" altLang="en-US" sz="1800">
                <a:solidFill>
                  <a:srgbClr val="868686"/>
                </a:solidFill>
                <a:latin typeface="Comic Sans MS" pitchFamily="66" charset="0"/>
              </a:rPr>
              <a:t>How to communicate clearly, concisely and convincingly.</a:t>
            </a:r>
          </a:p>
          <a:p>
            <a:pPr eaLnBrk="1" hangingPunct="1"/>
            <a:endParaRPr lang="en-US" altLang="en-US" sz="1800">
              <a:solidFill>
                <a:schemeClr val="bg2"/>
              </a:solidFill>
              <a:latin typeface="Comic Sans MS" pitchFamily="66" charset="0"/>
            </a:endParaRPr>
          </a:p>
          <a:p>
            <a:pPr eaLnBrk="1" hangingPunct="1">
              <a:buFontTx/>
              <a:buNone/>
            </a:pPr>
            <a:r>
              <a:rPr lang="en-US" altLang="en-US" sz="1800">
                <a:solidFill>
                  <a:srgbClr val="22228B"/>
                </a:solidFill>
                <a:latin typeface="Comic Sans MS" pitchFamily="66" charset="0"/>
              </a:rPr>
              <a:t>Advanced Projects:</a:t>
            </a:r>
          </a:p>
          <a:p>
            <a:pPr eaLnBrk="1" hangingPunct="1">
              <a:buClr>
                <a:srgbClr val="C00000"/>
              </a:buClr>
              <a:buFont typeface="Times New Roman" pitchFamily="18" charset="0"/>
              <a:buAutoNum type="arabicPeriod"/>
            </a:pPr>
            <a:r>
              <a:rPr lang="en-US" altLang="en-US" sz="1800">
                <a:solidFill>
                  <a:srgbClr val="868686"/>
                </a:solidFill>
                <a:latin typeface="Comic Sans MS" pitchFamily="66" charset="0"/>
              </a:rPr>
              <a:t>Design animated graffiti words.</a:t>
            </a:r>
          </a:p>
          <a:p>
            <a:pPr eaLnBrk="1" hangingPunct="1">
              <a:buClr>
                <a:srgbClr val="C00000"/>
              </a:buClr>
              <a:buFont typeface="Times New Roman" pitchFamily="18" charset="0"/>
              <a:buAutoNum type="arabicPeriod"/>
            </a:pPr>
            <a:r>
              <a:rPr lang="en-US" altLang="en-US" sz="1800">
                <a:solidFill>
                  <a:srgbClr val="868686"/>
                </a:solidFill>
                <a:latin typeface="Comic Sans MS" pitchFamily="66" charset="0"/>
              </a:rPr>
              <a:t>Make selfie photos of facial expressions.</a:t>
            </a:r>
          </a:p>
          <a:p>
            <a:pPr eaLnBrk="1" hangingPunct="1">
              <a:buClr>
                <a:srgbClr val="C00000"/>
              </a:buClr>
              <a:buFont typeface="Times New Roman" pitchFamily="18" charset="0"/>
              <a:buAutoNum type="arabicPeriod"/>
            </a:pPr>
            <a:r>
              <a:rPr lang="en-US" altLang="en-US" sz="1800">
                <a:solidFill>
                  <a:srgbClr val="868686"/>
                </a:solidFill>
                <a:latin typeface="Comic Sans MS" pitchFamily="66" charset="0"/>
              </a:rPr>
              <a:t>Research the history of cave drawings</a:t>
            </a:r>
          </a:p>
          <a:p>
            <a:pPr eaLnBrk="1" hangingPunct="1">
              <a:buClr>
                <a:srgbClr val="C00000"/>
              </a:buClr>
              <a:buFont typeface="Times New Roman" pitchFamily="18" charset="0"/>
              <a:buAutoNum type="arabicPeriod"/>
            </a:pPr>
            <a:r>
              <a:rPr lang="en-US" altLang="en-US" sz="1800">
                <a:solidFill>
                  <a:srgbClr val="868686"/>
                </a:solidFill>
                <a:latin typeface="Comic Sans MS" pitchFamily="66" charset="0"/>
              </a:rPr>
              <a:t>Write a Scratch animated, interactive, movie about your emojis.</a:t>
            </a:r>
          </a:p>
          <a:p>
            <a:pPr eaLnBrk="1" hangingPunct="1">
              <a:buClr>
                <a:srgbClr val="C00000"/>
              </a:buClr>
              <a:buFont typeface="Times New Roman" pitchFamily="18" charset="0"/>
              <a:buAutoNum type="arabicPeriod"/>
            </a:pPr>
            <a:r>
              <a:rPr lang="en-US" altLang="zh-CN" sz="1800">
                <a:solidFill>
                  <a:srgbClr val="868686"/>
                </a:solidFill>
                <a:latin typeface="Comic Sans MS" pitchFamily="66" charset="0"/>
                <a:ea typeface="宋体" pitchFamily="2" charset="-122"/>
              </a:rPr>
              <a:t>Submit</a:t>
            </a:r>
            <a:r>
              <a:rPr lang="zh-CN" altLang="en-US" sz="1800">
                <a:solidFill>
                  <a:srgbClr val="868686"/>
                </a:solidFill>
                <a:latin typeface="Comic Sans MS" pitchFamily="66" charset="0"/>
                <a:ea typeface="宋体" pitchFamily="2" charset="-122"/>
              </a:rPr>
              <a:t> </a:t>
            </a:r>
            <a:r>
              <a:rPr lang="en-US" altLang="zh-CN" sz="1800">
                <a:solidFill>
                  <a:srgbClr val="868686"/>
                </a:solidFill>
                <a:latin typeface="Comic Sans MS" pitchFamily="66" charset="0"/>
                <a:ea typeface="宋体" pitchFamily="2" charset="-122"/>
              </a:rPr>
              <a:t>your</a:t>
            </a:r>
            <a:r>
              <a:rPr lang="zh-CN" altLang="en-US" sz="1800">
                <a:solidFill>
                  <a:srgbClr val="868686"/>
                </a:solidFill>
                <a:latin typeface="Comic Sans MS" pitchFamily="66" charset="0"/>
                <a:ea typeface="宋体" pitchFamily="2" charset="-122"/>
              </a:rPr>
              <a:t> </a:t>
            </a:r>
            <a:r>
              <a:rPr lang="en-US" altLang="zh-CN" sz="1800">
                <a:solidFill>
                  <a:srgbClr val="868686"/>
                </a:solidFill>
                <a:latin typeface="Comic Sans MS" pitchFamily="66" charset="0"/>
                <a:ea typeface="宋体" pitchFamily="2" charset="-122"/>
              </a:rPr>
              <a:t>proposal</a:t>
            </a:r>
            <a:r>
              <a:rPr lang="zh-CN" altLang="en-US" sz="1800">
                <a:solidFill>
                  <a:srgbClr val="868686"/>
                </a:solidFill>
                <a:latin typeface="Comic Sans MS" pitchFamily="66" charset="0"/>
                <a:ea typeface="宋体" pitchFamily="2" charset="-122"/>
              </a:rPr>
              <a:t> </a:t>
            </a:r>
            <a:r>
              <a:rPr lang="en-US" altLang="zh-CN" sz="1800">
                <a:solidFill>
                  <a:srgbClr val="868686"/>
                </a:solidFill>
                <a:latin typeface="Comic Sans MS" pitchFamily="66" charset="0"/>
                <a:ea typeface="宋体" pitchFamily="2" charset="-122"/>
              </a:rPr>
              <a:t>to</a:t>
            </a:r>
            <a:r>
              <a:rPr lang="zh-CN" altLang="en-US" sz="1800">
                <a:solidFill>
                  <a:srgbClr val="868686"/>
                </a:solidFill>
                <a:latin typeface="Comic Sans MS" pitchFamily="66" charset="0"/>
                <a:ea typeface="宋体" pitchFamily="2" charset="-122"/>
              </a:rPr>
              <a:t> </a:t>
            </a:r>
            <a:r>
              <a:rPr lang="en-US" altLang="zh-CN" sz="1800">
                <a:solidFill>
                  <a:srgbClr val="868686"/>
                </a:solidFill>
                <a:latin typeface="Comic Sans MS" pitchFamily="66" charset="0"/>
                <a:ea typeface="宋体" pitchFamily="2" charset="-122"/>
              </a:rPr>
              <a:t>Unicode</a:t>
            </a:r>
            <a:r>
              <a:rPr lang="zh-CN" altLang="en-US" sz="1800">
                <a:solidFill>
                  <a:srgbClr val="868686"/>
                </a:solidFill>
                <a:latin typeface="Comic Sans MS" pitchFamily="66" charset="0"/>
                <a:ea typeface="宋体" pitchFamily="2" charset="-122"/>
              </a:rPr>
              <a:t> </a:t>
            </a:r>
            <a:r>
              <a:rPr lang="en-US" altLang="zh-CN" sz="1800">
                <a:solidFill>
                  <a:srgbClr val="868686"/>
                </a:solidFill>
                <a:latin typeface="Comic Sans MS" pitchFamily="66" charset="0"/>
                <a:ea typeface="宋体" pitchFamily="2" charset="-122"/>
              </a:rPr>
              <a:t>Emoji</a:t>
            </a:r>
            <a:r>
              <a:rPr lang="zh-CN" altLang="en-US" sz="1800">
                <a:solidFill>
                  <a:srgbClr val="868686"/>
                </a:solidFill>
                <a:latin typeface="Comic Sans MS" pitchFamily="66" charset="0"/>
                <a:ea typeface="宋体" pitchFamily="2" charset="-122"/>
              </a:rPr>
              <a:t>（</a:t>
            </a:r>
            <a:r>
              <a:rPr lang="en-US" altLang="en-US" sz="1800">
                <a:solidFill>
                  <a:srgbClr val="868686"/>
                </a:solidFill>
                <a:latin typeface="Comic Sans MS" pitchFamily="66" charset="0"/>
                <a:hlinkClick r:id="rId4"/>
              </a:rPr>
              <a:t>https://unicode.org/emoji/proposals.html</a:t>
            </a:r>
            <a:r>
              <a:rPr lang="zh-CN" altLang="en-US" sz="1800">
                <a:solidFill>
                  <a:srgbClr val="868686"/>
                </a:solidFill>
                <a:latin typeface="Comic Sans MS" pitchFamily="66" charset="0"/>
                <a:ea typeface="宋体" pitchFamily="2" charset="-122"/>
              </a:rPr>
              <a:t>）</a:t>
            </a:r>
            <a:endParaRPr lang="en-US" altLang="en-US" sz="1800">
              <a:solidFill>
                <a:srgbClr val="868686"/>
              </a:solidFill>
              <a:latin typeface="Comic Sans MS" pitchFamily="66" charset="0"/>
            </a:endParaRPr>
          </a:p>
          <a:p>
            <a:pPr eaLnBrk="1" hangingPunct="1">
              <a:buClr>
                <a:srgbClr val="C00000"/>
              </a:buClr>
              <a:buFont typeface="Times New Roman" pitchFamily="18" charset="0"/>
              <a:buAutoNum type="arabicPeriod"/>
            </a:pPr>
            <a:r>
              <a:rPr lang="en-US" altLang="en-US" sz="1800">
                <a:latin typeface="Comic Sans MS" pitchFamily="66" charset="0"/>
              </a:rPr>
              <a:t>researchers from the Johns Hopkins Bloomberg School of Public Health and the Bill &amp; Melinda Gates Foundation proposed an emoji mosquito as a way to better describe mosquito-borne illnesses like malaria and Zika.</a:t>
            </a:r>
            <a:endParaRPr lang="en-US" altLang="en-US" sz="1800">
              <a:solidFill>
                <a:srgbClr val="868686"/>
              </a:solidFill>
              <a:latin typeface="Comic Sans MS" pitchFamily="66" charset="0"/>
            </a:endParaRPr>
          </a:p>
          <a:p>
            <a:pPr eaLnBrk="1" hangingPunct="1">
              <a:buClr>
                <a:srgbClr val="C00000"/>
              </a:buClr>
              <a:buFont typeface="Times New Roman" pitchFamily="18" charset="0"/>
              <a:buAutoNum type="arabicPeriod"/>
            </a:pPr>
            <a:endParaRPr lang="en-US" altLang="en-US" sz="1800">
              <a:solidFill>
                <a:srgbClr val="868686"/>
              </a:solidFill>
              <a:latin typeface="Comic Sans MS" pitchFamily="66" charset="0"/>
            </a:endParaRPr>
          </a:p>
          <a:p>
            <a:pPr eaLnBrk="1" hangingPunct="1">
              <a:buClr>
                <a:srgbClr val="C00000"/>
              </a:buClr>
              <a:buFont typeface="Times New Roman" pitchFamily="18" charset="0"/>
              <a:buAutoNum type="arabicPeriod"/>
            </a:pPr>
            <a:endParaRPr lang="en-US" altLang="en-US" sz="1800">
              <a:solidFill>
                <a:srgbClr val="868686"/>
              </a:solidFill>
              <a:latin typeface="Comic Sans MS" pitchFamily="66"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4"/>
          <p:cNvSpPr>
            <a:spLocks noChangeShapeType="1"/>
          </p:cNvSpPr>
          <p:nvPr/>
        </p:nvSpPr>
        <p:spPr bwMode="auto">
          <a:xfrm flipH="1">
            <a:off x="381000" y="4572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latin typeface="Times New Roman" charset="0"/>
            </a:endParaRPr>
          </a:p>
        </p:txBody>
      </p:sp>
      <p:sp>
        <p:nvSpPr>
          <p:cNvPr id="11" name="Rectangle 29"/>
          <p:cNvSpPr txBox="1">
            <a:spLocks noChangeArrowheads="1"/>
          </p:cNvSpPr>
          <p:nvPr/>
        </p:nvSpPr>
        <p:spPr bwMode="auto">
          <a:xfrm>
            <a:off x="304800" y="4572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smtClean="0">
                <a:solidFill>
                  <a:schemeClr val="accent6">
                    <a:lumMod val="75000"/>
                  </a:schemeClr>
                </a:solidFill>
                <a:latin typeface="Comic Sans MS" pitchFamily="66" charset="0"/>
              </a:rPr>
              <a:t>How ambitious are you?</a:t>
            </a:r>
          </a:p>
        </p:txBody>
      </p:sp>
      <p:pic>
        <p:nvPicPr>
          <p:cNvPr id="24580" name="Picture 28" descr="C:\Users\John\Desktop\biy-site-staging-090909\images\build-it-yoursel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17475"/>
            <a:ext cx="2413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Subtitle 2"/>
          <p:cNvSpPr txBox="1">
            <a:spLocks/>
          </p:cNvSpPr>
          <p:nvPr/>
        </p:nvSpPr>
        <p:spPr bwMode="auto">
          <a:xfrm>
            <a:off x="304800" y="1066800"/>
            <a:ext cx="5791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Tx/>
              <a:buAutoNum type="arabicParenR"/>
            </a:pPr>
            <a:r>
              <a:rPr lang="en-US" altLang="en-US" sz="1800">
                <a:latin typeface="Comic Sans MS" pitchFamily="66" charset="0"/>
              </a:rPr>
              <a:t>Research the history of communicating graphically.</a:t>
            </a:r>
          </a:p>
          <a:p>
            <a:pPr>
              <a:buFontTx/>
              <a:buAutoNum type="arabicParenR"/>
            </a:pPr>
            <a:r>
              <a:rPr lang="en-US" altLang="en-US" sz="1800">
                <a:latin typeface="Comic Sans MS" pitchFamily="66" charset="0"/>
              </a:rPr>
              <a:t>Make a list of emotions you would like to have in your personal emoji library and then design cartoons that expresses those emotions.</a:t>
            </a:r>
          </a:p>
          <a:p>
            <a:pPr>
              <a:buFontTx/>
              <a:buAutoNum type="arabicParenR"/>
            </a:pPr>
            <a:r>
              <a:rPr lang="en-US" altLang="en-US" sz="1800">
                <a:latin typeface="Comic Sans MS" pitchFamily="66" charset="0"/>
              </a:rPr>
              <a:t>Animate your emojis.</a:t>
            </a:r>
          </a:p>
          <a:p>
            <a:pPr>
              <a:buFontTx/>
              <a:buAutoNum type="arabicParenR"/>
            </a:pPr>
            <a:r>
              <a:rPr lang="en-US" altLang="en-US" sz="1800">
                <a:latin typeface="Comic Sans MS" pitchFamily="66" charset="0"/>
              </a:rPr>
              <a:t>Use PowerPoint special effects to make your emojis 3D.</a:t>
            </a:r>
          </a:p>
          <a:p>
            <a:pPr>
              <a:buFontTx/>
              <a:buAutoNum type="arabicParenR"/>
            </a:pPr>
            <a:r>
              <a:rPr lang="en-US" altLang="en-US" sz="1800">
                <a:latin typeface="Comic Sans MS" pitchFamily="66" charset="0"/>
              </a:rPr>
              <a:t>Design abstract emojis.</a:t>
            </a:r>
          </a:p>
          <a:p>
            <a:pPr>
              <a:buFontTx/>
              <a:buAutoNum type="arabicParenR"/>
            </a:pPr>
            <a:r>
              <a:rPr lang="en-US" altLang="en-US" sz="1800">
                <a:latin typeface="Comic Sans MS" pitchFamily="66" charset="0"/>
              </a:rPr>
              <a:t>Save your emojis as PNGs.</a:t>
            </a:r>
          </a:p>
          <a:p>
            <a:pPr>
              <a:buFontTx/>
              <a:buAutoNum type="arabicParenR"/>
            </a:pPr>
            <a:r>
              <a:rPr lang="en-US" altLang="en-US" sz="1800">
                <a:latin typeface="Comic Sans MS" pitchFamily="66" charset="0"/>
              </a:rPr>
              <a:t>Save your emojis as animated GIFs.</a:t>
            </a:r>
          </a:p>
          <a:p>
            <a:pPr>
              <a:buFontTx/>
              <a:buAutoNum type="arabicParenR"/>
            </a:pPr>
            <a:r>
              <a:rPr lang="en-US" altLang="en-US" sz="1800">
                <a:latin typeface="Comic Sans MS" pitchFamily="66" charset="0"/>
              </a:rPr>
              <a:t>Upload your emojis to WeChat.</a:t>
            </a:r>
          </a:p>
          <a:p>
            <a:pPr>
              <a:buFontTx/>
              <a:buAutoNum type="arabicParenR"/>
            </a:pPr>
            <a:r>
              <a:rPr lang="en-US" altLang="en-US" sz="1800">
                <a:latin typeface="Comic Sans MS" pitchFamily="66" charset="0"/>
              </a:rPr>
              <a:t>Write and produce an Emoji movie.</a:t>
            </a:r>
          </a:p>
        </p:txBody>
      </p:sp>
      <p:sp>
        <p:nvSpPr>
          <p:cNvPr id="24582" name="Subtitle 2"/>
          <p:cNvSpPr txBox="1">
            <a:spLocks/>
          </p:cNvSpPr>
          <p:nvPr/>
        </p:nvSpPr>
        <p:spPr bwMode="auto">
          <a:xfrm>
            <a:off x="6400800" y="2976563"/>
            <a:ext cx="236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US" altLang="en-US" sz="1800">
                <a:latin typeface="Comic Sans MS" pitchFamily="66" charset="0"/>
              </a:rPr>
              <a:t>“To the planet Pluto and beyond.”</a:t>
            </a:r>
          </a:p>
        </p:txBody>
      </p:sp>
      <p:pic>
        <p:nvPicPr>
          <p:cNvPr id="24583" name="Picture 5" descr="F:\Users\John\Dropbox\administration\stationary\biy-anim-gifs\anim-rocket-rickety.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00850" y="1066800"/>
            <a:ext cx="15621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4"/>
          <p:cNvSpPr>
            <a:spLocks noChangeShapeType="1"/>
          </p:cNvSpPr>
          <p:nvPr/>
        </p:nvSpPr>
        <p:spPr bwMode="auto">
          <a:xfrm flipH="1">
            <a:off x="381000" y="4572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B2B2B2"/>
              </a:solidFill>
            </a:endParaRPr>
          </a:p>
        </p:txBody>
      </p:sp>
      <p:sp>
        <p:nvSpPr>
          <p:cNvPr id="11" name="Rectangle 29"/>
          <p:cNvSpPr txBox="1">
            <a:spLocks noChangeArrowheads="1"/>
          </p:cNvSpPr>
          <p:nvPr/>
        </p:nvSpPr>
        <p:spPr bwMode="auto">
          <a:xfrm>
            <a:off x="304800" y="457200"/>
            <a:ext cx="6362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a:defRPr/>
            </a:pPr>
            <a:r>
              <a:rPr lang="en-US" altLang="en-US" sz="1800" kern="0" dirty="0" smtClean="0">
                <a:solidFill>
                  <a:srgbClr val="2D2DB9">
                    <a:lumMod val="75000"/>
                  </a:srgbClr>
                </a:solidFill>
                <a:latin typeface="Comic Sans MS" pitchFamily="66" charset="0"/>
              </a:rPr>
              <a:t>Art Dreams from Abstract </a:t>
            </a:r>
            <a:r>
              <a:rPr lang="en-US" altLang="en-US" sz="1800" kern="0" dirty="0">
                <a:solidFill>
                  <a:srgbClr val="2D2DB9">
                    <a:lumMod val="75000"/>
                  </a:srgbClr>
                </a:solidFill>
                <a:latin typeface="Comic Sans MS" pitchFamily="66" charset="0"/>
              </a:rPr>
              <a:t>S</a:t>
            </a:r>
            <a:r>
              <a:rPr lang="en-US" altLang="en-US" sz="1800" kern="0" dirty="0" smtClean="0">
                <a:solidFill>
                  <a:srgbClr val="2D2DB9">
                    <a:lumMod val="75000"/>
                  </a:srgbClr>
                </a:solidFill>
                <a:latin typeface="Comic Sans MS" pitchFamily="66" charset="0"/>
              </a:rPr>
              <a:t>hapes</a:t>
            </a:r>
          </a:p>
        </p:txBody>
      </p:sp>
      <p:pic>
        <p:nvPicPr>
          <p:cNvPr id="25604" name="Picture 28" descr="C:\Users\John\Desktop\biy-site-staging-090909\images\build-it-yoursel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17475"/>
            <a:ext cx="2413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36"/>
          <p:cNvSpPr txBox="1">
            <a:spLocks noChangeArrowheads="1"/>
          </p:cNvSpPr>
          <p:nvPr/>
        </p:nvSpPr>
        <p:spPr bwMode="auto">
          <a:xfrm>
            <a:off x="3825875" y="5565775"/>
            <a:ext cx="6302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600">
                <a:solidFill>
                  <a:srgbClr val="474747"/>
                </a:solidFill>
                <a:latin typeface="Comic Sans MS" pitchFamily="66" charset="0"/>
              </a:rPr>
              <a:t>Miro</a:t>
            </a:r>
          </a:p>
        </p:txBody>
      </p:sp>
      <p:pic>
        <p:nvPicPr>
          <p:cNvPr id="2560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317625"/>
            <a:ext cx="5110163" cy="4189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4"/>
          <p:cNvSpPr>
            <a:spLocks noChangeShapeType="1"/>
          </p:cNvSpPr>
          <p:nvPr/>
        </p:nvSpPr>
        <p:spPr bwMode="auto">
          <a:xfrm flipH="1">
            <a:off x="381000" y="4572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B2B2B2"/>
              </a:solidFill>
            </a:endParaRPr>
          </a:p>
        </p:txBody>
      </p:sp>
      <p:sp>
        <p:nvSpPr>
          <p:cNvPr id="11" name="Rectangle 29"/>
          <p:cNvSpPr txBox="1">
            <a:spLocks noChangeArrowheads="1"/>
          </p:cNvSpPr>
          <p:nvPr/>
        </p:nvSpPr>
        <p:spPr bwMode="auto">
          <a:xfrm>
            <a:off x="304800" y="457200"/>
            <a:ext cx="6362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a:defRPr/>
            </a:pPr>
            <a:r>
              <a:rPr lang="en-US" altLang="en-US" sz="1800" kern="0" dirty="0" smtClean="0">
                <a:solidFill>
                  <a:srgbClr val="2D2DB9">
                    <a:lumMod val="75000"/>
                  </a:srgbClr>
                </a:solidFill>
                <a:latin typeface="Comic Sans MS" pitchFamily="66" charset="0"/>
              </a:rPr>
              <a:t>Art Dreams from Abstract </a:t>
            </a:r>
            <a:r>
              <a:rPr lang="en-US" altLang="en-US" sz="1800" kern="0" dirty="0">
                <a:solidFill>
                  <a:srgbClr val="2D2DB9">
                    <a:lumMod val="75000"/>
                  </a:srgbClr>
                </a:solidFill>
                <a:latin typeface="Comic Sans MS" pitchFamily="66" charset="0"/>
              </a:rPr>
              <a:t>S</a:t>
            </a:r>
            <a:r>
              <a:rPr lang="en-US" altLang="en-US" sz="1800" kern="0" dirty="0" smtClean="0">
                <a:solidFill>
                  <a:srgbClr val="2D2DB9">
                    <a:lumMod val="75000"/>
                  </a:srgbClr>
                </a:solidFill>
                <a:latin typeface="Comic Sans MS" pitchFamily="66" charset="0"/>
              </a:rPr>
              <a:t>hapes</a:t>
            </a:r>
          </a:p>
        </p:txBody>
      </p:sp>
      <p:pic>
        <p:nvPicPr>
          <p:cNvPr id="26628" name="Picture 28" descr="C:\Users\John\Desktop\biy-site-staging-090909\images\build-it-yoursel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17475"/>
            <a:ext cx="2413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36"/>
          <p:cNvSpPr txBox="1">
            <a:spLocks noChangeArrowheads="1"/>
          </p:cNvSpPr>
          <p:nvPr/>
        </p:nvSpPr>
        <p:spPr bwMode="auto">
          <a:xfrm>
            <a:off x="4294188" y="6040438"/>
            <a:ext cx="6302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600">
                <a:solidFill>
                  <a:srgbClr val="474747"/>
                </a:solidFill>
                <a:latin typeface="Comic Sans MS" pitchFamily="66" charset="0"/>
              </a:rPr>
              <a:t>Miro</a:t>
            </a:r>
          </a:p>
        </p:txBody>
      </p:sp>
      <p:pic>
        <p:nvPicPr>
          <p:cNvPr id="266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033463"/>
            <a:ext cx="4572000" cy="486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4"/>
          <p:cNvSpPr>
            <a:spLocks noChangeShapeType="1"/>
          </p:cNvSpPr>
          <p:nvPr/>
        </p:nvSpPr>
        <p:spPr bwMode="auto">
          <a:xfrm flipH="1">
            <a:off x="381000" y="4572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B2B2B2"/>
              </a:solidFill>
            </a:endParaRPr>
          </a:p>
        </p:txBody>
      </p:sp>
      <p:sp>
        <p:nvSpPr>
          <p:cNvPr id="11" name="Rectangle 29"/>
          <p:cNvSpPr txBox="1">
            <a:spLocks noChangeArrowheads="1"/>
          </p:cNvSpPr>
          <p:nvPr/>
        </p:nvSpPr>
        <p:spPr bwMode="auto">
          <a:xfrm>
            <a:off x="304800" y="457200"/>
            <a:ext cx="6362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a:defRPr/>
            </a:pPr>
            <a:r>
              <a:rPr lang="en-US" altLang="en-US" sz="1800" kern="0" dirty="0" smtClean="0">
                <a:solidFill>
                  <a:srgbClr val="2D2DB9">
                    <a:lumMod val="75000"/>
                  </a:srgbClr>
                </a:solidFill>
                <a:latin typeface="Comic Sans MS" pitchFamily="66" charset="0"/>
              </a:rPr>
              <a:t>Art Dreams from Abstract </a:t>
            </a:r>
            <a:r>
              <a:rPr lang="en-US" altLang="en-US" sz="1800" kern="0" dirty="0">
                <a:solidFill>
                  <a:srgbClr val="2D2DB9">
                    <a:lumMod val="75000"/>
                  </a:srgbClr>
                </a:solidFill>
                <a:latin typeface="Comic Sans MS" pitchFamily="66" charset="0"/>
              </a:rPr>
              <a:t>S</a:t>
            </a:r>
            <a:r>
              <a:rPr lang="en-US" altLang="en-US" sz="1800" kern="0" dirty="0" smtClean="0">
                <a:solidFill>
                  <a:srgbClr val="2D2DB9">
                    <a:lumMod val="75000"/>
                  </a:srgbClr>
                </a:solidFill>
                <a:latin typeface="Comic Sans MS" pitchFamily="66" charset="0"/>
              </a:rPr>
              <a:t>hapes</a:t>
            </a:r>
          </a:p>
        </p:txBody>
      </p:sp>
      <p:pic>
        <p:nvPicPr>
          <p:cNvPr id="27652" name="Picture 28" descr="C:\Users\John\Desktop\biy-site-staging-090909\images\build-it-yoursel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17475"/>
            <a:ext cx="2413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36"/>
          <p:cNvSpPr txBox="1">
            <a:spLocks noChangeArrowheads="1"/>
          </p:cNvSpPr>
          <p:nvPr/>
        </p:nvSpPr>
        <p:spPr bwMode="auto">
          <a:xfrm>
            <a:off x="4597400" y="5448300"/>
            <a:ext cx="8016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600">
                <a:solidFill>
                  <a:srgbClr val="474747"/>
                </a:solidFill>
                <a:latin typeface="Comic Sans MS" pitchFamily="66" charset="0"/>
              </a:rPr>
              <a:t>Calder</a:t>
            </a:r>
          </a:p>
        </p:txBody>
      </p:sp>
      <p:pic>
        <p:nvPicPr>
          <p:cNvPr id="2765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063" y="1198563"/>
            <a:ext cx="3462337" cy="381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4"/>
          <p:cNvSpPr>
            <a:spLocks noChangeShapeType="1"/>
          </p:cNvSpPr>
          <p:nvPr/>
        </p:nvSpPr>
        <p:spPr bwMode="auto">
          <a:xfrm flipH="1">
            <a:off x="381000" y="4572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B2B2B2"/>
              </a:solidFill>
            </a:endParaRPr>
          </a:p>
        </p:txBody>
      </p:sp>
      <p:sp>
        <p:nvSpPr>
          <p:cNvPr id="11" name="Rectangle 29"/>
          <p:cNvSpPr txBox="1">
            <a:spLocks noChangeArrowheads="1"/>
          </p:cNvSpPr>
          <p:nvPr/>
        </p:nvSpPr>
        <p:spPr bwMode="auto">
          <a:xfrm>
            <a:off x="304800" y="457200"/>
            <a:ext cx="6362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a:defRPr/>
            </a:pPr>
            <a:r>
              <a:rPr lang="en-US" altLang="en-US" sz="1800" kern="0" dirty="0" smtClean="0">
                <a:solidFill>
                  <a:srgbClr val="2D2DB9">
                    <a:lumMod val="75000"/>
                  </a:srgbClr>
                </a:solidFill>
                <a:latin typeface="Comic Sans MS" pitchFamily="66" charset="0"/>
              </a:rPr>
              <a:t>Art Dreams from Abstract </a:t>
            </a:r>
            <a:r>
              <a:rPr lang="en-US" altLang="en-US" sz="1800" kern="0" dirty="0">
                <a:solidFill>
                  <a:srgbClr val="2D2DB9">
                    <a:lumMod val="75000"/>
                  </a:srgbClr>
                </a:solidFill>
                <a:latin typeface="Comic Sans MS" pitchFamily="66" charset="0"/>
              </a:rPr>
              <a:t>S</a:t>
            </a:r>
            <a:r>
              <a:rPr lang="en-US" altLang="en-US" sz="1800" kern="0" dirty="0" smtClean="0">
                <a:solidFill>
                  <a:srgbClr val="2D2DB9">
                    <a:lumMod val="75000"/>
                  </a:srgbClr>
                </a:solidFill>
                <a:latin typeface="Comic Sans MS" pitchFamily="66" charset="0"/>
              </a:rPr>
              <a:t>hapes</a:t>
            </a:r>
          </a:p>
        </p:txBody>
      </p:sp>
      <p:pic>
        <p:nvPicPr>
          <p:cNvPr id="28676" name="Picture 28" descr="C:\Users\John\Desktop\biy-site-staging-090909\images\build-it-yoursel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17475"/>
            <a:ext cx="2413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36"/>
          <p:cNvSpPr txBox="1">
            <a:spLocks noChangeArrowheads="1"/>
          </p:cNvSpPr>
          <p:nvPr/>
        </p:nvSpPr>
        <p:spPr bwMode="auto">
          <a:xfrm>
            <a:off x="4032250" y="5448300"/>
            <a:ext cx="8016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600">
                <a:solidFill>
                  <a:srgbClr val="474747"/>
                </a:solidFill>
                <a:latin typeface="Comic Sans MS" pitchFamily="66" charset="0"/>
              </a:rPr>
              <a:t>Calder</a:t>
            </a:r>
          </a:p>
        </p:txBody>
      </p:sp>
      <p:pic>
        <p:nvPicPr>
          <p:cNvPr id="2867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965200"/>
            <a:ext cx="3657600" cy="4278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4"/>
          <p:cNvSpPr>
            <a:spLocks noChangeShapeType="1"/>
          </p:cNvSpPr>
          <p:nvPr/>
        </p:nvSpPr>
        <p:spPr bwMode="auto">
          <a:xfrm flipH="1">
            <a:off x="381000" y="4572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B2B2B2"/>
              </a:solidFill>
            </a:endParaRPr>
          </a:p>
        </p:txBody>
      </p:sp>
      <p:sp>
        <p:nvSpPr>
          <p:cNvPr id="11" name="Rectangle 29"/>
          <p:cNvSpPr txBox="1">
            <a:spLocks noChangeArrowheads="1"/>
          </p:cNvSpPr>
          <p:nvPr/>
        </p:nvSpPr>
        <p:spPr bwMode="auto">
          <a:xfrm>
            <a:off x="304800" y="457200"/>
            <a:ext cx="6362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a:defRPr/>
            </a:pPr>
            <a:r>
              <a:rPr lang="en-US" altLang="en-US" sz="1800" kern="0" dirty="0" err="1" smtClean="0">
                <a:solidFill>
                  <a:srgbClr val="2D2DB9">
                    <a:lumMod val="75000"/>
                  </a:srgbClr>
                </a:solidFill>
                <a:latin typeface="Comic Sans MS" pitchFamily="66" charset="0"/>
              </a:rPr>
              <a:t>Emojis</a:t>
            </a:r>
            <a:r>
              <a:rPr lang="en-US" altLang="en-US" sz="1800" kern="0" dirty="0" smtClean="0">
                <a:solidFill>
                  <a:srgbClr val="2D2DB9">
                    <a:lumMod val="75000"/>
                  </a:srgbClr>
                </a:solidFill>
                <a:latin typeface="Comic Sans MS" pitchFamily="66" charset="0"/>
              </a:rPr>
              <a:t> from abstract physical shapes</a:t>
            </a:r>
          </a:p>
        </p:txBody>
      </p:sp>
      <p:pic>
        <p:nvPicPr>
          <p:cNvPr id="29700" name="Picture 28" descr="C:\Users\John\Desktop\biy-site-staging-090909\images\build-it-yoursel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17475"/>
            <a:ext cx="2413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1" name="Group 1"/>
          <p:cNvGrpSpPr>
            <a:grpSpLocks/>
          </p:cNvGrpSpPr>
          <p:nvPr/>
        </p:nvGrpSpPr>
        <p:grpSpPr bwMode="auto">
          <a:xfrm>
            <a:off x="457200" y="1284288"/>
            <a:ext cx="8077200" cy="3135312"/>
            <a:chOff x="406400" y="1143000"/>
            <a:chExt cx="11277600" cy="2667000"/>
          </a:xfrm>
        </p:grpSpPr>
        <p:sp>
          <p:nvSpPr>
            <p:cNvPr id="4" name="Rectangle 3"/>
            <p:cNvSpPr/>
            <p:nvPr/>
          </p:nvSpPr>
          <p:spPr bwMode="auto">
            <a:xfrm>
              <a:off x="406400" y="1143000"/>
              <a:ext cx="11277600" cy="2667000"/>
            </a:xfrm>
            <a:prstGeom prst="rect">
              <a:avLst/>
            </a:prstGeom>
            <a:solidFill>
              <a:schemeClr val="bg1">
                <a:lumMod val="65000"/>
              </a:schemeClr>
            </a:solidFill>
            <a:ln w="12700" cap="flat" cmpd="sng" algn="ctr">
              <a:noFill/>
              <a:prstDash val="solid"/>
              <a:round/>
              <a:headEnd type="none" w="med" len="med"/>
              <a:tailEnd type="none" w="med" len="med"/>
            </a:ln>
            <a:effectLst/>
            <a:extLst/>
          </p:spPr>
          <p:txBody>
            <a:bodyPr/>
            <a:lstStyle/>
            <a:p>
              <a:pPr>
                <a:defRPr/>
              </a:pPr>
              <a:endParaRPr lang="en-US">
                <a:solidFill>
                  <a:srgbClr val="B2B2B2"/>
                </a:solidFill>
              </a:endParaRPr>
            </a:p>
          </p:txBody>
        </p:sp>
        <p:pic>
          <p:nvPicPr>
            <p:cNvPr id="2970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295400"/>
              <a:ext cx="4572000"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1295400"/>
              <a:ext cx="44704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Right Arrow 4"/>
            <p:cNvSpPr>
              <a:spLocks noChangeArrowheads="1"/>
            </p:cNvSpPr>
            <p:nvPr/>
          </p:nvSpPr>
          <p:spPr bwMode="auto">
            <a:xfrm>
              <a:off x="5689600" y="2286000"/>
              <a:ext cx="812800" cy="381000"/>
            </a:xfrm>
            <a:prstGeom prst="rightArrow">
              <a:avLst>
                <a:gd name="adj1" fmla="val 50000"/>
                <a:gd name="adj2" fmla="val 49995"/>
              </a:avLst>
            </a:prstGeom>
            <a:solidFill>
              <a:schemeClr val="tx1"/>
            </a:solidFill>
            <a:ln w="12700" algn="ctr">
              <a:solidFill>
                <a:srgbClr val="333333"/>
              </a:solidFill>
              <a:round/>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solidFill>
                  <a:srgbClr val="B2B2B2"/>
                </a:solidFill>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4"/>
          <p:cNvSpPr>
            <a:spLocks noChangeShapeType="1"/>
          </p:cNvSpPr>
          <p:nvPr/>
        </p:nvSpPr>
        <p:spPr bwMode="auto">
          <a:xfrm flipH="1">
            <a:off x="381000" y="4572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B2B2B2"/>
              </a:solidFill>
            </a:endParaRPr>
          </a:p>
        </p:txBody>
      </p:sp>
      <p:sp>
        <p:nvSpPr>
          <p:cNvPr id="11" name="Rectangle 29"/>
          <p:cNvSpPr txBox="1">
            <a:spLocks noChangeArrowheads="1"/>
          </p:cNvSpPr>
          <p:nvPr/>
        </p:nvSpPr>
        <p:spPr bwMode="auto">
          <a:xfrm>
            <a:off x="304800" y="457200"/>
            <a:ext cx="6362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a:defRPr/>
            </a:pPr>
            <a:r>
              <a:rPr lang="en-US" altLang="en-US" sz="1800" kern="0" dirty="0" err="1" smtClean="0">
                <a:solidFill>
                  <a:srgbClr val="2D2DB9">
                    <a:lumMod val="75000"/>
                  </a:srgbClr>
                </a:solidFill>
                <a:latin typeface="Comic Sans MS" pitchFamily="66" charset="0"/>
              </a:rPr>
              <a:t>Emojis</a:t>
            </a:r>
            <a:r>
              <a:rPr lang="en-US" altLang="en-US" sz="1800" kern="0" dirty="0" smtClean="0">
                <a:solidFill>
                  <a:srgbClr val="2D2DB9">
                    <a:lumMod val="75000"/>
                  </a:srgbClr>
                </a:solidFill>
                <a:latin typeface="Comic Sans MS" pitchFamily="66" charset="0"/>
              </a:rPr>
              <a:t> from abstract physical shapes</a:t>
            </a:r>
          </a:p>
        </p:txBody>
      </p:sp>
      <p:pic>
        <p:nvPicPr>
          <p:cNvPr id="30724" name="Picture 28" descr="C:\Users\John\Desktop\biy-site-staging-090909\images\build-it-yoursel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17475"/>
            <a:ext cx="2413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3" descr="F:\John\desktop\BIY Site\k-missions\proj-emojis\images\wood-shapes-abstract-huh-1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0288" y="969963"/>
            <a:ext cx="146526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5" descr="F:\John\desktop\BIY Site\k-missions\proj-emojis\images\wood-shapes-abstract-turned-on-1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1875" y="969963"/>
            <a:ext cx="14652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6" descr="F:\John\desktop\BIY Site\k-missions\proj-emojis\images\wood-shapes-abstract-yes-15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0288" y="3911600"/>
            <a:ext cx="146526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7" descr="F:\John\desktop\BIY Site\k-missions\proj-emojis\images\wood-shapes-animal-15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025" y="969963"/>
            <a:ext cx="14652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8" descr="F:\John\desktop\BIY Site\k-missions\proj-emojis\images\wood-shapes-rocket-15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9588" y="3911600"/>
            <a:ext cx="146526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TextBox 13"/>
          <p:cNvSpPr txBox="1">
            <a:spLocks noChangeArrowheads="1"/>
          </p:cNvSpPr>
          <p:nvPr/>
        </p:nvSpPr>
        <p:spPr bwMode="auto">
          <a:xfrm>
            <a:off x="7513638" y="3167063"/>
            <a:ext cx="1203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600">
                <a:solidFill>
                  <a:srgbClr val="474747"/>
                </a:solidFill>
                <a:latin typeface="Comic Sans MS" pitchFamily="66" charset="0"/>
              </a:rPr>
              <a:t>Turned On</a:t>
            </a:r>
          </a:p>
        </p:txBody>
      </p:sp>
      <p:sp>
        <p:nvSpPr>
          <p:cNvPr id="30731" name="TextBox 14"/>
          <p:cNvSpPr txBox="1">
            <a:spLocks noChangeArrowheads="1"/>
          </p:cNvSpPr>
          <p:nvPr/>
        </p:nvSpPr>
        <p:spPr bwMode="auto">
          <a:xfrm>
            <a:off x="4400550" y="3167063"/>
            <a:ext cx="5540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600">
                <a:solidFill>
                  <a:srgbClr val="474747"/>
                </a:solidFill>
                <a:latin typeface="Comic Sans MS" pitchFamily="66" charset="0"/>
              </a:rPr>
              <a:t>Sad</a:t>
            </a:r>
          </a:p>
        </p:txBody>
      </p:sp>
      <p:sp>
        <p:nvSpPr>
          <p:cNvPr id="30732" name="TextBox 15"/>
          <p:cNvSpPr txBox="1">
            <a:spLocks noChangeArrowheads="1"/>
          </p:cNvSpPr>
          <p:nvPr/>
        </p:nvSpPr>
        <p:spPr bwMode="auto">
          <a:xfrm>
            <a:off x="5935663" y="3167063"/>
            <a:ext cx="7731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600">
                <a:solidFill>
                  <a:srgbClr val="474747"/>
                </a:solidFill>
                <a:latin typeface="Comic Sans MS" pitchFamily="66" charset="0"/>
              </a:rPr>
              <a:t>Happy</a:t>
            </a:r>
          </a:p>
        </p:txBody>
      </p:sp>
      <p:sp>
        <p:nvSpPr>
          <p:cNvPr id="30733" name="TextBox 16"/>
          <p:cNvSpPr txBox="1">
            <a:spLocks noChangeArrowheads="1"/>
          </p:cNvSpPr>
          <p:nvPr/>
        </p:nvSpPr>
        <p:spPr bwMode="auto">
          <a:xfrm>
            <a:off x="2816225" y="6019800"/>
            <a:ext cx="527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600">
                <a:solidFill>
                  <a:srgbClr val="474747"/>
                </a:solidFill>
                <a:latin typeface="Comic Sans MS" pitchFamily="66" charset="0"/>
              </a:rPr>
              <a:t>Yes</a:t>
            </a:r>
          </a:p>
        </p:txBody>
      </p:sp>
      <p:sp>
        <p:nvSpPr>
          <p:cNvPr id="30734" name="TextBox 17"/>
          <p:cNvSpPr txBox="1">
            <a:spLocks noChangeArrowheads="1"/>
          </p:cNvSpPr>
          <p:nvPr/>
        </p:nvSpPr>
        <p:spPr bwMode="auto">
          <a:xfrm>
            <a:off x="2695575" y="3140075"/>
            <a:ext cx="6746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600">
                <a:solidFill>
                  <a:srgbClr val="474747"/>
                </a:solidFill>
                <a:latin typeface="Comic Sans MS" pitchFamily="66" charset="0"/>
              </a:rPr>
              <a:t>Huh?</a:t>
            </a:r>
          </a:p>
        </p:txBody>
      </p:sp>
      <p:sp>
        <p:nvSpPr>
          <p:cNvPr id="30735" name="TextBox 18"/>
          <p:cNvSpPr txBox="1">
            <a:spLocks noChangeArrowheads="1"/>
          </p:cNvSpPr>
          <p:nvPr/>
        </p:nvSpPr>
        <p:spPr bwMode="auto">
          <a:xfrm>
            <a:off x="1258888" y="3167063"/>
            <a:ext cx="6238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600">
                <a:solidFill>
                  <a:srgbClr val="474747"/>
                </a:solidFill>
                <a:latin typeface="Comic Sans MS" pitchFamily="66" charset="0"/>
              </a:rPr>
              <a:t>Cute</a:t>
            </a:r>
          </a:p>
        </p:txBody>
      </p:sp>
      <p:sp>
        <p:nvSpPr>
          <p:cNvPr id="30736" name="TextBox 19"/>
          <p:cNvSpPr txBox="1">
            <a:spLocks noChangeArrowheads="1"/>
          </p:cNvSpPr>
          <p:nvPr/>
        </p:nvSpPr>
        <p:spPr bwMode="auto">
          <a:xfrm>
            <a:off x="5776913" y="5851525"/>
            <a:ext cx="13049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1600">
                <a:solidFill>
                  <a:srgbClr val="474747"/>
                </a:solidFill>
                <a:latin typeface="Comic Sans MS" pitchFamily="66" charset="0"/>
              </a:rPr>
              <a:t>Let’s go!</a:t>
            </a:r>
          </a:p>
          <a:p>
            <a:pPr algn="ctr">
              <a:spcBef>
                <a:spcPct val="0"/>
              </a:spcBef>
              <a:buFontTx/>
              <a:buNone/>
            </a:pPr>
            <a:r>
              <a:rPr lang="en-US" altLang="en-US" sz="1600">
                <a:solidFill>
                  <a:srgbClr val="474747"/>
                </a:solidFill>
                <a:latin typeface="Comic Sans MS" pitchFamily="66" charset="0"/>
              </a:rPr>
              <a:t>Let’s dance!</a:t>
            </a:r>
          </a:p>
        </p:txBody>
      </p:sp>
      <p:pic>
        <p:nvPicPr>
          <p:cNvPr id="3073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9375" y="898525"/>
            <a:ext cx="3255963"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4"/>
          <p:cNvSpPr>
            <a:spLocks noChangeShapeType="1"/>
          </p:cNvSpPr>
          <p:nvPr/>
        </p:nvSpPr>
        <p:spPr bwMode="auto">
          <a:xfrm flipH="1">
            <a:off x="381000" y="4572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latin typeface="Times New Roman" charset="0"/>
            </a:endParaRPr>
          </a:p>
        </p:txBody>
      </p:sp>
      <p:sp>
        <p:nvSpPr>
          <p:cNvPr id="11" name="Rectangle 29"/>
          <p:cNvSpPr txBox="1">
            <a:spLocks noChangeArrowheads="1"/>
          </p:cNvSpPr>
          <p:nvPr/>
        </p:nvSpPr>
        <p:spPr bwMode="auto">
          <a:xfrm>
            <a:off x="304800" y="4572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smtClean="0">
                <a:solidFill>
                  <a:schemeClr val="accent6">
                    <a:lumMod val="75000"/>
                  </a:schemeClr>
                </a:solidFill>
                <a:latin typeface="Comic Sans MS" pitchFamily="66" charset="0"/>
              </a:rPr>
              <a:t>The Mission</a:t>
            </a:r>
          </a:p>
        </p:txBody>
      </p:sp>
      <p:pic>
        <p:nvPicPr>
          <p:cNvPr id="4100" name="Picture 28" descr="C:\Users\John\Desktop\biy-site-staging-090909\images\build-it-yoursel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17475"/>
            <a:ext cx="2413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Subtitle 2"/>
          <p:cNvSpPr txBox="1">
            <a:spLocks/>
          </p:cNvSpPr>
          <p:nvPr/>
        </p:nvSpPr>
        <p:spPr bwMode="auto">
          <a:xfrm>
            <a:off x="381000" y="3505200"/>
            <a:ext cx="3581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US" altLang="en-US" sz="1800">
                <a:latin typeface="Comic Sans MS" pitchFamily="66" charset="0"/>
              </a:rPr>
              <a:t>“Let’s dance!”</a:t>
            </a:r>
          </a:p>
        </p:txBody>
      </p:sp>
      <p:pic>
        <p:nvPicPr>
          <p:cNvPr id="410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52575" y="923925"/>
            <a:ext cx="1838325"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106"/>
          <p:cNvSpPr>
            <a:spLocks noChangeArrowheads="1"/>
          </p:cNvSpPr>
          <p:nvPr/>
        </p:nvSpPr>
        <p:spPr bwMode="auto">
          <a:xfrm>
            <a:off x="4495800" y="838200"/>
            <a:ext cx="4343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har char="•"/>
              <a:defRPr sz="3200">
                <a:solidFill>
                  <a:schemeClr val="tx1"/>
                </a:solidFill>
                <a:latin typeface="Times New Roman" pitchFamily="18" charset="0"/>
              </a:defRPr>
            </a:lvl1pPr>
            <a:lvl2pPr marL="1144588" indent="-457200">
              <a:spcBef>
                <a:spcPct val="20000"/>
              </a:spcBef>
              <a:buChar char="–"/>
              <a:defRPr sz="2800">
                <a:solidFill>
                  <a:schemeClr val="tx1"/>
                </a:solidFill>
                <a:latin typeface="Times New Roman" pitchFamily="18" charset="0"/>
              </a:defRPr>
            </a:lvl2pPr>
            <a:lvl3pPr marL="1639888" indent="-381000">
              <a:spcBef>
                <a:spcPct val="20000"/>
              </a:spcBef>
              <a:buChar char="•"/>
              <a:defRPr sz="2400">
                <a:solidFill>
                  <a:schemeClr val="tx1"/>
                </a:solidFill>
                <a:latin typeface="Times New Roman" pitchFamily="18" charset="0"/>
              </a:defRPr>
            </a:lvl3pPr>
            <a:lvl4pPr marL="2097088" indent="-342900">
              <a:spcBef>
                <a:spcPct val="20000"/>
              </a:spcBef>
              <a:buChar char="–"/>
              <a:defRPr sz="2000">
                <a:solidFill>
                  <a:schemeClr val="tx1"/>
                </a:solidFill>
                <a:latin typeface="Times New Roman" pitchFamily="18" charset="0"/>
              </a:defRPr>
            </a:lvl4pPr>
            <a:lvl5pPr marL="2554288" indent="-342900">
              <a:spcBef>
                <a:spcPct val="20000"/>
              </a:spcBef>
              <a:buChar char="»"/>
              <a:defRPr sz="2000">
                <a:solidFill>
                  <a:schemeClr val="tx1"/>
                </a:solidFill>
                <a:latin typeface="Times New Roman" pitchFamily="18" charset="0"/>
              </a:defRPr>
            </a:lvl5pPr>
            <a:lvl6pPr marL="3011488" indent="-342900" eaLnBrk="0" fontAlgn="base" hangingPunct="0">
              <a:spcBef>
                <a:spcPct val="20000"/>
              </a:spcBef>
              <a:spcAft>
                <a:spcPct val="0"/>
              </a:spcAft>
              <a:buChar char="»"/>
              <a:defRPr sz="2000">
                <a:solidFill>
                  <a:schemeClr val="tx1"/>
                </a:solidFill>
                <a:latin typeface="Times New Roman" pitchFamily="18" charset="0"/>
              </a:defRPr>
            </a:lvl6pPr>
            <a:lvl7pPr marL="3468688" indent="-342900" eaLnBrk="0" fontAlgn="base" hangingPunct="0">
              <a:spcBef>
                <a:spcPct val="20000"/>
              </a:spcBef>
              <a:spcAft>
                <a:spcPct val="0"/>
              </a:spcAft>
              <a:buChar char="»"/>
              <a:defRPr sz="2000">
                <a:solidFill>
                  <a:schemeClr val="tx1"/>
                </a:solidFill>
                <a:latin typeface="Times New Roman" pitchFamily="18" charset="0"/>
              </a:defRPr>
            </a:lvl7pPr>
            <a:lvl8pPr marL="3925888" indent="-342900" eaLnBrk="0" fontAlgn="base" hangingPunct="0">
              <a:spcBef>
                <a:spcPct val="20000"/>
              </a:spcBef>
              <a:spcAft>
                <a:spcPct val="0"/>
              </a:spcAft>
              <a:buChar char="»"/>
              <a:defRPr sz="2000">
                <a:solidFill>
                  <a:schemeClr val="tx1"/>
                </a:solidFill>
                <a:latin typeface="Times New Roman" pitchFamily="18" charset="0"/>
              </a:defRPr>
            </a:lvl8pPr>
            <a:lvl9pPr marL="4383088" indent="-3429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buClr>
                <a:srgbClr val="CC0000"/>
              </a:buClr>
              <a:buFontTx/>
              <a:buNone/>
              <a:defRPr/>
            </a:pPr>
            <a:r>
              <a:rPr lang="en-US" altLang="en-US" sz="1800" b="1" dirty="0">
                <a:solidFill>
                  <a:schemeClr val="tx1">
                    <a:lumMod val="60000"/>
                    <a:lumOff val="40000"/>
                  </a:schemeClr>
                </a:solidFill>
                <a:latin typeface="Comic Sans MS" pitchFamily="66" charset="0"/>
              </a:rPr>
              <a:t>Make way cool </a:t>
            </a:r>
            <a:r>
              <a:rPr lang="en-US" altLang="en-US" sz="1800" b="1" dirty="0" err="1">
                <a:solidFill>
                  <a:schemeClr val="tx1">
                    <a:lumMod val="60000"/>
                    <a:lumOff val="40000"/>
                  </a:schemeClr>
                </a:solidFill>
                <a:latin typeface="Comic Sans MS" pitchFamily="66" charset="0"/>
              </a:rPr>
              <a:t>emojis</a:t>
            </a:r>
            <a:r>
              <a:rPr lang="en-US" altLang="en-US" sz="1800" b="1" dirty="0">
                <a:solidFill>
                  <a:schemeClr val="tx1">
                    <a:lumMod val="60000"/>
                    <a:lumOff val="40000"/>
                  </a:schemeClr>
                </a:solidFill>
                <a:latin typeface="Comic Sans MS" pitchFamily="66" charset="0"/>
              </a:rPr>
              <a:t>!</a:t>
            </a:r>
          </a:p>
          <a:p>
            <a:pPr eaLnBrk="1" hangingPunct="1">
              <a:buClr>
                <a:srgbClr val="CC0000"/>
              </a:buClr>
              <a:buFontTx/>
              <a:buNone/>
              <a:defRPr/>
            </a:pPr>
            <a:endParaRPr lang="en-US" altLang="en-US" sz="1800" dirty="0" smtClean="0">
              <a:solidFill>
                <a:schemeClr val="tx1">
                  <a:lumMod val="60000"/>
                  <a:lumOff val="40000"/>
                </a:schemeClr>
              </a:solidFill>
              <a:latin typeface="Comic Sans MS" pitchFamily="66" charset="0"/>
            </a:endParaRPr>
          </a:p>
          <a:p>
            <a:pPr eaLnBrk="1" hangingPunct="1">
              <a:buClr>
                <a:srgbClr val="CC0000"/>
              </a:buClr>
              <a:buFontTx/>
              <a:buNone/>
              <a:defRPr/>
            </a:pPr>
            <a:r>
              <a:rPr lang="en-US" altLang="en-US" sz="1800" dirty="0" smtClean="0">
                <a:solidFill>
                  <a:schemeClr val="tx1">
                    <a:lumMod val="60000"/>
                    <a:lumOff val="40000"/>
                  </a:schemeClr>
                </a:solidFill>
                <a:latin typeface="Comic Sans MS" pitchFamily="66" charset="0"/>
              </a:rPr>
              <a:t>Create an efficient way to communicate better with our friends and families!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4"/>
          <p:cNvSpPr>
            <a:spLocks noChangeShapeType="1"/>
          </p:cNvSpPr>
          <p:nvPr/>
        </p:nvSpPr>
        <p:spPr bwMode="auto">
          <a:xfrm flipH="1">
            <a:off x="381000" y="4572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B2B2B2"/>
              </a:solidFill>
            </a:endParaRPr>
          </a:p>
        </p:txBody>
      </p:sp>
      <p:sp>
        <p:nvSpPr>
          <p:cNvPr id="11" name="Rectangle 29"/>
          <p:cNvSpPr txBox="1">
            <a:spLocks noChangeArrowheads="1"/>
          </p:cNvSpPr>
          <p:nvPr/>
        </p:nvSpPr>
        <p:spPr bwMode="auto">
          <a:xfrm>
            <a:off x="304800" y="457200"/>
            <a:ext cx="6362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a:defRPr/>
            </a:pPr>
            <a:r>
              <a:rPr lang="en-US" altLang="en-US" sz="1800" kern="0" dirty="0" err="1" smtClean="0">
                <a:solidFill>
                  <a:srgbClr val="2D2DB9">
                    <a:lumMod val="75000"/>
                  </a:srgbClr>
                </a:solidFill>
                <a:latin typeface="Comic Sans MS" pitchFamily="66" charset="0"/>
              </a:rPr>
              <a:t>Emojis</a:t>
            </a:r>
            <a:r>
              <a:rPr lang="en-US" altLang="en-US" sz="1800" kern="0" dirty="0" smtClean="0">
                <a:solidFill>
                  <a:srgbClr val="2D2DB9">
                    <a:lumMod val="75000"/>
                  </a:srgbClr>
                </a:solidFill>
                <a:latin typeface="Comic Sans MS" pitchFamily="66" charset="0"/>
              </a:rPr>
              <a:t> from abstract physical shapes</a:t>
            </a:r>
          </a:p>
        </p:txBody>
      </p:sp>
      <p:pic>
        <p:nvPicPr>
          <p:cNvPr id="31748" name="Picture 28" descr="C:\Users\John\Desktop\biy-site-staging-090909\images\build-it-yoursel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17475"/>
            <a:ext cx="2413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Freeform 2"/>
          <p:cNvSpPr>
            <a:spLocks/>
          </p:cNvSpPr>
          <p:nvPr/>
        </p:nvSpPr>
        <p:spPr bwMode="auto">
          <a:xfrm>
            <a:off x="222250" y="4405313"/>
            <a:ext cx="1135063" cy="1785937"/>
          </a:xfrm>
          <a:custGeom>
            <a:avLst/>
            <a:gdLst>
              <a:gd name="T0" fmla="*/ 394295 w 1512749"/>
              <a:gd name="T1" fmla="*/ 1045480 h 1786850"/>
              <a:gd name="T2" fmla="*/ 300735 w 1512749"/>
              <a:gd name="T3" fmla="*/ 1247257 h 1786850"/>
              <a:gd name="T4" fmla="*/ 147030 w 1512749"/>
              <a:gd name="T5" fmla="*/ 1223519 h 1786850"/>
              <a:gd name="T6" fmla="*/ 207175 w 1512749"/>
              <a:gd name="T7" fmla="*/ 1733897 h 1786850"/>
              <a:gd name="T8" fmla="*/ 387611 w 1512749"/>
              <a:gd name="T9" fmla="*/ 1722028 h 1786850"/>
              <a:gd name="T10" fmla="*/ 487854 w 1512749"/>
              <a:gd name="T11" fmla="*/ 1318473 h 1786850"/>
              <a:gd name="T12" fmla="*/ 695021 w 1512749"/>
              <a:gd name="T13" fmla="*/ 1211650 h 1786850"/>
              <a:gd name="T14" fmla="*/ 848726 w 1512749"/>
              <a:gd name="T15" fmla="*/ 1401558 h 1786850"/>
              <a:gd name="T16" fmla="*/ 795264 w 1512749"/>
              <a:gd name="T17" fmla="*/ 1081087 h 1786850"/>
              <a:gd name="T18" fmla="*/ 848726 w 1512749"/>
              <a:gd name="T19" fmla="*/ 808095 h 1786850"/>
              <a:gd name="T20" fmla="*/ 748484 w 1512749"/>
              <a:gd name="T21" fmla="*/ 843703 h 1786850"/>
              <a:gd name="T22" fmla="*/ 547999 w 1512749"/>
              <a:gd name="T23" fmla="*/ 701271 h 1786850"/>
              <a:gd name="T24" fmla="*/ 574731 w 1512749"/>
              <a:gd name="T25" fmla="*/ 202762 h 1786850"/>
              <a:gd name="T26" fmla="*/ 380929 w 1512749"/>
              <a:gd name="T27" fmla="*/ 985 h 1786850"/>
              <a:gd name="T28" fmla="*/ 267321 w 1512749"/>
              <a:gd name="T29" fmla="*/ 273978 h 1786850"/>
              <a:gd name="T30" fmla="*/ 407660 w 1512749"/>
              <a:gd name="T31" fmla="*/ 582578 h 1786850"/>
              <a:gd name="T32" fmla="*/ 414343 w 1512749"/>
              <a:gd name="T33" fmla="*/ 701271 h 1786850"/>
              <a:gd name="T34" fmla="*/ 247272 w 1512749"/>
              <a:gd name="T35" fmla="*/ 677533 h 1786850"/>
              <a:gd name="T36" fmla="*/ 160396 w 1512749"/>
              <a:gd name="T37" fmla="*/ 416409 h 1786850"/>
              <a:gd name="T38" fmla="*/ 8 w 1512749"/>
              <a:gd name="T39" fmla="*/ 725009 h 1786850"/>
              <a:gd name="T40" fmla="*/ 153713 w 1512749"/>
              <a:gd name="T41" fmla="*/ 1092956 h 1786850"/>
              <a:gd name="T42" fmla="*/ 267321 w 1512749"/>
              <a:gd name="T43" fmla="*/ 986134 h 1786850"/>
              <a:gd name="T44" fmla="*/ 374246 w 1512749"/>
              <a:gd name="T45" fmla="*/ 986134 h 1786850"/>
              <a:gd name="T46" fmla="*/ 394295 w 1512749"/>
              <a:gd name="T47" fmla="*/ 1045480 h 17868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12749" h="1786850">
                <a:moveTo>
                  <a:pt x="700658" y="1046014"/>
                </a:moveTo>
                <a:cubicBezTo>
                  <a:pt x="678887" y="1089557"/>
                  <a:pt x="607635" y="1218207"/>
                  <a:pt x="534404" y="1247895"/>
                </a:cubicBezTo>
                <a:cubicBezTo>
                  <a:pt x="461173" y="1277583"/>
                  <a:pt x="288980" y="1142996"/>
                  <a:pt x="261271" y="1224144"/>
                </a:cubicBezTo>
                <a:cubicBezTo>
                  <a:pt x="233562" y="1305292"/>
                  <a:pt x="296897" y="1651656"/>
                  <a:pt x="368149" y="1734783"/>
                </a:cubicBezTo>
                <a:cubicBezTo>
                  <a:pt x="439401" y="1817910"/>
                  <a:pt x="605656" y="1792181"/>
                  <a:pt x="688783" y="1722908"/>
                </a:cubicBezTo>
                <a:cubicBezTo>
                  <a:pt x="771910" y="1653635"/>
                  <a:pt x="775869" y="1404253"/>
                  <a:pt x="866913" y="1319147"/>
                </a:cubicBezTo>
                <a:cubicBezTo>
                  <a:pt x="957957" y="1234041"/>
                  <a:pt x="1128170" y="1198415"/>
                  <a:pt x="1235048" y="1212269"/>
                </a:cubicBezTo>
                <a:cubicBezTo>
                  <a:pt x="1341926" y="1226124"/>
                  <a:pt x="1478492" y="1424045"/>
                  <a:pt x="1508180" y="1402274"/>
                </a:cubicBezTo>
                <a:cubicBezTo>
                  <a:pt x="1537868" y="1380503"/>
                  <a:pt x="1413178" y="1180601"/>
                  <a:pt x="1413178" y="1081640"/>
                </a:cubicBezTo>
                <a:cubicBezTo>
                  <a:pt x="1413178" y="982679"/>
                  <a:pt x="1522035" y="848092"/>
                  <a:pt x="1508180" y="808508"/>
                </a:cubicBezTo>
                <a:cubicBezTo>
                  <a:pt x="1494325" y="768924"/>
                  <a:pt x="1419115" y="861947"/>
                  <a:pt x="1330050" y="844134"/>
                </a:cubicBezTo>
                <a:cubicBezTo>
                  <a:pt x="1240985" y="826321"/>
                  <a:pt x="1025251" y="808508"/>
                  <a:pt x="973791" y="701630"/>
                </a:cubicBezTo>
                <a:cubicBezTo>
                  <a:pt x="922331" y="594752"/>
                  <a:pt x="1070772" y="319640"/>
                  <a:pt x="1021292" y="202866"/>
                </a:cubicBezTo>
                <a:cubicBezTo>
                  <a:pt x="971812" y="86092"/>
                  <a:pt x="767952" y="-10889"/>
                  <a:pt x="676908" y="986"/>
                </a:cubicBezTo>
                <a:cubicBezTo>
                  <a:pt x="585864" y="12861"/>
                  <a:pt x="467110" y="177136"/>
                  <a:pt x="475027" y="274118"/>
                </a:cubicBezTo>
                <a:cubicBezTo>
                  <a:pt x="482944" y="371100"/>
                  <a:pt x="680866" y="511624"/>
                  <a:pt x="724409" y="582876"/>
                </a:cubicBezTo>
                <a:cubicBezTo>
                  <a:pt x="767952" y="654128"/>
                  <a:pt x="783785" y="685796"/>
                  <a:pt x="736284" y="701630"/>
                </a:cubicBezTo>
                <a:cubicBezTo>
                  <a:pt x="688783" y="717464"/>
                  <a:pt x="514611" y="725380"/>
                  <a:pt x="439401" y="677879"/>
                </a:cubicBezTo>
                <a:cubicBezTo>
                  <a:pt x="364191" y="630378"/>
                  <a:pt x="358253" y="408705"/>
                  <a:pt x="285022" y="416622"/>
                </a:cubicBezTo>
                <a:cubicBezTo>
                  <a:pt x="211791" y="424539"/>
                  <a:pt x="1993" y="612565"/>
                  <a:pt x="14" y="725380"/>
                </a:cubicBezTo>
                <a:cubicBezTo>
                  <a:pt x="-1965" y="838195"/>
                  <a:pt x="193978" y="1049972"/>
                  <a:pt x="273147" y="1093515"/>
                </a:cubicBezTo>
                <a:cubicBezTo>
                  <a:pt x="352316" y="1137058"/>
                  <a:pt x="409713" y="1004451"/>
                  <a:pt x="475027" y="986638"/>
                </a:cubicBezTo>
                <a:cubicBezTo>
                  <a:pt x="540341" y="968825"/>
                  <a:pt x="627427" y="976742"/>
                  <a:pt x="665032" y="986638"/>
                </a:cubicBezTo>
                <a:cubicBezTo>
                  <a:pt x="702637" y="996534"/>
                  <a:pt x="722429" y="1002471"/>
                  <a:pt x="700658" y="1046014"/>
                </a:cubicBezTo>
                <a:close/>
              </a:path>
            </a:pathLst>
          </a:custGeom>
          <a:solidFill>
            <a:srgbClr val="00B0F0"/>
          </a:solidFill>
          <a:ln w="12700" cap="flat" cmpd="sng" algn="ctr">
            <a:solidFill>
              <a:srgbClr val="333333"/>
            </a:solidFill>
            <a:prstDash val="solid"/>
            <a:round/>
            <a:headEnd type="none" w="med" len="med"/>
            <a:tailEnd type="none" w="med" len="med"/>
          </a:ln>
        </p:spPr>
        <p:txBody>
          <a:bodyPr/>
          <a:lstStyle/>
          <a:p>
            <a:endParaRPr lang="en-US"/>
          </a:p>
        </p:txBody>
      </p:sp>
      <p:sp>
        <p:nvSpPr>
          <p:cNvPr id="31750" name="Freeform 4"/>
          <p:cNvSpPr>
            <a:spLocks/>
          </p:cNvSpPr>
          <p:nvPr/>
        </p:nvSpPr>
        <p:spPr bwMode="auto">
          <a:xfrm>
            <a:off x="1530350" y="3994150"/>
            <a:ext cx="1312863" cy="1946275"/>
          </a:xfrm>
          <a:custGeom>
            <a:avLst/>
            <a:gdLst>
              <a:gd name="T0" fmla="*/ 562187 w 1751941"/>
              <a:gd name="T1" fmla="*/ 1086327 h 1947400"/>
              <a:gd name="T2" fmla="*/ 742392 w 1751941"/>
              <a:gd name="T3" fmla="*/ 1181275 h 1947400"/>
              <a:gd name="T4" fmla="*/ 969319 w 1751941"/>
              <a:gd name="T5" fmla="*/ 884564 h 1947400"/>
              <a:gd name="T6" fmla="*/ 922599 w 1751941"/>
              <a:gd name="T7" fmla="*/ 338614 h 1947400"/>
              <a:gd name="T8" fmla="*/ 588883 w 1751941"/>
              <a:gd name="T9" fmla="*/ 6297 h 1947400"/>
              <a:gd name="T10" fmla="*/ 248494 w 1751941"/>
              <a:gd name="T11" fmla="*/ 160587 h 1947400"/>
              <a:gd name="T12" fmla="*/ 54938 w 1751941"/>
              <a:gd name="T13" fmla="*/ 635326 h 1947400"/>
              <a:gd name="T14" fmla="*/ 21567 w 1751941"/>
              <a:gd name="T15" fmla="*/ 1418644 h 1947400"/>
              <a:gd name="T16" fmla="*/ 348608 w 1751941"/>
              <a:gd name="T17" fmla="*/ 1928989 h 1947400"/>
              <a:gd name="T18" fmla="*/ 542162 w 1751941"/>
              <a:gd name="T19" fmla="*/ 1786566 h 1947400"/>
              <a:gd name="T20" fmla="*/ 535489 w 1751941"/>
              <a:gd name="T21" fmla="*/ 1394909 h 1947400"/>
              <a:gd name="T22" fmla="*/ 402003 w 1751941"/>
              <a:gd name="T23" fmla="*/ 1181275 h 1947400"/>
              <a:gd name="T24" fmla="*/ 495443 w 1751941"/>
              <a:gd name="T25" fmla="*/ 1038854 h 19474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51941" h="1947400">
                <a:moveTo>
                  <a:pt x="1000274" y="1086955"/>
                </a:moveTo>
                <a:cubicBezTo>
                  <a:pt x="1008191" y="1088934"/>
                  <a:pt x="1221946" y="1170083"/>
                  <a:pt x="1320907" y="1181958"/>
                </a:cubicBezTo>
                <a:cubicBezTo>
                  <a:pt x="1419868" y="1193833"/>
                  <a:pt x="1671229" y="1025600"/>
                  <a:pt x="1724668" y="885075"/>
                </a:cubicBezTo>
                <a:cubicBezTo>
                  <a:pt x="1778107" y="744550"/>
                  <a:pt x="1754356" y="485272"/>
                  <a:pt x="1641541" y="338810"/>
                </a:cubicBezTo>
                <a:cubicBezTo>
                  <a:pt x="1528726" y="192348"/>
                  <a:pt x="1247676" y="35989"/>
                  <a:pt x="1047775" y="6301"/>
                </a:cubicBezTo>
                <a:cubicBezTo>
                  <a:pt x="847874" y="-23387"/>
                  <a:pt x="600472" y="55781"/>
                  <a:pt x="442134" y="160680"/>
                </a:cubicBezTo>
                <a:cubicBezTo>
                  <a:pt x="283796" y="265579"/>
                  <a:pt x="165043" y="425896"/>
                  <a:pt x="97749" y="635693"/>
                </a:cubicBezTo>
                <a:cubicBezTo>
                  <a:pt x="30456" y="845490"/>
                  <a:pt x="-48713" y="1203729"/>
                  <a:pt x="38373" y="1419464"/>
                </a:cubicBezTo>
                <a:cubicBezTo>
                  <a:pt x="125459" y="1635199"/>
                  <a:pt x="465884" y="1868748"/>
                  <a:pt x="620263" y="1930104"/>
                </a:cubicBezTo>
                <a:cubicBezTo>
                  <a:pt x="774642" y="1991460"/>
                  <a:pt x="909229" y="1876664"/>
                  <a:pt x="964647" y="1787599"/>
                </a:cubicBezTo>
                <a:cubicBezTo>
                  <a:pt x="1020065" y="1698534"/>
                  <a:pt x="994335" y="1496655"/>
                  <a:pt x="952772" y="1395715"/>
                </a:cubicBezTo>
                <a:cubicBezTo>
                  <a:pt x="911209" y="1294775"/>
                  <a:pt x="727141" y="1241335"/>
                  <a:pt x="715266" y="1181958"/>
                </a:cubicBezTo>
                <a:cubicBezTo>
                  <a:pt x="703391" y="1122581"/>
                  <a:pt x="726152" y="1051329"/>
                  <a:pt x="881521" y="1039454"/>
                </a:cubicBezTo>
              </a:path>
            </a:pathLst>
          </a:custGeom>
          <a:solidFill>
            <a:srgbClr val="FFC000"/>
          </a:solidFill>
          <a:ln w="12700" cap="flat" cmpd="sng" algn="ctr">
            <a:solidFill>
              <a:srgbClr val="333333"/>
            </a:solidFill>
            <a:prstDash val="solid"/>
            <a:round/>
            <a:headEnd type="none" w="med" len="med"/>
            <a:tailEnd type="none" w="med" len="med"/>
          </a:ln>
        </p:spPr>
        <p:txBody>
          <a:bodyPr/>
          <a:lstStyle/>
          <a:p>
            <a:endParaRPr lang="en-US"/>
          </a:p>
        </p:txBody>
      </p:sp>
      <p:sp>
        <p:nvSpPr>
          <p:cNvPr id="31751" name="Freeform 5"/>
          <p:cNvSpPr>
            <a:spLocks/>
          </p:cNvSpPr>
          <p:nvPr/>
        </p:nvSpPr>
        <p:spPr bwMode="auto">
          <a:xfrm>
            <a:off x="3052763" y="4340225"/>
            <a:ext cx="631825" cy="2122488"/>
          </a:xfrm>
          <a:custGeom>
            <a:avLst/>
            <a:gdLst>
              <a:gd name="T0" fmla="*/ 87790 w 974802"/>
              <a:gd name="T1" fmla="*/ 1549 h 2578650"/>
              <a:gd name="T2" fmla="*/ 28057 w 974802"/>
              <a:gd name="T3" fmla="*/ 33721 h 2578650"/>
              <a:gd name="T4" fmla="*/ 38013 w 974802"/>
              <a:gd name="T5" fmla="*/ 178491 h 2578650"/>
              <a:gd name="T6" fmla="*/ 117657 w 974802"/>
              <a:gd name="T7" fmla="*/ 218705 h 2578650"/>
              <a:gd name="T8" fmla="*/ 202278 w 974802"/>
              <a:gd name="T9" fmla="*/ 355433 h 2578650"/>
              <a:gd name="T10" fmla="*/ 47968 w 974802"/>
              <a:gd name="T11" fmla="*/ 524331 h 2578650"/>
              <a:gd name="T12" fmla="*/ 8147 w 974802"/>
              <a:gd name="T13" fmla="*/ 693231 h 2578650"/>
              <a:gd name="T14" fmla="*/ 187552 w 974802"/>
              <a:gd name="T15" fmla="*/ 889105 h 2578650"/>
              <a:gd name="T16" fmla="*/ 205665 w 974802"/>
              <a:gd name="T17" fmla="*/ 1024102 h 2578650"/>
              <a:gd name="T18" fmla="*/ 87790 w 974802"/>
              <a:gd name="T19" fmla="*/ 1103414 h 2578650"/>
              <a:gd name="T20" fmla="*/ 62901 w 974802"/>
              <a:gd name="T21" fmla="*/ 1280356 h 2578650"/>
              <a:gd name="T22" fmla="*/ 228965 w 974802"/>
              <a:gd name="T23" fmla="*/ 1434900 h 2578650"/>
              <a:gd name="T24" fmla="*/ 230174 w 974802"/>
              <a:gd name="T25" fmla="*/ 1722210 h 2578650"/>
              <a:gd name="T26" fmla="*/ 407955 w 974802"/>
              <a:gd name="T27" fmla="*/ 1679266 h 2578650"/>
              <a:gd name="T28" fmla="*/ 291878 w 974802"/>
              <a:gd name="T29" fmla="*/ 1269465 h 2578650"/>
              <a:gd name="T30" fmla="*/ 340860 w 974802"/>
              <a:gd name="T31" fmla="*/ 1138432 h 2578650"/>
              <a:gd name="T32" fmla="*/ 376499 w 974802"/>
              <a:gd name="T33" fmla="*/ 1006900 h 2578650"/>
              <a:gd name="T34" fmla="*/ 351610 w 974802"/>
              <a:gd name="T35" fmla="*/ 797787 h 2578650"/>
              <a:gd name="T36" fmla="*/ 212233 w 974802"/>
              <a:gd name="T37" fmla="*/ 709317 h 2578650"/>
              <a:gd name="T38" fmla="*/ 217211 w 974802"/>
              <a:gd name="T39" fmla="*/ 596717 h 2578650"/>
              <a:gd name="T40" fmla="*/ 326721 w 974802"/>
              <a:gd name="T41" fmla="*/ 476075 h 2578650"/>
              <a:gd name="T42" fmla="*/ 311788 w 974802"/>
              <a:gd name="T43" fmla="*/ 331305 h 2578650"/>
              <a:gd name="T44" fmla="*/ 281922 w 974802"/>
              <a:gd name="T45" fmla="*/ 170448 h 2578650"/>
              <a:gd name="T46" fmla="*/ 207256 w 974802"/>
              <a:gd name="T47" fmla="*/ 65892 h 2578650"/>
              <a:gd name="T48" fmla="*/ 87790 w 974802"/>
              <a:gd name="T49" fmla="*/ 1549 h 25786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74802" h="2578650">
                <a:moveTo>
                  <a:pt x="209440" y="2287"/>
                </a:moveTo>
                <a:cubicBezTo>
                  <a:pt x="138188" y="-5630"/>
                  <a:pt x="86728" y="6246"/>
                  <a:pt x="66936" y="49789"/>
                </a:cubicBezTo>
                <a:cubicBezTo>
                  <a:pt x="47144" y="93332"/>
                  <a:pt x="55061" y="218022"/>
                  <a:pt x="90687" y="263544"/>
                </a:cubicBezTo>
                <a:cubicBezTo>
                  <a:pt x="126313" y="309066"/>
                  <a:pt x="215378" y="279378"/>
                  <a:pt x="280692" y="322921"/>
                </a:cubicBezTo>
                <a:cubicBezTo>
                  <a:pt x="346006" y="366464"/>
                  <a:pt x="510281" y="449592"/>
                  <a:pt x="482572" y="524802"/>
                </a:cubicBezTo>
                <a:cubicBezTo>
                  <a:pt x="454863" y="600012"/>
                  <a:pt x="191626" y="691056"/>
                  <a:pt x="114437" y="774183"/>
                </a:cubicBezTo>
                <a:cubicBezTo>
                  <a:pt x="37247" y="857310"/>
                  <a:pt x="-36066" y="933799"/>
                  <a:pt x="19435" y="1023565"/>
                </a:cubicBezTo>
                <a:cubicBezTo>
                  <a:pt x="74936" y="1113331"/>
                  <a:pt x="368905" y="1231354"/>
                  <a:pt x="447441" y="1312777"/>
                </a:cubicBezTo>
                <a:cubicBezTo>
                  <a:pt x="525977" y="1394200"/>
                  <a:pt x="530320" y="1459364"/>
                  <a:pt x="490653" y="1512102"/>
                </a:cubicBezTo>
                <a:cubicBezTo>
                  <a:pt x="450986" y="1564840"/>
                  <a:pt x="266205" y="1566147"/>
                  <a:pt x="209440" y="1629207"/>
                </a:cubicBezTo>
                <a:cubicBezTo>
                  <a:pt x="152675" y="1692267"/>
                  <a:pt x="93930" y="1808890"/>
                  <a:pt x="150063" y="1890464"/>
                </a:cubicBezTo>
                <a:cubicBezTo>
                  <a:pt x="206196" y="1972038"/>
                  <a:pt x="479728" y="2009918"/>
                  <a:pt x="546238" y="2118652"/>
                </a:cubicBezTo>
                <a:cubicBezTo>
                  <a:pt x="612748" y="2227386"/>
                  <a:pt x="477954" y="2482734"/>
                  <a:pt x="549123" y="2542869"/>
                </a:cubicBezTo>
                <a:cubicBezTo>
                  <a:pt x="620292" y="2603004"/>
                  <a:pt x="948720" y="2590875"/>
                  <a:pt x="973254" y="2479461"/>
                </a:cubicBezTo>
                <a:cubicBezTo>
                  <a:pt x="997788" y="2368047"/>
                  <a:pt x="723006" y="2007475"/>
                  <a:pt x="696328" y="1874384"/>
                </a:cubicBezTo>
                <a:cubicBezTo>
                  <a:pt x="669650" y="1741293"/>
                  <a:pt x="779538" y="1745526"/>
                  <a:pt x="813185" y="1680912"/>
                </a:cubicBezTo>
                <a:cubicBezTo>
                  <a:pt x="846832" y="1616298"/>
                  <a:pt x="893935" y="1570531"/>
                  <a:pt x="898209" y="1486703"/>
                </a:cubicBezTo>
                <a:cubicBezTo>
                  <a:pt x="902483" y="1402875"/>
                  <a:pt x="904146" y="1251175"/>
                  <a:pt x="838832" y="1177944"/>
                </a:cubicBezTo>
                <a:cubicBezTo>
                  <a:pt x="773518" y="1104713"/>
                  <a:pt x="559762" y="1096796"/>
                  <a:pt x="506323" y="1047316"/>
                </a:cubicBezTo>
                <a:cubicBezTo>
                  <a:pt x="452884" y="997836"/>
                  <a:pt x="472676" y="938459"/>
                  <a:pt x="518198" y="881061"/>
                </a:cubicBezTo>
                <a:cubicBezTo>
                  <a:pt x="563720" y="823664"/>
                  <a:pt x="741850" y="768245"/>
                  <a:pt x="779455" y="702931"/>
                </a:cubicBezTo>
                <a:cubicBezTo>
                  <a:pt x="817060" y="637617"/>
                  <a:pt x="761642" y="564386"/>
                  <a:pt x="743829" y="489176"/>
                </a:cubicBezTo>
                <a:cubicBezTo>
                  <a:pt x="726016" y="413966"/>
                  <a:pt x="714140" y="316983"/>
                  <a:pt x="672577" y="251669"/>
                </a:cubicBezTo>
                <a:cubicBezTo>
                  <a:pt x="631014" y="186355"/>
                  <a:pt x="567679" y="136874"/>
                  <a:pt x="494448" y="97290"/>
                </a:cubicBezTo>
                <a:cubicBezTo>
                  <a:pt x="421217" y="57706"/>
                  <a:pt x="280692" y="10204"/>
                  <a:pt x="209440" y="2287"/>
                </a:cubicBezTo>
                <a:close/>
              </a:path>
            </a:pathLst>
          </a:custGeom>
          <a:solidFill>
            <a:srgbClr val="92D050"/>
          </a:solidFill>
          <a:ln w="12700" cap="flat" cmpd="sng" algn="ctr">
            <a:solidFill>
              <a:srgbClr val="333333"/>
            </a:solidFill>
            <a:prstDash val="solid"/>
            <a:round/>
            <a:headEnd type="none" w="med" len="med"/>
            <a:tailEnd type="none" w="med" len="med"/>
          </a:ln>
        </p:spPr>
        <p:txBody>
          <a:bodyPr/>
          <a:lstStyle/>
          <a:p>
            <a:endParaRPr lang="en-US"/>
          </a:p>
        </p:txBody>
      </p:sp>
      <p:sp>
        <p:nvSpPr>
          <p:cNvPr id="31752" name="Freeform 6"/>
          <p:cNvSpPr>
            <a:spLocks/>
          </p:cNvSpPr>
          <p:nvPr/>
        </p:nvSpPr>
        <p:spPr bwMode="auto">
          <a:xfrm>
            <a:off x="3949700" y="4081463"/>
            <a:ext cx="946150" cy="1443037"/>
          </a:xfrm>
          <a:custGeom>
            <a:avLst/>
            <a:gdLst>
              <a:gd name="T0" fmla="*/ 267288 w 1262143"/>
              <a:gd name="T1" fmla="*/ 1309434 h 1443382"/>
              <a:gd name="T2" fmla="*/ 107048 w 1262143"/>
              <a:gd name="T3" fmla="*/ 929514 h 1443382"/>
              <a:gd name="T4" fmla="*/ 6898 w 1262143"/>
              <a:gd name="T5" fmla="*/ 359635 h 1443382"/>
              <a:gd name="T6" fmla="*/ 300671 w 1262143"/>
              <a:gd name="T7" fmla="*/ 3460 h 1443382"/>
              <a:gd name="T8" fmla="*/ 614474 w 1262143"/>
              <a:gd name="T9" fmla="*/ 205292 h 1443382"/>
              <a:gd name="T10" fmla="*/ 707946 w 1262143"/>
              <a:gd name="T11" fmla="*/ 632702 h 1443382"/>
              <a:gd name="T12" fmla="*/ 554383 w 1262143"/>
              <a:gd name="T13" fmla="*/ 1261943 h 1443382"/>
              <a:gd name="T14" fmla="*/ 400821 w 1262143"/>
              <a:gd name="T15" fmla="*/ 1440031 h 1443382"/>
              <a:gd name="T16" fmla="*/ 287317 w 1262143"/>
              <a:gd name="T17" fmla="*/ 1356924 h 1443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2143" h="1443382">
                <a:moveTo>
                  <a:pt x="475408" y="1309747"/>
                </a:moveTo>
                <a:cubicBezTo>
                  <a:pt x="371499" y="1198910"/>
                  <a:pt x="267590" y="1088074"/>
                  <a:pt x="190400" y="929736"/>
                </a:cubicBezTo>
                <a:cubicBezTo>
                  <a:pt x="113210" y="771398"/>
                  <a:pt x="-45127" y="514100"/>
                  <a:pt x="12270" y="359721"/>
                </a:cubicBezTo>
                <a:cubicBezTo>
                  <a:pt x="69667" y="205342"/>
                  <a:pt x="354676" y="29191"/>
                  <a:pt x="534785" y="3461"/>
                </a:cubicBezTo>
                <a:cubicBezTo>
                  <a:pt x="714894" y="-22269"/>
                  <a:pt x="972193" y="100442"/>
                  <a:pt x="1092925" y="205341"/>
                </a:cubicBezTo>
                <a:cubicBezTo>
                  <a:pt x="1213657" y="310240"/>
                  <a:pt x="1276992" y="456702"/>
                  <a:pt x="1259179" y="632853"/>
                </a:cubicBezTo>
                <a:cubicBezTo>
                  <a:pt x="1241366" y="809004"/>
                  <a:pt x="1077091" y="1127658"/>
                  <a:pt x="986047" y="1262245"/>
                </a:cubicBezTo>
                <a:cubicBezTo>
                  <a:pt x="895003" y="1396832"/>
                  <a:pt x="792084" y="1424541"/>
                  <a:pt x="712915" y="1440375"/>
                </a:cubicBezTo>
                <a:cubicBezTo>
                  <a:pt x="633746" y="1456209"/>
                  <a:pt x="572390" y="1406728"/>
                  <a:pt x="511034" y="1357248"/>
                </a:cubicBezTo>
              </a:path>
            </a:pathLst>
          </a:custGeom>
          <a:solidFill>
            <a:srgbClr val="FF0000"/>
          </a:solidFill>
          <a:ln w="12700" cap="flat" cmpd="sng" algn="ctr">
            <a:solidFill>
              <a:srgbClr val="333333"/>
            </a:solidFill>
            <a:prstDash val="solid"/>
            <a:round/>
            <a:headEnd type="none" w="med" len="med"/>
            <a:tailEnd type="none" w="med" len="med"/>
          </a:ln>
        </p:spPr>
        <p:txBody>
          <a:bodyPr/>
          <a:lstStyle/>
          <a:p>
            <a:endParaRPr lang="en-US"/>
          </a:p>
        </p:txBody>
      </p:sp>
      <p:sp>
        <p:nvSpPr>
          <p:cNvPr id="8" name="Freeform 7"/>
          <p:cNvSpPr/>
          <p:nvPr/>
        </p:nvSpPr>
        <p:spPr bwMode="auto">
          <a:xfrm>
            <a:off x="5259388" y="4438650"/>
            <a:ext cx="395287" cy="468313"/>
          </a:xfrm>
          <a:custGeom>
            <a:avLst/>
            <a:gdLst>
              <a:gd name="connsiteX0" fmla="*/ 327574 w 746770"/>
              <a:gd name="connsiteY0" fmla="*/ 11242 h 558723"/>
              <a:gd name="connsiteX1" fmla="*/ 42566 w 746770"/>
              <a:gd name="connsiteY1" fmla="*/ 118120 h 558723"/>
              <a:gd name="connsiteX2" fmla="*/ 42566 w 746770"/>
              <a:gd name="connsiteY2" fmla="*/ 379377 h 558723"/>
              <a:gd name="connsiteX3" fmla="*/ 434452 w 746770"/>
              <a:gd name="connsiteY3" fmla="*/ 557507 h 558723"/>
              <a:gd name="connsiteX4" fmla="*/ 731335 w 746770"/>
              <a:gd name="connsiteY4" fmla="*/ 438754 h 558723"/>
              <a:gd name="connsiteX5" fmla="*/ 683834 w 746770"/>
              <a:gd name="connsiteY5" fmla="*/ 94369 h 558723"/>
              <a:gd name="connsiteX6" fmla="*/ 505704 w 746770"/>
              <a:gd name="connsiteY6" fmla="*/ 11242 h 558723"/>
              <a:gd name="connsiteX7" fmla="*/ 327574 w 746770"/>
              <a:gd name="connsiteY7" fmla="*/ 11242 h 55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770" h="558723">
                <a:moveTo>
                  <a:pt x="327574" y="11242"/>
                </a:moveTo>
                <a:cubicBezTo>
                  <a:pt x="250384" y="29055"/>
                  <a:pt x="90067" y="56764"/>
                  <a:pt x="42566" y="118120"/>
                </a:cubicBezTo>
                <a:cubicBezTo>
                  <a:pt x="-4935" y="179476"/>
                  <a:pt x="-22748" y="306146"/>
                  <a:pt x="42566" y="379377"/>
                </a:cubicBezTo>
                <a:cubicBezTo>
                  <a:pt x="107880" y="452608"/>
                  <a:pt x="319657" y="547611"/>
                  <a:pt x="434452" y="557507"/>
                </a:cubicBezTo>
                <a:cubicBezTo>
                  <a:pt x="549247" y="567403"/>
                  <a:pt x="689771" y="515944"/>
                  <a:pt x="731335" y="438754"/>
                </a:cubicBezTo>
                <a:cubicBezTo>
                  <a:pt x="772899" y="361564"/>
                  <a:pt x="721439" y="165621"/>
                  <a:pt x="683834" y="94369"/>
                </a:cubicBezTo>
                <a:cubicBezTo>
                  <a:pt x="646229" y="23117"/>
                  <a:pt x="567060" y="23117"/>
                  <a:pt x="505704" y="11242"/>
                </a:cubicBezTo>
                <a:cubicBezTo>
                  <a:pt x="444348" y="-633"/>
                  <a:pt x="404764" y="-6571"/>
                  <a:pt x="327574" y="11242"/>
                </a:cubicBezTo>
                <a:close/>
              </a:path>
            </a:pathLst>
          </a:custGeom>
          <a:solidFill>
            <a:schemeClr val="accent6">
              <a:lumMod val="75000"/>
            </a:schemeClr>
          </a:solidFill>
          <a:ln w="12700" cap="flat" cmpd="sng" algn="ctr">
            <a:solidFill>
              <a:srgbClr val="333333"/>
            </a:solidFill>
            <a:prstDash val="solid"/>
            <a:round/>
            <a:headEnd type="none" w="med" len="med"/>
            <a:tailEnd type="none" w="med" len="med"/>
          </a:ln>
          <a:effectLst/>
          <a:extLst/>
        </p:spPr>
        <p:txBody>
          <a:bodyPr/>
          <a:lstStyle/>
          <a:p>
            <a:pPr eaLnBrk="1" hangingPunct="1">
              <a:defRPr/>
            </a:pPr>
            <a:endParaRPr lang="en-US"/>
          </a:p>
        </p:txBody>
      </p:sp>
      <p:sp>
        <p:nvSpPr>
          <p:cNvPr id="9" name="Freeform 8"/>
          <p:cNvSpPr/>
          <p:nvPr/>
        </p:nvSpPr>
        <p:spPr bwMode="auto">
          <a:xfrm>
            <a:off x="5151438" y="5135563"/>
            <a:ext cx="642937" cy="876300"/>
          </a:xfrm>
          <a:custGeom>
            <a:avLst/>
            <a:gdLst>
              <a:gd name="connsiteX0" fmla="*/ 151300 w 856773"/>
              <a:gd name="connsiteY0" fmla="*/ 129915 h 875838"/>
              <a:gd name="connsiteX1" fmla="*/ 8796 w 856773"/>
              <a:gd name="connsiteY1" fmla="*/ 308045 h 875838"/>
              <a:gd name="connsiteX2" fmla="*/ 56298 w 856773"/>
              <a:gd name="connsiteY2" fmla="*/ 569302 h 875838"/>
              <a:gd name="connsiteX3" fmla="*/ 388807 w 856773"/>
              <a:gd name="connsiteY3" fmla="*/ 842435 h 875838"/>
              <a:gd name="connsiteX4" fmla="*/ 697565 w 856773"/>
              <a:gd name="connsiteY4" fmla="*/ 842435 h 875838"/>
              <a:gd name="connsiteX5" fmla="*/ 851944 w 856773"/>
              <a:gd name="connsiteY5" fmla="*/ 581178 h 875838"/>
              <a:gd name="connsiteX6" fmla="*/ 768817 w 856773"/>
              <a:gd name="connsiteY6" fmla="*/ 58664 h 875838"/>
              <a:gd name="connsiteX7" fmla="*/ 305679 w 856773"/>
              <a:gd name="connsiteY7" fmla="*/ 23038 h 875838"/>
              <a:gd name="connsiteX8" fmla="*/ 151300 w 856773"/>
              <a:gd name="connsiteY8" fmla="*/ 129915 h 875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6773" h="875838">
                <a:moveTo>
                  <a:pt x="151300" y="129915"/>
                </a:moveTo>
                <a:cubicBezTo>
                  <a:pt x="101819" y="177416"/>
                  <a:pt x="24630" y="234814"/>
                  <a:pt x="8796" y="308045"/>
                </a:cubicBezTo>
                <a:cubicBezTo>
                  <a:pt x="-7038" y="381276"/>
                  <a:pt x="-7037" y="480237"/>
                  <a:pt x="56298" y="569302"/>
                </a:cubicBezTo>
                <a:cubicBezTo>
                  <a:pt x="119633" y="658367"/>
                  <a:pt x="281929" y="796913"/>
                  <a:pt x="388807" y="842435"/>
                </a:cubicBezTo>
                <a:cubicBezTo>
                  <a:pt x="495685" y="887957"/>
                  <a:pt x="620376" y="885978"/>
                  <a:pt x="697565" y="842435"/>
                </a:cubicBezTo>
                <a:cubicBezTo>
                  <a:pt x="774754" y="798892"/>
                  <a:pt x="840069" y="711806"/>
                  <a:pt x="851944" y="581178"/>
                </a:cubicBezTo>
                <a:cubicBezTo>
                  <a:pt x="863819" y="450550"/>
                  <a:pt x="859861" y="151687"/>
                  <a:pt x="768817" y="58664"/>
                </a:cubicBezTo>
                <a:cubicBezTo>
                  <a:pt x="677773" y="-34359"/>
                  <a:pt x="414536" y="7204"/>
                  <a:pt x="305679" y="23038"/>
                </a:cubicBezTo>
                <a:cubicBezTo>
                  <a:pt x="196822" y="38872"/>
                  <a:pt x="200781" y="82414"/>
                  <a:pt x="151300" y="129915"/>
                </a:cubicBezTo>
                <a:close/>
              </a:path>
            </a:pathLst>
          </a:custGeom>
          <a:solidFill>
            <a:schemeClr val="accent6">
              <a:lumMod val="20000"/>
              <a:lumOff val="80000"/>
            </a:schemeClr>
          </a:solidFill>
          <a:ln w="12700" cap="flat" cmpd="sng" algn="ctr">
            <a:solidFill>
              <a:srgbClr val="333333"/>
            </a:solidFill>
            <a:prstDash val="solid"/>
            <a:round/>
            <a:headEnd type="none" w="med" len="med"/>
            <a:tailEnd type="none" w="med" len="med"/>
          </a:ln>
          <a:effectLst/>
          <a:extLst/>
        </p:spPr>
        <p:txBody>
          <a:bodyPr/>
          <a:lstStyle/>
          <a:p>
            <a:pPr eaLnBrk="1" hangingPunct="1">
              <a:defRPr/>
            </a:pPr>
            <a:endParaRPr lang="en-US"/>
          </a:p>
        </p:txBody>
      </p:sp>
      <p:sp>
        <p:nvSpPr>
          <p:cNvPr id="31755" name="Freeform 11"/>
          <p:cNvSpPr>
            <a:spLocks/>
          </p:cNvSpPr>
          <p:nvPr/>
        </p:nvSpPr>
        <p:spPr bwMode="auto">
          <a:xfrm>
            <a:off x="6335713" y="3708400"/>
            <a:ext cx="1249362" cy="2189163"/>
          </a:xfrm>
          <a:custGeom>
            <a:avLst/>
            <a:gdLst>
              <a:gd name="T0" fmla="*/ 475117 w 1667389"/>
              <a:gd name="T1" fmla="*/ 810262 h 2189934"/>
              <a:gd name="T2" fmla="*/ 575221 w 1667389"/>
              <a:gd name="T3" fmla="*/ 1000201 h 2189934"/>
              <a:gd name="T4" fmla="*/ 875532 w 1667389"/>
              <a:gd name="T5" fmla="*/ 750907 h 2189934"/>
              <a:gd name="T6" fmla="*/ 768755 w 1667389"/>
              <a:gd name="T7" fmla="*/ 323545 h 2189934"/>
              <a:gd name="T8" fmla="*/ 555200 w 1667389"/>
              <a:gd name="T9" fmla="*/ 38637 h 2189934"/>
              <a:gd name="T10" fmla="*/ 301604 w 1667389"/>
              <a:gd name="T11" fmla="*/ 38637 h 2189934"/>
              <a:gd name="T12" fmla="*/ 14641 w 1667389"/>
              <a:gd name="T13" fmla="*/ 371029 h 2189934"/>
              <a:gd name="T14" fmla="*/ 88051 w 1667389"/>
              <a:gd name="T15" fmla="*/ 1107040 h 2189934"/>
              <a:gd name="T16" fmla="*/ 481791 w 1667389"/>
              <a:gd name="T17" fmla="*/ 1593758 h 2189934"/>
              <a:gd name="T18" fmla="*/ 581895 w 1667389"/>
              <a:gd name="T19" fmla="*/ 1748082 h 2189934"/>
              <a:gd name="T20" fmla="*/ 521833 w 1667389"/>
              <a:gd name="T21" fmla="*/ 2092345 h 2189934"/>
              <a:gd name="T22" fmla="*/ 655303 w 1667389"/>
              <a:gd name="T23" fmla="*/ 2187315 h 2189934"/>
              <a:gd name="T24" fmla="*/ 915573 w 1667389"/>
              <a:gd name="T25" fmla="*/ 2139830 h 2189934"/>
              <a:gd name="T26" fmla="*/ 908899 w 1667389"/>
              <a:gd name="T27" fmla="*/ 1961763 h 2189934"/>
              <a:gd name="T28" fmla="*/ 802123 w 1667389"/>
              <a:gd name="T29" fmla="*/ 1498788 h 2189934"/>
              <a:gd name="T30" fmla="*/ 675325 w 1667389"/>
              <a:gd name="T31" fmla="*/ 1344463 h 2189934"/>
              <a:gd name="T32" fmla="*/ 401708 w 1667389"/>
              <a:gd name="T33" fmla="*/ 1237623 h 2189934"/>
              <a:gd name="T34" fmla="*/ 241543 w 1667389"/>
              <a:gd name="T35" fmla="*/ 845875 h 2189934"/>
              <a:gd name="T36" fmla="*/ 308278 w 1667389"/>
              <a:gd name="T37" fmla="*/ 311674 h 2189934"/>
              <a:gd name="T38" fmla="*/ 521833 w 1667389"/>
              <a:gd name="T39" fmla="*/ 276061 h 2189934"/>
              <a:gd name="T40" fmla="*/ 668651 w 1667389"/>
              <a:gd name="T41" fmla="*/ 501612 h 2189934"/>
              <a:gd name="T42" fmla="*/ 575221 w 1667389"/>
              <a:gd name="T43" fmla="*/ 691550 h 2189934"/>
              <a:gd name="T44" fmla="*/ 481791 w 1667389"/>
              <a:gd name="T45" fmla="*/ 644066 h 2189934"/>
              <a:gd name="T46" fmla="*/ 475117 w 1667389"/>
              <a:gd name="T47" fmla="*/ 810262 h 21899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667389" h="2189934">
                <a:moveTo>
                  <a:pt x="845450" y="810547"/>
                </a:moveTo>
                <a:cubicBezTo>
                  <a:pt x="873159" y="869924"/>
                  <a:pt x="904827" y="1010449"/>
                  <a:pt x="1023580" y="1000553"/>
                </a:cubicBezTo>
                <a:cubicBezTo>
                  <a:pt x="1142333" y="990657"/>
                  <a:pt x="1500573" y="863987"/>
                  <a:pt x="1557970" y="751171"/>
                </a:cubicBezTo>
                <a:cubicBezTo>
                  <a:pt x="1615367" y="638355"/>
                  <a:pt x="1462968" y="442412"/>
                  <a:pt x="1367965" y="323659"/>
                </a:cubicBezTo>
                <a:cubicBezTo>
                  <a:pt x="1272962" y="204906"/>
                  <a:pt x="1126500" y="86152"/>
                  <a:pt x="987954" y="38651"/>
                </a:cubicBezTo>
                <a:cubicBezTo>
                  <a:pt x="849409" y="-8850"/>
                  <a:pt x="697009" y="-16767"/>
                  <a:pt x="536692" y="38651"/>
                </a:cubicBezTo>
                <a:cubicBezTo>
                  <a:pt x="376375" y="94069"/>
                  <a:pt x="89388" y="193030"/>
                  <a:pt x="26053" y="371160"/>
                </a:cubicBezTo>
                <a:cubicBezTo>
                  <a:pt x="-37282" y="549290"/>
                  <a:pt x="18137" y="903570"/>
                  <a:pt x="156682" y="1107430"/>
                </a:cubicBezTo>
                <a:cubicBezTo>
                  <a:pt x="295227" y="1311290"/>
                  <a:pt x="710864" y="1487441"/>
                  <a:pt x="857326" y="1594319"/>
                </a:cubicBezTo>
                <a:cubicBezTo>
                  <a:pt x="1003788" y="1701197"/>
                  <a:pt x="1023581" y="1665571"/>
                  <a:pt x="1035456" y="1748698"/>
                </a:cubicBezTo>
                <a:cubicBezTo>
                  <a:pt x="1047331" y="1831825"/>
                  <a:pt x="906807" y="2019851"/>
                  <a:pt x="928578" y="2093082"/>
                </a:cubicBezTo>
                <a:cubicBezTo>
                  <a:pt x="950349" y="2166313"/>
                  <a:pt x="1049310" y="2180168"/>
                  <a:pt x="1166084" y="2188085"/>
                </a:cubicBezTo>
                <a:cubicBezTo>
                  <a:pt x="1282858" y="2196002"/>
                  <a:pt x="1554012" y="2178189"/>
                  <a:pt x="1629222" y="2140584"/>
                </a:cubicBezTo>
                <a:cubicBezTo>
                  <a:pt x="1704432" y="2102979"/>
                  <a:pt x="1650993" y="2069332"/>
                  <a:pt x="1617346" y="1962454"/>
                </a:cubicBezTo>
                <a:cubicBezTo>
                  <a:pt x="1583699" y="1855576"/>
                  <a:pt x="1496614" y="1602235"/>
                  <a:pt x="1427342" y="1499316"/>
                </a:cubicBezTo>
                <a:cubicBezTo>
                  <a:pt x="1358070" y="1396397"/>
                  <a:pt x="1320463" y="1388480"/>
                  <a:pt x="1201710" y="1344937"/>
                </a:cubicBezTo>
                <a:cubicBezTo>
                  <a:pt x="1082957" y="1301394"/>
                  <a:pt x="843471" y="1321186"/>
                  <a:pt x="714822" y="1238059"/>
                </a:cubicBezTo>
                <a:cubicBezTo>
                  <a:pt x="586173" y="1154932"/>
                  <a:pt x="457523" y="1000552"/>
                  <a:pt x="429814" y="846173"/>
                </a:cubicBezTo>
                <a:cubicBezTo>
                  <a:pt x="402105" y="691794"/>
                  <a:pt x="465440" y="406786"/>
                  <a:pt x="548567" y="311784"/>
                </a:cubicBezTo>
                <a:cubicBezTo>
                  <a:pt x="631694" y="216782"/>
                  <a:pt x="821700" y="244491"/>
                  <a:pt x="928578" y="276158"/>
                </a:cubicBezTo>
                <a:cubicBezTo>
                  <a:pt x="1035456" y="307825"/>
                  <a:pt x="1174001" y="432516"/>
                  <a:pt x="1189835" y="501789"/>
                </a:cubicBezTo>
                <a:cubicBezTo>
                  <a:pt x="1205669" y="571062"/>
                  <a:pt x="1078998" y="668043"/>
                  <a:pt x="1023580" y="691794"/>
                </a:cubicBezTo>
                <a:cubicBezTo>
                  <a:pt x="968162" y="715545"/>
                  <a:pt x="888994" y="628459"/>
                  <a:pt x="857326" y="644293"/>
                </a:cubicBezTo>
                <a:cubicBezTo>
                  <a:pt x="825658" y="660127"/>
                  <a:pt x="817741" y="751170"/>
                  <a:pt x="845450" y="810547"/>
                </a:cubicBezTo>
                <a:close/>
              </a:path>
            </a:pathLst>
          </a:custGeom>
          <a:solidFill>
            <a:srgbClr val="FFFF00"/>
          </a:solidFill>
          <a:ln w="12700" cap="flat" cmpd="sng" algn="ctr">
            <a:solidFill>
              <a:srgbClr val="333333"/>
            </a:solidFill>
            <a:prstDash val="solid"/>
            <a:round/>
            <a:headEnd type="none" w="med" len="med"/>
            <a:tailEnd type="none" w="med" len="med"/>
          </a:ln>
        </p:spPr>
        <p:txBody>
          <a:bodyPr/>
          <a:lstStyle/>
          <a:p>
            <a:endParaRPr lang="en-US"/>
          </a:p>
        </p:txBody>
      </p:sp>
      <p:sp>
        <p:nvSpPr>
          <p:cNvPr id="31756" name="Freeform 12"/>
          <p:cNvSpPr>
            <a:spLocks/>
          </p:cNvSpPr>
          <p:nvPr/>
        </p:nvSpPr>
        <p:spPr bwMode="auto">
          <a:xfrm rot="5400000">
            <a:off x="4233863" y="5432425"/>
            <a:ext cx="627062" cy="1373188"/>
          </a:xfrm>
          <a:custGeom>
            <a:avLst/>
            <a:gdLst>
              <a:gd name="T0" fmla="*/ 246487 w 626965"/>
              <a:gd name="T1" fmla="*/ 7520 h 1830080"/>
              <a:gd name="T2" fmla="*/ 552 w 626965"/>
              <a:gd name="T3" fmla="*/ 621737 h 1830080"/>
              <a:gd name="T4" fmla="*/ 190586 w 626965"/>
              <a:gd name="T5" fmla="*/ 955883 h 1830080"/>
              <a:gd name="T6" fmla="*/ 535025 w 626965"/>
              <a:gd name="T7" fmla="*/ 1002663 h 1830080"/>
              <a:gd name="T8" fmla="*/ 618165 w 626965"/>
              <a:gd name="T9" fmla="*/ 615053 h 1830080"/>
              <a:gd name="T10" fmla="*/ 368744 w 626965"/>
              <a:gd name="T11" fmla="*/ 300956 h 1830080"/>
              <a:gd name="T12" fmla="*/ 246487 w 626965"/>
              <a:gd name="T13" fmla="*/ 7520 h 18300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6965" h="1830080">
                <a:moveTo>
                  <a:pt x="246449" y="13363"/>
                </a:moveTo>
                <a:cubicBezTo>
                  <a:pt x="185093" y="108366"/>
                  <a:pt x="9867" y="823936"/>
                  <a:pt x="552" y="1104804"/>
                </a:cubicBezTo>
                <a:cubicBezTo>
                  <a:pt x="-8763" y="1385672"/>
                  <a:pt x="101492" y="1585755"/>
                  <a:pt x="190557" y="1698570"/>
                </a:cubicBezTo>
                <a:cubicBezTo>
                  <a:pt x="279622" y="1811385"/>
                  <a:pt x="463690" y="1882637"/>
                  <a:pt x="534942" y="1781697"/>
                </a:cubicBezTo>
                <a:cubicBezTo>
                  <a:pt x="606194" y="1680757"/>
                  <a:pt x="645778" y="1300746"/>
                  <a:pt x="618069" y="1092928"/>
                </a:cubicBezTo>
                <a:cubicBezTo>
                  <a:pt x="590360" y="885110"/>
                  <a:pt x="430624" y="714715"/>
                  <a:pt x="368687" y="534788"/>
                </a:cubicBezTo>
                <a:cubicBezTo>
                  <a:pt x="306750" y="354861"/>
                  <a:pt x="307805" y="-81640"/>
                  <a:pt x="246449" y="13363"/>
                </a:cubicBezTo>
                <a:close/>
              </a:path>
            </a:pathLst>
          </a:custGeom>
          <a:solidFill>
            <a:srgbClr val="7030A0"/>
          </a:solidFill>
          <a:ln w="12700" cap="flat" cmpd="sng" algn="ctr">
            <a:solidFill>
              <a:srgbClr val="333333"/>
            </a:solidFill>
            <a:prstDash val="solid"/>
            <a:round/>
            <a:headEnd type="none" w="med" len="med"/>
            <a:tailEnd type="none" w="med" len="med"/>
          </a:ln>
        </p:spPr>
        <p:txBody>
          <a:bodyPr/>
          <a:lstStyle/>
          <a:p>
            <a:endParaRPr lang="en-US"/>
          </a:p>
        </p:txBody>
      </p:sp>
      <p:sp>
        <p:nvSpPr>
          <p:cNvPr id="31757" name="Freeform 9"/>
          <p:cNvSpPr>
            <a:spLocks/>
          </p:cNvSpPr>
          <p:nvPr/>
        </p:nvSpPr>
        <p:spPr bwMode="auto">
          <a:xfrm>
            <a:off x="2438400" y="5573713"/>
            <a:ext cx="614363" cy="1060450"/>
          </a:xfrm>
          <a:custGeom>
            <a:avLst/>
            <a:gdLst>
              <a:gd name="T0" fmla="*/ 35785 w 817860"/>
              <a:gd name="T1" fmla="*/ 333759 h 1059799"/>
              <a:gd name="T2" fmla="*/ 15713 w 817860"/>
              <a:gd name="T3" fmla="*/ 820946 h 1059799"/>
              <a:gd name="T4" fmla="*/ 216426 w 817860"/>
              <a:gd name="T5" fmla="*/ 1058599 h 1059799"/>
              <a:gd name="T6" fmla="*/ 443900 w 817860"/>
              <a:gd name="T7" fmla="*/ 916007 h 1059799"/>
              <a:gd name="T8" fmla="*/ 423829 w 817860"/>
              <a:gd name="T9" fmla="*/ 642708 h 1059799"/>
              <a:gd name="T10" fmla="*/ 263258 w 817860"/>
              <a:gd name="T11" fmla="*/ 440703 h 1059799"/>
              <a:gd name="T12" fmla="*/ 216426 w 817860"/>
              <a:gd name="T13" fmla="*/ 1046 h 1059799"/>
              <a:gd name="T14" fmla="*/ 35785 w 817860"/>
              <a:gd name="T15" fmla="*/ 333759 h 10597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17860" h="1059799">
                <a:moveTo>
                  <a:pt x="63517" y="333554"/>
                </a:moveTo>
                <a:cubicBezTo>
                  <a:pt x="4140" y="470120"/>
                  <a:pt x="-25549" y="699710"/>
                  <a:pt x="27890" y="820442"/>
                </a:cubicBezTo>
                <a:cubicBezTo>
                  <a:pt x="81329" y="941174"/>
                  <a:pt x="257481" y="1042115"/>
                  <a:pt x="384151" y="1057949"/>
                </a:cubicBezTo>
                <a:cubicBezTo>
                  <a:pt x="510821" y="1073783"/>
                  <a:pt x="726556" y="984718"/>
                  <a:pt x="787912" y="915445"/>
                </a:cubicBezTo>
                <a:cubicBezTo>
                  <a:pt x="849268" y="846172"/>
                  <a:pt x="805725" y="721482"/>
                  <a:pt x="752286" y="642313"/>
                </a:cubicBezTo>
                <a:cubicBezTo>
                  <a:pt x="698847" y="563144"/>
                  <a:pt x="534570" y="519601"/>
                  <a:pt x="467277" y="440432"/>
                </a:cubicBezTo>
                <a:cubicBezTo>
                  <a:pt x="399984" y="361263"/>
                  <a:pt x="451444" y="18858"/>
                  <a:pt x="384151" y="1045"/>
                </a:cubicBezTo>
                <a:cubicBezTo>
                  <a:pt x="316858" y="-16768"/>
                  <a:pt x="122894" y="196988"/>
                  <a:pt x="63517" y="333554"/>
                </a:cubicBezTo>
                <a:close/>
              </a:path>
            </a:pathLst>
          </a:custGeom>
          <a:solidFill>
            <a:srgbClr val="C00000"/>
          </a:solidFill>
          <a:ln w="12700" cap="flat" cmpd="sng" algn="ctr">
            <a:solidFill>
              <a:srgbClr val="333333"/>
            </a:solidFill>
            <a:prstDash val="solid"/>
            <a:round/>
            <a:headEnd type="none" w="med" len="med"/>
            <a:tailEnd type="none" w="med" len="med"/>
          </a:ln>
        </p:spPr>
        <p:txBody>
          <a:bodyPr/>
          <a:lstStyle/>
          <a:p>
            <a:endParaRPr lang="en-US"/>
          </a:p>
        </p:txBody>
      </p:sp>
      <p:sp>
        <p:nvSpPr>
          <p:cNvPr id="31758" name="Freeform 13"/>
          <p:cNvSpPr>
            <a:spLocks/>
          </p:cNvSpPr>
          <p:nvPr/>
        </p:nvSpPr>
        <p:spPr bwMode="auto">
          <a:xfrm>
            <a:off x="2054225" y="1014413"/>
            <a:ext cx="1787525" cy="2097087"/>
          </a:xfrm>
          <a:custGeom>
            <a:avLst/>
            <a:gdLst>
              <a:gd name="T0" fmla="*/ 774537 w 1863665"/>
              <a:gd name="T1" fmla="*/ 15796 h 1529157"/>
              <a:gd name="T2" fmla="*/ 446756 w 1863665"/>
              <a:gd name="T3" fmla="*/ 261545 h 1529157"/>
              <a:gd name="T4" fmla="*/ 403052 w 1863665"/>
              <a:gd name="T5" fmla="*/ 753043 h 1529157"/>
              <a:gd name="T6" fmla="*/ 381200 w 1863665"/>
              <a:gd name="T7" fmla="*/ 1155177 h 1529157"/>
              <a:gd name="T8" fmla="*/ 86196 w 1863665"/>
              <a:gd name="T9" fmla="*/ 1400926 h 1529157"/>
              <a:gd name="T10" fmla="*/ 42492 w 1863665"/>
              <a:gd name="T11" fmla="*/ 2138173 h 1529157"/>
              <a:gd name="T12" fmla="*/ 643426 w 1863665"/>
              <a:gd name="T13" fmla="*/ 2607330 h 1529157"/>
              <a:gd name="T14" fmla="*/ 1233433 w 1863665"/>
              <a:gd name="T15" fmla="*/ 2853079 h 1529157"/>
              <a:gd name="T16" fmla="*/ 1703254 w 1863665"/>
              <a:gd name="T17" fmla="*/ 2026468 h 1529157"/>
              <a:gd name="T18" fmla="*/ 1539363 w 1863665"/>
              <a:gd name="T19" fmla="*/ 1199858 h 1529157"/>
              <a:gd name="T20" fmla="*/ 1200654 w 1863665"/>
              <a:gd name="T21" fmla="*/ 976451 h 1529157"/>
              <a:gd name="T22" fmla="*/ 1069542 w 1863665"/>
              <a:gd name="T23" fmla="*/ 127500 h 1529157"/>
              <a:gd name="T24" fmla="*/ 774537 w 1863665"/>
              <a:gd name="T25" fmla="*/ 15796 h 15291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63665" h="1529157">
                <a:moveTo>
                  <a:pt x="841830" y="8396"/>
                </a:moveTo>
                <a:cubicBezTo>
                  <a:pt x="729015" y="20271"/>
                  <a:pt x="552864" y="73711"/>
                  <a:pt x="485571" y="139025"/>
                </a:cubicBezTo>
                <a:cubicBezTo>
                  <a:pt x="418278" y="204339"/>
                  <a:pt x="449944" y="321113"/>
                  <a:pt x="438069" y="400282"/>
                </a:cubicBezTo>
                <a:cubicBezTo>
                  <a:pt x="426194" y="479451"/>
                  <a:pt x="471716" y="556641"/>
                  <a:pt x="414319" y="614038"/>
                </a:cubicBezTo>
                <a:cubicBezTo>
                  <a:pt x="356922" y="671435"/>
                  <a:pt x="155041" y="657580"/>
                  <a:pt x="93685" y="744666"/>
                </a:cubicBezTo>
                <a:cubicBezTo>
                  <a:pt x="32329" y="831752"/>
                  <a:pt x="-54756" y="1029674"/>
                  <a:pt x="46184" y="1136552"/>
                </a:cubicBezTo>
                <a:cubicBezTo>
                  <a:pt x="147124" y="1243430"/>
                  <a:pt x="483592" y="1322599"/>
                  <a:pt x="699327" y="1385934"/>
                </a:cubicBezTo>
                <a:cubicBezTo>
                  <a:pt x="915062" y="1449269"/>
                  <a:pt x="1148610" y="1568022"/>
                  <a:pt x="1340594" y="1516562"/>
                </a:cubicBezTo>
                <a:cubicBezTo>
                  <a:pt x="1532578" y="1465102"/>
                  <a:pt x="1795815" y="1223637"/>
                  <a:pt x="1851233" y="1077175"/>
                </a:cubicBezTo>
                <a:cubicBezTo>
                  <a:pt x="1906651" y="930713"/>
                  <a:pt x="1764147" y="730811"/>
                  <a:pt x="1673103" y="637788"/>
                </a:cubicBezTo>
                <a:cubicBezTo>
                  <a:pt x="1582059" y="544765"/>
                  <a:pt x="1390074" y="614037"/>
                  <a:pt x="1304968" y="519035"/>
                </a:cubicBezTo>
                <a:cubicBezTo>
                  <a:pt x="1219862" y="424033"/>
                  <a:pt x="1243612" y="150900"/>
                  <a:pt x="1162464" y="67773"/>
                </a:cubicBezTo>
                <a:cubicBezTo>
                  <a:pt x="1081316" y="-15354"/>
                  <a:pt x="954645" y="-3479"/>
                  <a:pt x="841830" y="8396"/>
                </a:cubicBezTo>
                <a:close/>
              </a:path>
            </a:pathLst>
          </a:custGeom>
          <a:solidFill>
            <a:srgbClr val="FFFF00"/>
          </a:solidFill>
          <a:ln w="12700" cap="flat" cmpd="sng" algn="ctr">
            <a:solidFill>
              <a:srgbClr val="333333"/>
            </a:solidFill>
            <a:prstDash val="solid"/>
            <a:round/>
            <a:headEnd type="none" w="med" len="med"/>
            <a:tailEnd type="none" w="med" len="med"/>
          </a:ln>
        </p:spPr>
        <p:txBody>
          <a:bodyPr/>
          <a:lstStyle/>
          <a:p>
            <a:endParaRPr lang="en-US"/>
          </a:p>
        </p:txBody>
      </p:sp>
      <p:sp>
        <p:nvSpPr>
          <p:cNvPr id="31759" name="Freeform 14"/>
          <p:cNvSpPr>
            <a:spLocks/>
          </p:cNvSpPr>
          <p:nvPr/>
        </p:nvSpPr>
        <p:spPr bwMode="auto">
          <a:xfrm>
            <a:off x="2771775" y="3181350"/>
            <a:ext cx="1177925" cy="900113"/>
          </a:xfrm>
          <a:custGeom>
            <a:avLst/>
            <a:gdLst>
              <a:gd name="T0" fmla="*/ 129363 w 1736862"/>
              <a:gd name="T1" fmla="*/ 59209 h 1122117"/>
              <a:gd name="T2" fmla="*/ 1648 w 1736862"/>
              <a:gd name="T3" fmla="*/ 158404 h 1122117"/>
              <a:gd name="T4" fmla="*/ 67236 w 1736862"/>
              <a:gd name="T5" fmla="*/ 379867 h 1122117"/>
              <a:gd name="T6" fmla="*/ 214808 w 1736862"/>
              <a:gd name="T7" fmla="*/ 593693 h 1122117"/>
              <a:gd name="T8" fmla="*/ 567480 w 1736862"/>
              <a:gd name="T9" fmla="*/ 719579 h 1122117"/>
              <a:gd name="T10" fmla="*/ 794456 w 1736862"/>
              <a:gd name="T11" fmla="*/ 496147 h 1122117"/>
              <a:gd name="T12" fmla="*/ 701247 w 1736862"/>
              <a:gd name="T13" fmla="*/ 36218 h 1122117"/>
              <a:gd name="T14" fmla="*/ 444363 w 1736862"/>
              <a:gd name="T15" fmla="*/ 59129 h 1122117"/>
              <a:gd name="T16" fmla="*/ 389707 w 1736862"/>
              <a:gd name="T17" fmla="*/ 295864 h 1122117"/>
              <a:gd name="T18" fmla="*/ 531813 w 1736862"/>
              <a:gd name="T19" fmla="*/ 326411 h 1122117"/>
              <a:gd name="T20" fmla="*/ 636234 w 1736862"/>
              <a:gd name="T21" fmla="*/ 269096 h 1122117"/>
              <a:gd name="T22" fmla="*/ 643717 w 1736862"/>
              <a:gd name="T23" fmla="*/ 492288 h 1122117"/>
              <a:gd name="T24" fmla="*/ 378201 w 1736862"/>
              <a:gd name="T25" fmla="*/ 521025 h 1122117"/>
              <a:gd name="T26" fmla="*/ 231204 w 1736862"/>
              <a:gd name="T27" fmla="*/ 318774 h 1122117"/>
              <a:gd name="T28" fmla="*/ 230629 w 1736862"/>
              <a:gd name="T29" fmla="*/ 141083 h 1122117"/>
              <a:gd name="T30" fmla="*/ 129363 w 1736862"/>
              <a:gd name="T31" fmla="*/ 59209 h 11221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36862" h="1122117">
                <a:moveTo>
                  <a:pt x="281071" y="92072"/>
                </a:moveTo>
                <a:cubicBezTo>
                  <a:pt x="198152" y="96561"/>
                  <a:pt x="26079" y="163220"/>
                  <a:pt x="3581" y="246326"/>
                </a:cubicBezTo>
                <a:cubicBezTo>
                  <a:pt x="-18917" y="329432"/>
                  <a:pt x="68895" y="477895"/>
                  <a:pt x="146085" y="590711"/>
                </a:cubicBezTo>
                <a:cubicBezTo>
                  <a:pt x="223275" y="703527"/>
                  <a:pt x="285569" y="835176"/>
                  <a:pt x="466719" y="923220"/>
                </a:cubicBezTo>
                <a:cubicBezTo>
                  <a:pt x="647869" y="1011264"/>
                  <a:pt x="1023079" y="1144258"/>
                  <a:pt x="1232983" y="1118977"/>
                </a:cubicBezTo>
                <a:cubicBezTo>
                  <a:pt x="1442887" y="1093696"/>
                  <a:pt x="1677701" y="948640"/>
                  <a:pt x="1726141" y="771531"/>
                </a:cubicBezTo>
                <a:cubicBezTo>
                  <a:pt x="1774581" y="594422"/>
                  <a:pt x="1650399" y="169585"/>
                  <a:pt x="1523622" y="56321"/>
                </a:cubicBezTo>
                <a:cubicBezTo>
                  <a:pt x="1396846" y="-56943"/>
                  <a:pt x="1078298" y="24654"/>
                  <a:pt x="965482" y="91947"/>
                </a:cubicBezTo>
                <a:cubicBezTo>
                  <a:pt x="852667" y="159241"/>
                  <a:pt x="815062" y="390809"/>
                  <a:pt x="846729" y="460082"/>
                </a:cubicBezTo>
                <a:cubicBezTo>
                  <a:pt x="878397" y="529355"/>
                  <a:pt x="1066214" y="514521"/>
                  <a:pt x="1155487" y="507583"/>
                </a:cubicBezTo>
                <a:cubicBezTo>
                  <a:pt x="1244760" y="500645"/>
                  <a:pt x="1341844" y="375465"/>
                  <a:pt x="1382367" y="418456"/>
                </a:cubicBezTo>
                <a:cubicBezTo>
                  <a:pt x="1422890" y="461447"/>
                  <a:pt x="1492065" y="700237"/>
                  <a:pt x="1398625" y="765530"/>
                </a:cubicBezTo>
                <a:cubicBezTo>
                  <a:pt x="1305185" y="830824"/>
                  <a:pt x="971109" y="855187"/>
                  <a:pt x="821729" y="810217"/>
                </a:cubicBezTo>
                <a:cubicBezTo>
                  <a:pt x="672349" y="765247"/>
                  <a:pt x="575576" y="594669"/>
                  <a:pt x="502345" y="495708"/>
                </a:cubicBezTo>
                <a:cubicBezTo>
                  <a:pt x="429114" y="396747"/>
                  <a:pt x="537974" y="286664"/>
                  <a:pt x="501095" y="219391"/>
                </a:cubicBezTo>
                <a:cubicBezTo>
                  <a:pt x="464216" y="152118"/>
                  <a:pt x="363990" y="87583"/>
                  <a:pt x="281071" y="92072"/>
                </a:cubicBezTo>
                <a:close/>
              </a:path>
            </a:pathLst>
          </a:custGeom>
          <a:solidFill>
            <a:srgbClr val="FFC000"/>
          </a:solidFill>
          <a:ln w="12700" cap="flat" cmpd="sng" algn="ctr">
            <a:solidFill>
              <a:srgbClr val="333333"/>
            </a:solidFill>
            <a:prstDash val="solid"/>
            <a:round/>
            <a:headEnd type="none" w="med" len="med"/>
            <a:tailEnd type="none" w="med" len="med"/>
          </a:ln>
        </p:spPr>
        <p:txBody>
          <a:bodyPr/>
          <a:lstStyle/>
          <a:p>
            <a:endParaRPr lang="en-US"/>
          </a:p>
        </p:txBody>
      </p:sp>
      <p:sp>
        <p:nvSpPr>
          <p:cNvPr id="17" name="Freeform 16"/>
          <p:cNvSpPr/>
          <p:nvPr/>
        </p:nvSpPr>
        <p:spPr bwMode="auto">
          <a:xfrm>
            <a:off x="7605713" y="4184650"/>
            <a:ext cx="1241425" cy="2336800"/>
          </a:xfrm>
          <a:custGeom>
            <a:avLst/>
            <a:gdLst>
              <a:gd name="connsiteX0" fmla="*/ 488101 w 1655855"/>
              <a:gd name="connsiteY0" fmla="*/ 2215700 h 2336167"/>
              <a:gd name="connsiteX1" fmla="*/ 666230 w 1655855"/>
              <a:gd name="connsiteY1" fmla="*/ 2144448 h 2336167"/>
              <a:gd name="connsiteX2" fmla="*/ 1105617 w 1655855"/>
              <a:gd name="connsiteY2" fmla="*/ 2334453 h 2336167"/>
              <a:gd name="connsiteX3" fmla="*/ 1176869 w 1655855"/>
              <a:gd name="connsiteY3" fmla="*/ 2227575 h 2336167"/>
              <a:gd name="connsiteX4" fmla="*/ 1046241 w 1655855"/>
              <a:gd name="connsiteY4" fmla="*/ 2049445 h 2336167"/>
              <a:gd name="connsiteX5" fmla="*/ 1034366 w 1655855"/>
              <a:gd name="connsiteY5" fmla="*/ 1811939 h 2336167"/>
              <a:gd name="connsiteX6" fmla="*/ 1259997 w 1655855"/>
              <a:gd name="connsiteY6" fmla="*/ 1716936 h 2336167"/>
              <a:gd name="connsiteX7" fmla="*/ 1556880 w 1655855"/>
              <a:gd name="connsiteY7" fmla="*/ 1942568 h 2336167"/>
              <a:gd name="connsiteX8" fmla="*/ 1592506 w 1655855"/>
              <a:gd name="connsiteY8" fmla="*/ 1526931 h 2336167"/>
              <a:gd name="connsiteX9" fmla="*/ 1153119 w 1655855"/>
              <a:gd name="connsiteY9" fmla="*/ 1408178 h 2336167"/>
              <a:gd name="connsiteX10" fmla="*/ 1010615 w 1655855"/>
              <a:gd name="connsiteY10" fmla="*/ 1336926 h 2336167"/>
              <a:gd name="connsiteX11" fmla="*/ 1378750 w 1655855"/>
              <a:gd name="connsiteY11" fmla="*/ 1230048 h 2336167"/>
              <a:gd name="connsiteX12" fmla="*/ 1509379 w 1655855"/>
              <a:gd name="connsiteY12" fmla="*/ 1372552 h 2336167"/>
              <a:gd name="connsiteX13" fmla="*/ 1651882 w 1655855"/>
              <a:gd name="connsiteY13" fmla="*/ 945040 h 2336167"/>
              <a:gd name="connsiteX14" fmla="*/ 1343124 w 1655855"/>
              <a:gd name="connsiteY14" fmla="*/ 707534 h 2336167"/>
              <a:gd name="connsiteX15" fmla="*/ 1141243 w 1655855"/>
              <a:gd name="connsiteY15" fmla="*/ 873788 h 2336167"/>
              <a:gd name="connsiteX16" fmla="*/ 856236 w 1655855"/>
              <a:gd name="connsiteY16" fmla="*/ 945040 h 2336167"/>
              <a:gd name="connsiteX17" fmla="*/ 879986 w 1655855"/>
              <a:gd name="connsiteY17" fmla="*/ 755035 h 2336167"/>
              <a:gd name="connsiteX18" fmla="*/ 1188745 w 1655855"/>
              <a:gd name="connsiteY18" fmla="*/ 636282 h 2336167"/>
              <a:gd name="connsiteX19" fmla="*/ 1307498 w 1655855"/>
              <a:gd name="connsiteY19" fmla="*/ 410651 h 2336167"/>
              <a:gd name="connsiteX20" fmla="*/ 1069991 w 1655855"/>
              <a:gd name="connsiteY20" fmla="*/ 137518 h 2336167"/>
              <a:gd name="connsiteX21" fmla="*/ 523727 w 1655855"/>
              <a:gd name="connsiteY21" fmla="*/ 6890 h 2336167"/>
              <a:gd name="connsiteX22" fmla="*/ 119966 w 1655855"/>
              <a:gd name="connsiteY22" fmla="*/ 339399 h 2336167"/>
              <a:gd name="connsiteX23" fmla="*/ 13088 w 1655855"/>
              <a:gd name="connsiteY23" fmla="*/ 956916 h 2336167"/>
              <a:gd name="connsiteX24" fmla="*/ 369347 w 1655855"/>
              <a:gd name="connsiteY24" fmla="*/ 1301300 h 2336167"/>
              <a:gd name="connsiteX25" fmla="*/ 571228 w 1655855"/>
              <a:gd name="connsiteY25" fmla="*/ 1966318 h 2336167"/>
              <a:gd name="connsiteX26" fmla="*/ 404973 w 1655855"/>
              <a:gd name="connsiteY26" fmla="*/ 2085071 h 2336167"/>
              <a:gd name="connsiteX27" fmla="*/ 488101 w 1655855"/>
              <a:gd name="connsiteY27" fmla="*/ 2215700 h 233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55855" h="2336167">
                <a:moveTo>
                  <a:pt x="488101" y="2215700"/>
                </a:moveTo>
                <a:cubicBezTo>
                  <a:pt x="531644" y="2225596"/>
                  <a:pt x="563311" y="2124656"/>
                  <a:pt x="666230" y="2144448"/>
                </a:cubicBezTo>
                <a:cubicBezTo>
                  <a:pt x="769149" y="2164240"/>
                  <a:pt x="1020511" y="2320599"/>
                  <a:pt x="1105617" y="2334453"/>
                </a:cubicBezTo>
                <a:cubicBezTo>
                  <a:pt x="1190723" y="2348307"/>
                  <a:pt x="1186765" y="2275076"/>
                  <a:pt x="1176869" y="2227575"/>
                </a:cubicBezTo>
                <a:cubicBezTo>
                  <a:pt x="1166973" y="2180074"/>
                  <a:pt x="1069991" y="2118718"/>
                  <a:pt x="1046241" y="2049445"/>
                </a:cubicBezTo>
                <a:cubicBezTo>
                  <a:pt x="1022491" y="1980172"/>
                  <a:pt x="998740" y="1867357"/>
                  <a:pt x="1034366" y="1811939"/>
                </a:cubicBezTo>
                <a:cubicBezTo>
                  <a:pt x="1069992" y="1756521"/>
                  <a:pt x="1172911" y="1695164"/>
                  <a:pt x="1259997" y="1716936"/>
                </a:cubicBezTo>
                <a:cubicBezTo>
                  <a:pt x="1347083" y="1738707"/>
                  <a:pt x="1501462" y="1974235"/>
                  <a:pt x="1556880" y="1942568"/>
                </a:cubicBezTo>
                <a:cubicBezTo>
                  <a:pt x="1612298" y="1910901"/>
                  <a:pt x="1659800" y="1615996"/>
                  <a:pt x="1592506" y="1526931"/>
                </a:cubicBezTo>
                <a:cubicBezTo>
                  <a:pt x="1525212" y="1437866"/>
                  <a:pt x="1250101" y="1439845"/>
                  <a:pt x="1153119" y="1408178"/>
                </a:cubicBezTo>
                <a:cubicBezTo>
                  <a:pt x="1056137" y="1376511"/>
                  <a:pt x="973010" y="1366614"/>
                  <a:pt x="1010615" y="1336926"/>
                </a:cubicBezTo>
                <a:cubicBezTo>
                  <a:pt x="1048220" y="1307238"/>
                  <a:pt x="1295623" y="1224110"/>
                  <a:pt x="1378750" y="1230048"/>
                </a:cubicBezTo>
                <a:cubicBezTo>
                  <a:pt x="1461877" y="1235986"/>
                  <a:pt x="1463857" y="1420053"/>
                  <a:pt x="1509379" y="1372552"/>
                </a:cubicBezTo>
                <a:cubicBezTo>
                  <a:pt x="1554901" y="1325051"/>
                  <a:pt x="1679591" y="1055876"/>
                  <a:pt x="1651882" y="945040"/>
                </a:cubicBezTo>
                <a:cubicBezTo>
                  <a:pt x="1624173" y="834204"/>
                  <a:pt x="1428230" y="719409"/>
                  <a:pt x="1343124" y="707534"/>
                </a:cubicBezTo>
                <a:cubicBezTo>
                  <a:pt x="1258018" y="695659"/>
                  <a:pt x="1222391" y="834204"/>
                  <a:pt x="1141243" y="873788"/>
                </a:cubicBezTo>
                <a:cubicBezTo>
                  <a:pt x="1060095" y="913372"/>
                  <a:pt x="899779" y="964832"/>
                  <a:pt x="856236" y="945040"/>
                </a:cubicBezTo>
                <a:cubicBezTo>
                  <a:pt x="812693" y="925248"/>
                  <a:pt x="824568" y="806495"/>
                  <a:pt x="879986" y="755035"/>
                </a:cubicBezTo>
                <a:cubicBezTo>
                  <a:pt x="935404" y="703575"/>
                  <a:pt x="1117493" y="693679"/>
                  <a:pt x="1188745" y="636282"/>
                </a:cubicBezTo>
                <a:cubicBezTo>
                  <a:pt x="1259997" y="578885"/>
                  <a:pt x="1327290" y="493778"/>
                  <a:pt x="1307498" y="410651"/>
                </a:cubicBezTo>
                <a:cubicBezTo>
                  <a:pt x="1287706" y="327524"/>
                  <a:pt x="1200619" y="204811"/>
                  <a:pt x="1069991" y="137518"/>
                </a:cubicBezTo>
                <a:cubicBezTo>
                  <a:pt x="939363" y="70225"/>
                  <a:pt x="682065" y="-26757"/>
                  <a:pt x="523727" y="6890"/>
                </a:cubicBezTo>
                <a:cubicBezTo>
                  <a:pt x="365389" y="40537"/>
                  <a:pt x="205072" y="181061"/>
                  <a:pt x="119966" y="339399"/>
                </a:cubicBezTo>
                <a:cubicBezTo>
                  <a:pt x="34859" y="497737"/>
                  <a:pt x="-28475" y="796599"/>
                  <a:pt x="13088" y="956916"/>
                </a:cubicBezTo>
                <a:cubicBezTo>
                  <a:pt x="54651" y="1117233"/>
                  <a:pt x="276324" y="1133066"/>
                  <a:pt x="369347" y="1301300"/>
                </a:cubicBezTo>
                <a:cubicBezTo>
                  <a:pt x="462370" y="1469534"/>
                  <a:pt x="565290" y="1835689"/>
                  <a:pt x="571228" y="1966318"/>
                </a:cubicBezTo>
                <a:cubicBezTo>
                  <a:pt x="577166" y="2096947"/>
                  <a:pt x="420807" y="2035590"/>
                  <a:pt x="404973" y="2085071"/>
                </a:cubicBezTo>
                <a:cubicBezTo>
                  <a:pt x="389139" y="2134551"/>
                  <a:pt x="444558" y="2205804"/>
                  <a:pt x="488101" y="2215700"/>
                </a:cubicBezTo>
                <a:close/>
              </a:path>
            </a:pathLst>
          </a:custGeom>
          <a:solidFill>
            <a:schemeClr val="bg1">
              <a:lumMod val="50000"/>
            </a:schemeClr>
          </a:solidFill>
          <a:ln w="12700" cap="flat" cmpd="sng" algn="ctr">
            <a:solidFill>
              <a:srgbClr val="333333"/>
            </a:solidFill>
            <a:prstDash val="solid"/>
            <a:round/>
            <a:headEnd type="none" w="med" len="med"/>
            <a:tailEnd type="none" w="med" len="med"/>
          </a:ln>
          <a:effectLst/>
          <a:extLst/>
        </p:spPr>
        <p:txBody>
          <a:bodyPr/>
          <a:lstStyle/>
          <a:p>
            <a:pPr eaLnBrk="1" hangingPunct="1">
              <a:defRPr/>
            </a:pPr>
            <a:endParaRPr lang="en-US"/>
          </a:p>
        </p:txBody>
      </p:sp>
      <p:sp>
        <p:nvSpPr>
          <p:cNvPr id="23" name="Freeform 22"/>
          <p:cNvSpPr/>
          <p:nvPr/>
        </p:nvSpPr>
        <p:spPr bwMode="auto">
          <a:xfrm>
            <a:off x="5029200" y="3848100"/>
            <a:ext cx="230188" cy="466725"/>
          </a:xfrm>
          <a:custGeom>
            <a:avLst/>
            <a:gdLst>
              <a:gd name="connsiteX0" fmla="*/ 327574 w 746770"/>
              <a:gd name="connsiteY0" fmla="*/ 11242 h 558723"/>
              <a:gd name="connsiteX1" fmla="*/ 42566 w 746770"/>
              <a:gd name="connsiteY1" fmla="*/ 118120 h 558723"/>
              <a:gd name="connsiteX2" fmla="*/ 42566 w 746770"/>
              <a:gd name="connsiteY2" fmla="*/ 379377 h 558723"/>
              <a:gd name="connsiteX3" fmla="*/ 434452 w 746770"/>
              <a:gd name="connsiteY3" fmla="*/ 557507 h 558723"/>
              <a:gd name="connsiteX4" fmla="*/ 731335 w 746770"/>
              <a:gd name="connsiteY4" fmla="*/ 438754 h 558723"/>
              <a:gd name="connsiteX5" fmla="*/ 683834 w 746770"/>
              <a:gd name="connsiteY5" fmla="*/ 94369 h 558723"/>
              <a:gd name="connsiteX6" fmla="*/ 505704 w 746770"/>
              <a:gd name="connsiteY6" fmla="*/ 11242 h 558723"/>
              <a:gd name="connsiteX7" fmla="*/ 327574 w 746770"/>
              <a:gd name="connsiteY7" fmla="*/ 11242 h 55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770" h="558723">
                <a:moveTo>
                  <a:pt x="327574" y="11242"/>
                </a:moveTo>
                <a:cubicBezTo>
                  <a:pt x="250384" y="29055"/>
                  <a:pt x="90067" y="56764"/>
                  <a:pt x="42566" y="118120"/>
                </a:cubicBezTo>
                <a:cubicBezTo>
                  <a:pt x="-4935" y="179476"/>
                  <a:pt x="-22748" y="306146"/>
                  <a:pt x="42566" y="379377"/>
                </a:cubicBezTo>
                <a:cubicBezTo>
                  <a:pt x="107880" y="452608"/>
                  <a:pt x="319657" y="547611"/>
                  <a:pt x="434452" y="557507"/>
                </a:cubicBezTo>
                <a:cubicBezTo>
                  <a:pt x="549247" y="567403"/>
                  <a:pt x="689771" y="515944"/>
                  <a:pt x="731335" y="438754"/>
                </a:cubicBezTo>
                <a:cubicBezTo>
                  <a:pt x="772899" y="361564"/>
                  <a:pt x="721439" y="165621"/>
                  <a:pt x="683834" y="94369"/>
                </a:cubicBezTo>
                <a:cubicBezTo>
                  <a:pt x="646229" y="23117"/>
                  <a:pt x="567060" y="23117"/>
                  <a:pt x="505704" y="11242"/>
                </a:cubicBezTo>
                <a:cubicBezTo>
                  <a:pt x="444348" y="-633"/>
                  <a:pt x="404764" y="-6571"/>
                  <a:pt x="327574" y="11242"/>
                </a:cubicBezTo>
                <a:close/>
              </a:path>
            </a:pathLst>
          </a:custGeom>
          <a:solidFill>
            <a:schemeClr val="tx1">
              <a:lumMod val="50000"/>
            </a:schemeClr>
          </a:solidFill>
          <a:ln w="12700" cap="flat" cmpd="sng" algn="ctr">
            <a:solidFill>
              <a:srgbClr val="333333"/>
            </a:solidFill>
            <a:prstDash val="solid"/>
            <a:round/>
            <a:headEnd type="none" w="med" len="med"/>
            <a:tailEnd type="none" w="med" len="med"/>
          </a:ln>
          <a:effectLst/>
          <a:extLst/>
        </p:spPr>
        <p:txBody>
          <a:bodyPr/>
          <a:lstStyle/>
          <a:p>
            <a:pPr eaLnBrk="1" hangingPunct="1">
              <a:defRPr/>
            </a:pPr>
            <a:endParaRPr lang="en-US"/>
          </a:p>
        </p:txBody>
      </p:sp>
      <p:sp>
        <p:nvSpPr>
          <p:cNvPr id="31762" name="Freeform 23"/>
          <p:cNvSpPr>
            <a:spLocks/>
          </p:cNvSpPr>
          <p:nvPr/>
        </p:nvSpPr>
        <p:spPr bwMode="auto">
          <a:xfrm>
            <a:off x="5456238" y="3721100"/>
            <a:ext cx="466725" cy="460375"/>
          </a:xfrm>
          <a:custGeom>
            <a:avLst/>
            <a:gdLst>
              <a:gd name="T0" fmla="*/ 127571 w 746770"/>
              <a:gd name="T1" fmla="*/ 7651 h 558723"/>
              <a:gd name="T2" fmla="*/ 16577 w 746770"/>
              <a:gd name="T3" fmla="*/ 80391 h 558723"/>
              <a:gd name="T4" fmla="*/ 16577 w 746770"/>
              <a:gd name="T5" fmla="*/ 258198 h 558723"/>
              <a:gd name="T6" fmla="*/ 169193 w 746770"/>
              <a:gd name="T7" fmla="*/ 379431 h 558723"/>
              <a:gd name="T8" fmla="*/ 284812 w 746770"/>
              <a:gd name="T9" fmla="*/ 298609 h 558723"/>
              <a:gd name="T10" fmla="*/ 266313 w 746770"/>
              <a:gd name="T11" fmla="*/ 64226 h 558723"/>
              <a:gd name="T12" fmla="*/ 196942 w 746770"/>
              <a:gd name="T13" fmla="*/ 7651 h 558723"/>
              <a:gd name="T14" fmla="*/ 127571 w 746770"/>
              <a:gd name="T15" fmla="*/ 7651 h 5587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6770" h="558723">
                <a:moveTo>
                  <a:pt x="327574" y="11242"/>
                </a:moveTo>
                <a:cubicBezTo>
                  <a:pt x="250384" y="29055"/>
                  <a:pt x="90067" y="56764"/>
                  <a:pt x="42566" y="118120"/>
                </a:cubicBezTo>
                <a:cubicBezTo>
                  <a:pt x="-4935" y="179476"/>
                  <a:pt x="-22748" y="306146"/>
                  <a:pt x="42566" y="379377"/>
                </a:cubicBezTo>
                <a:cubicBezTo>
                  <a:pt x="107880" y="452608"/>
                  <a:pt x="319657" y="547611"/>
                  <a:pt x="434452" y="557507"/>
                </a:cubicBezTo>
                <a:cubicBezTo>
                  <a:pt x="549247" y="567403"/>
                  <a:pt x="689771" y="515944"/>
                  <a:pt x="731335" y="438754"/>
                </a:cubicBezTo>
                <a:cubicBezTo>
                  <a:pt x="772899" y="361564"/>
                  <a:pt x="721439" y="165621"/>
                  <a:pt x="683834" y="94369"/>
                </a:cubicBezTo>
                <a:cubicBezTo>
                  <a:pt x="646229" y="23117"/>
                  <a:pt x="567060" y="23117"/>
                  <a:pt x="505704" y="11242"/>
                </a:cubicBezTo>
                <a:cubicBezTo>
                  <a:pt x="444348" y="-633"/>
                  <a:pt x="404764" y="-6571"/>
                  <a:pt x="327574" y="11242"/>
                </a:cubicBezTo>
                <a:close/>
              </a:path>
            </a:pathLst>
          </a:custGeom>
          <a:solidFill>
            <a:srgbClr val="0070C0"/>
          </a:solidFill>
          <a:ln w="12700" cap="flat" cmpd="sng" algn="ctr">
            <a:solidFill>
              <a:srgbClr val="333333"/>
            </a:solidFill>
            <a:prstDash val="solid"/>
            <a:round/>
            <a:headEnd type="none" w="med" len="med"/>
            <a:tailEnd type="none" w="med" len="med"/>
          </a:ln>
        </p:spPr>
        <p:txBody>
          <a:bodyPr/>
          <a:lstStyle/>
          <a:p>
            <a:endParaRPr lang="en-US"/>
          </a:p>
        </p:txBody>
      </p:sp>
      <p:sp>
        <p:nvSpPr>
          <p:cNvPr id="31763" name="Freeform 24"/>
          <p:cNvSpPr>
            <a:spLocks/>
          </p:cNvSpPr>
          <p:nvPr/>
        </p:nvSpPr>
        <p:spPr bwMode="auto">
          <a:xfrm>
            <a:off x="6169025" y="5757863"/>
            <a:ext cx="647700" cy="763587"/>
          </a:xfrm>
          <a:custGeom>
            <a:avLst/>
            <a:gdLst>
              <a:gd name="T0" fmla="*/ 86605 w 856773"/>
              <a:gd name="T1" fmla="*/ 98630 h 875838"/>
              <a:gd name="T2" fmla="*/ 5035 w 856773"/>
              <a:gd name="T3" fmla="*/ 233865 h 875838"/>
              <a:gd name="T4" fmla="*/ 32225 w 856773"/>
              <a:gd name="T5" fmla="*/ 432207 h 875838"/>
              <a:gd name="T6" fmla="*/ 222556 w 856773"/>
              <a:gd name="T7" fmla="*/ 639567 h 875838"/>
              <a:gd name="T8" fmla="*/ 399291 w 856773"/>
              <a:gd name="T9" fmla="*/ 639567 h 875838"/>
              <a:gd name="T10" fmla="*/ 487658 w 856773"/>
              <a:gd name="T11" fmla="*/ 441224 h 875838"/>
              <a:gd name="T12" fmla="*/ 440076 w 856773"/>
              <a:gd name="T13" fmla="*/ 44537 h 875838"/>
              <a:gd name="T14" fmla="*/ 174972 w 856773"/>
              <a:gd name="T15" fmla="*/ 17490 h 875838"/>
              <a:gd name="T16" fmla="*/ 86605 w 856773"/>
              <a:gd name="T17" fmla="*/ 98630 h 8758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56773" h="875838">
                <a:moveTo>
                  <a:pt x="151300" y="129915"/>
                </a:moveTo>
                <a:cubicBezTo>
                  <a:pt x="101819" y="177416"/>
                  <a:pt x="24630" y="234814"/>
                  <a:pt x="8796" y="308045"/>
                </a:cubicBezTo>
                <a:cubicBezTo>
                  <a:pt x="-7038" y="381276"/>
                  <a:pt x="-7037" y="480237"/>
                  <a:pt x="56298" y="569302"/>
                </a:cubicBezTo>
                <a:cubicBezTo>
                  <a:pt x="119633" y="658367"/>
                  <a:pt x="281929" y="796913"/>
                  <a:pt x="388807" y="842435"/>
                </a:cubicBezTo>
                <a:cubicBezTo>
                  <a:pt x="495685" y="887957"/>
                  <a:pt x="620376" y="885978"/>
                  <a:pt x="697565" y="842435"/>
                </a:cubicBezTo>
                <a:cubicBezTo>
                  <a:pt x="774754" y="798892"/>
                  <a:pt x="840069" y="711806"/>
                  <a:pt x="851944" y="581178"/>
                </a:cubicBezTo>
                <a:cubicBezTo>
                  <a:pt x="863819" y="450550"/>
                  <a:pt x="859861" y="151687"/>
                  <a:pt x="768817" y="58664"/>
                </a:cubicBezTo>
                <a:cubicBezTo>
                  <a:pt x="677773" y="-34359"/>
                  <a:pt x="414536" y="7204"/>
                  <a:pt x="305679" y="23038"/>
                </a:cubicBezTo>
                <a:cubicBezTo>
                  <a:pt x="196822" y="38872"/>
                  <a:pt x="200781" y="82414"/>
                  <a:pt x="151300" y="129915"/>
                </a:cubicBezTo>
                <a:close/>
              </a:path>
            </a:pathLst>
          </a:custGeom>
          <a:solidFill>
            <a:srgbClr val="FF99CC"/>
          </a:solidFill>
          <a:ln w="12700" cap="flat" cmpd="sng" algn="ctr">
            <a:solidFill>
              <a:srgbClr val="333333"/>
            </a:solidFill>
            <a:prstDash val="solid"/>
            <a:round/>
            <a:headEnd type="none" w="med" len="med"/>
            <a:tailEnd type="none" w="med" len="med"/>
          </a:ln>
        </p:spPr>
        <p:txBody>
          <a:bodyPr/>
          <a:lstStyle/>
          <a:p>
            <a:endParaRPr lang="en-US"/>
          </a:p>
        </p:txBody>
      </p:sp>
      <p:sp>
        <p:nvSpPr>
          <p:cNvPr id="18" name="Freeform 17"/>
          <p:cNvSpPr/>
          <p:nvPr/>
        </p:nvSpPr>
        <p:spPr bwMode="auto">
          <a:xfrm>
            <a:off x="403225" y="1033463"/>
            <a:ext cx="1500188" cy="1068387"/>
          </a:xfrm>
          <a:custGeom>
            <a:avLst/>
            <a:gdLst>
              <a:gd name="connsiteX0" fmla="*/ 1802360 w 1845735"/>
              <a:gd name="connsiteY0" fmla="*/ 475486 h 1068735"/>
              <a:gd name="connsiteX1" fmla="*/ 1564853 w 1845735"/>
              <a:gd name="connsiteY1" fmla="*/ 202354 h 1068735"/>
              <a:gd name="connsiteX2" fmla="*/ 745456 w 1845735"/>
              <a:gd name="connsiteY2" fmla="*/ 473 h 1068735"/>
              <a:gd name="connsiteX3" fmla="*/ 306069 w 1845735"/>
              <a:gd name="connsiteY3" fmla="*/ 154852 h 1068735"/>
              <a:gd name="connsiteX4" fmla="*/ 44812 w 1845735"/>
              <a:gd name="connsiteY4" fmla="*/ 416110 h 1068735"/>
              <a:gd name="connsiteX5" fmla="*/ 32937 w 1845735"/>
              <a:gd name="connsiteY5" fmla="*/ 843621 h 1068735"/>
              <a:gd name="connsiteX6" fmla="*/ 377321 w 1845735"/>
              <a:gd name="connsiteY6" fmla="*/ 1057377 h 1068735"/>
              <a:gd name="connsiteX7" fmla="*/ 686079 w 1845735"/>
              <a:gd name="connsiteY7" fmla="*/ 1009876 h 1068735"/>
              <a:gd name="connsiteX8" fmla="*/ 733581 w 1845735"/>
              <a:gd name="connsiteY8" fmla="*/ 760494 h 1068735"/>
              <a:gd name="connsiteX9" fmla="*/ 864209 w 1845735"/>
              <a:gd name="connsiteY9" fmla="*/ 689242 h 1068735"/>
              <a:gd name="connsiteX10" fmla="*/ 971087 w 1845735"/>
              <a:gd name="connsiteY10" fmla="*/ 831746 h 1068735"/>
              <a:gd name="connsiteX11" fmla="*/ 1149217 w 1845735"/>
              <a:gd name="connsiteY11" fmla="*/ 855497 h 1068735"/>
              <a:gd name="connsiteX12" fmla="*/ 1196718 w 1845735"/>
              <a:gd name="connsiteY12" fmla="*/ 689242 h 1068735"/>
              <a:gd name="connsiteX13" fmla="*/ 1220469 w 1845735"/>
              <a:gd name="connsiteY13" fmla="*/ 570489 h 1068735"/>
              <a:gd name="connsiteX14" fmla="*/ 1362973 w 1845735"/>
              <a:gd name="connsiteY14" fmla="*/ 546738 h 1068735"/>
              <a:gd name="connsiteX15" fmla="*/ 1481726 w 1845735"/>
              <a:gd name="connsiteY15" fmla="*/ 689242 h 1068735"/>
              <a:gd name="connsiteX16" fmla="*/ 1576729 w 1845735"/>
              <a:gd name="connsiteY16" fmla="*/ 582364 h 1068735"/>
              <a:gd name="connsiteX17" fmla="*/ 1588604 w 1845735"/>
              <a:gd name="connsiteY17" fmla="*/ 522988 h 1068735"/>
              <a:gd name="connsiteX18" fmla="*/ 1826111 w 1845735"/>
              <a:gd name="connsiteY18" fmla="*/ 653616 h 1068735"/>
              <a:gd name="connsiteX19" fmla="*/ 1802360 w 1845735"/>
              <a:gd name="connsiteY19" fmla="*/ 475486 h 1068735"/>
              <a:gd name="connsiteX0" fmla="*/ 1992366 w 2000490"/>
              <a:gd name="connsiteY0" fmla="*/ 297356 h 1068735"/>
              <a:gd name="connsiteX1" fmla="*/ 1564853 w 2000490"/>
              <a:gd name="connsiteY1" fmla="*/ 202354 h 1068735"/>
              <a:gd name="connsiteX2" fmla="*/ 745456 w 2000490"/>
              <a:gd name="connsiteY2" fmla="*/ 473 h 1068735"/>
              <a:gd name="connsiteX3" fmla="*/ 306069 w 2000490"/>
              <a:gd name="connsiteY3" fmla="*/ 154852 h 1068735"/>
              <a:gd name="connsiteX4" fmla="*/ 44812 w 2000490"/>
              <a:gd name="connsiteY4" fmla="*/ 416110 h 1068735"/>
              <a:gd name="connsiteX5" fmla="*/ 32937 w 2000490"/>
              <a:gd name="connsiteY5" fmla="*/ 843621 h 1068735"/>
              <a:gd name="connsiteX6" fmla="*/ 377321 w 2000490"/>
              <a:gd name="connsiteY6" fmla="*/ 1057377 h 1068735"/>
              <a:gd name="connsiteX7" fmla="*/ 686079 w 2000490"/>
              <a:gd name="connsiteY7" fmla="*/ 1009876 h 1068735"/>
              <a:gd name="connsiteX8" fmla="*/ 733581 w 2000490"/>
              <a:gd name="connsiteY8" fmla="*/ 760494 h 1068735"/>
              <a:gd name="connsiteX9" fmla="*/ 864209 w 2000490"/>
              <a:gd name="connsiteY9" fmla="*/ 689242 h 1068735"/>
              <a:gd name="connsiteX10" fmla="*/ 971087 w 2000490"/>
              <a:gd name="connsiteY10" fmla="*/ 831746 h 1068735"/>
              <a:gd name="connsiteX11" fmla="*/ 1149217 w 2000490"/>
              <a:gd name="connsiteY11" fmla="*/ 855497 h 1068735"/>
              <a:gd name="connsiteX12" fmla="*/ 1196718 w 2000490"/>
              <a:gd name="connsiteY12" fmla="*/ 689242 h 1068735"/>
              <a:gd name="connsiteX13" fmla="*/ 1220469 w 2000490"/>
              <a:gd name="connsiteY13" fmla="*/ 570489 h 1068735"/>
              <a:gd name="connsiteX14" fmla="*/ 1362973 w 2000490"/>
              <a:gd name="connsiteY14" fmla="*/ 546738 h 1068735"/>
              <a:gd name="connsiteX15" fmla="*/ 1481726 w 2000490"/>
              <a:gd name="connsiteY15" fmla="*/ 689242 h 1068735"/>
              <a:gd name="connsiteX16" fmla="*/ 1576729 w 2000490"/>
              <a:gd name="connsiteY16" fmla="*/ 582364 h 1068735"/>
              <a:gd name="connsiteX17" fmla="*/ 1588604 w 2000490"/>
              <a:gd name="connsiteY17" fmla="*/ 522988 h 1068735"/>
              <a:gd name="connsiteX18" fmla="*/ 1826111 w 2000490"/>
              <a:gd name="connsiteY18" fmla="*/ 653616 h 1068735"/>
              <a:gd name="connsiteX19" fmla="*/ 1992366 w 2000490"/>
              <a:gd name="connsiteY19" fmla="*/ 297356 h 106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00490" h="1068735">
                <a:moveTo>
                  <a:pt x="1992366" y="297356"/>
                </a:moveTo>
                <a:cubicBezTo>
                  <a:pt x="1948823" y="222146"/>
                  <a:pt x="1772671" y="251834"/>
                  <a:pt x="1564853" y="202354"/>
                </a:cubicBezTo>
                <a:cubicBezTo>
                  <a:pt x="1357035" y="152874"/>
                  <a:pt x="955253" y="8390"/>
                  <a:pt x="745456" y="473"/>
                </a:cubicBezTo>
                <a:cubicBezTo>
                  <a:pt x="535659" y="-7444"/>
                  <a:pt x="422843" y="85579"/>
                  <a:pt x="306069" y="154852"/>
                </a:cubicBezTo>
                <a:cubicBezTo>
                  <a:pt x="189295" y="224125"/>
                  <a:pt x="90334" y="301315"/>
                  <a:pt x="44812" y="416110"/>
                </a:cubicBezTo>
                <a:cubicBezTo>
                  <a:pt x="-710" y="530905"/>
                  <a:pt x="-22481" y="736743"/>
                  <a:pt x="32937" y="843621"/>
                </a:cubicBezTo>
                <a:cubicBezTo>
                  <a:pt x="88355" y="950499"/>
                  <a:pt x="268464" y="1029668"/>
                  <a:pt x="377321" y="1057377"/>
                </a:cubicBezTo>
                <a:cubicBezTo>
                  <a:pt x="486178" y="1085086"/>
                  <a:pt x="626702" y="1059356"/>
                  <a:pt x="686079" y="1009876"/>
                </a:cubicBezTo>
                <a:cubicBezTo>
                  <a:pt x="745456" y="960396"/>
                  <a:pt x="703893" y="813933"/>
                  <a:pt x="733581" y="760494"/>
                </a:cubicBezTo>
                <a:cubicBezTo>
                  <a:pt x="763269" y="707055"/>
                  <a:pt x="824625" y="677367"/>
                  <a:pt x="864209" y="689242"/>
                </a:cubicBezTo>
                <a:cubicBezTo>
                  <a:pt x="903793" y="701117"/>
                  <a:pt x="923586" y="804037"/>
                  <a:pt x="971087" y="831746"/>
                </a:cubicBezTo>
                <a:cubicBezTo>
                  <a:pt x="1018588" y="859455"/>
                  <a:pt x="1111612" y="879248"/>
                  <a:pt x="1149217" y="855497"/>
                </a:cubicBezTo>
                <a:cubicBezTo>
                  <a:pt x="1186822" y="831746"/>
                  <a:pt x="1184843" y="736743"/>
                  <a:pt x="1196718" y="689242"/>
                </a:cubicBezTo>
                <a:cubicBezTo>
                  <a:pt x="1208593" y="641741"/>
                  <a:pt x="1192760" y="594240"/>
                  <a:pt x="1220469" y="570489"/>
                </a:cubicBezTo>
                <a:cubicBezTo>
                  <a:pt x="1248178" y="546738"/>
                  <a:pt x="1319430" y="526946"/>
                  <a:pt x="1362973" y="546738"/>
                </a:cubicBezTo>
                <a:cubicBezTo>
                  <a:pt x="1406516" y="566530"/>
                  <a:pt x="1446100" y="683304"/>
                  <a:pt x="1481726" y="689242"/>
                </a:cubicBezTo>
                <a:cubicBezTo>
                  <a:pt x="1517352" y="695180"/>
                  <a:pt x="1558916" y="610073"/>
                  <a:pt x="1576729" y="582364"/>
                </a:cubicBezTo>
                <a:cubicBezTo>
                  <a:pt x="1594542" y="554655"/>
                  <a:pt x="1547040" y="511113"/>
                  <a:pt x="1588604" y="522988"/>
                </a:cubicBezTo>
                <a:cubicBezTo>
                  <a:pt x="1630168" y="534863"/>
                  <a:pt x="1758817" y="691221"/>
                  <a:pt x="1826111" y="653616"/>
                </a:cubicBezTo>
                <a:cubicBezTo>
                  <a:pt x="1893405" y="616011"/>
                  <a:pt x="2035909" y="372566"/>
                  <a:pt x="1992366" y="297356"/>
                </a:cubicBezTo>
                <a:close/>
              </a:path>
            </a:pathLst>
          </a:custGeom>
          <a:solidFill>
            <a:schemeClr val="accent2">
              <a:lumMod val="60000"/>
              <a:lumOff val="40000"/>
            </a:schemeClr>
          </a:solidFill>
          <a:ln w="12700" cap="flat" cmpd="sng" algn="ctr">
            <a:solidFill>
              <a:srgbClr val="333333"/>
            </a:solidFill>
            <a:prstDash val="solid"/>
            <a:round/>
            <a:headEnd type="none" w="med" len="med"/>
            <a:tailEnd type="none" w="med" len="med"/>
          </a:ln>
          <a:effectLst/>
          <a:extLst/>
        </p:spPr>
        <p:txBody>
          <a:bodyPr/>
          <a:lstStyle/>
          <a:p>
            <a:pPr eaLnBrk="1" hangingPunct="1">
              <a:defRPr/>
            </a:pPr>
            <a:endParaRPr lang="en-US"/>
          </a:p>
        </p:txBody>
      </p:sp>
      <p:sp>
        <p:nvSpPr>
          <p:cNvPr id="31765" name="Freeform 18"/>
          <p:cNvSpPr>
            <a:spLocks/>
          </p:cNvSpPr>
          <p:nvPr/>
        </p:nvSpPr>
        <p:spPr bwMode="auto">
          <a:xfrm>
            <a:off x="1339850" y="2967038"/>
            <a:ext cx="863600" cy="890587"/>
          </a:xfrm>
          <a:custGeom>
            <a:avLst/>
            <a:gdLst>
              <a:gd name="T0" fmla="*/ 182559 w 1475349"/>
              <a:gd name="T1" fmla="*/ 0 h 1239754"/>
              <a:gd name="T2" fmla="*/ 80905 w 1475349"/>
              <a:gd name="T3" fmla="*/ 67375 h 1239754"/>
              <a:gd name="T4" fmla="*/ 3648 w 1475349"/>
              <a:gd name="T5" fmla="*/ 232749 h 1239754"/>
              <a:gd name="T6" fmla="*/ 28045 w 1475349"/>
              <a:gd name="T7" fmla="*/ 447125 h 1239754"/>
              <a:gd name="T8" fmla="*/ 162228 w 1475349"/>
              <a:gd name="T9" fmla="*/ 520624 h 1239754"/>
              <a:gd name="T10" fmla="*/ 227287 w 1475349"/>
              <a:gd name="T11" fmla="*/ 440999 h 1239754"/>
              <a:gd name="T12" fmla="*/ 288279 w 1475349"/>
              <a:gd name="T13" fmla="*/ 453249 h 1239754"/>
              <a:gd name="T14" fmla="*/ 381801 w 1475349"/>
              <a:gd name="T15" fmla="*/ 636999 h 1239754"/>
              <a:gd name="T16" fmla="*/ 495654 w 1475349"/>
              <a:gd name="T17" fmla="*/ 532874 h 1239754"/>
              <a:gd name="T18" fmla="*/ 479389 w 1475349"/>
              <a:gd name="T19" fmla="*/ 183749 h 1239754"/>
              <a:gd name="T20" fmla="*/ 324875 w 1475349"/>
              <a:gd name="T21" fmla="*/ 24500 h 1239754"/>
              <a:gd name="T22" fmla="*/ 211023 w 1475349"/>
              <a:gd name="T23" fmla="*/ 6125 h 12397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75349" h="1239754">
                <a:moveTo>
                  <a:pt x="533167" y="0"/>
                </a:moveTo>
                <a:cubicBezTo>
                  <a:pt x="428268" y="27709"/>
                  <a:pt x="323370" y="55419"/>
                  <a:pt x="236284" y="130629"/>
                </a:cubicBezTo>
                <a:cubicBezTo>
                  <a:pt x="149198" y="205839"/>
                  <a:pt x="36383" y="328550"/>
                  <a:pt x="10653" y="451262"/>
                </a:cubicBezTo>
                <a:cubicBezTo>
                  <a:pt x="-15077" y="573974"/>
                  <a:pt x="4715" y="773876"/>
                  <a:pt x="81905" y="866899"/>
                </a:cubicBezTo>
                <a:cubicBezTo>
                  <a:pt x="159095" y="959923"/>
                  <a:pt x="376809" y="1011382"/>
                  <a:pt x="473791" y="1009403"/>
                </a:cubicBezTo>
                <a:cubicBezTo>
                  <a:pt x="570773" y="1007424"/>
                  <a:pt x="602440" y="876794"/>
                  <a:pt x="663796" y="855023"/>
                </a:cubicBezTo>
                <a:cubicBezTo>
                  <a:pt x="725152" y="833252"/>
                  <a:pt x="766716" y="815439"/>
                  <a:pt x="841926" y="878774"/>
                </a:cubicBezTo>
                <a:cubicBezTo>
                  <a:pt x="917136" y="942109"/>
                  <a:pt x="1014118" y="1209304"/>
                  <a:pt x="1115058" y="1235034"/>
                </a:cubicBezTo>
                <a:cubicBezTo>
                  <a:pt x="1215998" y="1260764"/>
                  <a:pt x="1400066" y="1179615"/>
                  <a:pt x="1447567" y="1033153"/>
                </a:cubicBezTo>
                <a:cubicBezTo>
                  <a:pt x="1495068" y="886691"/>
                  <a:pt x="1483193" y="520535"/>
                  <a:pt x="1400066" y="356260"/>
                </a:cubicBezTo>
                <a:cubicBezTo>
                  <a:pt x="1316939" y="191985"/>
                  <a:pt x="1079433" y="104899"/>
                  <a:pt x="948804" y="47501"/>
                </a:cubicBezTo>
                <a:cubicBezTo>
                  <a:pt x="818175" y="-9897"/>
                  <a:pt x="717235" y="989"/>
                  <a:pt x="616295" y="11875"/>
                </a:cubicBezTo>
              </a:path>
            </a:pathLst>
          </a:custGeom>
          <a:solidFill>
            <a:srgbClr val="FF99CC"/>
          </a:solidFill>
          <a:ln w="12700" cap="flat" cmpd="sng" algn="ctr">
            <a:solidFill>
              <a:srgbClr val="333333"/>
            </a:solidFill>
            <a:prstDash val="solid"/>
            <a:round/>
            <a:headEnd type="none" w="med" len="med"/>
            <a:tailEnd type="none" w="med" len="med"/>
          </a:ln>
        </p:spPr>
        <p:txBody>
          <a:bodyPr/>
          <a:lstStyle/>
          <a:p>
            <a:endParaRPr lang="en-US"/>
          </a:p>
        </p:txBody>
      </p:sp>
      <p:sp>
        <p:nvSpPr>
          <p:cNvPr id="31766" name="Freeform 19"/>
          <p:cNvSpPr>
            <a:spLocks/>
          </p:cNvSpPr>
          <p:nvPr/>
        </p:nvSpPr>
        <p:spPr bwMode="auto">
          <a:xfrm>
            <a:off x="390525" y="2476500"/>
            <a:ext cx="817563" cy="1604963"/>
          </a:xfrm>
          <a:custGeom>
            <a:avLst/>
            <a:gdLst>
              <a:gd name="T0" fmla="*/ 221573 w 1090089"/>
              <a:gd name="T1" fmla="*/ 60405 h 1604879"/>
              <a:gd name="T2" fmla="*/ 128055 w 1090089"/>
              <a:gd name="T3" fmla="*/ 238545 h 1604879"/>
              <a:gd name="T4" fmla="*/ 141415 w 1090089"/>
              <a:gd name="T5" fmla="*/ 440436 h 1604879"/>
              <a:gd name="T6" fmla="*/ 194854 w 1090089"/>
              <a:gd name="T7" fmla="*/ 642327 h 1604879"/>
              <a:gd name="T8" fmla="*/ 201533 w 1090089"/>
              <a:gd name="T9" fmla="*/ 915473 h 1604879"/>
              <a:gd name="T10" fmla="*/ 27858 w 1090089"/>
              <a:gd name="T11" fmla="*/ 1057984 h 1604879"/>
              <a:gd name="T12" fmla="*/ 27858 w 1090089"/>
              <a:gd name="T13" fmla="*/ 1354883 h 1604879"/>
              <a:gd name="T14" fmla="*/ 295052 w 1090089"/>
              <a:gd name="T15" fmla="*/ 1604278 h 1604879"/>
              <a:gd name="T16" fmla="*/ 595644 w 1090089"/>
              <a:gd name="T17" fmla="*/ 1414263 h 1604879"/>
              <a:gd name="T18" fmla="*/ 562245 w 1090089"/>
              <a:gd name="T19" fmla="*/ 998605 h 1604879"/>
              <a:gd name="T20" fmla="*/ 435328 w 1090089"/>
              <a:gd name="T21" fmla="*/ 832342 h 1604879"/>
              <a:gd name="T22" fmla="*/ 495447 w 1090089"/>
              <a:gd name="T23" fmla="*/ 571071 h 1604879"/>
              <a:gd name="T24" fmla="*/ 535526 w 1090089"/>
              <a:gd name="T25" fmla="*/ 274172 h 1604879"/>
              <a:gd name="T26" fmla="*/ 408609 w 1090089"/>
              <a:gd name="T27" fmla="*/ 12902 h 1604879"/>
              <a:gd name="T28" fmla="*/ 221573 w 1090089"/>
              <a:gd name="T29" fmla="*/ 60405 h 16048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90089" h="1604879">
                <a:moveTo>
                  <a:pt x="393909" y="60402"/>
                </a:moveTo>
                <a:cubicBezTo>
                  <a:pt x="310782" y="98007"/>
                  <a:pt x="251405" y="175198"/>
                  <a:pt x="227654" y="238533"/>
                </a:cubicBezTo>
                <a:cubicBezTo>
                  <a:pt x="203903" y="301868"/>
                  <a:pt x="231613" y="373120"/>
                  <a:pt x="251405" y="440413"/>
                </a:cubicBezTo>
                <a:cubicBezTo>
                  <a:pt x="271197" y="507706"/>
                  <a:pt x="328595" y="563124"/>
                  <a:pt x="346408" y="642293"/>
                </a:cubicBezTo>
                <a:cubicBezTo>
                  <a:pt x="364221" y="721462"/>
                  <a:pt x="407764" y="846152"/>
                  <a:pt x="358283" y="915425"/>
                </a:cubicBezTo>
                <a:cubicBezTo>
                  <a:pt x="308802" y="984698"/>
                  <a:pt x="100985" y="984698"/>
                  <a:pt x="49525" y="1057929"/>
                </a:cubicBezTo>
                <a:cubicBezTo>
                  <a:pt x="-1935" y="1131160"/>
                  <a:pt x="-29644" y="1263768"/>
                  <a:pt x="49525" y="1354812"/>
                </a:cubicBezTo>
                <a:cubicBezTo>
                  <a:pt x="128694" y="1445856"/>
                  <a:pt x="356304" y="1594298"/>
                  <a:pt x="524538" y="1604194"/>
                </a:cubicBezTo>
                <a:cubicBezTo>
                  <a:pt x="692772" y="1614090"/>
                  <a:pt x="979758" y="1515129"/>
                  <a:pt x="1058927" y="1414189"/>
                </a:cubicBezTo>
                <a:cubicBezTo>
                  <a:pt x="1138096" y="1313249"/>
                  <a:pt x="1047052" y="1095535"/>
                  <a:pt x="999551" y="998553"/>
                </a:cubicBezTo>
                <a:cubicBezTo>
                  <a:pt x="952050" y="901571"/>
                  <a:pt x="793712" y="903550"/>
                  <a:pt x="773920" y="832298"/>
                </a:cubicBezTo>
                <a:cubicBezTo>
                  <a:pt x="754128" y="761046"/>
                  <a:pt x="851110" y="664064"/>
                  <a:pt x="880798" y="571041"/>
                </a:cubicBezTo>
                <a:cubicBezTo>
                  <a:pt x="910486" y="478018"/>
                  <a:pt x="977780" y="367181"/>
                  <a:pt x="952050" y="274158"/>
                </a:cubicBezTo>
                <a:cubicBezTo>
                  <a:pt x="926320" y="181135"/>
                  <a:pt x="819442" y="48527"/>
                  <a:pt x="726418" y="12901"/>
                </a:cubicBezTo>
                <a:cubicBezTo>
                  <a:pt x="633395" y="-22725"/>
                  <a:pt x="477036" y="22797"/>
                  <a:pt x="393909" y="60402"/>
                </a:cubicBezTo>
                <a:close/>
              </a:path>
            </a:pathLst>
          </a:custGeom>
          <a:solidFill>
            <a:srgbClr val="002060"/>
          </a:solidFill>
          <a:ln w="12700" cap="flat" cmpd="sng" algn="ctr">
            <a:solidFill>
              <a:srgbClr val="333333"/>
            </a:solidFill>
            <a:prstDash val="solid"/>
            <a:round/>
            <a:headEnd type="none" w="med" len="med"/>
            <a:tailEnd type="none" w="med" len="med"/>
          </a:ln>
        </p:spPr>
        <p:txBody>
          <a:bodyPr/>
          <a:lstStyle/>
          <a:p>
            <a:endParaRPr lang="en-US"/>
          </a:p>
        </p:txBody>
      </p:sp>
      <p:sp>
        <p:nvSpPr>
          <p:cNvPr id="31767" name="Freeform 20"/>
          <p:cNvSpPr>
            <a:spLocks/>
          </p:cNvSpPr>
          <p:nvPr/>
        </p:nvSpPr>
        <p:spPr bwMode="auto">
          <a:xfrm>
            <a:off x="3919538" y="842963"/>
            <a:ext cx="1611312" cy="879475"/>
          </a:xfrm>
          <a:custGeom>
            <a:avLst/>
            <a:gdLst>
              <a:gd name="T0" fmla="*/ 0 w 2149435"/>
              <a:gd name="T1" fmla="*/ 463506 h 878774"/>
              <a:gd name="T2" fmla="*/ 687701 w 2149435"/>
              <a:gd name="T3" fmla="*/ 0 h 878774"/>
              <a:gd name="T4" fmla="*/ 721084 w 2149435"/>
              <a:gd name="T5" fmla="*/ 356544 h 878774"/>
              <a:gd name="T6" fmla="*/ 1208484 w 2149435"/>
              <a:gd name="T7" fmla="*/ 249581 h 878774"/>
              <a:gd name="T8" fmla="*/ 640964 w 2149435"/>
              <a:gd name="T9" fmla="*/ 879475 h 878774"/>
              <a:gd name="T10" fmla="*/ 614257 w 2149435"/>
              <a:gd name="T11" fmla="*/ 451622 h 878774"/>
              <a:gd name="T12" fmla="*/ 0 w 2149435"/>
              <a:gd name="T13" fmla="*/ 463506 h 8787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9435" h="878774">
                <a:moveTo>
                  <a:pt x="0" y="463137"/>
                </a:moveTo>
                <a:lnTo>
                  <a:pt x="1223159" y="0"/>
                </a:lnTo>
                <a:lnTo>
                  <a:pt x="1282536" y="356260"/>
                </a:lnTo>
                <a:lnTo>
                  <a:pt x="2149435" y="249382"/>
                </a:lnTo>
                <a:lnTo>
                  <a:pt x="1140032" y="878774"/>
                </a:lnTo>
                <a:lnTo>
                  <a:pt x="1092531" y="451262"/>
                </a:lnTo>
                <a:lnTo>
                  <a:pt x="0" y="463137"/>
                </a:lnTo>
                <a:close/>
              </a:path>
            </a:pathLst>
          </a:custGeom>
          <a:solidFill>
            <a:srgbClr val="FFC000"/>
          </a:solidFill>
          <a:ln w="12700" cap="flat" cmpd="sng" algn="ctr">
            <a:solidFill>
              <a:srgbClr val="333333"/>
            </a:solidFill>
            <a:prstDash val="solid"/>
            <a:round/>
            <a:headEnd type="none" w="med" len="med"/>
            <a:tailEnd type="none" w="med" len="med"/>
          </a:ln>
        </p:spPr>
        <p:txBody>
          <a:bodyPr/>
          <a:lstStyle/>
          <a:p>
            <a:endParaRPr lang="en-US"/>
          </a:p>
        </p:txBody>
      </p:sp>
      <p:sp>
        <p:nvSpPr>
          <p:cNvPr id="31768" name="Freeform 21"/>
          <p:cNvSpPr>
            <a:spLocks/>
          </p:cNvSpPr>
          <p:nvPr/>
        </p:nvSpPr>
        <p:spPr bwMode="auto">
          <a:xfrm>
            <a:off x="4337050" y="2019300"/>
            <a:ext cx="454025" cy="1044575"/>
          </a:xfrm>
          <a:custGeom>
            <a:avLst/>
            <a:gdLst>
              <a:gd name="T0" fmla="*/ 0 w 605642"/>
              <a:gd name="T1" fmla="*/ 94962 h 1045029"/>
              <a:gd name="T2" fmla="*/ 0 w 605642"/>
              <a:gd name="T3" fmla="*/ 94962 h 1045029"/>
              <a:gd name="T4" fmla="*/ 340519 w 605642"/>
              <a:gd name="T5" fmla="*/ 0 h 1045029"/>
              <a:gd name="T6" fmla="*/ 260397 w 605642"/>
              <a:gd name="T7" fmla="*/ 1044575 h 1045029"/>
              <a:gd name="T8" fmla="*/ 193629 w 605642"/>
              <a:gd name="T9" fmla="*/ 1044575 h 1045029"/>
              <a:gd name="T10" fmla="*/ 0 w 605642"/>
              <a:gd name="T11" fmla="*/ 94962 h 10450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5642" h="1045029">
                <a:moveTo>
                  <a:pt x="0" y="95003"/>
                </a:moveTo>
                <a:lnTo>
                  <a:pt x="0" y="95003"/>
                </a:lnTo>
                <a:lnTo>
                  <a:pt x="605642" y="0"/>
                </a:lnTo>
                <a:lnTo>
                  <a:pt x="463138" y="1045029"/>
                </a:lnTo>
                <a:lnTo>
                  <a:pt x="344385" y="1045029"/>
                </a:lnTo>
                <a:lnTo>
                  <a:pt x="0" y="95003"/>
                </a:lnTo>
                <a:close/>
              </a:path>
            </a:pathLst>
          </a:custGeom>
          <a:solidFill>
            <a:srgbClr val="C00000"/>
          </a:solidFill>
          <a:ln w="12700" cap="flat" cmpd="sng" algn="ctr">
            <a:solidFill>
              <a:srgbClr val="333333"/>
            </a:solidFill>
            <a:prstDash val="solid"/>
            <a:round/>
            <a:headEnd type="none" w="med" len="med"/>
            <a:tailEnd type="none" w="med" len="med"/>
          </a:ln>
        </p:spPr>
        <p:txBody>
          <a:bodyPr/>
          <a:lstStyle/>
          <a:p>
            <a:endParaRPr lang="en-US"/>
          </a:p>
        </p:txBody>
      </p:sp>
      <p:sp>
        <p:nvSpPr>
          <p:cNvPr id="26" name="Freeform 25"/>
          <p:cNvSpPr/>
          <p:nvPr/>
        </p:nvSpPr>
        <p:spPr bwMode="auto">
          <a:xfrm>
            <a:off x="5051425" y="2065338"/>
            <a:ext cx="925513" cy="1174750"/>
          </a:xfrm>
          <a:custGeom>
            <a:avLst/>
            <a:gdLst>
              <a:gd name="connsiteX0" fmla="*/ 95003 w 1235034"/>
              <a:gd name="connsiteY0" fmla="*/ 106878 h 1175657"/>
              <a:gd name="connsiteX1" fmla="*/ 95003 w 1235034"/>
              <a:gd name="connsiteY1" fmla="*/ 106878 h 1175657"/>
              <a:gd name="connsiteX2" fmla="*/ 0 w 1235034"/>
              <a:gd name="connsiteY2" fmla="*/ 1151906 h 1175657"/>
              <a:gd name="connsiteX3" fmla="*/ 1235034 w 1235034"/>
              <a:gd name="connsiteY3" fmla="*/ 1175657 h 1175657"/>
              <a:gd name="connsiteX4" fmla="*/ 1080655 w 1235034"/>
              <a:gd name="connsiteY4" fmla="*/ 0 h 1175657"/>
              <a:gd name="connsiteX5" fmla="*/ 95003 w 1235034"/>
              <a:gd name="connsiteY5" fmla="*/ 106878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5034" h="1175657">
                <a:moveTo>
                  <a:pt x="95003" y="106878"/>
                </a:moveTo>
                <a:lnTo>
                  <a:pt x="95003" y="106878"/>
                </a:lnTo>
                <a:lnTo>
                  <a:pt x="0" y="1151906"/>
                </a:lnTo>
                <a:lnTo>
                  <a:pt x="1235034" y="1175657"/>
                </a:lnTo>
                <a:lnTo>
                  <a:pt x="1080655" y="0"/>
                </a:lnTo>
                <a:lnTo>
                  <a:pt x="95003" y="106878"/>
                </a:lnTo>
                <a:close/>
              </a:path>
            </a:pathLst>
          </a:custGeom>
          <a:solidFill>
            <a:schemeClr val="accent2">
              <a:lumMod val="50000"/>
            </a:schemeClr>
          </a:solidFill>
          <a:ln w="12700" cap="flat" cmpd="sng" algn="ctr">
            <a:solidFill>
              <a:srgbClr val="333333"/>
            </a:solidFill>
            <a:prstDash val="solid"/>
            <a:round/>
            <a:headEnd type="none" w="med" len="med"/>
            <a:tailEnd type="none" w="med" len="med"/>
          </a:ln>
          <a:effectLst/>
          <a:extLst/>
        </p:spPr>
        <p:txBody>
          <a:bodyPr/>
          <a:lstStyle/>
          <a:p>
            <a:pPr eaLnBrk="1" hangingPunct="1">
              <a:defRPr/>
            </a:pPr>
            <a:endParaRPr lang="en-US"/>
          </a:p>
        </p:txBody>
      </p:sp>
      <p:sp>
        <p:nvSpPr>
          <p:cNvPr id="27" name="Freeform 26"/>
          <p:cNvSpPr/>
          <p:nvPr/>
        </p:nvSpPr>
        <p:spPr bwMode="auto">
          <a:xfrm>
            <a:off x="5834063" y="719138"/>
            <a:ext cx="1317625" cy="1174750"/>
          </a:xfrm>
          <a:custGeom>
            <a:avLst/>
            <a:gdLst>
              <a:gd name="connsiteX0" fmla="*/ 0 w 1757548"/>
              <a:gd name="connsiteY0" fmla="*/ 308759 h 1175657"/>
              <a:gd name="connsiteX1" fmla="*/ 71252 w 1757548"/>
              <a:gd name="connsiteY1" fmla="*/ 1175657 h 1175657"/>
              <a:gd name="connsiteX2" fmla="*/ 641268 w 1757548"/>
              <a:gd name="connsiteY2" fmla="*/ 831273 h 1175657"/>
              <a:gd name="connsiteX3" fmla="*/ 1330037 w 1757548"/>
              <a:gd name="connsiteY3" fmla="*/ 1009403 h 1175657"/>
              <a:gd name="connsiteX4" fmla="*/ 1757548 w 1757548"/>
              <a:gd name="connsiteY4" fmla="*/ 261257 h 1175657"/>
              <a:gd name="connsiteX5" fmla="*/ 1318161 w 1757548"/>
              <a:gd name="connsiteY5" fmla="*/ 581891 h 1175657"/>
              <a:gd name="connsiteX6" fmla="*/ 1128156 w 1757548"/>
              <a:gd name="connsiteY6" fmla="*/ 0 h 1175657"/>
              <a:gd name="connsiteX7" fmla="*/ 783772 w 1757548"/>
              <a:gd name="connsiteY7" fmla="*/ 570016 h 1175657"/>
              <a:gd name="connsiteX8" fmla="*/ 475013 w 1757548"/>
              <a:gd name="connsiteY8" fmla="*/ 11876 h 1175657"/>
              <a:gd name="connsiteX9" fmla="*/ 308759 w 1757548"/>
              <a:gd name="connsiteY9" fmla="*/ 653143 h 1175657"/>
              <a:gd name="connsiteX10" fmla="*/ 0 w 1757548"/>
              <a:gd name="connsiteY10" fmla="*/ 308759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7548" h="1175657">
                <a:moveTo>
                  <a:pt x="0" y="308759"/>
                </a:moveTo>
                <a:lnTo>
                  <a:pt x="71252" y="1175657"/>
                </a:lnTo>
                <a:lnTo>
                  <a:pt x="641268" y="831273"/>
                </a:lnTo>
                <a:lnTo>
                  <a:pt x="1330037" y="1009403"/>
                </a:lnTo>
                <a:lnTo>
                  <a:pt x="1757548" y="261257"/>
                </a:lnTo>
                <a:lnTo>
                  <a:pt x="1318161" y="581891"/>
                </a:lnTo>
                <a:lnTo>
                  <a:pt x="1128156" y="0"/>
                </a:lnTo>
                <a:lnTo>
                  <a:pt x="783772" y="570016"/>
                </a:lnTo>
                <a:lnTo>
                  <a:pt x="475013" y="11876"/>
                </a:lnTo>
                <a:lnTo>
                  <a:pt x="308759" y="653143"/>
                </a:lnTo>
                <a:lnTo>
                  <a:pt x="0" y="308759"/>
                </a:lnTo>
                <a:close/>
              </a:path>
            </a:pathLst>
          </a:custGeom>
          <a:solidFill>
            <a:schemeClr val="tx2">
              <a:lumMod val="50000"/>
            </a:schemeClr>
          </a:solidFill>
          <a:ln w="12700" cap="flat" cmpd="sng" algn="ctr">
            <a:solidFill>
              <a:srgbClr val="333333"/>
            </a:solidFill>
            <a:prstDash val="solid"/>
            <a:round/>
            <a:headEnd type="none" w="med" len="med"/>
            <a:tailEnd type="none" w="med" len="med"/>
          </a:ln>
          <a:effectLst/>
          <a:extLst/>
        </p:spPr>
        <p:txBody>
          <a:bodyPr/>
          <a:lstStyle/>
          <a:p>
            <a:pPr eaLnBrk="1" hangingPunct="1">
              <a:defRPr/>
            </a:pPr>
            <a:endParaRPr lang="en-US"/>
          </a:p>
        </p:txBody>
      </p:sp>
      <p:sp>
        <p:nvSpPr>
          <p:cNvPr id="31771" name="Freeform 28"/>
          <p:cNvSpPr>
            <a:spLocks/>
          </p:cNvSpPr>
          <p:nvPr/>
        </p:nvSpPr>
        <p:spPr bwMode="auto">
          <a:xfrm>
            <a:off x="6261100" y="1995488"/>
            <a:ext cx="935038" cy="1293812"/>
          </a:xfrm>
          <a:custGeom>
            <a:avLst/>
            <a:gdLst>
              <a:gd name="T0" fmla="*/ 188674 w 1484415"/>
              <a:gd name="T1" fmla="*/ 0 h 1294410"/>
              <a:gd name="T2" fmla="*/ 0 w 1484415"/>
              <a:gd name="T3" fmla="*/ 1293812 h 1294410"/>
              <a:gd name="T4" fmla="*/ 589605 w 1484415"/>
              <a:gd name="T5" fmla="*/ 1115764 h 1294410"/>
              <a:gd name="T6" fmla="*/ 188674 w 1484415"/>
              <a:gd name="T7" fmla="*/ 0 h 12944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84415" h="1294410">
                <a:moveTo>
                  <a:pt x="475013" y="0"/>
                </a:moveTo>
                <a:lnTo>
                  <a:pt x="0" y="1294410"/>
                </a:lnTo>
                <a:lnTo>
                  <a:pt x="1484415" y="1116280"/>
                </a:lnTo>
                <a:lnTo>
                  <a:pt x="475013" y="0"/>
                </a:lnTo>
                <a:close/>
              </a:path>
            </a:pathLst>
          </a:custGeom>
          <a:solidFill>
            <a:srgbClr val="7030A0"/>
          </a:solidFill>
          <a:ln w="12700" cap="flat" cmpd="sng" algn="ctr">
            <a:solidFill>
              <a:srgbClr val="333333"/>
            </a:solidFill>
            <a:prstDash val="solid"/>
            <a:round/>
            <a:headEnd type="none" w="med" len="med"/>
            <a:tailEnd type="none" w="med" len="med"/>
          </a:ln>
        </p:spPr>
        <p:txBody>
          <a:bodyPr/>
          <a:lstStyle/>
          <a:p>
            <a:endParaRPr lang="en-US"/>
          </a:p>
        </p:txBody>
      </p:sp>
      <p:sp>
        <p:nvSpPr>
          <p:cNvPr id="31772" name="Freeform 29"/>
          <p:cNvSpPr>
            <a:spLocks/>
          </p:cNvSpPr>
          <p:nvPr/>
        </p:nvSpPr>
        <p:spPr bwMode="auto">
          <a:xfrm>
            <a:off x="7481888" y="795338"/>
            <a:ext cx="1335087" cy="927100"/>
          </a:xfrm>
          <a:custGeom>
            <a:avLst/>
            <a:gdLst>
              <a:gd name="T0" fmla="*/ 186912 w 1781298"/>
              <a:gd name="T1" fmla="*/ 106973 h 926275"/>
              <a:gd name="T2" fmla="*/ 700921 w 1781298"/>
              <a:gd name="T3" fmla="*/ 0 h 926275"/>
              <a:gd name="T4" fmla="*/ 1001316 w 1781298"/>
              <a:gd name="T5" fmla="*/ 927100 h 926275"/>
              <a:gd name="T6" fmla="*/ 0 w 1781298"/>
              <a:gd name="T7" fmla="*/ 879557 h 926275"/>
              <a:gd name="T8" fmla="*/ 186912 w 1781298"/>
              <a:gd name="T9" fmla="*/ 106973 h 926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1298" h="926275">
                <a:moveTo>
                  <a:pt x="332509" y="106878"/>
                </a:moveTo>
                <a:lnTo>
                  <a:pt x="1246909" y="0"/>
                </a:lnTo>
                <a:lnTo>
                  <a:pt x="1781298" y="926275"/>
                </a:lnTo>
                <a:lnTo>
                  <a:pt x="0" y="878774"/>
                </a:lnTo>
                <a:lnTo>
                  <a:pt x="332509" y="106878"/>
                </a:lnTo>
                <a:close/>
              </a:path>
            </a:pathLst>
          </a:custGeom>
          <a:solidFill>
            <a:schemeClr val="accent2"/>
          </a:solidFill>
          <a:ln w="12700" cap="flat" cmpd="sng" algn="ctr">
            <a:solidFill>
              <a:srgbClr val="333333"/>
            </a:solidFill>
            <a:prstDash val="solid"/>
            <a:round/>
            <a:headEnd type="none" w="med" len="med"/>
            <a:tailEnd type="none" w="med" len="med"/>
          </a:ln>
        </p:spPr>
        <p:txBody>
          <a:bodyPr/>
          <a:lstStyle/>
          <a:p>
            <a:endParaRPr lang="en-US"/>
          </a:p>
        </p:txBody>
      </p:sp>
      <p:sp>
        <p:nvSpPr>
          <p:cNvPr id="31773" name="Freeform 30"/>
          <p:cNvSpPr>
            <a:spLocks/>
          </p:cNvSpPr>
          <p:nvPr/>
        </p:nvSpPr>
        <p:spPr bwMode="auto">
          <a:xfrm>
            <a:off x="7366000" y="1924050"/>
            <a:ext cx="1477963" cy="1543050"/>
          </a:xfrm>
          <a:custGeom>
            <a:avLst/>
            <a:gdLst>
              <a:gd name="T0" fmla="*/ 474106 w 1971303"/>
              <a:gd name="T1" fmla="*/ 0 h 1543800"/>
              <a:gd name="T2" fmla="*/ 327199 w 1971303"/>
              <a:gd name="T3" fmla="*/ 700304 h 1543800"/>
              <a:gd name="T4" fmla="*/ 0 w 1971303"/>
              <a:gd name="T5" fmla="*/ 818999 h 1543800"/>
              <a:gd name="T6" fmla="*/ 373942 w 1971303"/>
              <a:gd name="T7" fmla="*/ 1068260 h 1543800"/>
              <a:gd name="T8" fmla="*/ 547558 w 1971303"/>
              <a:gd name="T9" fmla="*/ 1543042 h 1543800"/>
              <a:gd name="T10" fmla="*/ 721175 w 1971303"/>
              <a:gd name="T11" fmla="*/ 1056390 h 1543800"/>
              <a:gd name="T12" fmla="*/ 1108472 w 1971303"/>
              <a:gd name="T13" fmla="*/ 795259 h 1543800"/>
              <a:gd name="T14" fmla="*/ 667754 w 1971303"/>
              <a:gd name="T15" fmla="*/ 640955 h 1543800"/>
              <a:gd name="T16" fmla="*/ 474106 w 1971303"/>
              <a:gd name="T17" fmla="*/ 0 h 15438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71303" h="1543800">
                <a:moveTo>
                  <a:pt x="843148" y="0"/>
                </a:moveTo>
                <a:lnTo>
                  <a:pt x="581890" y="700644"/>
                </a:lnTo>
                <a:lnTo>
                  <a:pt x="0" y="819397"/>
                </a:lnTo>
                <a:lnTo>
                  <a:pt x="665018" y="1068779"/>
                </a:lnTo>
                <a:cubicBezTo>
                  <a:pt x="827314" y="1189511"/>
                  <a:pt x="870857" y="1545771"/>
                  <a:pt x="973776" y="1543792"/>
                </a:cubicBezTo>
                <a:lnTo>
                  <a:pt x="1282535" y="1056903"/>
                </a:lnTo>
                <a:lnTo>
                  <a:pt x="1971303" y="795646"/>
                </a:lnTo>
                <a:lnTo>
                  <a:pt x="1187532" y="641267"/>
                </a:lnTo>
                <a:lnTo>
                  <a:pt x="843148" y="0"/>
                </a:lnTo>
                <a:close/>
              </a:path>
            </a:pathLst>
          </a:custGeom>
          <a:solidFill>
            <a:srgbClr val="00B050"/>
          </a:solidFill>
          <a:ln w="12700" cap="flat" cmpd="sng" algn="ctr">
            <a:solidFill>
              <a:srgbClr val="333333"/>
            </a:solidFill>
            <a:prstDash val="solid"/>
            <a:round/>
            <a:headEnd type="none" w="med" len="med"/>
            <a:tailEnd type="none" w="med" len="med"/>
          </a:ln>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1"/>
          <p:cNvGrpSpPr>
            <a:grpSpLocks/>
          </p:cNvGrpSpPr>
          <p:nvPr/>
        </p:nvGrpSpPr>
        <p:grpSpPr bwMode="auto">
          <a:xfrm>
            <a:off x="244475" y="134938"/>
            <a:ext cx="8518525" cy="5427662"/>
            <a:chOff x="244043" y="135096"/>
            <a:chExt cx="8886715" cy="6910908"/>
          </a:xfrm>
        </p:grpSpPr>
        <p:grpSp>
          <p:nvGrpSpPr>
            <p:cNvPr id="32771" name="Group 1479"/>
            <p:cNvGrpSpPr>
              <a:grpSpLocks/>
            </p:cNvGrpSpPr>
            <p:nvPr/>
          </p:nvGrpSpPr>
          <p:grpSpPr bwMode="auto">
            <a:xfrm>
              <a:off x="244043" y="4793810"/>
              <a:ext cx="1120299" cy="1439550"/>
              <a:chOff x="2611953" y="2523375"/>
              <a:chExt cx="1493732" cy="1439550"/>
            </a:xfrm>
          </p:grpSpPr>
          <p:grpSp>
            <p:nvGrpSpPr>
              <p:cNvPr id="33227" name="Group 1480"/>
              <p:cNvGrpSpPr>
                <a:grpSpLocks/>
              </p:cNvGrpSpPr>
              <p:nvPr/>
            </p:nvGrpSpPr>
            <p:grpSpPr bwMode="auto">
              <a:xfrm>
                <a:off x="2674643" y="2523375"/>
                <a:ext cx="1431042" cy="1394450"/>
                <a:chOff x="864743" y="2535037"/>
                <a:chExt cx="1431042" cy="1394450"/>
              </a:xfrm>
            </p:grpSpPr>
            <p:sp>
              <p:nvSpPr>
                <p:cNvPr id="1547" name="Oval 1546"/>
                <p:cNvSpPr/>
                <p:nvPr/>
              </p:nvSpPr>
              <p:spPr>
                <a:xfrm>
                  <a:off x="877131" y="2893250"/>
                  <a:ext cx="152363"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48" name="Oval 1547"/>
                <p:cNvSpPr/>
                <p:nvPr/>
              </p:nvSpPr>
              <p:spPr>
                <a:xfrm>
                  <a:off x="1058199" y="2893250"/>
                  <a:ext cx="152363"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49" name="Oval 1548"/>
                <p:cNvSpPr/>
                <p:nvPr/>
              </p:nvSpPr>
              <p:spPr>
                <a:xfrm>
                  <a:off x="1237061" y="2893250"/>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50" name="Oval 1549"/>
                <p:cNvSpPr/>
                <p:nvPr/>
              </p:nvSpPr>
              <p:spPr>
                <a:xfrm>
                  <a:off x="1418129" y="2893250"/>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51" name="Oval 1550"/>
                <p:cNvSpPr/>
                <p:nvPr/>
              </p:nvSpPr>
              <p:spPr>
                <a:xfrm>
                  <a:off x="877131" y="3069105"/>
                  <a:ext cx="152363"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52" name="Oval 1551"/>
                <p:cNvSpPr/>
                <p:nvPr/>
              </p:nvSpPr>
              <p:spPr>
                <a:xfrm>
                  <a:off x="1058199" y="3069105"/>
                  <a:ext cx="152363"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53" name="Oval 1552"/>
                <p:cNvSpPr/>
                <p:nvPr/>
              </p:nvSpPr>
              <p:spPr>
                <a:xfrm>
                  <a:off x="1237061" y="3069105"/>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54" name="Oval 1553"/>
                <p:cNvSpPr/>
                <p:nvPr/>
              </p:nvSpPr>
              <p:spPr>
                <a:xfrm>
                  <a:off x="1418129" y="3069105"/>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55" name="Oval 1554"/>
                <p:cNvSpPr/>
                <p:nvPr/>
              </p:nvSpPr>
              <p:spPr>
                <a:xfrm>
                  <a:off x="877131" y="2541540"/>
                  <a:ext cx="152363"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56" name="Oval 1555"/>
                <p:cNvSpPr/>
                <p:nvPr/>
              </p:nvSpPr>
              <p:spPr>
                <a:xfrm>
                  <a:off x="1058199" y="2541540"/>
                  <a:ext cx="152363"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57" name="Oval 1556"/>
                <p:cNvSpPr/>
                <p:nvPr/>
              </p:nvSpPr>
              <p:spPr>
                <a:xfrm>
                  <a:off x="1237061" y="2541540"/>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58" name="Oval 1557"/>
                <p:cNvSpPr/>
                <p:nvPr/>
              </p:nvSpPr>
              <p:spPr>
                <a:xfrm>
                  <a:off x="1418129" y="2541540"/>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59" name="Oval 1558"/>
                <p:cNvSpPr/>
                <p:nvPr/>
              </p:nvSpPr>
              <p:spPr>
                <a:xfrm>
                  <a:off x="877131" y="2717394"/>
                  <a:ext cx="152363"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60" name="Oval 1559"/>
                <p:cNvSpPr/>
                <p:nvPr/>
              </p:nvSpPr>
              <p:spPr>
                <a:xfrm>
                  <a:off x="1058199" y="2717394"/>
                  <a:ext cx="152363"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61" name="Oval 1560"/>
                <p:cNvSpPr/>
                <p:nvPr/>
              </p:nvSpPr>
              <p:spPr>
                <a:xfrm>
                  <a:off x="1237061" y="2717394"/>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62" name="Oval 1561"/>
                <p:cNvSpPr/>
                <p:nvPr/>
              </p:nvSpPr>
              <p:spPr>
                <a:xfrm>
                  <a:off x="1418129" y="2717394"/>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63" name="Oval 1562"/>
                <p:cNvSpPr/>
                <p:nvPr/>
              </p:nvSpPr>
              <p:spPr>
                <a:xfrm>
                  <a:off x="1601405" y="2887185"/>
                  <a:ext cx="152363"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64" name="Oval 1563"/>
                <p:cNvSpPr/>
                <p:nvPr/>
              </p:nvSpPr>
              <p:spPr>
                <a:xfrm>
                  <a:off x="1780266" y="2887185"/>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65" name="Oval 1564"/>
                <p:cNvSpPr/>
                <p:nvPr/>
              </p:nvSpPr>
              <p:spPr>
                <a:xfrm>
                  <a:off x="1961335" y="2887185"/>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66" name="Oval 1565"/>
                <p:cNvSpPr/>
                <p:nvPr/>
              </p:nvSpPr>
              <p:spPr>
                <a:xfrm>
                  <a:off x="2142404" y="2887185"/>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67" name="Oval 1566"/>
                <p:cNvSpPr/>
                <p:nvPr/>
              </p:nvSpPr>
              <p:spPr>
                <a:xfrm>
                  <a:off x="1601405" y="3063041"/>
                  <a:ext cx="152363"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68" name="Oval 1567"/>
                <p:cNvSpPr/>
                <p:nvPr/>
              </p:nvSpPr>
              <p:spPr>
                <a:xfrm>
                  <a:off x="1780266" y="3063041"/>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69" name="Oval 1568"/>
                <p:cNvSpPr/>
                <p:nvPr/>
              </p:nvSpPr>
              <p:spPr>
                <a:xfrm>
                  <a:off x="1961335" y="3063041"/>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70" name="Oval 1569"/>
                <p:cNvSpPr/>
                <p:nvPr/>
              </p:nvSpPr>
              <p:spPr>
                <a:xfrm>
                  <a:off x="2142404" y="3063041"/>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71" name="Oval 1570"/>
                <p:cNvSpPr/>
                <p:nvPr/>
              </p:nvSpPr>
              <p:spPr>
                <a:xfrm>
                  <a:off x="1601405" y="2535475"/>
                  <a:ext cx="152363"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72" name="Oval 1571"/>
                <p:cNvSpPr/>
                <p:nvPr/>
              </p:nvSpPr>
              <p:spPr>
                <a:xfrm>
                  <a:off x="1780266" y="2535475"/>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73" name="Oval 1572"/>
                <p:cNvSpPr/>
                <p:nvPr/>
              </p:nvSpPr>
              <p:spPr>
                <a:xfrm>
                  <a:off x="1961335" y="2535475"/>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74" name="Oval 1573"/>
                <p:cNvSpPr/>
                <p:nvPr/>
              </p:nvSpPr>
              <p:spPr>
                <a:xfrm>
                  <a:off x="2142404" y="2535475"/>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75" name="Oval 1574"/>
                <p:cNvSpPr/>
                <p:nvPr/>
              </p:nvSpPr>
              <p:spPr>
                <a:xfrm>
                  <a:off x="1601405" y="2711331"/>
                  <a:ext cx="152363"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76" name="Oval 1575"/>
                <p:cNvSpPr/>
                <p:nvPr/>
              </p:nvSpPr>
              <p:spPr>
                <a:xfrm>
                  <a:off x="1780266" y="2711331"/>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77" name="Oval 1576"/>
                <p:cNvSpPr/>
                <p:nvPr/>
              </p:nvSpPr>
              <p:spPr>
                <a:xfrm>
                  <a:off x="1961335" y="2711331"/>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78" name="Oval 1577"/>
                <p:cNvSpPr/>
                <p:nvPr/>
              </p:nvSpPr>
              <p:spPr>
                <a:xfrm>
                  <a:off x="2142404" y="2711331"/>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79" name="Oval 1578"/>
                <p:cNvSpPr/>
                <p:nvPr/>
              </p:nvSpPr>
              <p:spPr>
                <a:xfrm>
                  <a:off x="863882" y="3602734"/>
                  <a:ext cx="152363"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80" name="Oval 1579"/>
                <p:cNvSpPr/>
                <p:nvPr/>
              </p:nvSpPr>
              <p:spPr>
                <a:xfrm>
                  <a:off x="1044951" y="3602734"/>
                  <a:ext cx="152363"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81" name="Oval 1580"/>
                <p:cNvSpPr/>
                <p:nvPr/>
              </p:nvSpPr>
              <p:spPr>
                <a:xfrm>
                  <a:off x="1226019" y="3602734"/>
                  <a:ext cx="152363"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82" name="Oval 1581"/>
                <p:cNvSpPr/>
                <p:nvPr/>
              </p:nvSpPr>
              <p:spPr>
                <a:xfrm>
                  <a:off x="1404880" y="3602734"/>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83" name="Oval 1582"/>
                <p:cNvSpPr/>
                <p:nvPr/>
              </p:nvSpPr>
              <p:spPr>
                <a:xfrm>
                  <a:off x="863882" y="3778590"/>
                  <a:ext cx="152363"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84" name="Oval 1583"/>
                <p:cNvSpPr/>
                <p:nvPr/>
              </p:nvSpPr>
              <p:spPr>
                <a:xfrm>
                  <a:off x="1044951" y="3778590"/>
                  <a:ext cx="152363"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85" name="Oval 1584"/>
                <p:cNvSpPr/>
                <p:nvPr/>
              </p:nvSpPr>
              <p:spPr>
                <a:xfrm>
                  <a:off x="1226019" y="3778590"/>
                  <a:ext cx="152363"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86" name="Oval 1585"/>
                <p:cNvSpPr/>
                <p:nvPr/>
              </p:nvSpPr>
              <p:spPr>
                <a:xfrm>
                  <a:off x="1404880" y="3778590"/>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87" name="Oval 1586"/>
                <p:cNvSpPr/>
                <p:nvPr/>
              </p:nvSpPr>
              <p:spPr>
                <a:xfrm>
                  <a:off x="863882" y="3251024"/>
                  <a:ext cx="152363"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88" name="Oval 1587"/>
                <p:cNvSpPr/>
                <p:nvPr/>
              </p:nvSpPr>
              <p:spPr>
                <a:xfrm>
                  <a:off x="1044951" y="3251024"/>
                  <a:ext cx="152363"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89" name="Oval 1588"/>
                <p:cNvSpPr/>
                <p:nvPr/>
              </p:nvSpPr>
              <p:spPr>
                <a:xfrm>
                  <a:off x="1226019" y="3251024"/>
                  <a:ext cx="152363"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90" name="Oval 1589"/>
                <p:cNvSpPr/>
                <p:nvPr/>
              </p:nvSpPr>
              <p:spPr>
                <a:xfrm>
                  <a:off x="1404880" y="3251024"/>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91" name="Oval 1590"/>
                <p:cNvSpPr/>
                <p:nvPr/>
              </p:nvSpPr>
              <p:spPr>
                <a:xfrm>
                  <a:off x="863882" y="3426880"/>
                  <a:ext cx="152363"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92" name="Oval 1591"/>
                <p:cNvSpPr/>
                <p:nvPr/>
              </p:nvSpPr>
              <p:spPr>
                <a:xfrm>
                  <a:off x="1044951" y="3426880"/>
                  <a:ext cx="152363"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93" name="Oval 1592"/>
                <p:cNvSpPr/>
                <p:nvPr/>
              </p:nvSpPr>
              <p:spPr>
                <a:xfrm>
                  <a:off x="1226019" y="3426880"/>
                  <a:ext cx="152363"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94" name="Oval 1593"/>
                <p:cNvSpPr/>
                <p:nvPr/>
              </p:nvSpPr>
              <p:spPr>
                <a:xfrm>
                  <a:off x="1404880" y="3426880"/>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95" name="Oval 1594"/>
                <p:cNvSpPr/>
                <p:nvPr/>
              </p:nvSpPr>
              <p:spPr>
                <a:xfrm>
                  <a:off x="1588156" y="3596671"/>
                  <a:ext cx="152363"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96" name="Oval 1595"/>
                <p:cNvSpPr/>
                <p:nvPr/>
              </p:nvSpPr>
              <p:spPr>
                <a:xfrm>
                  <a:off x="1769225" y="3596671"/>
                  <a:ext cx="152363"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97" name="Oval 1596"/>
                <p:cNvSpPr/>
                <p:nvPr/>
              </p:nvSpPr>
              <p:spPr>
                <a:xfrm>
                  <a:off x="1948086" y="3596671"/>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98" name="Oval 1597"/>
                <p:cNvSpPr/>
                <p:nvPr/>
              </p:nvSpPr>
              <p:spPr>
                <a:xfrm>
                  <a:off x="2129155" y="3596671"/>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99" name="Oval 1598"/>
                <p:cNvSpPr/>
                <p:nvPr/>
              </p:nvSpPr>
              <p:spPr>
                <a:xfrm>
                  <a:off x="1588156" y="3770505"/>
                  <a:ext cx="152363"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00" name="Oval 1599"/>
                <p:cNvSpPr/>
                <p:nvPr/>
              </p:nvSpPr>
              <p:spPr>
                <a:xfrm>
                  <a:off x="1769225" y="3770505"/>
                  <a:ext cx="152363"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01" name="Oval 1600"/>
                <p:cNvSpPr/>
                <p:nvPr/>
              </p:nvSpPr>
              <p:spPr>
                <a:xfrm>
                  <a:off x="1948086" y="3770505"/>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02" name="Oval 1601"/>
                <p:cNvSpPr/>
                <p:nvPr/>
              </p:nvSpPr>
              <p:spPr>
                <a:xfrm>
                  <a:off x="2129155" y="3770505"/>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03" name="Oval 1602"/>
                <p:cNvSpPr/>
                <p:nvPr/>
              </p:nvSpPr>
              <p:spPr>
                <a:xfrm>
                  <a:off x="1588156" y="3244960"/>
                  <a:ext cx="152363"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04" name="Oval 1603"/>
                <p:cNvSpPr/>
                <p:nvPr/>
              </p:nvSpPr>
              <p:spPr>
                <a:xfrm>
                  <a:off x="1769225" y="3244960"/>
                  <a:ext cx="152363"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05" name="Oval 1604"/>
                <p:cNvSpPr/>
                <p:nvPr/>
              </p:nvSpPr>
              <p:spPr>
                <a:xfrm>
                  <a:off x="1948086" y="3244960"/>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06" name="Oval 1605"/>
                <p:cNvSpPr/>
                <p:nvPr/>
              </p:nvSpPr>
              <p:spPr>
                <a:xfrm>
                  <a:off x="2129155" y="3244960"/>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07" name="Oval 1606"/>
                <p:cNvSpPr/>
                <p:nvPr/>
              </p:nvSpPr>
              <p:spPr>
                <a:xfrm>
                  <a:off x="1588156" y="3420815"/>
                  <a:ext cx="152363"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08" name="Oval 1607"/>
                <p:cNvSpPr/>
                <p:nvPr/>
              </p:nvSpPr>
              <p:spPr>
                <a:xfrm>
                  <a:off x="1769225" y="3420815"/>
                  <a:ext cx="152363"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09" name="Oval 1608"/>
                <p:cNvSpPr/>
                <p:nvPr/>
              </p:nvSpPr>
              <p:spPr>
                <a:xfrm>
                  <a:off x="1948086" y="3420815"/>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10" name="Oval 1609"/>
                <p:cNvSpPr/>
                <p:nvPr/>
              </p:nvSpPr>
              <p:spPr>
                <a:xfrm>
                  <a:off x="2129155" y="3420815"/>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482" name="Group 1481"/>
              <p:cNvGrpSpPr/>
              <p:nvPr/>
            </p:nvGrpSpPr>
            <p:grpSpPr>
              <a:xfrm>
                <a:off x="2611953" y="2568475"/>
                <a:ext cx="1431042" cy="1394450"/>
                <a:chOff x="2381907" y="2528662"/>
                <a:chExt cx="1431042" cy="1394450"/>
              </a:xfrm>
              <a:solidFill>
                <a:schemeClr val="accent1">
                  <a:lumMod val="20000"/>
                  <a:lumOff val="80000"/>
                </a:schemeClr>
              </a:solidFill>
            </p:grpSpPr>
            <p:sp>
              <p:nvSpPr>
                <p:cNvPr id="1483" name="Oval 1482"/>
                <p:cNvSpPr/>
                <p:nvPr/>
              </p:nvSpPr>
              <p:spPr>
                <a:xfrm>
                  <a:off x="2394543" y="288629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84" name="Oval 1483"/>
                <p:cNvSpPr/>
                <p:nvPr/>
              </p:nvSpPr>
              <p:spPr>
                <a:xfrm>
                  <a:off x="2575250" y="288629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85" name="Oval 1484"/>
                <p:cNvSpPr/>
                <p:nvPr/>
              </p:nvSpPr>
              <p:spPr>
                <a:xfrm>
                  <a:off x="2755957" y="288629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86" name="Oval 1485"/>
                <p:cNvSpPr/>
                <p:nvPr/>
              </p:nvSpPr>
              <p:spPr>
                <a:xfrm>
                  <a:off x="2936664" y="2886293"/>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87" name="Oval 1486"/>
                <p:cNvSpPr/>
                <p:nvPr/>
              </p:nvSpPr>
              <p:spPr>
                <a:xfrm>
                  <a:off x="2394543" y="3061922"/>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88" name="Oval 1487"/>
                <p:cNvSpPr/>
                <p:nvPr/>
              </p:nvSpPr>
              <p:spPr>
                <a:xfrm>
                  <a:off x="2575250" y="3061922"/>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89" name="Oval 1488"/>
                <p:cNvSpPr/>
                <p:nvPr/>
              </p:nvSpPr>
              <p:spPr>
                <a:xfrm>
                  <a:off x="2755957" y="3061921"/>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90" name="Oval 1489"/>
                <p:cNvSpPr/>
                <p:nvPr/>
              </p:nvSpPr>
              <p:spPr>
                <a:xfrm>
                  <a:off x="2936664" y="306192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91" name="Oval 1490"/>
                <p:cNvSpPr/>
                <p:nvPr/>
              </p:nvSpPr>
              <p:spPr>
                <a:xfrm>
                  <a:off x="2394543" y="253503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92" name="Oval 1491"/>
                <p:cNvSpPr/>
                <p:nvPr/>
              </p:nvSpPr>
              <p:spPr>
                <a:xfrm>
                  <a:off x="2575250" y="253503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93" name="Oval 1492"/>
                <p:cNvSpPr/>
                <p:nvPr/>
              </p:nvSpPr>
              <p:spPr>
                <a:xfrm>
                  <a:off x="2755957" y="2535038"/>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94" name="Oval 1493"/>
                <p:cNvSpPr/>
                <p:nvPr/>
              </p:nvSpPr>
              <p:spPr>
                <a:xfrm>
                  <a:off x="2936664" y="2535037"/>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95" name="Oval 1494"/>
                <p:cNvSpPr/>
                <p:nvPr/>
              </p:nvSpPr>
              <p:spPr>
                <a:xfrm>
                  <a:off x="2394543" y="2710666"/>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96" name="Oval 1495"/>
                <p:cNvSpPr/>
                <p:nvPr/>
              </p:nvSpPr>
              <p:spPr>
                <a:xfrm>
                  <a:off x="2575250" y="2710666"/>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97" name="Oval 1496"/>
                <p:cNvSpPr/>
                <p:nvPr/>
              </p:nvSpPr>
              <p:spPr>
                <a:xfrm>
                  <a:off x="2755957" y="271066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98" name="Oval 1497"/>
                <p:cNvSpPr/>
                <p:nvPr/>
              </p:nvSpPr>
              <p:spPr>
                <a:xfrm>
                  <a:off x="2936664" y="271066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99" name="Oval 1498"/>
                <p:cNvSpPr/>
                <p:nvPr/>
              </p:nvSpPr>
              <p:spPr>
                <a:xfrm>
                  <a:off x="3118523" y="287992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00" name="Oval 1499"/>
                <p:cNvSpPr/>
                <p:nvPr/>
              </p:nvSpPr>
              <p:spPr>
                <a:xfrm>
                  <a:off x="3299230" y="287992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01" name="Oval 1500"/>
                <p:cNvSpPr/>
                <p:nvPr/>
              </p:nvSpPr>
              <p:spPr>
                <a:xfrm>
                  <a:off x="3479937" y="287991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02" name="Oval 1501"/>
                <p:cNvSpPr/>
                <p:nvPr/>
              </p:nvSpPr>
              <p:spPr>
                <a:xfrm>
                  <a:off x="3660644" y="2879918"/>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03" name="Oval 1502"/>
                <p:cNvSpPr/>
                <p:nvPr/>
              </p:nvSpPr>
              <p:spPr>
                <a:xfrm>
                  <a:off x="3118523" y="3055547"/>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04" name="Oval 1503"/>
                <p:cNvSpPr/>
                <p:nvPr/>
              </p:nvSpPr>
              <p:spPr>
                <a:xfrm>
                  <a:off x="3299230" y="3055547"/>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05" name="Oval 1504"/>
                <p:cNvSpPr/>
                <p:nvPr/>
              </p:nvSpPr>
              <p:spPr>
                <a:xfrm>
                  <a:off x="3479937" y="3055546"/>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06" name="Oval 1505"/>
                <p:cNvSpPr/>
                <p:nvPr/>
              </p:nvSpPr>
              <p:spPr>
                <a:xfrm>
                  <a:off x="3660644" y="305554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07" name="Oval 1506"/>
                <p:cNvSpPr/>
                <p:nvPr/>
              </p:nvSpPr>
              <p:spPr>
                <a:xfrm>
                  <a:off x="3118523" y="252866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08" name="Oval 1507"/>
                <p:cNvSpPr/>
                <p:nvPr/>
              </p:nvSpPr>
              <p:spPr>
                <a:xfrm>
                  <a:off x="3299230" y="252866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09" name="Oval 1508"/>
                <p:cNvSpPr/>
                <p:nvPr/>
              </p:nvSpPr>
              <p:spPr>
                <a:xfrm>
                  <a:off x="3479937" y="2528663"/>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10" name="Oval 1509"/>
                <p:cNvSpPr/>
                <p:nvPr/>
              </p:nvSpPr>
              <p:spPr>
                <a:xfrm>
                  <a:off x="3660644" y="2528662"/>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11" name="Oval 1510"/>
                <p:cNvSpPr/>
                <p:nvPr/>
              </p:nvSpPr>
              <p:spPr>
                <a:xfrm>
                  <a:off x="3118523" y="2704291"/>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12" name="Oval 1511"/>
                <p:cNvSpPr/>
                <p:nvPr/>
              </p:nvSpPr>
              <p:spPr>
                <a:xfrm>
                  <a:off x="3299230" y="2704291"/>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13" name="Oval 1512"/>
                <p:cNvSpPr/>
                <p:nvPr/>
              </p:nvSpPr>
              <p:spPr>
                <a:xfrm>
                  <a:off x="3479937" y="270429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14" name="Oval 1513"/>
                <p:cNvSpPr/>
                <p:nvPr/>
              </p:nvSpPr>
              <p:spPr>
                <a:xfrm>
                  <a:off x="3660644" y="270428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15" name="Oval 1514"/>
                <p:cNvSpPr/>
                <p:nvPr/>
              </p:nvSpPr>
              <p:spPr>
                <a:xfrm>
                  <a:off x="2381907" y="359518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16" name="Oval 1515"/>
                <p:cNvSpPr/>
                <p:nvPr/>
              </p:nvSpPr>
              <p:spPr>
                <a:xfrm>
                  <a:off x="2562614" y="359518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17" name="Oval 1516"/>
                <p:cNvSpPr/>
                <p:nvPr/>
              </p:nvSpPr>
              <p:spPr>
                <a:xfrm>
                  <a:off x="2743321" y="359517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18" name="Oval 1517"/>
                <p:cNvSpPr/>
                <p:nvPr/>
              </p:nvSpPr>
              <p:spPr>
                <a:xfrm>
                  <a:off x="2924028" y="3595178"/>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19" name="Oval 1518"/>
                <p:cNvSpPr/>
                <p:nvPr/>
              </p:nvSpPr>
              <p:spPr>
                <a:xfrm>
                  <a:off x="2381907" y="3770807"/>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20" name="Oval 1519"/>
                <p:cNvSpPr/>
                <p:nvPr/>
              </p:nvSpPr>
              <p:spPr>
                <a:xfrm>
                  <a:off x="2562614" y="3770807"/>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21" name="Oval 1520"/>
                <p:cNvSpPr/>
                <p:nvPr/>
              </p:nvSpPr>
              <p:spPr>
                <a:xfrm>
                  <a:off x="2743321" y="3770806"/>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22" name="Oval 1521"/>
                <p:cNvSpPr/>
                <p:nvPr/>
              </p:nvSpPr>
              <p:spPr>
                <a:xfrm>
                  <a:off x="2924028" y="377080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23" name="Oval 1522"/>
                <p:cNvSpPr/>
                <p:nvPr/>
              </p:nvSpPr>
              <p:spPr>
                <a:xfrm>
                  <a:off x="2381907" y="324392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24" name="Oval 1523"/>
                <p:cNvSpPr/>
                <p:nvPr/>
              </p:nvSpPr>
              <p:spPr>
                <a:xfrm>
                  <a:off x="2562614" y="324392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25" name="Oval 1524"/>
                <p:cNvSpPr/>
                <p:nvPr/>
              </p:nvSpPr>
              <p:spPr>
                <a:xfrm>
                  <a:off x="2743321" y="3243923"/>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26" name="Oval 1525"/>
                <p:cNvSpPr/>
                <p:nvPr/>
              </p:nvSpPr>
              <p:spPr>
                <a:xfrm>
                  <a:off x="2924028" y="3243922"/>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27" name="Oval 1526"/>
                <p:cNvSpPr/>
                <p:nvPr/>
              </p:nvSpPr>
              <p:spPr>
                <a:xfrm>
                  <a:off x="2381907" y="3419551"/>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28" name="Oval 1527"/>
                <p:cNvSpPr/>
                <p:nvPr/>
              </p:nvSpPr>
              <p:spPr>
                <a:xfrm>
                  <a:off x="2562614" y="3419551"/>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29" name="Oval 1528"/>
                <p:cNvSpPr/>
                <p:nvPr/>
              </p:nvSpPr>
              <p:spPr>
                <a:xfrm>
                  <a:off x="2743321" y="341955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0" name="Oval 1529"/>
                <p:cNvSpPr/>
                <p:nvPr/>
              </p:nvSpPr>
              <p:spPr>
                <a:xfrm>
                  <a:off x="2924028" y="341954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1" name="Oval 1530"/>
                <p:cNvSpPr/>
                <p:nvPr/>
              </p:nvSpPr>
              <p:spPr>
                <a:xfrm>
                  <a:off x="3105887" y="358880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2" name="Oval 1531"/>
                <p:cNvSpPr/>
                <p:nvPr/>
              </p:nvSpPr>
              <p:spPr>
                <a:xfrm>
                  <a:off x="3286594" y="358880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3" name="Oval 1532"/>
                <p:cNvSpPr/>
                <p:nvPr/>
              </p:nvSpPr>
              <p:spPr>
                <a:xfrm>
                  <a:off x="3467301" y="358880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4" name="Oval 1533"/>
                <p:cNvSpPr/>
                <p:nvPr/>
              </p:nvSpPr>
              <p:spPr>
                <a:xfrm>
                  <a:off x="3648008" y="3588803"/>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5" name="Oval 1534"/>
                <p:cNvSpPr/>
                <p:nvPr/>
              </p:nvSpPr>
              <p:spPr>
                <a:xfrm>
                  <a:off x="3105887" y="3764432"/>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6" name="Oval 1535"/>
                <p:cNvSpPr/>
                <p:nvPr/>
              </p:nvSpPr>
              <p:spPr>
                <a:xfrm>
                  <a:off x="3286594" y="3764432"/>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7" name="Oval 1536"/>
                <p:cNvSpPr/>
                <p:nvPr/>
              </p:nvSpPr>
              <p:spPr>
                <a:xfrm>
                  <a:off x="3467301" y="3764431"/>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8" name="Oval 1537"/>
                <p:cNvSpPr/>
                <p:nvPr/>
              </p:nvSpPr>
              <p:spPr>
                <a:xfrm>
                  <a:off x="3648008" y="376443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9" name="Oval 1538"/>
                <p:cNvSpPr/>
                <p:nvPr/>
              </p:nvSpPr>
              <p:spPr>
                <a:xfrm>
                  <a:off x="3105887" y="323754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40" name="Oval 1539"/>
                <p:cNvSpPr/>
                <p:nvPr/>
              </p:nvSpPr>
              <p:spPr>
                <a:xfrm>
                  <a:off x="3286594" y="323754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41" name="Oval 1540"/>
                <p:cNvSpPr/>
                <p:nvPr/>
              </p:nvSpPr>
              <p:spPr>
                <a:xfrm>
                  <a:off x="3467301" y="3237548"/>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42" name="Oval 1541"/>
                <p:cNvSpPr/>
                <p:nvPr/>
              </p:nvSpPr>
              <p:spPr>
                <a:xfrm>
                  <a:off x="3648008" y="3237547"/>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43" name="Oval 1542"/>
                <p:cNvSpPr/>
                <p:nvPr/>
              </p:nvSpPr>
              <p:spPr>
                <a:xfrm>
                  <a:off x="3105887" y="3413176"/>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44" name="Oval 1543"/>
                <p:cNvSpPr/>
                <p:nvPr/>
              </p:nvSpPr>
              <p:spPr>
                <a:xfrm>
                  <a:off x="3286594" y="3413176"/>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45" name="Oval 1544"/>
                <p:cNvSpPr/>
                <p:nvPr/>
              </p:nvSpPr>
              <p:spPr>
                <a:xfrm>
                  <a:off x="3467301" y="341317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46" name="Oval 1545"/>
                <p:cNvSpPr/>
                <p:nvPr/>
              </p:nvSpPr>
              <p:spPr>
                <a:xfrm>
                  <a:off x="3648008" y="341317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32772" name="Group 1348"/>
            <p:cNvGrpSpPr>
              <a:grpSpLocks/>
            </p:cNvGrpSpPr>
            <p:nvPr/>
          </p:nvGrpSpPr>
          <p:grpSpPr bwMode="auto">
            <a:xfrm>
              <a:off x="282435" y="2725439"/>
              <a:ext cx="1120299" cy="1439550"/>
              <a:chOff x="2611953" y="2523375"/>
              <a:chExt cx="1493732" cy="1439550"/>
            </a:xfrm>
          </p:grpSpPr>
          <p:grpSp>
            <p:nvGrpSpPr>
              <p:cNvPr id="33161" name="Group 1349"/>
              <p:cNvGrpSpPr>
                <a:grpSpLocks/>
              </p:cNvGrpSpPr>
              <p:nvPr/>
            </p:nvGrpSpPr>
            <p:grpSpPr bwMode="auto">
              <a:xfrm>
                <a:off x="2674643" y="2523375"/>
                <a:ext cx="1431042" cy="1394450"/>
                <a:chOff x="864743" y="2535037"/>
                <a:chExt cx="1431042" cy="1394450"/>
              </a:xfrm>
            </p:grpSpPr>
            <p:sp>
              <p:nvSpPr>
                <p:cNvPr id="1416" name="Oval 1415"/>
                <p:cNvSpPr/>
                <p:nvPr/>
              </p:nvSpPr>
              <p:spPr>
                <a:xfrm>
                  <a:off x="874521" y="2895828"/>
                  <a:ext cx="154571"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17" name="Oval 1416"/>
                <p:cNvSpPr/>
                <p:nvPr/>
              </p:nvSpPr>
              <p:spPr>
                <a:xfrm>
                  <a:off x="1057799" y="2895828"/>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18" name="Oval 1417"/>
                <p:cNvSpPr/>
                <p:nvPr/>
              </p:nvSpPr>
              <p:spPr>
                <a:xfrm>
                  <a:off x="1238867" y="2895828"/>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19" name="Oval 1418"/>
                <p:cNvSpPr/>
                <p:nvPr/>
              </p:nvSpPr>
              <p:spPr>
                <a:xfrm>
                  <a:off x="1419936" y="2895828"/>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20" name="Oval 1419"/>
                <p:cNvSpPr/>
                <p:nvPr/>
              </p:nvSpPr>
              <p:spPr>
                <a:xfrm>
                  <a:off x="874521" y="3071683"/>
                  <a:ext cx="154571"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21" name="Oval 1420"/>
                <p:cNvSpPr/>
                <p:nvPr/>
              </p:nvSpPr>
              <p:spPr>
                <a:xfrm>
                  <a:off x="1057799" y="3071683"/>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22" name="Oval 1421"/>
                <p:cNvSpPr/>
                <p:nvPr/>
              </p:nvSpPr>
              <p:spPr>
                <a:xfrm>
                  <a:off x="1238867" y="3071683"/>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23" name="Oval 1422"/>
                <p:cNvSpPr/>
                <p:nvPr/>
              </p:nvSpPr>
              <p:spPr>
                <a:xfrm>
                  <a:off x="1419936" y="3071683"/>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24" name="Oval 1423"/>
                <p:cNvSpPr/>
                <p:nvPr/>
              </p:nvSpPr>
              <p:spPr>
                <a:xfrm>
                  <a:off x="874521" y="2542096"/>
                  <a:ext cx="154571" cy="1556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25" name="Oval 1424"/>
                <p:cNvSpPr/>
                <p:nvPr/>
              </p:nvSpPr>
              <p:spPr>
                <a:xfrm>
                  <a:off x="1057799" y="2542096"/>
                  <a:ext cx="152362" cy="1556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26" name="Oval 1425"/>
                <p:cNvSpPr/>
                <p:nvPr/>
              </p:nvSpPr>
              <p:spPr>
                <a:xfrm>
                  <a:off x="1238867" y="2542096"/>
                  <a:ext cx="152362" cy="1556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27" name="Oval 1426"/>
                <p:cNvSpPr/>
                <p:nvPr/>
              </p:nvSpPr>
              <p:spPr>
                <a:xfrm>
                  <a:off x="1419936" y="2542096"/>
                  <a:ext cx="152362" cy="1556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28" name="Oval 1427"/>
                <p:cNvSpPr/>
                <p:nvPr/>
              </p:nvSpPr>
              <p:spPr>
                <a:xfrm>
                  <a:off x="874521" y="2719973"/>
                  <a:ext cx="154571"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29" name="Oval 1428"/>
                <p:cNvSpPr/>
                <p:nvPr/>
              </p:nvSpPr>
              <p:spPr>
                <a:xfrm>
                  <a:off x="1057799" y="2719973"/>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0" name="Oval 1429"/>
                <p:cNvSpPr/>
                <p:nvPr/>
              </p:nvSpPr>
              <p:spPr>
                <a:xfrm>
                  <a:off x="1238867" y="2719973"/>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1" name="Oval 1430"/>
                <p:cNvSpPr/>
                <p:nvPr/>
              </p:nvSpPr>
              <p:spPr>
                <a:xfrm>
                  <a:off x="1419936" y="2719973"/>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2" name="Oval 1431"/>
                <p:cNvSpPr/>
                <p:nvPr/>
              </p:nvSpPr>
              <p:spPr>
                <a:xfrm>
                  <a:off x="1601005" y="2889764"/>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3" name="Oval 1432"/>
                <p:cNvSpPr/>
                <p:nvPr/>
              </p:nvSpPr>
              <p:spPr>
                <a:xfrm>
                  <a:off x="1782073" y="2889764"/>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4" name="Oval 1433"/>
                <p:cNvSpPr/>
                <p:nvPr/>
              </p:nvSpPr>
              <p:spPr>
                <a:xfrm>
                  <a:off x="1963142" y="2889764"/>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5" name="Oval 1434"/>
                <p:cNvSpPr/>
                <p:nvPr/>
              </p:nvSpPr>
              <p:spPr>
                <a:xfrm>
                  <a:off x="2144210" y="2889764"/>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6" name="Oval 1435"/>
                <p:cNvSpPr/>
                <p:nvPr/>
              </p:nvSpPr>
              <p:spPr>
                <a:xfrm>
                  <a:off x="1601005" y="3065620"/>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7" name="Oval 1436"/>
                <p:cNvSpPr/>
                <p:nvPr/>
              </p:nvSpPr>
              <p:spPr>
                <a:xfrm>
                  <a:off x="1782073" y="3065620"/>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8" name="Oval 1437"/>
                <p:cNvSpPr/>
                <p:nvPr/>
              </p:nvSpPr>
              <p:spPr>
                <a:xfrm>
                  <a:off x="1963142" y="3065620"/>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9" name="Oval 1438"/>
                <p:cNvSpPr/>
                <p:nvPr/>
              </p:nvSpPr>
              <p:spPr>
                <a:xfrm>
                  <a:off x="2144210" y="3065620"/>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0" name="Oval 1439"/>
                <p:cNvSpPr/>
                <p:nvPr/>
              </p:nvSpPr>
              <p:spPr>
                <a:xfrm>
                  <a:off x="1601005" y="2536033"/>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1" name="Oval 1440"/>
                <p:cNvSpPr/>
                <p:nvPr/>
              </p:nvSpPr>
              <p:spPr>
                <a:xfrm>
                  <a:off x="1782073" y="2536033"/>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2" name="Oval 1441"/>
                <p:cNvSpPr/>
                <p:nvPr/>
              </p:nvSpPr>
              <p:spPr>
                <a:xfrm>
                  <a:off x="1963142" y="2536033"/>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3" name="Oval 1442"/>
                <p:cNvSpPr/>
                <p:nvPr/>
              </p:nvSpPr>
              <p:spPr>
                <a:xfrm>
                  <a:off x="2144210" y="2536033"/>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4" name="Oval 1443"/>
                <p:cNvSpPr/>
                <p:nvPr/>
              </p:nvSpPr>
              <p:spPr>
                <a:xfrm>
                  <a:off x="1601005" y="2713909"/>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5" name="Oval 1444"/>
                <p:cNvSpPr/>
                <p:nvPr/>
              </p:nvSpPr>
              <p:spPr>
                <a:xfrm>
                  <a:off x="1782073" y="2713909"/>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6" name="Oval 1445"/>
                <p:cNvSpPr/>
                <p:nvPr/>
              </p:nvSpPr>
              <p:spPr>
                <a:xfrm>
                  <a:off x="1963142" y="2713909"/>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7" name="Oval 1446"/>
                <p:cNvSpPr/>
                <p:nvPr/>
              </p:nvSpPr>
              <p:spPr>
                <a:xfrm>
                  <a:off x="2144210" y="2713909"/>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8" name="Oval 1447"/>
                <p:cNvSpPr/>
                <p:nvPr/>
              </p:nvSpPr>
              <p:spPr>
                <a:xfrm>
                  <a:off x="861273" y="3605312"/>
                  <a:ext cx="154571"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9" name="Oval 1448"/>
                <p:cNvSpPr/>
                <p:nvPr/>
              </p:nvSpPr>
              <p:spPr>
                <a:xfrm>
                  <a:off x="1044550" y="3605312"/>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50" name="Oval 1449"/>
                <p:cNvSpPr/>
                <p:nvPr/>
              </p:nvSpPr>
              <p:spPr>
                <a:xfrm>
                  <a:off x="1225619" y="3605312"/>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51" name="Oval 1450"/>
                <p:cNvSpPr/>
                <p:nvPr/>
              </p:nvSpPr>
              <p:spPr>
                <a:xfrm>
                  <a:off x="1406687" y="3605312"/>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52" name="Oval 1451"/>
                <p:cNvSpPr/>
                <p:nvPr/>
              </p:nvSpPr>
              <p:spPr>
                <a:xfrm>
                  <a:off x="861273" y="3781168"/>
                  <a:ext cx="154571"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53" name="Oval 1452"/>
                <p:cNvSpPr/>
                <p:nvPr/>
              </p:nvSpPr>
              <p:spPr>
                <a:xfrm>
                  <a:off x="1044550" y="3781168"/>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54" name="Oval 1453"/>
                <p:cNvSpPr/>
                <p:nvPr/>
              </p:nvSpPr>
              <p:spPr>
                <a:xfrm>
                  <a:off x="1225619" y="3781168"/>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55" name="Oval 1454"/>
                <p:cNvSpPr/>
                <p:nvPr/>
              </p:nvSpPr>
              <p:spPr>
                <a:xfrm>
                  <a:off x="1406687" y="3781168"/>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56" name="Oval 1455"/>
                <p:cNvSpPr/>
                <p:nvPr/>
              </p:nvSpPr>
              <p:spPr>
                <a:xfrm>
                  <a:off x="861273" y="3253602"/>
                  <a:ext cx="154571"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57" name="Oval 1456"/>
                <p:cNvSpPr/>
                <p:nvPr/>
              </p:nvSpPr>
              <p:spPr>
                <a:xfrm>
                  <a:off x="1044550" y="3253602"/>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58" name="Oval 1457"/>
                <p:cNvSpPr/>
                <p:nvPr/>
              </p:nvSpPr>
              <p:spPr>
                <a:xfrm>
                  <a:off x="1225619" y="3253602"/>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59" name="Oval 1458"/>
                <p:cNvSpPr/>
                <p:nvPr/>
              </p:nvSpPr>
              <p:spPr>
                <a:xfrm>
                  <a:off x="1406687" y="3253602"/>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60" name="Oval 1459"/>
                <p:cNvSpPr/>
                <p:nvPr/>
              </p:nvSpPr>
              <p:spPr>
                <a:xfrm>
                  <a:off x="861273" y="3429458"/>
                  <a:ext cx="154571"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61" name="Oval 1460"/>
                <p:cNvSpPr/>
                <p:nvPr/>
              </p:nvSpPr>
              <p:spPr>
                <a:xfrm>
                  <a:off x="1044550" y="3429458"/>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62" name="Oval 1461"/>
                <p:cNvSpPr/>
                <p:nvPr/>
              </p:nvSpPr>
              <p:spPr>
                <a:xfrm>
                  <a:off x="1225619" y="3429458"/>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63" name="Oval 1462"/>
                <p:cNvSpPr/>
                <p:nvPr/>
              </p:nvSpPr>
              <p:spPr>
                <a:xfrm>
                  <a:off x="1406687" y="3429458"/>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64" name="Oval 1463"/>
                <p:cNvSpPr/>
                <p:nvPr/>
              </p:nvSpPr>
              <p:spPr>
                <a:xfrm>
                  <a:off x="1587756" y="3599249"/>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65" name="Oval 1464"/>
                <p:cNvSpPr/>
                <p:nvPr/>
              </p:nvSpPr>
              <p:spPr>
                <a:xfrm>
                  <a:off x="1768824" y="3599249"/>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66" name="Oval 1465"/>
                <p:cNvSpPr/>
                <p:nvPr/>
              </p:nvSpPr>
              <p:spPr>
                <a:xfrm>
                  <a:off x="1949893" y="3599249"/>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67" name="Oval 1466"/>
                <p:cNvSpPr/>
                <p:nvPr/>
              </p:nvSpPr>
              <p:spPr>
                <a:xfrm>
                  <a:off x="2130961" y="3599249"/>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68" name="Oval 1467"/>
                <p:cNvSpPr/>
                <p:nvPr/>
              </p:nvSpPr>
              <p:spPr>
                <a:xfrm>
                  <a:off x="1587756" y="3773083"/>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69" name="Oval 1468"/>
                <p:cNvSpPr/>
                <p:nvPr/>
              </p:nvSpPr>
              <p:spPr>
                <a:xfrm>
                  <a:off x="1768824" y="3773083"/>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70" name="Oval 1469"/>
                <p:cNvSpPr/>
                <p:nvPr/>
              </p:nvSpPr>
              <p:spPr>
                <a:xfrm>
                  <a:off x="1949893" y="3773083"/>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71" name="Oval 1470"/>
                <p:cNvSpPr/>
                <p:nvPr/>
              </p:nvSpPr>
              <p:spPr>
                <a:xfrm>
                  <a:off x="2130961" y="3773083"/>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72" name="Oval 1471"/>
                <p:cNvSpPr/>
                <p:nvPr/>
              </p:nvSpPr>
              <p:spPr>
                <a:xfrm>
                  <a:off x="1587756" y="3247539"/>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73" name="Oval 1472"/>
                <p:cNvSpPr/>
                <p:nvPr/>
              </p:nvSpPr>
              <p:spPr>
                <a:xfrm>
                  <a:off x="1768824" y="3247539"/>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74" name="Oval 1473"/>
                <p:cNvSpPr/>
                <p:nvPr/>
              </p:nvSpPr>
              <p:spPr>
                <a:xfrm>
                  <a:off x="1949893" y="3247539"/>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75" name="Oval 1474"/>
                <p:cNvSpPr/>
                <p:nvPr/>
              </p:nvSpPr>
              <p:spPr>
                <a:xfrm>
                  <a:off x="2130961" y="3247539"/>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76" name="Oval 1475"/>
                <p:cNvSpPr/>
                <p:nvPr/>
              </p:nvSpPr>
              <p:spPr>
                <a:xfrm>
                  <a:off x="1587756" y="3423393"/>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77" name="Oval 1476"/>
                <p:cNvSpPr/>
                <p:nvPr/>
              </p:nvSpPr>
              <p:spPr>
                <a:xfrm>
                  <a:off x="1768824" y="3423393"/>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78" name="Oval 1477"/>
                <p:cNvSpPr/>
                <p:nvPr/>
              </p:nvSpPr>
              <p:spPr>
                <a:xfrm>
                  <a:off x="1949893" y="3423393"/>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79" name="Oval 1478"/>
                <p:cNvSpPr/>
                <p:nvPr/>
              </p:nvSpPr>
              <p:spPr>
                <a:xfrm>
                  <a:off x="2130961" y="3423393"/>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351" name="Group 1350"/>
              <p:cNvGrpSpPr/>
              <p:nvPr/>
            </p:nvGrpSpPr>
            <p:grpSpPr>
              <a:xfrm>
                <a:off x="2611953" y="2568475"/>
                <a:ext cx="1431042" cy="1394450"/>
                <a:chOff x="2381907" y="2528662"/>
                <a:chExt cx="1431042" cy="1394450"/>
              </a:xfrm>
              <a:solidFill>
                <a:schemeClr val="accent1">
                  <a:lumMod val="20000"/>
                  <a:lumOff val="80000"/>
                </a:schemeClr>
              </a:solidFill>
            </p:grpSpPr>
            <p:sp>
              <p:nvSpPr>
                <p:cNvPr id="1352" name="Oval 1351"/>
                <p:cNvSpPr/>
                <p:nvPr/>
              </p:nvSpPr>
              <p:spPr>
                <a:xfrm>
                  <a:off x="2394543" y="288629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53" name="Oval 1352"/>
                <p:cNvSpPr/>
                <p:nvPr/>
              </p:nvSpPr>
              <p:spPr>
                <a:xfrm>
                  <a:off x="2575250" y="288629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54" name="Oval 1353"/>
                <p:cNvSpPr/>
                <p:nvPr/>
              </p:nvSpPr>
              <p:spPr>
                <a:xfrm>
                  <a:off x="2755957" y="288629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55" name="Oval 1354"/>
                <p:cNvSpPr/>
                <p:nvPr/>
              </p:nvSpPr>
              <p:spPr>
                <a:xfrm>
                  <a:off x="2936664" y="2886293"/>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56" name="Oval 1355"/>
                <p:cNvSpPr/>
                <p:nvPr/>
              </p:nvSpPr>
              <p:spPr>
                <a:xfrm>
                  <a:off x="2394543" y="3061922"/>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57" name="Oval 1356"/>
                <p:cNvSpPr/>
                <p:nvPr/>
              </p:nvSpPr>
              <p:spPr>
                <a:xfrm>
                  <a:off x="2575250" y="3061922"/>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58" name="Oval 1357"/>
                <p:cNvSpPr/>
                <p:nvPr/>
              </p:nvSpPr>
              <p:spPr>
                <a:xfrm>
                  <a:off x="2755957" y="3061921"/>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59" name="Oval 1358"/>
                <p:cNvSpPr/>
                <p:nvPr/>
              </p:nvSpPr>
              <p:spPr>
                <a:xfrm>
                  <a:off x="2936664" y="306192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0" name="Oval 1359"/>
                <p:cNvSpPr/>
                <p:nvPr/>
              </p:nvSpPr>
              <p:spPr>
                <a:xfrm>
                  <a:off x="2394543" y="253503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1" name="Oval 1360"/>
                <p:cNvSpPr/>
                <p:nvPr/>
              </p:nvSpPr>
              <p:spPr>
                <a:xfrm>
                  <a:off x="2575250" y="253503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2" name="Oval 1361"/>
                <p:cNvSpPr/>
                <p:nvPr/>
              </p:nvSpPr>
              <p:spPr>
                <a:xfrm>
                  <a:off x="2755957" y="2535038"/>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3" name="Oval 1362"/>
                <p:cNvSpPr/>
                <p:nvPr/>
              </p:nvSpPr>
              <p:spPr>
                <a:xfrm>
                  <a:off x="2936664" y="2535037"/>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4" name="Oval 1363"/>
                <p:cNvSpPr/>
                <p:nvPr/>
              </p:nvSpPr>
              <p:spPr>
                <a:xfrm>
                  <a:off x="2394543" y="2710666"/>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5" name="Oval 1364"/>
                <p:cNvSpPr/>
                <p:nvPr/>
              </p:nvSpPr>
              <p:spPr>
                <a:xfrm>
                  <a:off x="2575250" y="2710666"/>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6" name="Oval 1365"/>
                <p:cNvSpPr/>
                <p:nvPr/>
              </p:nvSpPr>
              <p:spPr>
                <a:xfrm>
                  <a:off x="2755957" y="271066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7" name="Oval 1366"/>
                <p:cNvSpPr/>
                <p:nvPr/>
              </p:nvSpPr>
              <p:spPr>
                <a:xfrm>
                  <a:off x="2936664" y="271066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8" name="Oval 1367"/>
                <p:cNvSpPr/>
                <p:nvPr/>
              </p:nvSpPr>
              <p:spPr>
                <a:xfrm>
                  <a:off x="3118523" y="287992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9" name="Oval 1368"/>
                <p:cNvSpPr/>
                <p:nvPr/>
              </p:nvSpPr>
              <p:spPr>
                <a:xfrm>
                  <a:off x="3299230" y="287992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70" name="Oval 1369"/>
                <p:cNvSpPr/>
                <p:nvPr/>
              </p:nvSpPr>
              <p:spPr>
                <a:xfrm>
                  <a:off x="3479937" y="287991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71" name="Oval 1370"/>
                <p:cNvSpPr/>
                <p:nvPr/>
              </p:nvSpPr>
              <p:spPr>
                <a:xfrm>
                  <a:off x="3660644" y="2879918"/>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72" name="Oval 1371"/>
                <p:cNvSpPr/>
                <p:nvPr/>
              </p:nvSpPr>
              <p:spPr>
                <a:xfrm>
                  <a:off x="3118523" y="3055547"/>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73" name="Oval 1372"/>
                <p:cNvSpPr/>
                <p:nvPr/>
              </p:nvSpPr>
              <p:spPr>
                <a:xfrm>
                  <a:off x="3299230" y="3055547"/>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74" name="Oval 1373"/>
                <p:cNvSpPr/>
                <p:nvPr/>
              </p:nvSpPr>
              <p:spPr>
                <a:xfrm>
                  <a:off x="3479937" y="3055546"/>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75" name="Oval 1374"/>
                <p:cNvSpPr/>
                <p:nvPr/>
              </p:nvSpPr>
              <p:spPr>
                <a:xfrm>
                  <a:off x="3660644" y="305554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76" name="Oval 1375"/>
                <p:cNvSpPr/>
                <p:nvPr/>
              </p:nvSpPr>
              <p:spPr>
                <a:xfrm>
                  <a:off x="3118523" y="252866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77" name="Oval 1376"/>
                <p:cNvSpPr/>
                <p:nvPr/>
              </p:nvSpPr>
              <p:spPr>
                <a:xfrm>
                  <a:off x="3299230" y="252866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78" name="Oval 1377"/>
                <p:cNvSpPr/>
                <p:nvPr/>
              </p:nvSpPr>
              <p:spPr>
                <a:xfrm>
                  <a:off x="3479937" y="2528663"/>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79" name="Oval 1378"/>
                <p:cNvSpPr/>
                <p:nvPr/>
              </p:nvSpPr>
              <p:spPr>
                <a:xfrm>
                  <a:off x="3660644" y="2528662"/>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0" name="Oval 1379"/>
                <p:cNvSpPr/>
                <p:nvPr/>
              </p:nvSpPr>
              <p:spPr>
                <a:xfrm>
                  <a:off x="3118523" y="2704291"/>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1" name="Oval 1380"/>
                <p:cNvSpPr/>
                <p:nvPr/>
              </p:nvSpPr>
              <p:spPr>
                <a:xfrm>
                  <a:off x="3299230" y="2704291"/>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2" name="Oval 1381"/>
                <p:cNvSpPr/>
                <p:nvPr/>
              </p:nvSpPr>
              <p:spPr>
                <a:xfrm>
                  <a:off x="3479937" y="270429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3" name="Oval 1382"/>
                <p:cNvSpPr/>
                <p:nvPr/>
              </p:nvSpPr>
              <p:spPr>
                <a:xfrm>
                  <a:off x="3660644" y="270428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4" name="Oval 1383"/>
                <p:cNvSpPr/>
                <p:nvPr/>
              </p:nvSpPr>
              <p:spPr>
                <a:xfrm>
                  <a:off x="2381907" y="359518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5" name="Oval 1384"/>
                <p:cNvSpPr/>
                <p:nvPr/>
              </p:nvSpPr>
              <p:spPr>
                <a:xfrm>
                  <a:off x="2562614" y="359518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6" name="Oval 1385"/>
                <p:cNvSpPr/>
                <p:nvPr/>
              </p:nvSpPr>
              <p:spPr>
                <a:xfrm>
                  <a:off x="2743321" y="359517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7" name="Oval 1386"/>
                <p:cNvSpPr/>
                <p:nvPr/>
              </p:nvSpPr>
              <p:spPr>
                <a:xfrm>
                  <a:off x="2924028" y="3595178"/>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8" name="Oval 1387"/>
                <p:cNvSpPr/>
                <p:nvPr/>
              </p:nvSpPr>
              <p:spPr>
                <a:xfrm>
                  <a:off x="2381907" y="3770807"/>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9" name="Oval 1388"/>
                <p:cNvSpPr/>
                <p:nvPr/>
              </p:nvSpPr>
              <p:spPr>
                <a:xfrm>
                  <a:off x="2562614" y="3770807"/>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90" name="Oval 1389"/>
                <p:cNvSpPr/>
                <p:nvPr/>
              </p:nvSpPr>
              <p:spPr>
                <a:xfrm>
                  <a:off x="2743321" y="3770806"/>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91" name="Oval 1390"/>
                <p:cNvSpPr/>
                <p:nvPr/>
              </p:nvSpPr>
              <p:spPr>
                <a:xfrm>
                  <a:off x="2924028" y="377080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92" name="Oval 1391"/>
                <p:cNvSpPr/>
                <p:nvPr/>
              </p:nvSpPr>
              <p:spPr>
                <a:xfrm>
                  <a:off x="2381907" y="324392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93" name="Oval 1392"/>
                <p:cNvSpPr/>
                <p:nvPr/>
              </p:nvSpPr>
              <p:spPr>
                <a:xfrm>
                  <a:off x="2562614" y="324392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94" name="Oval 1393"/>
                <p:cNvSpPr/>
                <p:nvPr/>
              </p:nvSpPr>
              <p:spPr>
                <a:xfrm>
                  <a:off x="2743321" y="3243923"/>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95" name="Oval 1394"/>
                <p:cNvSpPr/>
                <p:nvPr/>
              </p:nvSpPr>
              <p:spPr>
                <a:xfrm>
                  <a:off x="2924028" y="3243922"/>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96" name="Oval 1395"/>
                <p:cNvSpPr/>
                <p:nvPr/>
              </p:nvSpPr>
              <p:spPr>
                <a:xfrm>
                  <a:off x="2381907" y="3419551"/>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97" name="Oval 1396"/>
                <p:cNvSpPr/>
                <p:nvPr/>
              </p:nvSpPr>
              <p:spPr>
                <a:xfrm>
                  <a:off x="2562614" y="3419551"/>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98" name="Oval 1397"/>
                <p:cNvSpPr/>
                <p:nvPr/>
              </p:nvSpPr>
              <p:spPr>
                <a:xfrm>
                  <a:off x="2743321" y="341955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99" name="Oval 1398"/>
                <p:cNvSpPr/>
                <p:nvPr/>
              </p:nvSpPr>
              <p:spPr>
                <a:xfrm>
                  <a:off x="2924028" y="341954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0" name="Oval 1399"/>
                <p:cNvSpPr/>
                <p:nvPr/>
              </p:nvSpPr>
              <p:spPr>
                <a:xfrm>
                  <a:off x="3105887" y="358880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1" name="Oval 1400"/>
                <p:cNvSpPr/>
                <p:nvPr/>
              </p:nvSpPr>
              <p:spPr>
                <a:xfrm>
                  <a:off x="3286594" y="358880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2" name="Oval 1401"/>
                <p:cNvSpPr/>
                <p:nvPr/>
              </p:nvSpPr>
              <p:spPr>
                <a:xfrm>
                  <a:off x="3467301" y="358880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3" name="Oval 1402"/>
                <p:cNvSpPr/>
                <p:nvPr/>
              </p:nvSpPr>
              <p:spPr>
                <a:xfrm>
                  <a:off x="3648008" y="3588803"/>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4" name="Oval 1403"/>
                <p:cNvSpPr/>
                <p:nvPr/>
              </p:nvSpPr>
              <p:spPr>
                <a:xfrm>
                  <a:off x="3105887" y="3764432"/>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5" name="Oval 1404"/>
                <p:cNvSpPr/>
                <p:nvPr/>
              </p:nvSpPr>
              <p:spPr>
                <a:xfrm>
                  <a:off x="3286594" y="3764432"/>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6" name="Oval 1405"/>
                <p:cNvSpPr/>
                <p:nvPr/>
              </p:nvSpPr>
              <p:spPr>
                <a:xfrm>
                  <a:off x="3467301" y="3764431"/>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7" name="Oval 1406"/>
                <p:cNvSpPr/>
                <p:nvPr/>
              </p:nvSpPr>
              <p:spPr>
                <a:xfrm>
                  <a:off x="3648008" y="376443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8" name="Oval 1407"/>
                <p:cNvSpPr/>
                <p:nvPr/>
              </p:nvSpPr>
              <p:spPr>
                <a:xfrm>
                  <a:off x="3105887" y="323754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9" name="Oval 1408"/>
                <p:cNvSpPr/>
                <p:nvPr/>
              </p:nvSpPr>
              <p:spPr>
                <a:xfrm>
                  <a:off x="3286594" y="323754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10" name="Oval 1409"/>
                <p:cNvSpPr/>
                <p:nvPr/>
              </p:nvSpPr>
              <p:spPr>
                <a:xfrm>
                  <a:off x="3467301" y="3237548"/>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11" name="Oval 1410"/>
                <p:cNvSpPr/>
                <p:nvPr/>
              </p:nvSpPr>
              <p:spPr>
                <a:xfrm>
                  <a:off x="3648008" y="3237547"/>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12" name="Oval 1411"/>
                <p:cNvSpPr/>
                <p:nvPr/>
              </p:nvSpPr>
              <p:spPr>
                <a:xfrm>
                  <a:off x="3105887" y="3413176"/>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13" name="Oval 1412"/>
                <p:cNvSpPr/>
                <p:nvPr/>
              </p:nvSpPr>
              <p:spPr>
                <a:xfrm>
                  <a:off x="3286594" y="3413176"/>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14" name="Oval 1413"/>
                <p:cNvSpPr/>
                <p:nvPr/>
              </p:nvSpPr>
              <p:spPr>
                <a:xfrm>
                  <a:off x="3467301" y="341317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15" name="Oval 1414"/>
                <p:cNvSpPr/>
                <p:nvPr/>
              </p:nvSpPr>
              <p:spPr>
                <a:xfrm>
                  <a:off x="3648008" y="341317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64" name="Freeform 63"/>
            <p:cNvSpPr/>
            <p:nvPr/>
          </p:nvSpPr>
          <p:spPr>
            <a:xfrm rot="846499" flipH="1">
              <a:off x="4652622" y="422124"/>
              <a:ext cx="190454" cy="325433"/>
            </a:xfrm>
            <a:custGeom>
              <a:avLst/>
              <a:gdLst>
                <a:gd name="connsiteX0" fmla="*/ 659424 w 660115"/>
                <a:gd name="connsiteY0" fmla="*/ 17585 h 509954"/>
                <a:gd name="connsiteX1" fmla="*/ 615462 w 660115"/>
                <a:gd name="connsiteY1" fmla="*/ 26377 h 509954"/>
                <a:gd name="connsiteX2" fmla="*/ 562708 w 660115"/>
                <a:gd name="connsiteY2" fmla="*/ 8793 h 509954"/>
                <a:gd name="connsiteX3" fmla="*/ 492370 w 660115"/>
                <a:gd name="connsiteY3" fmla="*/ 0 h 509954"/>
                <a:gd name="connsiteX4" fmla="*/ 290147 w 660115"/>
                <a:gd name="connsiteY4" fmla="*/ 8793 h 509954"/>
                <a:gd name="connsiteX5" fmla="*/ 202224 w 660115"/>
                <a:gd name="connsiteY5" fmla="*/ 26377 h 509954"/>
                <a:gd name="connsiteX6" fmla="*/ 131885 w 660115"/>
                <a:gd name="connsiteY6" fmla="*/ 43962 h 509954"/>
                <a:gd name="connsiteX7" fmla="*/ 70339 w 660115"/>
                <a:gd name="connsiteY7" fmla="*/ 61547 h 509954"/>
                <a:gd name="connsiteX8" fmla="*/ 43962 w 660115"/>
                <a:gd name="connsiteY8" fmla="*/ 79131 h 509954"/>
                <a:gd name="connsiteX9" fmla="*/ 8793 w 660115"/>
                <a:gd name="connsiteY9" fmla="*/ 158262 h 509954"/>
                <a:gd name="connsiteX10" fmla="*/ 0 w 660115"/>
                <a:gd name="connsiteY10" fmla="*/ 184639 h 509954"/>
                <a:gd name="connsiteX11" fmla="*/ 8793 w 660115"/>
                <a:gd name="connsiteY11" fmla="*/ 360485 h 509954"/>
                <a:gd name="connsiteX12" fmla="*/ 35170 w 660115"/>
                <a:gd name="connsiteY12" fmla="*/ 386862 h 509954"/>
                <a:gd name="connsiteX13" fmla="*/ 105508 w 660115"/>
                <a:gd name="connsiteY13" fmla="*/ 439616 h 509954"/>
                <a:gd name="connsiteX14" fmla="*/ 140677 w 660115"/>
                <a:gd name="connsiteY14" fmla="*/ 457200 h 509954"/>
                <a:gd name="connsiteX15" fmla="*/ 193431 w 660115"/>
                <a:gd name="connsiteY15" fmla="*/ 474785 h 509954"/>
                <a:gd name="connsiteX16" fmla="*/ 219808 w 660115"/>
                <a:gd name="connsiteY16" fmla="*/ 483577 h 509954"/>
                <a:gd name="connsiteX17" fmla="*/ 246185 w 660115"/>
                <a:gd name="connsiteY17" fmla="*/ 492370 h 509954"/>
                <a:gd name="connsiteX18" fmla="*/ 307731 w 660115"/>
                <a:gd name="connsiteY18" fmla="*/ 509954 h 509954"/>
                <a:gd name="connsiteX19" fmla="*/ 378070 w 660115"/>
                <a:gd name="connsiteY19" fmla="*/ 501162 h 509954"/>
                <a:gd name="connsiteX20" fmla="*/ 448408 w 660115"/>
                <a:gd name="connsiteY20" fmla="*/ 422031 h 509954"/>
                <a:gd name="connsiteX21" fmla="*/ 474785 w 660115"/>
                <a:gd name="connsiteY21" fmla="*/ 369277 h 509954"/>
                <a:gd name="connsiteX22" fmla="*/ 492370 w 660115"/>
                <a:gd name="connsiteY22" fmla="*/ 316523 h 509954"/>
                <a:gd name="connsiteX23" fmla="*/ 483577 w 660115"/>
                <a:gd name="connsiteY23" fmla="*/ 281354 h 509954"/>
                <a:gd name="connsiteX24" fmla="*/ 465993 w 660115"/>
                <a:gd name="connsiteY24" fmla="*/ 254977 h 509954"/>
                <a:gd name="connsiteX25" fmla="*/ 457200 w 660115"/>
                <a:gd name="connsiteY25" fmla="*/ 228600 h 509954"/>
                <a:gd name="connsiteX26" fmla="*/ 465993 w 660115"/>
                <a:gd name="connsiteY26" fmla="*/ 167054 h 509954"/>
                <a:gd name="connsiteX27" fmla="*/ 492370 w 660115"/>
                <a:gd name="connsiteY27" fmla="*/ 140677 h 509954"/>
                <a:gd name="connsiteX28" fmla="*/ 545124 w 660115"/>
                <a:gd name="connsiteY28" fmla="*/ 123093 h 509954"/>
                <a:gd name="connsiteX29" fmla="*/ 606670 w 660115"/>
                <a:gd name="connsiteY29" fmla="*/ 105508 h 509954"/>
                <a:gd name="connsiteX30" fmla="*/ 633047 w 660115"/>
                <a:gd name="connsiteY30" fmla="*/ 87923 h 509954"/>
                <a:gd name="connsiteX31" fmla="*/ 650631 w 660115"/>
                <a:gd name="connsiteY31" fmla="*/ 35170 h 509954"/>
                <a:gd name="connsiteX32" fmla="*/ 659424 w 660115"/>
                <a:gd name="connsiteY32" fmla="*/ 17585 h 50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0115" h="509954">
                  <a:moveTo>
                    <a:pt x="659424" y="17585"/>
                  </a:moveTo>
                  <a:cubicBezTo>
                    <a:pt x="653563" y="16120"/>
                    <a:pt x="630345" y="27730"/>
                    <a:pt x="615462" y="26377"/>
                  </a:cubicBezTo>
                  <a:cubicBezTo>
                    <a:pt x="597002" y="24699"/>
                    <a:pt x="581101" y="11092"/>
                    <a:pt x="562708" y="8793"/>
                  </a:cubicBezTo>
                  <a:lnTo>
                    <a:pt x="492370" y="0"/>
                  </a:lnTo>
                  <a:cubicBezTo>
                    <a:pt x="424962" y="2931"/>
                    <a:pt x="357458" y="4151"/>
                    <a:pt x="290147" y="8793"/>
                  </a:cubicBezTo>
                  <a:cubicBezTo>
                    <a:pt x="252676" y="11377"/>
                    <a:pt x="236249" y="18816"/>
                    <a:pt x="202224" y="26377"/>
                  </a:cubicBezTo>
                  <a:cubicBezTo>
                    <a:pt x="81559" y="53192"/>
                    <a:pt x="214372" y="20395"/>
                    <a:pt x="131885" y="43962"/>
                  </a:cubicBezTo>
                  <a:cubicBezTo>
                    <a:pt x="118731" y="47720"/>
                    <a:pt x="84398" y="54517"/>
                    <a:pt x="70339" y="61547"/>
                  </a:cubicBezTo>
                  <a:cubicBezTo>
                    <a:pt x="60888" y="66273"/>
                    <a:pt x="52754" y="73270"/>
                    <a:pt x="43962" y="79131"/>
                  </a:cubicBezTo>
                  <a:cubicBezTo>
                    <a:pt x="16094" y="120932"/>
                    <a:pt x="29720" y="95481"/>
                    <a:pt x="8793" y="158262"/>
                  </a:cubicBezTo>
                  <a:lnTo>
                    <a:pt x="0" y="184639"/>
                  </a:lnTo>
                  <a:cubicBezTo>
                    <a:pt x="2931" y="243254"/>
                    <a:pt x="-1263" y="302664"/>
                    <a:pt x="8793" y="360485"/>
                  </a:cubicBezTo>
                  <a:cubicBezTo>
                    <a:pt x="10924" y="372735"/>
                    <a:pt x="25546" y="378988"/>
                    <a:pt x="35170" y="386862"/>
                  </a:cubicBezTo>
                  <a:cubicBezTo>
                    <a:pt x="57853" y="405421"/>
                    <a:pt x="79294" y="426510"/>
                    <a:pt x="105508" y="439616"/>
                  </a:cubicBezTo>
                  <a:cubicBezTo>
                    <a:pt x="117231" y="445477"/>
                    <a:pt x="128508" y="452332"/>
                    <a:pt x="140677" y="457200"/>
                  </a:cubicBezTo>
                  <a:cubicBezTo>
                    <a:pt x="157887" y="464084"/>
                    <a:pt x="175846" y="468923"/>
                    <a:pt x="193431" y="474785"/>
                  </a:cubicBezTo>
                  <a:lnTo>
                    <a:pt x="219808" y="483577"/>
                  </a:lnTo>
                  <a:cubicBezTo>
                    <a:pt x="228600" y="486508"/>
                    <a:pt x="237194" y="490122"/>
                    <a:pt x="246185" y="492370"/>
                  </a:cubicBezTo>
                  <a:cubicBezTo>
                    <a:pt x="290345" y="503410"/>
                    <a:pt x="269890" y="497341"/>
                    <a:pt x="307731" y="509954"/>
                  </a:cubicBezTo>
                  <a:cubicBezTo>
                    <a:pt x="331177" y="507023"/>
                    <a:pt x="356936" y="511729"/>
                    <a:pt x="378070" y="501162"/>
                  </a:cubicBezTo>
                  <a:cubicBezTo>
                    <a:pt x="393607" y="493394"/>
                    <a:pt x="436019" y="446810"/>
                    <a:pt x="448408" y="422031"/>
                  </a:cubicBezTo>
                  <a:cubicBezTo>
                    <a:pt x="484804" y="349235"/>
                    <a:pt x="424395" y="444861"/>
                    <a:pt x="474785" y="369277"/>
                  </a:cubicBezTo>
                  <a:cubicBezTo>
                    <a:pt x="480647" y="351692"/>
                    <a:pt x="496866" y="334505"/>
                    <a:pt x="492370" y="316523"/>
                  </a:cubicBezTo>
                  <a:cubicBezTo>
                    <a:pt x="489439" y="304800"/>
                    <a:pt x="488337" y="292461"/>
                    <a:pt x="483577" y="281354"/>
                  </a:cubicBezTo>
                  <a:cubicBezTo>
                    <a:pt x="479414" y="271641"/>
                    <a:pt x="470719" y="264428"/>
                    <a:pt x="465993" y="254977"/>
                  </a:cubicBezTo>
                  <a:cubicBezTo>
                    <a:pt x="461848" y="246687"/>
                    <a:pt x="460131" y="237392"/>
                    <a:pt x="457200" y="228600"/>
                  </a:cubicBezTo>
                  <a:cubicBezTo>
                    <a:pt x="460131" y="208085"/>
                    <a:pt x="458296" y="186295"/>
                    <a:pt x="465993" y="167054"/>
                  </a:cubicBezTo>
                  <a:cubicBezTo>
                    <a:pt x="470611" y="155509"/>
                    <a:pt x="481500" y="146716"/>
                    <a:pt x="492370" y="140677"/>
                  </a:cubicBezTo>
                  <a:cubicBezTo>
                    <a:pt x="508573" y="131675"/>
                    <a:pt x="527142" y="127589"/>
                    <a:pt x="545124" y="123093"/>
                  </a:cubicBezTo>
                  <a:cubicBezTo>
                    <a:pt x="589284" y="112052"/>
                    <a:pt x="568829" y="118121"/>
                    <a:pt x="606670" y="105508"/>
                  </a:cubicBezTo>
                  <a:cubicBezTo>
                    <a:pt x="615462" y="99646"/>
                    <a:pt x="627446" y="96884"/>
                    <a:pt x="633047" y="87923"/>
                  </a:cubicBezTo>
                  <a:cubicBezTo>
                    <a:pt x="642871" y="72205"/>
                    <a:pt x="650631" y="35170"/>
                    <a:pt x="650631" y="35170"/>
                  </a:cubicBezTo>
                  <a:cubicBezTo>
                    <a:pt x="631421" y="6354"/>
                    <a:pt x="665285" y="19050"/>
                    <a:pt x="659424" y="17585"/>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2774" name="Group 566"/>
            <p:cNvGrpSpPr>
              <a:grpSpLocks/>
            </p:cNvGrpSpPr>
            <p:nvPr/>
          </p:nvGrpSpPr>
          <p:grpSpPr bwMode="auto">
            <a:xfrm>
              <a:off x="1574723" y="376316"/>
              <a:ext cx="1125179" cy="1423990"/>
              <a:chOff x="4388947" y="2039686"/>
              <a:chExt cx="1500238" cy="1423990"/>
            </a:xfrm>
          </p:grpSpPr>
          <p:grpSp>
            <p:nvGrpSpPr>
              <p:cNvPr id="33095" name="Group 434"/>
              <p:cNvGrpSpPr>
                <a:grpSpLocks/>
              </p:cNvGrpSpPr>
              <p:nvPr/>
            </p:nvGrpSpPr>
            <p:grpSpPr bwMode="auto">
              <a:xfrm>
                <a:off x="4388947" y="2039686"/>
                <a:ext cx="1431042" cy="1394450"/>
                <a:chOff x="864743" y="2535037"/>
                <a:chExt cx="1431042" cy="1394450"/>
              </a:xfrm>
            </p:grpSpPr>
            <p:sp>
              <p:nvSpPr>
                <p:cNvPr id="436" name="Oval 435"/>
                <p:cNvSpPr/>
                <p:nvPr/>
              </p:nvSpPr>
              <p:spPr>
                <a:xfrm>
                  <a:off x="876900" y="2892130"/>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7" name="Oval 436"/>
                <p:cNvSpPr/>
                <p:nvPr/>
              </p:nvSpPr>
              <p:spPr>
                <a:xfrm>
                  <a:off x="1057969" y="2892130"/>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8" name="Oval 437"/>
                <p:cNvSpPr/>
                <p:nvPr/>
              </p:nvSpPr>
              <p:spPr>
                <a:xfrm>
                  <a:off x="1239037" y="2892130"/>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9" name="Oval 438"/>
                <p:cNvSpPr/>
                <p:nvPr/>
              </p:nvSpPr>
              <p:spPr>
                <a:xfrm>
                  <a:off x="1420106" y="2892130"/>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0" name="Oval 439"/>
                <p:cNvSpPr/>
                <p:nvPr/>
              </p:nvSpPr>
              <p:spPr>
                <a:xfrm>
                  <a:off x="876900" y="3067984"/>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1" name="Oval 440"/>
                <p:cNvSpPr/>
                <p:nvPr/>
              </p:nvSpPr>
              <p:spPr>
                <a:xfrm>
                  <a:off x="1057969" y="3067984"/>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2" name="Oval 441"/>
                <p:cNvSpPr/>
                <p:nvPr/>
              </p:nvSpPr>
              <p:spPr>
                <a:xfrm>
                  <a:off x="1239037" y="3067984"/>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3" name="Oval 442"/>
                <p:cNvSpPr/>
                <p:nvPr/>
              </p:nvSpPr>
              <p:spPr>
                <a:xfrm>
                  <a:off x="1420106" y="3067984"/>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4" name="Oval 443"/>
                <p:cNvSpPr/>
                <p:nvPr/>
              </p:nvSpPr>
              <p:spPr>
                <a:xfrm>
                  <a:off x="876900" y="2540419"/>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5" name="Oval 444"/>
                <p:cNvSpPr/>
                <p:nvPr/>
              </p:nvSpPr>
              <p:spPr>
                <a:xfrm>
                  <a:off x="1057969" y="2540419"/>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6" name="Oval 445"/>
                <p:cNvSpPr/>
                <p:nvPr/>
              </p:nvSpPr>
              <p:spPr>
                <a:xfrm>
                  <a:off x="1239037" y="2540419"/>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7" name="Oval 446"/>
                <p:cNvSpPr/>
                <p:nvPr/>
              </p:nvSpPr>
              <p:spPr>
                <a:xfrm>
                  <a:off x="1420106" y="2540419"/>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8" name="Oval 447"/>
                <p:cNvSpPr/>
                <p:nvPr/>
              </p:nvSpPr>
              <p:spPr>
                <a:xfrm>
                  <a:off x="876900" y="2716274"/>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9" name="Oval 448"/>
                <p:cNvSpPr/>
                <p:nvPr/>
              </p:nvSpPr>
              <p:spPr>
                <a:xfrm>
                  <a:off x="1057969" y="2716274"/>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0" name="Oval 449"/>
                <p:cNvSpPr/>
                <p:nvPr/>
              </p:nvSpPr>
              <p:spPr>
                <a:xfrm>
                  <a:off x="1239037" y="2716274"/>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1" name="Oval 450"/>
                <p:cNvSpPr/>
                <p:nvPr/>
              </p:nvSpPr>
              <p:spPr>
                <a:xfrm>
                  <a:off x="1420106" y="2716274"/>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2" name="Oval 451"/>
                <p:cNvSpPr/>
                <p:nvPr/>
              </p:nvSpPr>
              <p:spPr>
                <a:xfrm>
                  <a:off x="1601174" y="2886065"/>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3" name="Oval 452"/>
                <p:cNvSpPr/>
                <p:nvPr/>
              </p:nvSpPr>
              <p:spPr>
                <a:xfrm>
                  <a:off x="1782243" y="2886065"/>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4" name="Oval 453"/>
                <p:cNvSpPr/>
                <p:nvPr/>
              </p:nvSpPr>
              <p:spPr>
                <a:xfrm>
                  <a:off x="1963312" y="2886065"/>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5" name="Oval 454"/>
                <p:cNvSpPr/>
                <p:nvPr/>
              </p:nvSpPr>
              <p:spPr>
                <a:xfrm>
                  <a:off x="2144380" y="2886065"/>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6" name="Oval 455"/>
                <p:cNvSpPr/>
                <p:nvPr/>
              </p:nvSpPr>
              <p:spPr>
                <a:xfrm>
                  <a:off x="1601174" y="3061921"/>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7" name="Oval 456"/>
                <p:cNvSpPr/>
                <p:nvPr/>
              </p:nvSpPr>
              <p:spPr>
                <a:xfrm>
                  <a:off x="1782243" y="3061921"/>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8" name="Oval 457"/>
                <p:cNvSpPr/>
                <p:nvPr/>
              </p:nvSpPr>
              <p:spPr>
                <a:xfrm>
                  <a:off x="1963312" y="3061921"/>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9" name="Oval 458"/>
                <p:cNvSpPr/>
                <p:nvPr/>
              </p:nvSpPr>
              <p:spPr>
                <a:xfrm>
                  <a:off x="2144380" y="3061921"/>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0" name="Oval 459"/>
                <p:cNvSpPr/>
                <p:nvPr/>
              </p:nvSpPr>
              <p:spPr>
                <a:xfrm>
                  <a:off x="1601174" y="2534355"/>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1" name="Oval 460"/>
                <p:cNvSpPr/>
                <p:nvPr/>
              </p:nvSpPr>
              <p:spPr>
                <a:xfrm>
                  <a:off x="1782243" y="2534355"/>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2" name="Oval 461"/>
                <p:cNvSpPr/>
                <p:nvPr/>
              </p:nvSpPr>
              <p:spPr>
                <a:xfrm>
                  <a:off x="1963312" y="2534355"/>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3" name="Oval 462"/>
                <p:cNvSpPr/>
                <p:nvPr/>
              </p:nvSpPr>
              <p:spPr>
                <a:xfrm>
                  <a:off x="2144380" y="2534355"/>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4" name="Oval 463"/>
                <p:cNvSpPr/>
                <p:nvPr/>
              </p:nvSpPr>
              <p:spPr>
                <a:xfrm>
                  <a:off x="1601174" y="2710210"/>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5" name="Oval 464"/>
                <p:cNvSpPr/>
                <p:nvPr/>
              </p:nvSpPr>
              <p:spPr>
                <a:xfrm>
                  <a:off x="1782243" y="2710210"/>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6" name="Oval 465"/>
                <p:cNvSpPr/>
                <p:nvPr/>
              </p:nvSpPr>
              <p:spPr>
                <a:xfrm>
                  <a:off x="1963312" y="2710210"/>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7" name="Oval 466"/>
                <p:cNvSpPr/>
                <p:nvPr/>
              </p:nvSpPr>
              <p:spPr>
                <a:xfrm>
                  <a:off x="2144380" y="2710210"/>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8" name="Oval 467"/>
                <p:cNvSpPr/>
                <p:nvPr/>
              </p:nvSpPr>
              <p:spPr>
                <a:xfrm>
                  <a:off x="863651" y="3601614"/>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9" name="Oval 468"/>
                <p:cNvSpPr/>
                <p:nvPr/>
              </p:nvSpPr>
              <p:spPr>
                <a:xfrm>
                  <a:off x="1044720" y="3601614"/>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0" name="Oval 469"/>
                <p:cNvSpPr/>
                <p:nvPr/>
              </p:nvSpPr>
              <p:spPr>
                <a:xfrm>
                  <a:off x="1225788" y="3601614"/>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1" name="Oval 470"/>
                <p:cNvSpPr/>
                <p:nvPr/>
              </p:nvSpPr>
              <p:spPr>
                <a:xfrm>
                  <a:off x="1406857" y="3601614"/>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2" name="Oval 471"/>
                <p:cNvSpPr/>
                <p:nvPr/>
              </p:nvSpPr>
              <p:spPr>
                <a:xfrm>
                  <a:off x="863651" y="3777469"/>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3" name="Oval 472"/>
                <p:cNvSpPr/>
                <p:nvPr/>
              </p:nvSpPr>
              <p:spPr>
                <a:xfrm>
                  <a:off x="1044720" y="3777469"/>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4" name="Oval 473"/>
                <p:cNvSpPr/>
                <p:nvPr/>
              </p:nvSpPr>
              <p:spPr>
                <a:xfrm>
                  <a:off x="1225788" y="3777469"/>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5" name="Oval 474"/>
                <p:cNvSpPr/>
                <p:nvPr/>
              </p:nvSpPr>
              <p:spPr>
                <a:xfrm>
                  <a:off x="1406857" y="3777469"/>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6" name="Oval 475"/>
                <p:cNvSpPr/>
                <p:nvPr/>
              </p:nvSpPr>
              <p:spPr>
                <a:xfrm>
                  <a:off x="863651" y="3249903"/>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7" name="Oval 476"/>
                <p:cNvSpPr/>
                <p:nvPr/>
              </p:nvSpPr>
              <p:spPr>
                <a:xfrm>
                  <a:off x="1044720" y="3249903"/>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8" name="Oval 477"/>
                <p:cNvSpPr/>
                <p:nvPr/>
              </p:nvSpPr>
              <p:spPr>
                <a:xfrm>
                  <a:off x="1225788" y="3249903"/>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9" name="Oval 478"/>
                <p:cNvSpPr/>
                <p:nvPr/>
              </p:nvSpPr>
              <p:spPr>
                <a:xfrm>
                  <a:off x="1406857" y="3249903"/>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0" name="Oval 479"/>
                <p:cNvSpPr/>
                <p:nvPr/>
              </p:nvSpPr>
              <p:spPr>
                <a:xfrm>
                  <a:off x="863651" y="3425759"/>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1" name="Oval 480"/>
                <p:cNvSpPr/>
                <p:nvPr/>
              </p:nvSpPr>
              <p:spPr>
                <a:xfrm>
                  <a:off x="1044720" y="3425759"/>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2" name="Oval 481"/>
                <p:cNvSpPr/>
                <p:nvPr/>
              </p:nvSpPr>
              <p:spPr>
                <a:xfrm>
                  <a:off x="1225788" y="3425759"/>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3" name="Oval 482"/>
                <p:cNvSpPr/>
                <p:nvPr/>
              </p:nvSpPr>
              <p:spPr>
                <a:xfrm>
                  <a:off x="1406857" y="3425759"/>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4" name="Oval 483"/>
                <p:cNvSpPr/>
                <p:nvPr/>
              </p:nvSpPr>
              <p:spPr>
                <a:xfrm>
                  <a:off x="1587925" y="3595550"/>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5" name="Oval 484"/>
                <p:cNvSpPr/>
                <p:nvPr/>
              </p:nvSpPr>
              <p:spPr>
                <a:xfrm>
                  <a:off x="1768994" y="3595550"/>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6" name="Oval 485"/>
                <p:cNvSpPr/>
                <p:nvPr/>
              </p:nvSpPr>
              <p:spPr>
                <a:xfrm>
                  <a:off x="1950063" y="3595550"/>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7" name="Oval 486"/>
                <p:cNvSpPr/>
                <p:nvPr/>
              </p:nvSpPr>
              <p:spPr>
                <a:xfrm>
                  <a:off x="2131131" y="3595550"/>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8" name="Oval 487"/>
                <p:cNvSpPr/>
                <p:nvPr/>
              </p:nvSpPr>
              <p:spPr>
                <a:xfrm>
                  <a:off x="1587925" y="3769384"/>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9" name="Oval 488"/>
                <p:cNvSpPr/>
                <p:nvPr/>
              </p:nvSpPr>
              <p:spPr>
                <a:xfrm>
                  <a:off x="1768994" y="3769384"/>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0" name="Oval 489"/>
                <p:cNvSpPr/>
                <p:nvPr/>
              </p:nvSpPr>
              <p:spPr>
                <a:xfrm>
                  <a:off x="1950063" y="3769384"/>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1" name="Oval 490"/>
                <p:cNvSpPr/>
                <p:nvPr/>
              </p:nvSpPr>
              <p:spPr>
                <a:xfrm>
                  <a:off x="2131131" y="3769384"/>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2" name="Oval 491"/>
                <p:cNvSpPr/>
                <p:nvPr/>
              </p:nvSpPr>
              <p:spPr>
                <a:xfrm>
                  <a:off x="1587925" y="3243840"/>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3" name="Oval 492"/>
                <p:cNvSpPr/>
                <p:nvPr/>
              </p:nvSpPr>
              <p:spPr>
                <a:xfrm>
                  <a:off x="1768994" y="3243840"/>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4" name="Oval 493"/>
                <p:cNvSpPr/>
                <p:nvPr/>
              </p:nvSpPr>
              <p:spPr>
                <a:xfrm>
                  <a:off x="1950063" y="3243840"/>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5" name="Oval 494"/>
                <p:cNvSpPr/>
                <p:nvPr/>
              </p:nvSpPr>
              <p:spPr>
                <a:xfrm>
                  <a:off x="2131131" y="3243840"/>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6" name="Oval 495"/>
                <p:cNvSpPr/>
                <p:nvPr/>
              </p:nvSpPr>
              <p:spPr>
                <a:xfrm>
                  <a:off x="1587925" y="3419694"/>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7" name="Oval 496"/>
                <p:cNvSpPr/>
                <p:nvPr/>
              </p:nvSpPr>
              <p:spPr>
                <a:xfrm>
                  <a:off x="1768994" y="3419694"/>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8" name="Oval 497"/>
                <p:cNvSpPr/>
                <p:nvPr/>
              </p:nvSpPr>
              <p:spPr>
                <a:xfrm>
                  <a:off x="1950063" y="3419694"/>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9" name="Oval 498"/>
                <p:cNvSpPr/>
                <p:nvPr/>
              </p:nvSpPr>
              <p:spPr>
                <a:xfrm>
                  <a:off x="2131131" y="3419694"/>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00" name="Group 499"/>
              <p:cNvGrpSpPr/>
              <p:nvPr/>
            </p:nvGrpSpPr>
            <p:grpSpPr>
              <a:xfrm>
                <a:off x="4458143" y="2069226"/>
                <a:ext cx="1431042" cy="1394450"/>
                <a:chOff x="2381907" y="2528662"/>
                <a:chExt cx="1431042" cy="1394450"/>
              </a:xfrm>
              <a:solidFill>
                <a:schemeClr val="accent1">
                  <a:lumMod val="20000"/>
                  <a:lumOff val="80000"/>
                </a:schemeClr>
              </a:solidFill>
            </p:grpSpPr>
            <p:sp>
              <p:nvSpPr>
                <p:cNvPr id="501" name="Oval 500"/>
                <p:cNvSpPr/>
                <p:nvPr/>
              </p:nvSpPr>
              <p:spPr>
                <a:xfrm>
                  <a:off x="2394543" y="288629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2" name="Oval 501"/>
                <p:cNvSpPr/>
                <p:nvPr/>
              </p:nvSpPr>
              <p:spPr>
                <a:xfrm>
                  <a:off x="2575250" y="288629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3" name="Oval 502"/>
                <p:cNvSpPr/>
                <p:nvPr/>
              </p:nvSpPr>
              <p:spPr>
                <a:xfrm>
                  <a:off x="2755957" y="288629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4" name="Oval 503"/>
                <p:cNvSpPr/>
                <p:nvPr/>
              </p:nvSpPr>
              <p:spPr>
                <a:xfrm>
                  <a:off x="2936664" y="2886293"/>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5" name="Oval 504"/>
                <p:cNvSpPr/>
                <p:nvPr/>
              </p:nvSpPr>
              <p:spPr>
                <a:xfrm>
                  <a:off x="2394543" y="3061922"/>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6" name="Oval 505"/>
                <p:cNvSpPr/>
                <p:nvPr/>
              </p:nvSpPr>
              <p:spPr>
                <a:xfrm>
                  <a:off x="2575250" y="3061922"/>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7" name="Oval 506"/>
                <p:cNvSpPr/>
                <p:nvPr/>
              </p:nvSpPr>
              <p:spPr>
                <a:xfrm>
                  <a:off x="2755957" y="3061921"/>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8" name="Oval 507"/>
                <p:cNvSpPr/>
                <p:nvPr/>
              </p:nvSpPr>
              <p:spPr>
                <a:xfrm>
                  <a:off x="2936664" y="306192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9" name="Oval 508"/>
                <p:cNvSpPr/>
                <p:nvPr/>
              </p:nvSpPr>
              <p:spPr>
                <a:xfrm>
                  <a:off x="2394543" y="253503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0" name="Oval 509"/>
                <p:cNvSpPr/>
                <p:nvPr/>
              </p:nvSpPr>
              <p:spPr>
                <a:xfrm>
                  <a:off x="2575250" y="253503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1" name="Oval 510"/>
                <p:cNvSpPr/>
                <p:nvPr/>
              </p:nvSpPr>
              <p:spPr>
                <a:xfrm>
                  <a:off x="2755957" y="2535038"/>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2" name="Oval 511"/>
                <p:cNvSpPr/>
                <p:nvPr/>
              </p:nvSpPr>
              <p:spPr>
                <a:xfrm>
                  <a:off x="2936664" y="2535037"/>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3" name="Oval 512"/>
                <p:cNvSpPr/>
                <p:nvPr/>
              </p:nvSpPr>
              <p:spPr>
                <a:xfrm>
                  <a:off x="2394543" y="2710666"/>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4" name="Oval 513"/>
                <p:cNvSpPr/>
                <p:nvPr/>
              </p:nvSpPr>
              <p:spPr>
                <a:xfrm>
                  <a:off x="2575250" y="2710666"/>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5" name="Oval 514"/>
                <p:cNvSpPr/>
                <p:nvPr/>
              </p:nvSpPr>
              <p:spPr>
                <a:xfrm>
                  <a:off x="2755957" y="271066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6" name="Oval 515"/>
                <p:cNvSpPr/>
                <p:nvPr/>
              </p:nvSpPr>
              <p:spPr>
                <a:xfrm>
                  <a:off x="2936664" y="271066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7" name="Oval 516"/>
                <p:cNvSpPr/>
                <p:nvPr/>
              </p:nvSpPr>
              <p:spPr>
                <a:xfrm>
                  <a:off x="3118523" y="287992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8" name="Oval 517"/>
                <p:cNvSpPr/>
                <p:nvPr/>
              </p:nvSpPr>
              <p:spPr>
                <a:xfrm>
                  <a:off x="3299230" y="287992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9" name="Oval 518"/>
                <p:cNvSpPr/>
                <p:nvPr/>
              </p:nvSpPr>
              <p:spPr>
                <a:xfrm>
                  <a:off x="3479937" y="287991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0" name="Oval 519"/>
                <p:cNvSpPr/>
                <p:nvPr/>
              </p:nvSpPr>
              <p:spPr>
                <a:xfrm>
                  <a:off x="3660644" y="2879918"/>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1" name="Oval 520"/>
                <p:cNvSpPr/>
                <p:nvPr/>
              </p:nvSpPr>
              <p:spPr>
                <a:xfrm>
                  <a:off x="3118523" y="3055547"/>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2" name="Oval 521"/>
                <p:cNvSpPr/>
                <p:nvPr/>
              </p:nvSpPr>
              <p:spPr>
                <a:xfrm>
                  <a:off x="3299230" y="3055547"/>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3" name="Oval 522"/>
                <p:cNvSpPr/>
                <p:nvPr/>
              </p:nvSpPr>
              <p:spPr>
                <a:xfrm>
                  <a:off x="3479937" y="3055546"/>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4" name="Oval 523"/>
                <p:cNvSpPr/>
                <p:nvPr/>
              </p:nvSpPr>
              <p:spPr>
                <a:xfrm>
                  <a:off x="3660644" y="305554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5" name="Oval 524"/>
                <p:cNvSpPr/>
                <p:nvPr/>
              </p:nvSpPr>
              <p:spPr>
                <a:xfrm>
                  <a:off x="3118523" y="252866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6" name="Oval 525"/>
                <p:cNvSpPr/>
                <p:nvPr/>
              </p:nvSpPr>
              <p:spPr>
                <a:xfrm>
                  <a:off x="3299230" y="252866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7" name="Oval 526"/>
                <p:cNvSpPr/>
                <p:nvPr/>
              </p:nvSpPr>
              <p:spPr>
                <a:xfrm>
                  <a:off x="3479937" y="2528663"/>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8" name="Oval 527"/>
                <p:cNvSpPr/>
                <p:nvPr/>
              </p:nvSpPr>
              <p:spPr>
                <a:xfrm>
                  <a:off x="3660644" y="2528662"/>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9" name="Oval 528"/>
                <p:cNvSpPr/>
                <p:nvPr/>
              </p:nvSpPr>
              <p:spPr>
                <a:xfrm>
                  <a:off x="3118523" y="2704291"/>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0" name="Oval 529"/>
                <p:cNvSpPr/>
                <p:nvPr/>
              </p:nvSpPr>
              <p:spPr>
                <a:xfrm>
                  <a:off x="3299230" y="2704291"/>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1" name="Oval 530"/>
                <p:cNvSpPr/>
                <p:nvPr/>
              </p:nvSpPr>
              <p:spPr>
                <a:xfrm>
                  <a:off x="3479937" y="270429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2" name="Oval 531"/>
                <p:cNvSpPr/>
                <p:nvPr/>
              </p:nvSpPr>
              <p:spPr>
                <a:xfrm>
                  <a:off x="3660644" y="270428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3" name="Oval 532"/>
                <p:cNvSpPr/>
                <p:nvPr/>
              </p:nvSpPr>
              <p:spPr>
                <a:xfrm>
                  <a:off x="2381907" y="359518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4" name="Oval 533"/>
                <p:cNvSpPr/>
                <p:nvPr/>
              </p:nvSpPr>
              <p:spPr>
                <a:xfrm>
                  <a:off x="2562614" y="359518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5" name="Oval 534"/>
                <p:cNvSpPr/>
                <p:nvPr/>
              </p:nvSpPr>
              <p:spPr>
                <a:xfrm>
                  <a:off x="2743321" y="359517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6" name="Oval 535"/>
                <p:cNvSpPr/>
                <p:nvPr/>
              </p:nvSpPr>
              <p:spPr>
                <a:xfrm>
                  <a:off x="2924028" y="3595178"/>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7" name="Oval 536"/>
                <p:cNvSpPr/>
                <p:nvPr/>
              </p:nvSpPr>
              <p:spPr>
                <a:xfrm>
                  <a:off x="2381907" y="3770807"/>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8" name="Oval 537"/>
                <p:cNvSpPr/>
                <p:nvPr/>
              </p:nvSpPr>
              <p:spPr>
                <a:xfrm>
                  <a:off x="2562614" y="3770807"/>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9" name="Oval 538"/>
                <p:cNvSpPr/>
                <p:nvPr/>
              </p:nvSpPr>
              <p:spPr>
                <a:xfrm>
                  <a:off x="2743321" y="3770806"/>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0" name="Oval 539"/>
                <p:cNvSpPr/>
                <p:nvPr/>
              </p:nvSpPr>
              <p:spPr>
                <a:xfrm>
                  <a:off x="2924028" y="377080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1" name="Oval 540"/>
                <p:cNvSpPr/>
                <p:nvPr/>
              </p:nvSpPr>
              <p:spPr>
                <a:xfrm>
                  <a:off x="2381907" y="324392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2" name="Oval 541"/>
                <p:cNvSpPr/>
                <p:nvPr/>
              </p:nvSpPr>
              <p:spPr>
                <a:xfrm>
                  <a:off x="2562614" y="324392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3" name="Oval 542"/>
                <p:cNvSpPr/>
                <p:nvPr/>
              </p:nvSpPr>
              <p:spPr>
                <a:xfrm>
                  <a:off x="2743321" y="3243923"/>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4" name="Oval 543"/>
                <p:cNvSpPr/>
                <p:nvPr/>
              </p:nvSpPr>
              <p:spPr>
                <a:xfrm>
                  <a:off x="2924028" y="3243922"/>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5" name="Oval 544"/>
                <p:cNvSpPr/>
                <p:nvPr/>
              </p:nvSpPr>
              <p:spPr>
                <a:xfrm>
                  <a:off x="2381907" y="3419551"/>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6" name="Oval 545"/>
                <p:cNvSpPr/>
                <p:nvPr/>
              </p:nvSpPr>
              <p:spPr>
                <a:xfrm>
                  <a:off x="2562614" y="3419551"/>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7" name="Oval 546"/>
                <p:cNvSpPr/>
                <p:nvPr/>
              </p:nvSpPr>
              <p:spPr>
                <a:xfrm>
                  <a:off x="2743321" y="341955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8" name="Oval 547"/>
                <p:cNvSpPr/>
                <p:nvPr/>
              </p:nvSpPr>
              <p:spPr>
                <a:xfrm>
                  <a:off x="2924028" y="341954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9" name="Oval 548"/>
                <p:cNvSpPr/>
                <p:nvPr/>
              </p:nvSpPr>
              <p:spPr>
                <a:xfrm>
                  <a:off x="3105887" y="358880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0" name="Oval 549"/>
                <p:cNvSpPr/>
                <p:nvPr/>
              </p:nvSpPr>
              <p:spPr>
                <a:xfrm>
                  <a:off x="3286594" y="358880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1" name="Oval 550"/>
                <p:cNvSpPr/>
                <p:nvPr/>
              </p:nvSpPr>
              <p:spPr>
                <a:xfrm>
                  <a:off x="3467301" y="358880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2" name="Oval 551"/>
                <p:cNvSpPr/>
                <p:nvPr/>
              </p:nvSpPr>
              <p:spPr>
                <a:xfrm>
                  <a:off x="3648008" y="3588803"/>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3" name="Oval 552"/>
                <p:cNvSpPr/>
                <p:nvPr/>
              </p:nvSpPr>
              <p:spPr>
                <a:xfrm>
                  <a:off x="3105887" y="3764432"/>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4" name="Oval 553"/>
                <p:cNvSpPr/>
                <p:nvPr/>
              </p:nvSpPr>
              <p:spPr>
                <a:xfrm>
                  <a:off x="3286594" y="3764432"/>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5" name="Oval 554"/>
                <p:cNvSpPr/>
                <p:nvPr/>
              </p:nvSpPr>
              <p:spPr>
                <a:xfrm>
                  <a:off x="3467301" y="3764431"/>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6" name="Oval 555"/>
                <p:cNvSpPr/>
                <p:nvPr/>
              </p:nvSpPr>
              <p:spPr>
                <a:xfrm>
                  <a:off x="3648008" y="376443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7" name="Oval 556"/>
                <p:cNvSpPr/>
                <p:nvPr/>
              </p:nvSpPr>
              <p:spPr>
                <a:xfrm>
                  <a:off x="3105887" y="323754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8" name="Oval 557"/>
                <p:cNvSpPr/>
                <p:nvPr/>
              </p:nvSpPr>
              <p:spPr>
                <a:xfrm>
                  <a:off x="3286594" y="323754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9" name="Oval 558"/>
                <p:cNvSpPr/>
                <p:nvPr/>
              </p:nvSpPr>
              <p:spPr>
                <a:xfrm>
                  <a:off x="3467301" y="3237548"/>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0" name="Oval 559"/>
                <p:cNvSpPr/>
                <p:nvPr/>
              </p:nvSpPr>
              <p:spPr>
                <a:xfrm>
                  <a:off x="3648008" y="3237547"/>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1" name="Oval 560"/>
                <p:cNvSpPr/>
                <p:nvPr/>
              </p:nvSpPr>
              <p:spPr>
                <a:xfrm>
                  <a:off x="3105887" y="3413176"/>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2" name="Oval 561"/>
                <p:cNvSpPr/>
                <p:nvPr/>
              </p:nvSpPr>
              <p:spPr>
                <a:xfrm>
                  <a:off x="3286594" y="3413176"/>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3" name="Oval 562"/>
                <p:cNvSpPr/>
                <p:nvPr/>
              </p:nvSpPr>
              <p:spPr>
                <a:xfrm>
                  <a:off x="3467301" y="341317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4" name="Oval 563"/>
                <p:cNvSpPr/>
                <p:nvPr/>
              </p:nvSpPr>
              <p:spPr>
                <a:xfrm>
                  <a:off x="3648008" y="341317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32775" name="Group 564"/>
            <p:cNvGrpSpPr>
              <a:grpSpLocks/>
            </p:cNvGrpSpPr>
            <p:nvPr/>
          </p:nvGrpSpPr>
          <p:grpSpPr bwMode="auto">
            <a:xfrm>
              <a:off x="319273" y="366258"/>
              <a:ext cx="1120299" cy="1439550"/>
              <a:chOff x="2611953" y="2523375"/>
              <a:chExt cx="1493732" cy="1439550"/>
            </a:xfrm>
          </p:grpSpPr>
          <p:grpSp>
            <p:nvGrpSpPr>
              <p:cNvPr id="33029" name="Group 239"/>
              <p:cNvGrpSpPr>
                <a:grpSpLocks/>
              </p:cNvGrpSpPr>
              <p:nvPr/>
            </p:nvGrpSpPr>
            <p:grpSpPr bwMode="auto">
              <a:xfrm>
                <a:off x="2674643" y="2523375"/>
                <a:ext cx="1431042" cy="1394450"/>
                <a:chOff x="864743" y="2535037"/>
                <a:chExt cx="1431042" cy="1394450"/>
              </a:xfrm>
            </p:grpSpPr>
            <p:sp>
              <p:nvSpPr>
                <p:cNvPr id="241" name="Oval 240"/>
                <p:cNvSpPr/>
                <p:nvPr/>
              </p:nvSpPr>
              <p:spPr>
                <a:xfrm>
                  <a:off x="873983" y="2892080"/>
                  <a:ext cx="152363"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2" name="Oval 241"/>
                <p:cNvSpPr/>
                <p:nvPr/>
              </p:nvSpPr>
              <p:spPr>
                <a:xfrm>
                  <a:off x="1055052" y="2892080"/>
                  <a:ext cx="152363"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3" name="Oval 242"/>
                <p:cNvSpPr/>
                <p:nvPr/>
              </p:nvSpPr>
              <p:spPr>
                <a:xfrm>
                  <a:off x="1236120" y="2892080"/>
                  <a:ext cx="154571"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4" name="Oval 243"/>
                <p:cNvSpPr/>
                <p:nvPr/>
              </p:nvSpPr>
              <p:spPr>
                <a:xfrm>
                  <a:off x="1419398" y="2892080"/>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 name="Oval 244"/>
                <p:cNvSpPr/>
                <p:nvPr/>
              </p:nvSpPr>
              <p:spPr>
                <a:xfrm>
                  <a:off x="873983" y="3067936"/>
                  <a:ext cx="152363"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6" name="Oval 245"/>
                <p:cNvSpPr/>
                <p:nvPr/>
              </p:nvSpPr>
              <p:spPr>
                <a:xfrm>
                  <a:off x="1055052" y="3067936"/>
                  <a:ext cx="152363"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7" name="Oval 246"/>
                <p:cNvSpPr/>
                <p:nvPr/>
              </p:nvSpPr>
              <p:spPr>
                <a:xfrm>
                  <a:off x="1236120" y="3067936"/>
                  <a:ext cx="154571"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8" name="Oval 247"/>
                <p:cNvSpPr/>
                <p:nvPr/>
              </p:nvSpPr>
              <p:spPr>
                <a:xfrm>
                  <a:off x="1419398" y="3067936"/>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9" name="Oval 248"/>
                <p:cNvSpPr/>
                <p:nvPr/>
              </p:nvSpPr>
              <p:spPr>
                <a:xfrm>
                  <a:off x="873983" y="2540369"/>
                  <a:ext cx="152363"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0" name="Oval 249"/>
                <p:cNvSpPr/>
                <p:nvPr/>
              </p:nvSpPr>
              <p:spPr>
                <a:xfrm>
                  <a:off x="1055052" y="2540369"/>
                  <a:ext cx="152363"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1" name="Oval 250"/>
                <p:cNvSpPr/>
                <p:nvPr/>
              </p:nvSpPr>
              <p:spPr>
                <a:xfrm>
                  <a:off x="1236120" y="2540369"/>
                  <a:ext cx="154571"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2" name="Oval 251"/>
                <p:cNvSpPr/>
                <p:nvPr/>
              </p:nvSpPr>
              <p:spPr>
                <a:xfrm>
                  <a:off x="1419398" y="2540369"/>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3" name="Oval 252"/>
                <p:cNvSpPr/>
                <p:nvPr/>
              </p:nvSpPr>
              <p:spPr>
                <a:xfrm>
                  <a:off x="873983" y="2716225"/>
                  <a:ext cx="152363"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4" name="Oval 253"/>
                <p:cNvSpPr/>
                <p:nvPr/>
              </p:nvSpPr>
              <p:spPr>
                <a:xfrm>
                  <a:off x="1055052" y="2716225"/>
                  <a:ext cx="152363"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5" name="Oval 254"/>
                <p:cNvSpPr/>
                <p:nvPr/>
              </p:nvSpPr>
              <p:spPr>
                <a:xfrm>
                  <a:off x="1236120" y="2716225"/>
                  <a:ext cx="154571"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 name="Oval 255"/>
                <p:cNvSpPr/>
                <p:nvPr/>
              </p:nvSpPr>
              <p:spPr>
                <a:xfrm>
                  <a:off x="1419398" y="2716225"/>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7" name="Oval 256"/>
                <p:cNvSpPr/>
                <p:nvPr/>
              </p:nvSpPr>
              <p:spPr>
                <a:xfrm>
                  <a:off x="1600466" y="2886017"/>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8" name="Oval 257"/>
                <p:cNvSpPr/>
                <p:nvPr/>
              </p:nvSpPr>
              <p:spPr>
                <a:xfrm>
                  <a:off x="1781535" y="2886017"/>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9" name="Oval 258"/>
                <p:cNvSpPr/>
                <p:nvPr/>
              </p:nvSpPr>
              <p:spPr>
                <a:xfrm>
                  <a:off x="1962604" y="2886017"/>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0" name="Oval 259"/>
                <p:cNvSpPr/>
                <p:nvPr/>
              </p:nvSpPr>
              <p:spPr>
                <a:xfrm>
                  <a:off x="2143672" y="2886017"/>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1" name="Oval 260"/>
                <p:cNvSpPr/>
                <p:nvPr/>
              </p:nvSpPr>
              <p:spPr>
                <a:xfrm>
                  <a:off x="1600466" y="3061871"/>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2" name="Oval 261"/>
                <p:cNvSpPr/>
                <p:nvPr/>
              </p:nvSpPr>
              <p:spPr>
                <a:xfrm>
                  <a:off x="1781535" y="3061871"/>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3" name="Oval 262"/>
                <p:cNvSpPr/>
                <p:nvPr/>
              </p:nvSpPr>
              <p:spPr>
                <a:xfrm>
                  <a:off x="1962604" y="3061871"/>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4" name="Oval 263"/>
                <p:cNvSpPr/>
                <p:nvPr/>
              </p:nvSpPr>
              <p:spPr>
                <a:xfrm>
                  <a:off x="2143672" y="3061871"/>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5" name="Oval 264"/>
                <p:cNvSpPr/>
                <p:nvPr/>
              </p:nvSpPr>
              <p:spPr>
                <a:xfrm>
                  <a:off x="1600466" y="2534306"/>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 name="Oval 265"/>
                <p:cNvSpPr/>
                <p:nvPr/>
              </p:nvSpPr>
              <p:spPr>
                <a:xfrm>
                  <a:off x="1781535" y="2534306"/>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7" name="Oval 266"/>
                <p:cNvSpPr/>
                <p:nvPr/>
              </p:nvSpPr>
              <p:spPr>
                <a:xfrm>
                  <a:off x="1962604" y="2534306"/>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8" name="Oval 267"/>
                <p:cNvSpPr/>
                <p:nvPr/>
              </p:nvSpPr>
              <p:spPr>
                <a:xfrm>
                  <a:off x="2143672" y="2534306"/>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9" name="Oval 268"/>
                <p:cNvSpPr/>
                <p:nvPr/>
              </p:nvSpPr>
              <p:spPr>
                <a:xfrm>
                  <a:off x="1600466" y="2710161"/>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0" name="Oval 269"/>
                <p:cNvSpPr/>
                <p:nvPr/>
              </p:nvSpPr>
              <p:spPr>
                <a:xfrm>
                  <a:off x="1781535" y="2710161"/>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1" name="Oval 270"/>
                <p:cNvSpPr/>
                <p:nvPr/>
              </p:nvSpPr>
              <p:spPr>
                <a:xfrm>
                  <a:off x="1962604" y="2710161"/>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2" name="Oval 271"/>
                <p:cNvSpPr/>
                <p:nvPr/>
              </p:nvSpPr>
              <p:spPr>
                <a:xfrm>
                  <a:off x="2143672" y="2710161"/>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3" name="Oval 272"/>
                <p:cNvSpPr/>
                <p:nvPr/>
              </p:nvSpPr>
              <p:spPr>
                <a:xfrm>
                  <a:off x="860734" y="3603586"/>
                  <a:ext cx="152363"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4" name="Oval 273"/>
                <p:cNvSpPr/>
                <p:nvPr/>
              </p:nvSpPr>
              <p:spPr>
                <a:xfrm>
                  <a:off x="1041803" y="3603586"/>
                  <a:ext cx="152363"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5" name="Oval 274"/>
                <p:cNvSpPr/>
                <p:nvPr/>
              </p:nvSpPr>
              <p:spPr>
                <a:xfrm>
                  <a:off x="1222871" y="3603586"/>
                  <a:ext cx="154571"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 name="Oval 275"/>
                <p:cNvSpPr/>
                <p:nvPr/>
              </p:nvSpPr>
              <p:spPr>
                <a:xfrm>
                  <a:off x="1406149" y="3603586"/>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7" name="Oval 276"/>
                <p:cNvSpPr/>
                <p:nvPr/>
              </p:nvSpPr>
              <p:spPr>
                <a:xfrm>
                  <a:off x="860734" y="3781462"/>
                  <a:ext cx="152363"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8" name="Oval 277"/>
                <p:cNvSpPr/>
                <p:nvPr/>
              </p:nvSpPr>
              <p:spPr>
                <a:xfrm>
                  <a:off x="1041803" y="3781462"/>
                  <a:ext cx="152363"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9" name="Oval 278"/>
                <p:cNvSpPr/>
                <p:nvPr/>
              </p:nvSpPr>
              <p:spPr>
                <a:xfrm>
                  <a:off x="1222871" y="3781462"/>
                  <a:ext cx="154571"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0" name="Oval 279"/>
                <p:cNvSpPr/>
                <p:nvPr/>
              </p:nvSpPr>
              <p:spPr>
                <a:xfrm>
                  <a:off x="1406149" y="3781462"/>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1" name="Oval 280"/>
                <p:cNvSpPr/>
                <p:nvPr/>
              </p:nvSpPr>
              <p:spPr>
                <a:xfrm>
                  <a:off x="860734" y="3249855"/>
                  <a:ext cx="152363"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2" name="Oval 281"/>
                <p:cNvSpPr/>
                <p:nvPr/>
              </p:nvSpPr>
              <p:spPr>
                <a:xfrm>
                  <a:off x="1041803" y="3249855"/>
                  <a:ext cx="152363"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3" name="Oval 282"/>
                <p:cNvSpPr/>
                <p:nvPr/>
              </p:nvSpPr>
              <p:spPr>
                <a:xfrm>
                  <a:off x="1222871" y="3249855"/>
                  <a:ext cx="154571"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4" name="Oval 283"/>
                <p:cNvSpPr/>
                <p:nvPr/>
              </p:nvSpPr>
              <p:spPr>
                <a:xfrm>
                  <a:off x="1406149" y="3249855"/>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5" name="Oval 284"/>
                <p:cNvSpPr/>
                <p:nvPr/>
              </p:nvSpPr>
              <p:spPr>
                <a:xfrm>
                  <a:off x="860734" y="3425709"/>
                  <a:ext cx="152363"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 name="Oval 285"/>
                <p:cNvSpPr/>
                <p:nvPr/>
              </p:nvSpPr>
              <p:spPr>
                <a:xfrm>
                  <a:off x="1041803" y="3425709"/>
                  <a:ext cx="152363"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7" name="Oval 286"/>
                <p:cNvSpPr/>
                <p:nvPr/>
              </p:nvSpPr>
              <p:spPr>
                <a:xfrm>
                  <a:off x="1222871" y="3425709"/>
                  <a:ext cx="154571"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8" name="Oval 287"/>
                <p:cNvSpPr/>
                <p:nvPr/>
              </p:nvSpPr>
              <p:spPr>
                <a:xfrm>
                  <a:off x="1406149" y="3425709"/>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9" name="Oval 288"/>
                <p:cNvSpPr/>
                <p:nvPr/>
              </p:nvSpPr>
              <p:spPr>
                <a:xfrm>
                  <a:off x="1587217" y="3595501"/>
                  <a:ext cx="152362" cy="1556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0" name="Oval 289"/>
                <p:cNvSpPr/>
                <p:nvPr/>
              </p:nvSpPr>
              <p:spPr>
                <a:xfrm>
                  <a:off x="1768286" y="3595501"/>
                  <a:ext cx="152362" cy="1556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1" name="Oval 290"/>
                <p:cNvSpPr/>
                <p:nvPr/>
              </p:nvSpPr>
              <p:spPr>
                <a:xfrm>
                  <a:off x="1949355" y="3595501"/>
                  <a:ext cx="152362" cy="1556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2" name="Oval 291"/>
                <p:cNvSpPr/>
                <p:nvPr/>
              </p:nvSpPr>
              <p:spPr>
                <a:xfrm>
                  <a:off x="2130423" y="3595501"/>
                  <a:ext cx="152362" cy="1556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3" name="Oval 292"/>
                <p:cNvSpPr/>
                <p:nvPr/>
              </p:nvSpPr>
              <p:spPr>
                <a:xfrm>
                  <a:off x="1587217" y="3773377"/>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4" name="Oval 293"/>
                <p:cNvSpPr/>
                <p:nvPr/>
              </p:nvSpPr>
              <p:spPr>
                <a:xfrm>
                  <a:off x="1768286" y="3773377"/>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5" name="Oval 294"/>
                <p:cNvSpPr/>
                <p:nvPr/>
              </p:nvSpPr>
              <p:spPr>
                <a:xfrm>
                  <a:off x="1949355" y="3773377"/>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6" name="Oval 295"/>
                <p:cNvSpPr/>
                <p:nvPr/>
              </p:nvSpPr>
              <p:spPr>
                <a:xfrm>
                  <a:off x="2130423" y="3773377"/>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7" name="Oval 296"/>
                <p:cNvSpPr/>
                <p:nvPr/>
              </p:nvSpPr>
              <p:spPr>
                <a:xfrm>
                  <a:off x="1587217" y="3243790"/>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8" name="Oval 297"/>
                <p:cNvSpPr/>
                <p:nvPr/>
              </p:nvSpPr>
              <p:spPr>
                <a:xfrm>
                  <a:off x="1768286" y="3243790"/>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9" name="Oval 298"/>
                <p:cNvSpPr/>
                <p:nvPr/>
              </p:nvSpPr>
              <p:spPr>
                <a:xfrm>
                  <a:off x="1949355" y="3243790"/>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0" name="Oval 299"/>
                <p:cNvSpPr/>
                <p:nvPr/>
              </p:nvSpPr>
              <p:spPr>
                <a:xfrm>
                  <a:off x="2130423" y="3243790"/>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1" name="Oval 300"/>
                <p:cNvSpPr/>
                <p:nvPr/>
              </p:nvSpPr>
              <p:spPr>
                <a:xfrm>
                  <a:off x="1587217" y="3419646"/>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2" name="Oval 301"/>
                <p:cNvSpPr/>
                <p:nvPr/>
              </p:nvSpPr>
              <p:spPr>
                <a:xfrm>
                  <a:off x="1768286" y="3419646"/>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3" name="Oval 302"/>
                <p:cNvSpPr/>
                <p:nvPr/>
              </p:nvSpPr>
              <p:spPr>
                <a:xfrm>
                  <a:off x="1949355" y="3419646"/>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4" name="Oval 303"/>
                <p:cNvSpPr/>
                <p:nvPr/>
              </p:nvSpPr>
              <p:spPr>
                <a:xfrm>
                  <a:off x="2130423" y="3419646"/>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05" name="Group 304"/>
              <p:cNvGrpSpPr/>
              <p:nvPr/>
            </p:nvGrpSpPr>
            <p:grpSpPr>
              <a:xfrm>
                <a:off x="2611953" y="2568475"/>
                <a:ext cx="1431042" cy="1394450"/>
                <a:chOff x="2381907" y="2528662"/>
                <a:chExt cx="1431042" cy="1394450"/>
              </a:xfrm>
              <a:solidFill>
                <a:schemeClr val="accent1">
                  <a:lumMod val="20000"/>
                  <a:lumOff val="80000"/>
                </a:schemeClr>
              </a:solidFill>
            </p:grpSpPr>
            <p:sp>
              <p:nvSpPr>
                <p:cNvPr id="306" name="Oval 305"/>
                <p:cNvSpPr/>
                <p:nvPr/>
              </p:nvSpPr>
              <p:spPr>
                <a:xfrm>
                  <a:off x="2394543" y="288629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 name="Oval 306"/>
                <p:cNvSpPr/>
                <p:nvPr/>
              </p:nvSpPr>
              <p:spPr>
                <a:xfrm>
                  <a:off x="2575250" y="288629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8" name="Oval 307"/>
                <p:cNvSpPr/>
                <p:nvPr/>
              </p:nvSpPr>
              <p:spPr>
                <a:xfrm>
                  <a:off x="2755957" y="288629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9" name="Oval 308"/>
                <p:cNvSpPr/>
                <p:nvPr/>
              </p:nvSpPr>
              <p:spPr>
                <a:xfrm>
                  <a:off x="2936664" y="2886293"/>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0" name="Oval 309"/>
                <p:cNvSpPr/>
                <p:nvPr/>
              </p:nvSpPr>
              <p:spPr>
                <a:xfrm>
                  <a:off x="2394543" y="3061922"/>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1" name="Oval 310"/>
                <p:cNvSpPr/>
                <p:nvPr/>
              </p:nvSpPr>
              <p:spPr>
                <a:xfrm>
                  <a:off x="2575250" y="3061922"/>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2" name="Oval 311"/>
                <p:cNvSpPr/>
                <p:nvPr/>
              </p:nvSpPr>
              <p:spPr>
                <a:xfrm>
                  <a:off x="2755957" y="3061921"/>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3" name="Oval 312"/>
                <p:cNvSpPr/>
                <p:nvPr/>
              </p:nvSpPr>
              <p:spPr>
                <a:xfrm>
                  <a:off x="2936664" y="306192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4" name="Oval 313"/>
                <p:cNvSpPr/>
                <p:nvPr/>
              </p:nvSpPr>
              <p:spPr>
                <a:xfrm>
                  <a:off x="2394543" y="253503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5" name="Oval 314"/>
                <p:cNvSpPr/>
                <p:nvPr/>
              </p:nvSpPr>
              <p:spPr>
                <a:xfrm>
                  <a:off x="2575250" y="253503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6" name="Oval 315"/>
                <p:cNvSpPr/>
                <p:nvPr/>
              </p:nvSpPr>
              <p:spPr>
                <a:xfrm>
                  <a:off x="2755957" y="2535038"/>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 name="Oval 316"/>
                <p:cNvSpPr/>
                <p:nvPr/>
              </p:nvSpPr>
              <p:spPr>
                <a:xfrm>
                  <a:off x="2936664" y="2535037"/>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8" name="Oval 317"/>
                <p:cNvSpPr/>
                <p:nvPr/>
              </p:nvSpPr>
              <p:spPr>
                <a:xfrm>
                  <a:off x="2394543" y="2710666"/>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9" name="Oval 318"/>
                <p:cNvSpPr/>
                <p:nvPr/>
              </p:nvSpPr>
              <p:spPr>
                <a:xfrm>
                  <a:off x="2575250" y="2710666"/>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0" name="Oval 319"/>
                <p:cNvSpPr/>
                <p:nvPr/>
              </p:nvSpPr>
              <p:spPr>
                <a:xfrm>
                  <a:off x="2755957" y="271066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1" name="Oval 320"/>
                <p:cNvSpPr/>
                <p:nvPr/>
              </p:nvSpPr>
              <p:spPr>
                <a:xfrm>
                  <a:off x="2936664" y="271066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2" name="Oval 321"/>
                <p:cNvSpPr/>
                <p:nvPr/>
              </p:nvSpPr>
              <p:spPr>
                <a:xfrm>
                  <a:off x="3118523" y="287992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3" name="Oval 322"/>
                <p:cNvSpPr/>
                <p:nvPr/>
              </p:nvSpPr>
              <p:spPr>
                <a:xfrm>
                  <a:off x="3299230" y="287992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4" name="Oval 323"/>
                <p:cNvSpPr/>
                <p:nvPr/>
              </p:nvSpPr>
              <p:spPr>
                <a:xfrm>
                  <a:off x="3479937" y="287991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5" name="Oval 324"/>
                <p:cNvSpPr/>
                <p:nvPr/>
              </p:nvSpPr>
              <p:spPr>
                <a:xfrm>
                  <a:off x="3660644" y="2879918"/>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6" name="Oval 325"/>
                <p:cNvSpPr/>
                <p:nvPr/>
              </p:nvSpPr>
              <p:spPr>
                <a:xfrm>
                  <a:off x="3118523" y="3055547"/>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 name="Oval 326"/>
                <p:cNvSpPr/>
                <p:nvPr/>
              </p:nvSpPr>
              <p:spPr>
                <a:xfrm>
                  <a:off x="3299230" y="3055547"/>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8" name="Oval 327"/>
                <p:cNvSpPr/>
                <p:nvPr/>
              </p:nvSpPr>
              <p:spPr>
                <a:xfrm>
                  <a:off x="3479937" y="3055546"/>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9" name="Oval 328"/>
                <p:cNvSpPr/>
                <p:nvPr/>
              </p:nvSpPr>
              <p:spPr>
                <a:xfrm>
                  <a:off x="3660644" y="305554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0" name="Oval 329"/>
                <p:cNvSpPr/>
                <p:nvPr/>
              </p:nvSpPr>
              <p:spPr>
                <a:xfrm>
                  <a:off x="3118523" y="252866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1" name="Oval 330"/>
                <p:cNvSpPr/>
                <p:nvPr/>
              </p:nvSpPr>
              <p:spPr>
                <a:xfrm>
                  <a:off x="3299230" y="252866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2" name="Oval 331"/>
                <p:cNvSpPr/>
                <p:nvPr/>
              </p:nvSpPr>
              <p:spPr>
                <a:xfrm>
                  <a:off x="3479937" y="2528663"/>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3" name="Oval 332"/>
                <p:cNvSpPr/>
                <p:nvPr/>
              </p:nvSpPr>
              <p:spPr>
                <a:xfrm>
                  <a:off x="3660644" y="2528662"/>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4" name="Oval 333"/>
                <p:cNvSpPr/>
                <p:nvPr/>
              </p:nvSpPr>
              <p:spPr>
                <a:xfrm>
                  <a:off x="3118523" y="2704291"/>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5" name="Oval 334"/>
                <p:cNvSpPr/>
                <p:nvPr/>
              </p:nvSpPr>
              <p:spPr>
                <a:xfrm>
                  <a:off x="3299230" y="2704291"/>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6" name="Oval 335"/>
                <p:cNvSpPr/>
                <p:nvPr/>
              </p:nvSpPr>
              <p:spPr>
                <a:xfrm>
                  <a:off x="3479937" y="270429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7" name="Oval 336"/>
                <p:cNvSpPr/>
                <p:nvPr/>
              </p:nvSpPr>
              <p:spPr>
                <a:xfrm>
                  <a:off x="3660644" y="270428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8" name="Oval 337"/>
                <p:cNvSpPr/>
                <p:nvPr/>
              </p:nvSpPr>
              <p:spPr>
                <a:xfrm>
                  <a:off x="2381907" y="359518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9" name="Oval 338"/>
                <p:cNvSpPr/>
                <p:nvPr/>
              </p:nvSpPr>
              <p:spPr>
                <a:xfrm>
                  <a:off x="2562614" y="359518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0" name="Oval 339"/>
                <p:cNvSpPr/>
                <p:nvPr/>
              </p:nvSpPr>
              <p:spPr>
                <a:xfrm>
                  <a:off x="2743321" y="359517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1" name="Oval 340"/>
                <p:cNvSpPr/>
                <p:nvPr/>
              </p:nvSpPr>
              <p:spPr>
                <a:xfrm>
                  <a:off x="2924028" y="3595178"/>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2" name="Oval 341"/>
                <p:cNvSpPr/>
                <p:nvPr/>
              </p:nvSpPr>
              <p:spPr>
                <a:xfrm>
                  <a:off x="2381907" y="3770807"/>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3" name="Oval 342"/>
                <p:cNvSpPr/>
                <p:nvPr/>
              </p:nvSpPr>
              <p:spPr>
                <a:xfrm>
                  <a:off x="2562614" y="3770807"/>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4" name="Oval 343"/>
                <p:cNvSpPr/>
                <p:nvPr/>
              </p:nvSpPr>
              <p:spPr>
                <a:xfrm>
                  <a:off x="2743321" y="3770806"/>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5" name="Oval 344"/>
                <p:cNvSpPr/>
                <p:nvPr/>
              </p:nvSpPr>
              <p:spPr>
                <a:xfrm>
                  <a:off x="2924028" y="377080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6" name="Oval 345"/>
                <p:cNvSpPr/>
                <p:nvPr/>
              </p:nvSpPr>
              <p:spPr>
                <a:xfrm>
                  <a:off x="2381907" y="324392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7" name="Oval 346"/>
                <p:cNvSpPr/>
                <p:nvPr/>
              </p:nvSpPr>
              <p:spPr>
                <a:xfrm>
                  <a:off x="2562614" y="324392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8" name="Oval 347"/>
                <p:cNvSpPr/>
                <p:nvPr/>
              </p:nvSpPr>
              <p:spPr>
                <a:xfrm>
                  <a:off x="2743321" y="3243923"/>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9" name="Oval 348"/>
                <p:cNvSpPr/>
                <p:nvPr/>
              </p:nvSpPr>
              <p:spPr>
                <a:xfrm>
                  <a:off x="2924028" y="3243922"/>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0" name="Oval 349"/>
                <p:cNvSpPr/>
                <p:nvPr/>
              </p:nvSpPr>
              <p:spPr>
                <a:xfrm>
                  <a:off x="2381907" y="3419551"/>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1" name="Oval 350"/>
                <p:cNvSpPr/>
                <p:nvPr/>
              </p:nvSpPr>
              <p:spPr>
                <a:xfrm>
                  <a:off x="2562614" y="3419551"/>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2" name="Oval 351"/>
                <p:cNvSpPr/>
                <p:nvPr/>
              </p:nvSpPr>
              <p:spPr>
                <a:xfrm>
                  <a:off x="2743321" y="341955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3" name="Oval 352"/>
                <p:cNvSpPr/>
                <p:nvPr/>
              </p:nvSpPr>
              <p:spPr>
                <a:xfrm>
                  <a:off x="2924028" y="341954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4" name="Oval 353"/>
                <p:cNvSpPr/>
                <p:nvPr/>
              </p:nvSpPr>
              <p:spPr>
                <a:xfrm>
                  <a:off x="3105887" y="358880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5" name="Oval 354"/>
                <p:cNvSpPr/>
                <p:nvPr/>
              </p:nvSpPr>
              <p:spPr>
                <a:xfrm>
                  <a:off x="3286594" y="358880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6" name="Oval 355"/>
                <p:cNvSpPr/>
                <p:nvPr/>
              </p:nvSpPr>
              <p:spPr>
                <a:xfrm>
                  <a:off x="3467301" y="358880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7" name="Oval 356"/>
                <p:cNvSpPr/>
                <p:nvPr/>
              </p:nvSpPr>
              <p:spPr>
                <a:xfrm>
                  <a:off x="3648008" y="3588803"/>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8" name="Oval 357"/>
                <p:cNvSpPr/>
                <p:nvPr/>
              </p:nvSpPr>
              <p:spPr>
                <a:xfrm>
                  <a:off x="3105887" y="3764432"/>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9" name="Oval 358"/>
                <p:cNvSpPr/>
                <p:nvPr/>
              </p:nvSpPr>
              <p:spPr>
                <a:xfrm>
                  <a:off x="3286594" y="3764432"/>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0" name="Oval 359"/>
                <p:cNvSpPr/>
                <p:nvPr/>
              </p:nvSpPr>
              <p:spPr>
                <a:xfrm>
                  <a:off x="3467301" y="3764431"/>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1" name="Oval 360"/>
                <p:cNvSpPr/>
                <p:nvPr/>
              </p:nvSpPr>
              <p:spPr>
                <a:xfrm>
                  <a:off x="3648008" y="376443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2" name="Oval 361"/>
                <p:cNvSpPr/>
                <p:nvPr/>
              </p:nvSpPr>
              <p:spPr>
                <a:xfrm>
                  <a:off x="3105887" y="323754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3" name="Oval 362"/>
                <p:cNvSpPr/>
                <p:nvPr/>
              </p:nvSpPr>
              <p:spPr>
                <a:xfrm>
                  <a:off x="3286594" y="323754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4" name="Oval 363"/>
                <p:cNvSpPr/>
                <p:nvPr/>
              </p:nvSpPr>
              <p:spPr>
                <a:xfrm>
                  <a:off x="3467301" y="3237548"/>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5" name="Oval 364"/>
                <p:cNvSpPr/>
                <p:nvPr/>
              </p:nvSpPr>
              <p:spPr>
                <a:xfrm>
                  <a:off x="3648008" y="3237547"/>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6" name="Oval 365"/>
                <p:cNvSpPr/>
                <p:nvPr/>
              </p:nvSpPr>
              <p:spPr>
                <a:xfrm>
                  <a:off x="3105887" y="3413176"/>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7" name="Oval 366"/>
                <p:cNvSpPr/>
                <p:nvPr/>
              </p:nvSpPr>
              <p:spPr>
                <a:xfrm>
                  <a:off x="3286594" y="3413176"/>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8" name="Oval 367"/>
                <p:cNvSpPr/>
                <p:nvPr/>
              </p:nvSpPr>
              <p:spPr>
                <a:xfrm>
                  <a:off x="3467301" y="341317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9" name="Oval 368"/>
                <p:cNvSpPr/>
                <p:nvPr/>
              </p:nvSpPr>
              <p:spPr>
                <a:xfrm>
                  <a:off x="3648008" y="341317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568" name="Oval 567"/>
            <p:cNvSpPr/>
            <p:nvPr/>
          </p:nvSpPr>
          <p:spPr>
            <a:xfrm>
              <a:off x="3804691" y="1087139"/>
              <a:ext cx="99367" cy="13340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2" name="Arc 571"/>
            <p:cNvSpPr/>
            <p:nvPr/>
          </p:nvSpPr>
          <p:spPr>
            <a:xfrm>
              <a:off x="3393974" y="1333741"/>
              <a:ext cx="501803" cy="287028"/>
            </a:xfrm>
            <a:prstGeom prst="arc">
              <a:avLst>
                <a:gd name="adj1" fmla="val 13511955"/>
                <a:gd name="adj2" fmla="val 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78" name="Triangle 577"/>
            <p:cNvSpPr/>
            <p:nvPr/>
          </p:nvSpPr>
          <p:spPr>
            <a:xfrm rot="7849977">
              <a:off x="3482143" y="1051474"/>
              <a:ext cx="169791" cy="41899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9" name="Arc 578"/>
            <p:cNvSpPr/>
            <p:nvPr/>
          </p:nvSpPr>
          <p:spPr>
            <a:xfrm flipV="1">
              <a:off x="8670358" y="1204376"/>
              <a:ext cx="332880" cy="329477"/>
            </a:xfrm>
            <a:prstGeom prst="arc">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80" name="Freeform 579"/>
            <p:cNvSpPr/>
            <p:nvPr/>
          </p:nvSpPr>
          <p:spPr>
            <a:xfrm rot="846499" flipH="1">
              <a:off x="8057595" y="135096"/>
              <a:ext cx="846275" cy="1445246"/>
            </a:xfrm>
            <a:custGeom>
              <a:avLst/>
              <a:gdLst>
                <a:gd name="connsiteX0" fmla="*/ 659424 w 660115"/>
                <a:gd name="connsiteY0" fmla="*/ 17585 h 509954"/>
                <a:gd name="connsiteX1" fmla="*/ 615462 w 660115"/>
                <a:gd name="connsiteY1" fmla="*/ 26377 h 509954"/>
                <a:gd name="connsiteX2" fmla="*/ 562708 w 660115"/>
                <a:gd name="connsiteY2" fmla="*/ 8793 h 509954"/>
                <a:gd name="connsiteX3" fmla="*/ 492370 w 660115"/>
                <a:gd name="connsiteY3" fmla="*/ 0 h 509954"/>
                <a:gd name="connsiteX4" fmla="*/ 290147 w 660115"/>
                <a:gd name="connsiteY4" fmla="*/ 8793 h 509954"/>
                <a:gd name="connsiteX5" fmla="*/ 202224 w 660115"/>
                <a:gd name="connsiteY5" fmla="*/ 26377 h 509954"/>
                <a:gd name="connsiteX6" fmla="*/ 131885 w 660115"/>
                <a:gd name="connsiteY6" fmla="*/ 43962 h 509954"/>
                <a:gd name="connsiteX7" fmla="*/ 70339 w 660115"/>
                <a:gd name="connsiteY7" fmla="*/ 61547 h 509954"/>
                <a:gd name="connsiteX8" fmla="*/ 43962 w 660115"/>
                <a:gd name="connsiteY8" fmla="*/ 79131 h 509954"/>
                <a:gd name="connsiteX9" fmla="*/ 8793 w 660115"/>
                <a:gd name="connsiteY9" fmla="*/ 158262 h 509954"/>
                <a:gd name="connsiteX10" fmla="*/ 0 w 660115"/>
                <a:gd name="connsiteY10" fmla="*/ 184639 h 509954"/>
                <a:gd name="connsiteX11" fmla="*/ 8793 w 660115"/>
                <a:gd name="connsiteY11" fmla="*/ 360485 h 509954"/>
                <a:gd name="connsiteX12" fmla="*/ 35170 w 660115"/>
                <a:gd name="connsiteY12" fmla="*/ 386862 h 509954"/>
                <a:gd name="connsiteX13" fmla="*/ 105508 w 660115"/>
                <a:gd name="connsiteY13" fmla="*/ 439616 h 509954"/>
                <a:gd name="connsiteX14" fmla="*/ 140677 w 660115"/>
                <a:gd name="connsiteY14" fmla="*/ 457200 h 509954"/>
                <a:gd name="connsiteX15" fmla="*/ 193431 w 660115"/>
                <a:gd name="connsiteY15" fmla="*/ 474785 h 509954"/>
                <a:gd name="connsiteX16" fmla="*/ 219808 w 660115"/>
                <a:gd name="connsiteY16" fmla="*/ 483577 h 509954"/>
                <a:gd name="connsiteX17" fmla="*/ 246185 w 660115"/>
                <a:gd name="connsiteY17" fmla="*/ 492370 h 509954"/>
                <a:gd name="connsiteX18" fmla="*/ 307731 w 660115"/>
                <a:gd name="connsiteY18" fmla="*/ 509954 h 509954"/>
                <a:gd name="connsiteX19" fmla="*/ 378070 w 660115"/>
                <a:gd name="connsiteY19" fmla="*/ 501162 h 509954"/>
                <a:gd name="connsiteX20" fmla="*/ 448408 w 660115"/>
                <a:gd name="connsiteY20" fmla="*/ 422031 h 509954"/>
                <a:gd name="connsiteX21" fmla="*/ 474785 w 660115"/>
                <a:gd name="connsiteY21" fmla="*/ 369277 h 509954"/>
                <a:gd name="connsiteX22" fmla="*/ 492370 w 660115"/>
                <a:gd name="connsiteY22" fmla="*/ 316523 h 509954"/>
                <a:gd name="connsiteX23" fmla="*/ 483577 w 660115"/>
                <a:gd name="connsiteY23" fmla="*/ 281354 h 509954"/>
                <a:gd name="connsiteX24" fmla="*/ 465993 w 660115"/>
                <a:gd name="connsiteY24" fmla="*/ 254977 h 509954"/>
                <a:gd name="connsiteX25" fmla="*/ 457200 w 660115"/>
                <a:gd name="connsiteY25" fmla="*/ 228600 h 509954"/>
                <a:gd name="connsiteX26" fmla="*/ 465993 w 660115"/>
                <a:gd name="connsiteY26" fmla="*/ 167054 h 509954"/>
                <a:gd name="connsiteX27" fmla="*/ 492370 w 660115"/>
                <a:gd name="connsiteY27" fmla="*/ 140677 h 509954"/>
                <a:gd name="connsiteX28" fmla="*/ 545124 w 660115"/>
                <a:gd name="connsiteY28" fmla="*/ 123093 h 509954"/>
                <a:gd name="connsiteX29" fmla="*/ 606670 w 660115"/>
                <a:gd name="connsiteY29" fmla="*/ 105508 h 509954"/>
                <a:gd name="connsiteX30" fmla="*/ 633047 w 660115"/>
                <a:gd name="connsiteY30" fmla="*/ 87923 h 509954"/>
                <a:gd name="connsiteX31" fmla="*/ 650631 w 660115"/>
                <a:gd name="connsiteY31" fmla="*/ 35170 h 509954"/>
                <a:gd name="connsiteX32" fmla="*/ 659424 w 660115"/>
                <a:gd name="connsiteY32" fmla="*/ 17585 h 50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0115" h="509954">
                  <a:moveTo>
                    <a:pt x="659424" y="17585"/>
                  </a:moveTo>
                  <a:cubicBezTo>
                    <a:pt x="653563" y="16120"/>
                    <a:pt x="630345" y="27730"/>
                    <a:pt x="615462" y="26377"/>
                  </a:cubicBezTo>
                  <a:cubicBezTo>
                    <a:pt x="597002" y="24699"/>
                    <a:pt x="581101" y="11092"/>
                    <a:pt x="562708" y="8793"/>
                  </a:cubicBezTo>
                  <a:lnTo>
                    <a:pt x="492370" y="0"/>
                  </a:lnTo>
                  <a:cubicBezTo>
                    <a:pt x="424962" y="2931"/>
                    <a:pt x="357458" y="4151"/>
                    <a:pt x="290147" y="8793"/>
                  </a:cubicBezTo>
                  <a:cubicBezTo>
                    <a:pt x="252676" y="11377"/>
                    <a:pt x="236249" y="18816"/>
                    <a:pt x="202224" y="26377"/>
                  </a:cubicBezTo>
                  <a:cubicBezTo>
                    <a:pt x="81559" y="53192"/>
                    <a:pt x="214372" y="20395"/>
                    <a:pt x="131885" y="43962"/>
                  </a:cubicBezTo>
                  <a:cubicBezTo>
                    <a:pt x="118731" y="47720"/>
                    <a:pt x="84398" y="54517"/>
                    <a:pt x="70339" y="61547"/>
                  </a:cubicBezTo>
                  <a:cubicBezTo>
                    <a:pt x="60888" y="66273"/>
                    <a:pt x="52754" y="73270"/>
                    <a:pt x="43962" y="79131"/>
                  </a:cubicBezTo>
                  <a:cubicBezTo>
                    <a:pt x="16094" y="120932"/>
                    <a:pt x="29720" y="95481"/>
                    <a:pt x="8793" y="158262"/>
                  </a:cubicBezTo>
                  <a:lnTo>
                    <a:pt x="0" y="184639"/>
                  </a:lnTo>
                  <a:cubicBezTo>
                    <a:pt x="2931" y="243254"/>
                    <a:pt x="-1263" y="302664"/>
                    <a:pt x="8793" y="360485"/>
                  </a:cubicBezTo>
                  <a:cubicBezTo>
                    <a:pt x="10924" y="372735"/>
                    <a:pt x="25546" y="378988"/>
                    <a:pt x="35170" y="386862"/>
                  </a:cubicBezTo>
                  <a:cubicBezTo>
                    <a:pt x="57853" y="405421"/>
                    <a:pt x="79294" y="426510"/>
                    <a:pt x="105508" y="439616"/>
                  </a:cubicBezTo>
                  <a:cubicBezTo>
                    <a:pt x="117231" y="445477"/>
                    <a:pt x="128508" y="452332"/>
                    <a:pt x="140677" y="457200"/>
                  </a:cubicBezTo>
                  <a:cubicBezTo>
                    <a:pt x="157887" y="464084"/>
                    <a:pt x="175846" y="468923"/>
                    <a:pt x="193431" y="474785"/>
                  </a:cubicBezTo>
                  <a:lnTo>
                    <a:pt x="219808" y="483577"/>
                  </a:lnTo>
                  <a:cubicBezTo>
                    <a:pt x="228600" y="486508"/>
                    <a:pt x="237194" y="490122"/>
                    <a:pt x="246185" y="492370"/>
                  </a:cubicBezTo>
                  <a:cubicBezTo>
                    <a:pt x="290345" y="503410"/>
                    <a:pt x="269890" y="497341"/>
                    <a:pt x="307731" y="509954"/>
                  </a:cubicBezTo>
                  <a:cubicBezTo>
                    <a:pt x="331177" y="507023"/>
                    <a:pt x="356936" y="511729"/>
                    <a:pt x="378070" y="501162"/>
                  </a:cubicBezTo>
                  <a:cubicBezTo>
                    <a:pt x="393607" y="493394"/>
                    <a:pt x="436019" y="446810"/>
                    <a:pt x="448408" y="422031"/>
                  </a:cubicBezTo>
                  <a:cubicBezTo>
                    <a:pt x="484804" y="349235"/>
                    <a:pt x="424395" y="444861"/>
                    <a:pt x="474785" y="369277"/>
                  </a:cubicBezTo>
                  <a:cubicBezTo>
                    <a:pt x="480647" y="351692"/>
                    <a:pt x="496866" y="334505"/>
                    <a:pt x="492370" y="316523"/>
                  </a:cubicBezTo>
                  <a:cubicBezTo>
                    <a:pt x="489439" y="304800"/>
                    <a:pt x="488337" y="292461"/>
                    <a:pt x="483577" y="281354"/>
                  </a:cubicBezTo>
                  <a:cubicBezTo>
                    <a:pt x="479414" y="271641"/>
                    <a:pt x="470719" y="264428"/>
                    <a:pt x="465993" y="254977"/>
                  </a:cubicBezTo>
                  <a:cubicBezTo>
                    <a:pt x="461848" y="246687"/>
                    <a:pt x="460131" y="237392"/>
                    <a:pt x="457200" y="228600"/>
                  </a:cubicBezTo>
                  <a:cubicBezTo>
                    <a:pt x="460131" y="208085"/>
                    <a:pt x="458296" y="186295"/>
                    <a:pt x="465993" y="167054"/>
                  </a:cubicBezTo>
                  <a:cubicBezTo>
                    <a:pt x="470611" y="155509"/>
                    <a:pt x="481500" y="146716"/>
                    <a:pt x="492370" y="140677"/>
                  </a:cubicBezTo>
                  <a:cubicBezTo>
                    <a:pt x="508573" y="131675"/>
                    <a:pt x="527142" y="127589"/>
                    <a:pt x="545124" y="123093"/>
                  </a:cubicBezTo>
                  <a:cubicBezTo>
                    <a:pt x="589284" y="112052"/>
                    <a:pt x="568829" y="118121"/>
                    <a:pt x="606670" y="105508"/>
                  </a:cubicBezTo>
                  <a:cubicBezTo>
                    <a:pt x="615462" y="99646"/>
                    <a:pt x="627446" y="96884"/>
                    <a:pt x="633047" y="87923"/>
                  </a:cubicBezTo>
                  <a:cubicBezTo>
                    <a:pt x="642871" y="72205"/>
                    <a:pt x="650631" y="35170"/>
                    <a:pt x="650631" y="35170"/>
                  </a:cubicBezTo>
                  <a:cubicBezTo>
                    <a:pt x="631421" y="6354"/>
                    <a:pt x="665285" y="19050"/>
                    <a:pt x="659424" y="17585"/>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1" name="Oval 580"/>
            <p:cNvSpPr/>
            <p:nvPr/>
          </p:nvSpPr>
          <p:spPr>
            <a:xfrm>
              <a:off x="8511371" y="725323"/>
              <a:ext cx="99367" cy="131385"/>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2" name="Arc 581"/>
            <p:cNvSpPr/>
            <p:nvPr/>
          </p:nvSpPr>
          <p:spPr>
            <a:xfrm>
              <a:off x="8261298" y="581808"/>
              <a:ext cx="501802" cy="285007"/>
            </a:xfrm>
            <a:prstGeom prst="arc">
              <a:avLst>
                <a:gd name="adj1" fmla="val 13511955"/>
                <a:gd name="adj2" fmla="val 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83" name="Triangle 582"/>
            <p:cNvSpPr/>
            <p:nvPr/>
          </p:nvSpPr>
          <p:spPr>
            <a:xfrm>
              <a:off x="8739915" y="818304"/>
              <a:ext cx="125865" cy="55788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5" name="Arc 584"/>
            <p:cNvSpPr/>
            <p:nvPr/>
          </p:nvSpPr>
          <p:spPr>
            <a:xfrm flipV="1">
              <a:off x="3913995" y="454465"/>
              <a:ext cx="331223" cy="329475"/>
            </a:xfrm>
            <a:prstGeom prst="arc">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86" name="Oval 585"/>
            <p:cNvSpPr/>
            <p:nvPr/>
          </p:nvSpPr>
          <p:spPr>
            <a:xfrm>
              <a:off x="5194172" y="771813"/>
              <a:ext cx="99367" cy="13340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7" name="Arc 586"/>
            <p:cNvSpPr/>
            <p:nvPr/>
          </p:nvSpPr>
          <p:spPr>
            <a:xfrm>
              <a:off x="4544975" y="973945"/>
              <a:ext cx="501802" cy="287028"/>
            </a:xfrm>
            <a:prstGeom prst="arc">
              <a:avLst>
                <a:gd name="adj1" fmla="val 13511955"/>
                <a:gd name="adj2" fmla="val 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88" name="Triangle 587"/>
            <p:cNvSpPr/>
            <p:nvPr/>
          </p:nvSpPr>
          <p:spPr>
            <a:xfrm rot="2435687">
              <a:off x="5031873" y="808196"/>
              <a:ext cx="127520" cy="5599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9" name="Arc 588"/>
            <p:cNvSpPr/>
            <p:nvPr/>
          </p:nvSpPr>
          <p:spPr>
            <a:xfrm flipV="1">
              <a:off x="4695681" y="577765"/>
              <a:ext cx="332880" cy="329477"/>
            </a:xfrm>
            <a:prstGeom prst="arc">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90" name="Freeform 589"/>
            <p:cNvSpPr/>
            <p:nvPr/>
          </p:nvSpPr>
          <p:spPr>
            <a:xfrm rot="846499" flipH="1">
              <a:off x="6777419" y="268503"/>
              <a:ext cx="846274" cy="1445246"/>
            </a:xfrm>
            <a:custGeom>
              <a:avLst/>
              <a:gdLst>
                <a:gd name="connsiteX0" fmla="*/ 659424 w 660115"/>
                <a:gd name="connsiteY0" fmla="*/ 17585 h 509954"/>
                <a:gd name="connsiteX1" fmla="*/ 615462 w 660115"/>
                <a:gd name="connsiteY1" fmla="*/ 26377 h 509954"/>
                <a:gd name="connsiteX2" fmla="*/ 562708 w 660115"/>
                <a:gd name="connsiteY2" fmla="*/ 8793 h 509954"/>
                <a:gd name="connsiteX3" fmla="*/ 492370 w 660115"/>
                <a:gd name="connsiteY3" fmla="*/ 0 h 509954"/>
                <a:gd name="connsiteX4" fmla="*/ 290147 w 660115"/>
                <a:gd name="connsiteY4" fmla="*/ 8793 h 509954"/>
                <a:gd name="connsiteX5" fmla="*/ 202224 w 660115"/>
                <a:gd name="connsiteY5" fmla="*/ 26377 h 509954"/>
                <a:gd name="connsiteX6" fmla="*/ 131885 w 660115"/>
                <a:gd name="connsiteY6" fmla="*/ 43962 h 509954"/>
                <a:gd name="connsiteX7" fmla="*/ 70339 w 660115"/>
                <a:gd name="connsiteY7" fmla="*/ 61547 h 509954"/>
                <a:gd name="connsiteX8" fmla="*/ 43962 w 660115"/>
                <a:gd name="connsiteY8" fmla="*/ 79131 h 509954"/>
                <a:gd name="connsiteX9" fmla="*/ 8793 w 660115"/>
                <a:gd name="connsiteY9" fmla="*/ 158262 h 509954"/>
                <a:gd name="connsiteX10" fmla="*/ 0 w 660115"/>
                <a:gd name="connsiteY10" fmla="*/ 184639 h 509954"/>
                <a:gd name="connsiteX11" fmla="*/ 8793 w 660115"/>
                <a:gd name="connsiteY11" fmla="*/ 360485 h 509954"/>
                <a:gd name="connsiteX12" fmla="*/ 35170 w 660115"/>
                <a:gd name="connsiteY12" fmla="*/ 386862 h 509954"/>
                <a:gd name="connsiteX13" fmla="*/ 105508 w 660115"/>
                <a:gd name="connsiteY13" fmla="*/ 439616 h 509954"/>
                <a:gd name="connsiteX14" fmla="*/ 140677 w 660115"/>
                <a:gd name="connsiteY14" fmla="*/ 457200 h 509954"/>
                <a:gd name="connsiteX15" fmla="*/ 193431 w 660115"/>
                <a:gd name="connsiteY15" fmla="*/ 474785 h 509954"/>
                <a:gd name="connsiteX16" fmla="*/ 219808 w 660115"/>
                <a:gd name="connsiteY16" fmla="*/ 483577 h 509954"/>
                <a:gd name="connsiteX17" fmla="*/ 246185 w 660115"/>
                <a:gd name="connsiteY17" fmla="*/ 492370 h 509954"/>
                <a:gd name="connsiteX18" fmla="*/ 307731 w 660115"/>
                <a:gd name="connsiteY18" fmla="*/ 509954 h 509954"/>
                <a:gd name="connsiteX19" fmla="*/ 378070 w 660115"/>
                <a:gd name="connsiteY19" fmla="*/ 501162 h 509954"/>
                <a:gd name="connsiteX20" fmla="*/ 448408 w 660115"/>
                <a:gd name="connsiteY20" fmla="*/ 422031 h 509954"/>
                <a:gd name="connsiteX21" fmla="*/ 474785 w 660115"/>
                <a:gd name="connsiteY21" fmla="*/ 369277 h 509954"/>
                <a:gd name="connsiteX22" fmla="*/ 492370 w 660115"/>
                <a:gd name="connsiteY22" fmla="*/ 316523 h 509954"/>
                <a:gd name="connsiteX23" fmla="*/ 483577 w 660115"/>
                <a:gd name="connsiteY23" fmla="*/ 281354 h 509954"/>
                <a:gd name="connsiteX24" fmla="*/ 465993 w 660115"/>
                <a:gd name="connsiteY24" fmla="*/ 254977 h 509954"/>
                <a:gd name="connsiteX25" fmla="*/ 457200 w 660115"/>
                <a:gd name="connsiteY25" fmla="*/ 228600 h 509954"/>
                <a:gd name="connsiteX26" fmla="*/ 465993 w 660115"/>
                <a:gd name="connsiteY26" fmla="*/ 167054 h 509954"/>
                <a:gd name="connsiteX27" fmla="*/ 492370 w 660115"/>
                <a:gd name="connsiteY27" fmla="*/ 140677 h 509954"/>
                <a:gd name="connsiteX28" fmla="*/ 545124 w 660115"/>
                <a:gd name="connsiteY28" fmla="*/ 123093 h 509954"/>
                <a:gd name="connsiteX29" fmla="*/ 606670 w 660115"/>
                <a:gd name="connsiteY29" fmla="*/ 105508 h 509954"/>
                <a:gd name="connsiteX30" fmla="*/ 633047 w 660115"/>
                <a:gd name="connsiteY30" fmla="*/ 87923 h 509954"/>
                <a:gd name="connsiteX31" fmla="*/ 650631 w 660115"/>
                <a:gd name="connsiteY31" fmla="*/ 35170 h 509954"/>
                <a:gd name="connsiteX32" fmla="*/ 659424 w 660115"/>
                <a:gd name="connsiteY32" fmla="*/ 17585 h 50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0115" h="509954">
                  <a:moveTo>
                    <a:pt x="659424" y="17585"/>
                  </a:moveTo>
                  <a:cubicBezTo>
                    <a:pt x="653563" y="16120"/>
                    <a:pt x="630345" y="27730"/>
                    <a:pt x="615462" y="26377"/>
                  </a:cubicBezTo>
                  <a:cubicBezTo>
                    <a:pt x="597002" y="24699"/>
                    <a:pt x="581101" y="11092"/>
                    <a:pt x="562708" y="8793"/>
                  </a:cubicBezTo>
                  <a:lnTo>
                    <a:pt x="492370" y="0"/>
                  </a:lnTo>
                  <a:cubicBezTo>
                    <a:pt x="424962" y="2931"/>
                    <a:pt x="357458" y="4151"/>
                    <a:pt x="290147" y="8793"/>
                  </a:cubicBezTo>
                  <a:cubicBezTo>
                    <a:pt x="252676" y="11377"/>
                    <a:pt x="236249" y="18816"/>
                    <a:pt x="202224" y="26377"/>
                  </a:cubicBezTo>
                  <a:cubicBezTo>
                    <a:pt x="81559" y="53192"/>
                    <a:pt x="214372" y="20395"/>
                    <a:pt x="131885" y="43962"/>
                  </a:cubicBezTo>
                  <a:cubicBezTo>
                    <a:pt x="118731" y="47720"/>
                    <a:pt x="84398" y="54517"/>
                    <a:pt x="70339" y="61547"/>
                  </a:cubicBezTo>
                  <a:cubicBezTo>
                    <a:pt x="60888" y="66273"/>
                    <a:pt x="52754" y="73270"/>
                    <a:pt x="43962" y="79131"/>
                  </a:cubicBezTo>
                  <a:cubicBezTo>
                    <a:pt x="16094" y="120932"/>
                    <a:pt x="29720" y="95481"/>
                    <a:pt x="8793" y="158262"/>
                  </a:cubicBezTo>
                  <a:lnTo>
                    <a:pt x="0" y="184639"/>
                  </a:lnTo>
                  <a:cubicBezTo>
                    <a:pt x="2931" y="243254"/>
                    <a:pt x="-1263" y="302664"/>
                    <a:pt x="8793" y="360485"/>
                  </a:cubicBezTo>
                  <a:cubicBezTo>
                    <a:pt x="10924" y="372735"/>
                    <a:pt x="25546" y="378988"/>
                    <a:pt x="35170" y="386862"/>
                  </a:cubicBezTo>
                  <a:cubicBezTo>
                    <a:pt x="57853" y="405421"/>
                    <a:pt x="79294" y="426510"/>
                    <a:pt x="105508" y="439616"/>
                  </a:cubicBezTo>
                  <a:cubicBezTo>
                    <a:pt x="117231" y="445477"/>
                    <a:pt x="128508" y="452332"/>
                    <a:pt x="140677" y="457200"/>
                  </a:cubicBezTo>
                  <a:cubicBezTo>
                    <a:pt x="157887" y="464084"/>
                    <a:pt x="175846" y="468923"/>
                    <a:pt x="193431" y="474785"/>
                  </a:cubicBezTo>
                  <a:lnTo>
                    <a:pt x="219808" y="483577"/>
                  </a:lnTo>
                  <a:cubicBezTo>
                    <a:pt x="228600" y="486508"/>
                    <a:pt x="237194" y="490122"/>
                    <a:pt x="246185" y="492370"/>
                  </a:cubicBezTo>
                  <a:cubicBezTo>
                    <a:pt x="290345" y="503410"/>
                    <a:pt x="269890" y="497341"/>
                    <a:pt x="307731" y="509954"/>
                  </a:cubicBezTo>
                  <a:cubicBezTo>
                    <a:pt x="331177" y="507023"/>
                    <a:pt x="356936" y="511729"/>
                    <a:pt x="378070" y="501162"/>
                  </a:cubicBezTo>
                  <a:cubicBezTo>
                    <a:pt x="393607" y="493394"/>
                    <a:pt x="436019" y="446810"/>
                    <a:pt x="448408" y="422031"/>
                  </a:cubicBezTo>
                  <a:cubicBezTo>
                    <a:pt x="484804" y="349235"/>
                    <a:pt x="424395" y="444861"/>
                    <a:pt x="474785" y="369277"/>
                  </a:cubicBezTo>
                  <a:cubicBezTo>
                    <a:pt x="480647" y="351692"/>
                    <a:pt x="496866" y="334505"/>
                    <a:pt x="492370" y="316523"/>
                  </a:cubicBezTo>
                  <a:cubicBezTo>
                    <a:pt x="489439" y="304800"/>
                    <a:pt x="488337" y="292461"/>
                    <a:pt x="483577" y="281354"/>
                  </a:cubicBezTo>
                  <a:cubicBezTo>
                    <a:pt x="479414" y="271641"/>
                    <a:pt x="470719" y="264428"/>
                    <a:pt x="465993" y="254977"/>
                  </a:cubicBezTo>
                  <a:cubicBezTo>
                    <a:pt x="461848" y="246687"/>
                    <a:pt x="460131" y="237392"/>
                    <a:pt x="457200" y="228600"/>
                  </a:cubicBezTo>
                  <a:cubicBezTo>
                    <a:pt x="460131" y="208085"/>
                    <a:pt x="458296" y="186295"/>
                    <a:pt x="465993" y="167054"/>
                  </a:cubicBezTo>
                  <a:cubicBezTo>
                    <a:pt x="470611" y="155509"/>
                    <a:pt x="481500" y="146716"/>
                    <a:pt x="492370" y="140677"/>
                  </a:cubicBezTo>
                  <a:cubicBezTo>
                    <a:pt x="508573" y="131675"/>
                    <a:pt x="527142" y="127589"/>
                    <a:pt x="545124" y="123093"/>
                  </a:cubicBezTo>
                  <a:cubicBezTo>
                    <a:pt x="589284" y="112052"/>
                    <a:pt x="568829" y="118121"/>
                    <a:pt x="606670" y="105508"/>
                  </a:cubicBezTo>
                  <a:cubicBezTo>
                    <a:pt x="615462" y="99646"/>
                    <a:pt x="627446" y="96884"/>
                    <a:pt x="633047" y="87923"/>
                  </a:cubicBezTo>
                  <a:cubicBezTo>
                    <a:pt x="642871" y="72205"/>
                    <a:pt x="650631" y="35170"/>
                    <a:pt x="650631" y="35170"/>
                  </a:cubicBezTo>
                  <a:cubicBezTo>
                    <a:pt x="631421" y="6354"/>
                    <a:pt x="665285" y="19050"/>
                    <a:pt x="659424" y="17585"/>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6" name="Freeform 595"/>
            <p:cNvSpPr/>
            <p:nvPr/>
          </p:nvSpPr>
          <p:spPr>
            <a:xfrm rot="2931535" flipH="1">
              <a:off x="5768718" y="374494"/>
              <a:ext cx="743847" cy="713785"/>
            </a:xfrm>
            <a:custGeom>
              <a:avLst/>
              <a:gdLst>
                <a:gd name="connsiteX0" fmla="*/ 659424 w 660115"/>
                <a:gd name="connsiteY0" fmla="*/ 17585 h 509954"/>
                <a:gd name="connsiteX1" fmla="*/ 615462 w 660115"/>
                <a:gd name="connsiteY1" fmla="*/ 26377 h 509954"/>
                <a:gd name="connsiteX2" fmla="*/ 562708 w 660115"/>
                <a:gd name="connsiteY2" fmla="*/ 8793 h 509954"/>
                <a:gd name="connsiteX3" fmla="*/ 492370 w 660115"/>
                <a:gd name="connsiteY3" fmla="*/ 0 h 509954"/>
                <a:gd name="connsiteX4" fmla="*/ 290147 w 660115"/>
                <a:gd name="connsiteY4" fmla="*/ 8793 h 509954"/>
                <a:gd name="connsiteX5" fmla="*/ 202224 w 660115"/>
                <a:gd name="connsiteY5" fmla="*/ 26377 h 509954"/>
                <a:gd name="connsiteX6" fmla="*/ 131885 w 660115"/>
                <a:gd name="connsiteY6" fmla="*/ 43962 h 509954"/>
                <a:gd name="connsiteX7" fmla="*/ 70339 w 660115"/>
                <a:gd name="connsiteY7" fmla="*/ 61547 h 509954"/>
                <a:gd name="connsiteX8" fmla="*/ 43962 w 660115"/>
                <a:gd name="connsiteY8" fmla="*/ 79131 h 509954"/>
                <a:gd name="connsiteX9" fmla="*/ 8793 w 660115"/>
                <a:gd name="connsiteY9" fmla="*/ 158262 h 509954"/>
                <a:gd name="connsiteX10" fmla="*/ 0 w 660115"/>
                <a:gd name="connsiteY10" fmla="*/ 184639 h 509954"/>
                <a:gd name="connsiteX11" fmla="*/ 8793 w 660115"/>
                <a:gd name="connsiteY11" fmla="*/ 360485 h 509954"/>
                <a:gd name="connsiteX12" fmla="*/ 35170 w 660115"/>
                <a:gd name="connsiteY12" fmla="*/ 386862 h 509954"/>
                <a:gd name="connsiteX13" fmla="*/ 105508 w 660115"/>
                <a:gd name="connsiteY13" fmla="*/ 439616 h 509954"/>
                <a:gd name="connsiteX14" fmla="*/ 140677 w 660115"/>
                <a:gd name="connsiteY14" fmla="*/ 457200 h 509954"/>
                <a:gd name="connsiteX15" fmla="*/ 193431 w 660115"/>
                <a:gd name="connsiteY15" fmla="*/ 474785 h 509954"/>
                <a:gd name="connsiteX16" fmla="*/ 219808 w 660115"/>
                <a:gd name="connsiteY16" fmla="*/ 483577 h 509954"/>
                <a:gd name="connsiteX17" fmla="*/ 246185 w 660115"/>
                <a:gd name="connsiteY17" fmla="*/ 492370 h 509954"/>
                <a:gd name="connsiteX18" fmla="*/ 307731 w 660115"/>
                <a:gd name="connsiteY18" fmla="*/ 509954 h 509954"/>
                <a:gd name="connsiteX19" fmla="*/ 378070 w 660115"/>
                <a:gd name="connsiteY19" fmla="*/ 501162 h 509954"/>
                <a:gd name="connsiteX20" fmla="*/ 448408 w 660115"/>
                <a:gd name="connsiteY20" fmla="*/ 422031 h 509954"/>
                <a:gd name="connsiteX21" fmla="*/ 474785 w 660115"/>
                <a:gd name="connsiteY21" fmla="*/ 369277 h 509954"/>
                <a:gd name="connsiteX22" fmla="*/ 492370 w 660115"/>
                <a:gd name="connsiteY22" fmla="*/ 316523 h 509954"/>
                <a:gd name="connsiteX23" fmla="*/ 483577 w 660115"/>
                <a:gd name="connsiteY23" fmla="*/ 281354 h 509954"/>
                <a:gd name="connsiteX24" fmla="*/ 465993 w 660115"/>
                <a:gd name="connsiteY24" fmla="*/ 254977 h 509954"/>
                <a:gd name="connsiteX25" fmla="*/ 457200 w 660115"/>
                <a:gd name="connsiteY25" fmla="*/ 228600 h 509954"/>
                <a:gd name="connsiteX26" fmla="*/ 465993 w 660115"/>
                <a:gd name="connsiteY26" fmla="*/ 167054 h 509954"/>
                <a:gd name="connsiteX27" fmla="*/ 492370 w 660115"/>
                <a:gd name="connsiteY27" fmla="*/ 140677 h 509954"/>
                <a:gd name="connsiteX28" fmla="*/ 545124 w 660115"/>
                <a:gd name="connsiteY28" fmla="*/ 123093 h 509954"/>
                <a:gd name="connsiteX29" fmla="*/ 606670 w 660115"/>
                <a:gd name="connsiteY29" fmla="*/ 105508 h 509954"/>
                <a:gd name="connsiteX30" fmla="*/ 633047 w 660115"/>
                <a:gd name="connsiteY30" fmla="*/ 87923 h 509954"/>
                <a:gd name="connsiteX31" fmla="*/ 650631 w 660115"/>
                <a:gd name="connsiteY31" fmla="*/ 35170 h 509954"/>
                <a:gd name="connsiteX32" fmla="*/ 659424 w 660115"/>
                <a:gd name="connsiteY32" fmla="*/ 17585 h 50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0115" h="509954">
                  <a:moveTo>
                    <a:pt x="659424" y="17585"/>
                  </a:moveTo>
                  <a:cubicBezTo>
                    <a:pt x="653563" y="16120"/>
                    <a:pt x="630345" y="27730"/>
                    <a:pt x="615462" y="26377"/>
                  </a:cubicBezTo>
                  <a:cubicBezTo>
                    <a:pt x="597002" y="24699"/>
                    <a:pt x="581101" y="11092"/>
                    <a:pt x="562708" y="8793"/>
                  </a:cubicBezTo>
                  <a:lnTo>
                    <a:pt x="492370" y="0"/>
                  </a:lnTo>
                  <a:cubicBezTo>
                    <a:pt x="424962" y="2931"/>
                    <a:pt x="357458" y="4151"/>
                    <a:pt x="290147" y="8793"/>
                  </a:cubicBezTo>
                  <a:cubicBezTo>
                    <a:pt x="252676" y="11377"/>
                    <a:pt x="236249" y="18816"/>
                    <a:pt x="202224" y="26377"/>
                  </a:cubicBezTo>
                  <a:cubicBezTo>
                    <a:pt x="81559" y="53192"/>
                    <a:pt x="214372" y="20395"/>
                    <a:pt x="131885" y="43962"/>
                  </a:cubicBezTo>
                  <a:cubicBezTo>
                    <a:pt x="118731" y="47720"/>
                    <a:pt x="84398" y="54517"/>
                    <a:pt x="70339" y="61547"/>
                  </a:cubicBezTo>
                  <a:cubicBezTo>
                    <a:pt x="60888" y="66273"/>
                    <a:pt x="52754" y="73270"/>
                    <a:pt x="43962" y="79131"/>
                  </a:cubicBezTo>
                  <a:cubicBezTo>
                    <a:pt x="16094" y="120932"/>
                    <a:pt x="29720" y="95481"/>
                    <a:pt x="8793" y="158262"/>
                  </a:cubicBezTo>
                  <a:lnTo>
                    <a:pt x="0" y="184639"/>
                  </a:lnTo>
                  <a:cubicBezTo>
                    <a:pt x="2931" y="243254"/>
                    <a:pt x="-1263" y="302664"/>
                    <a:pt x="8793" y="360485"/>
                  </a:cubicBezTo>
                  <a:cubicBezTo>
                    <a:pt x="10924" y="372735"/>
                    <a:pt x="25546" y="378988"/>
                    <a:pt x="35170" y="386862"/>
                  </a:cubicBezTo>
                  <a:cubicBezTo>
                    <a:pt x="57853" y="405421"/>
                    <a:pt x="79294" y="426510"/>
                    <a:pt x="105508" y="439616"/>
                  </a:cubicBezTo>
                  <a:cubicBezTo>
                    <a:pt x="117231" y="445477"/>
                    <a:pt x="128508" y="452332"/>
                    <a:pt x="140677" y="457200"/>
                  </a:cubicBezTo>
                  <a:cubicBezTo>
                    <a:pt x="157887" y="464084"/>
                    <a:pt x="175846" y="468923"/>
                    <a:pt x="193431" y="474785"/>
                  </a:cubicBezTo>
                  <a:lnTo>
                    <a:pt x="219808" y="483577"/>
                  </a:lnTo>
                  <a:cubicBezTo>
                    <a:pt x="228600" y="486508"/>
                    <a:pt x="237194" y="490122"/>
                    <a:pt x="246185" y="492370"/>
                  </a:cubicBezTo>
                  <a:cubicBezTo>
                    <a:pt x="290345" y="503410"/>
                    <a:pt x="269890" y="497341"/>
                    <a:pt x="307731" y="509954"/>
                  </a:cubicBezTo>
                  <a:cubicBezTo>
                    <a:pt x="331177" y="507023"/>
                    <a:pt x="356936" y="511729"/>
                    <a:pt x="378070" y="501162"/>
                  </a:cubicBezTo>
                  <a:cubicBezTo>
                    <a:pt x="393607" y="493394"/>
                    <a:pt x="436019" y="446810"/>
                    <a:pt x="448408" y="422031"/>
                  </a:cubicBezTo>
                  <a:cubicBezTo>
                    <a:pt x="484804" y="349235"/>
                    <a:pt x="424395" y="444861"/>
                    <a:pt x="474785" y="369277"/>
                  </a:cubicBezTo>
                  <a:cubicBezTo>
                    <a:pt x="480647" y="351692"/>
                    <a:pt x="496866" y="334505"/>
                    <a:pt x="492370" y="316523"/>
                  </a:cubicBezTo>
                  <a:cubicBezTo>
                    <a:pt x="489439" y="304800"/>
                    <a:pt x="488337" y="292461"/>
                    <a:pt x="483577" y="281354"/>
                  </a:cubicBezTo>
                  <a:cubicBezTo>
                    <a:pt x="479414" y="271641"/>
                    <a:pt x="470719" y="264428"/>
                    <a:pt x="465993" y="254977"/>
                  </a:cubicBezTo>
                  <a:cubicBezTo>
                    <a:pt x="461848" y="246687"/>
                    <a:pt x="460131" y="237392"/>
                    <a:pt x="457200" y="228600"/>
                  </a:cubicBezTo>
                  <a:cubicBezTo>
                    <a:pt x="460131" y="208085"/>
                    <a:pt x="458296" y="186295"/>
                    <a:pt x="465993" y="167054"/>
                  </a:cubicBezTo>
                  <a:cubicBezTo>
                    <a:pt x="470611" y="155509"/>
                    <a:pt x="481500" y="146716"/>
                    <a:pt x="492370" y="140677"/>
                  </a:cubicBezTo>
                  <a:cubicBezTo>
                    <a:pt x="508573" y="131675"/>
                    <a:pt x="527142" y="127589"/>
                    <a:pt x="545124" y="123093"/>
                  </a:cubicBezTo>
                  <a:cubicBezTo>
                    <a:pt x="589284" y="112052"/>
                    <a:pt x="568829" y="118121"/>
                    <a:pt x="606670" y="105508"/>
                  </a:cubicBezTo>
                  <a:cubicBezTo>
                    <a:pt x="615462" y="99646"/>
                    <a:pt x="627446" y="96884"/>
                    <a:pt x="633047" y="87923"/>
                  </a:cubicBezTo>
                  <a:cubicBezTo>
                    <a:pt x="642871" y="72205"/>
                    <a:pt x="650631" y="35170"/>
                    <a:pt x="650631" y="35170"/>
                  </a:cubicBezTo>
                  <a:cubicBezTo>
                    <a:pt x="631421" y="6354"/>
                    <a:pt x="665285" y="19050"/>
                    <a:pt x="659424" y="17585"/>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7" name="Oval 596"/>
            <p:cNvSpPr/>
            <p:nvPr/>
          </p:nvSpPr>
          <p:spPr>
            <a:xfrm>
              <a:off x="5888084" y="715216"/>
              <a:ext cx="99367" cy="13138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8" name="Arc 597"/>
            <p:cNvSpPr/>
            <p:nvPr/>
          </p:nvSpPr>
          <p:spPr>
            <a:xfrm>
              <a:off x="5639667" y="600001"/>
              <a:ext cx="501803" cy="287028"/>
            </a:xfrm>
            <a:prstGeom prst="arc">
              <a:avLst>
                <a:gd name="adj1" fmla="val 13511955"/>
                <a:gd name="adj2" fmla="val 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99" name="Triangle 598"/>
            <p:cNvSpPr/>
            <p:nvPr/>
          </p:nvSpPr>
          <p:spPr>
            <a:xfrm>
              <a:off x="6110004" y="872879"/>
              <a:ext cx="127521" cy="55788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0" name="Arc 599"/>
            <p:cNvSpPr/>
            <p:nvPr/>
          </p:nvSpPr>
          <p:spPr>
            <a:xfrm flipV="1">
              <a:off x="6045416" y="1262995"/>
              <a:ext cx="331223" cy="329475"/>
            </a:xfrm>
            <a:prstGeom prst="arc">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02" name="Oval 601"/>
            <p:cNvSpPr/>
            <p:nvPr/>
          </p:nvSpPr>
          <p:spPr>
            <a:xfrm>
              <a:off x="7274253" y="717237"/>
              <a:ext cx="99367" cy="13340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3" name="Arc 602"/>
            <p:cNvSpPr/>
            <p:nvPr/>
          </p:nvSpPr>
          <p:spPr>
            <a:xfrm>
              <a:off x="6999338" y="634363"/>
              <a:ext cx="501802" cy="287028"/>
            </a:xfrm>
            <a:prstGeom prst="arc">
              <a:avLst>
                <a:gd name="adj1" fmla="val 13511955"/>
                <a:gd name="adj2" fmla="val 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04" name="Triangle 603"/>
            <p:cNvSpPr/>
            <p:nvPr/>
          </p:nvSpPr>
          <p:spPr>
            <a:xfrm>
              <a:off x="7469675" y="907242"/>
              <a:ext cx="127520" cy="55788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5" name="Arc 604"/>
            <p:cNvSpPr/>
            <p:nvPr/>
          </p:nvSpPr>
          <p:spPr>
            <a:xfrm flipV="1">
              <a:off x="7405086" y="1297357"/>
              <a:ext cx="332880" cy="329477"/>
            </a:xfrm>
            <a:prstGeom prst="arc">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32799" name="Group 613"/>
            <p:cNvGrpSpPr>
              <a:grpSpLocks/>
            </p:cNvGrpSpPr>
            <p:nvPr/>
          </p:nvGrpSpPr>
          <p:grpSpPr bwMode="auto">
            <a:xfrm>
              <a:off x="1783668" y="656148"/>
              <a:ext cx="688921" cy="733549"/>
              <a:chOff x="3948774" y="4118529"/>
              <a:chExt cx="918561" cy="733549"/>
            </a:xfrm>
          </p:grpSpPr>
          <p:sp>
            <p:nvSpPr>
              <p:cNvPr id="606" name="Arc 605"/>
              <p:cNvSpPr/>
              <p:nvPr/>
            </p:nvSpPr>
            <p:spPr>
              <a:xfrm>
                <a:off x="3949524" y="4191746"/>
                <a:ext cx="914175" cy="660972"/>
              </a:xfrm>
              <a:prstGeom prst="arc">
                <a:avLst>
                  <a:gd name="adj1" fmla="val 11142634"/>
                  <a:gd name="adj2" fmla="val 0"/>
                </a:avLst>
              </a:prstGeom>
              <a:solidFill>
                <a:srgbClr val="FF6515"/>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08" name="Arc 607"/>
              <p:cNvSpPr/>
              <p:nvPr/>
            </p:nvSpPr>
            <p:spPr>
              <a:xfrm rot="10800000">
                <a:off x="3953940" y="4118978"/>
                <a:ext cx="914175" cy="660972"/>
              </a:xfrm>
              <a:prstGeom prst="arc">
                <a:avLst>
                  <a:gd name="adj1" fmla="val 11142634"/>
                  <a:gd name="adj2" fmla="val 0"/>
                </a:avLst>
              </a:prstGeom>
              <a:solidFill>
                <a:srgbClr val="FF6515"/>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32800" name="Group 612"/>
            <p:cNvGrpSpPr>
              <a:grpSpLocks/>
            </p:cNvGrpSpPr>
            <p:nvPr/>
          </p:nvGrpSpPr>
          <p:grpSpPr bwMode="auto">
            <a:xfrm>
              <a:off x="642413" y="784935"/>
              <a:ext cx="442745" cy="496187"/>
              <a:chOff x="6605776" y="4310275"/>
              <a:chExt cx="590326" cy="496187"/>
            </a:xfrm>
          </p:grpSpPr>
          <p:sp>
            <p:nvSpPr>
              <p:cNvPr id="611" name="Arc 610"/>
              <p:cNvSpPr/>
              <p:nvPr/>
            </p:nvSpPr>
            <p:spPr>
              <a:xfrm>
                <a:off x="6606782" y="4382048"/>
                <a:ext cx="585160" cy="424479"/>
              </a:xfrm>
              <a:prstGeom prst="arc">
                <a:avLst>
                  <a:gd name="adj1" fmla="val 11142634"/>
                  <a:gd name="adj2" fmla="val 0"/>
                </a:avLst>
              </a:prstGeom>
              <a:solidFill>
                <a:srgbClr val="FF6515"/>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12" name="Arc 611"/>
              <p:cNvSpPr/>
              <p:nvPr/>
            </p:nvSpPr>
            <p:spPr>
              <a:xfrm rot="10800000">
                <a:off x="6611198" y="4309281"/>
                <a:ext cx="585160" cy="424479"/>
              </a:xfrm>
              <a:prstGeom prst="arc">
                <a:avLst>
                  <a:gd name="adj1" fmla="val 11142634"/>
                  <a:gd name="adj2" fmla="val 0"/>
                </a:avLst>
              </a:prstGeom>
              <a:solidFill>
                <a:srgbClr val="FF6515"/>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32801" name="Group 1635"/>
            <p:cNvGrpSpPr>
              <a:grpSpLocks/>
            </p:cNvGrpSpPr>
            <p:nvPr/>
          </p:nvGrpSpPr>
          <p:grpSpPr bwMode="auto">
            <a:xfrm>
              <a:off x="5888207" y="4651856"/>
              <a:ext cx="1110000" cy="1534967"/>
              <a:chOff x="9933882" y="3537521"/>
              <a:chExt cx="1480000" cy="1534967"/>
            </a:xfrm>
          </p:grpSpPr>
          <p:sp>
            <p:nvSpPr>
              <p:cNvPr id="615" name="Freeform 614"/>
              <p:cNvSpPr/>
              <p:nvPr/>
            </p:nvSpPr>
            <p:spPr>
              <a:xfrm rot="6760553">
                <a:off x="9986429" y="3974870"/>
                <a:ext cx="1045026" cy="1150449"/>
              </a:xfrm>
              <a:custGeom>
                <a:avLst/>
                <a:gdLst>
                  <a:gd name="connsiteX0" fmla="*/ 169184 w 274959"/>
                  <a:gd name="connsiteY0" fmla="*/ 0 h 448408"/>
                  <a:gd name="connsiteX1" fmla="*/ 221937 w 274959"/>
                  <a:gd name="connsiteY1" fmla="*/ 70339 h 448408"/>
                  <a:gd name="connsiteX2" fmla="*/ 257107 w 274959"/>
                  <a:gd name="connsiteY2" fmla="*/ 131885 h 448408"/>
                  <a:gd name="connsiteX3" fmla="*/ 265899 w 274959"/>
                  <a:gd name="connsiteY3" fmla="*/ 158262 h 448408"/>
                  <a:gd name="connsiteX4" fmla="*/ 265899 w 274959"/>
                  <a:gd name="connsiteY4" fmla="*/ 334108 h 448408"/>
                  <a:gd name="connsiteX5" fmla="*/ 221937 w 274959"/>
                  <a:gd name="connsiteY5" fmla="*/ 422031 h 448408"/>
                  <a:gd name="connsiteX6" fmla="*/ 169184 w 274959"/>
                  <a:gd name="connsiteY6" fmla="*/ 448408 h 448408"/>
                  <a:gd name="connsiteX7" fmla="*/ 90053 w 274959"/>
                  <a:gd name="connsiteY7" fmla="*/ 439615 h 448408"/>
                  <a:gd name="connsiteX8" fmla="*/ 37299 w 274959"/>
                  <a:gd name="connsiteY8" fmla="*/ 360485 h 448408"/>
                  <a:gd name="connsiteX9" fmla="*/ 28507 w 274959"/>
                  <a:gd name="connsiteY9" fmla="*/ 334108 h 448408"/>
                  <a:gd name="connsiteX10" fmla="*/ 10922 w 274959"/>
                  <a:gd name="connsiteY10" fmla="*/ 307731 h 448408"/>
                  <a:gd name="connsiteX11" fmla="*/ 10922 w 274959"/>
                  <a:gd name="connsiteY11" fmla="*/ 140677 h 448408"/>
                  <a:gd name="connsiteX12" fmla="*/ 54884 w 274959"/>
                  <a:gd name="connsiteY12" fmla="*/ 87923 h 448408"/>
                  <a:gd name="connsiteX13" fmla="*/ 72468 w 274959"/>
                  <a:gd name="connsiteY13" fmla="*/ 61546 h 448408"/>
                  <a:gd name="connsiteX14" fmla="*/ 125222 w 274959"/>
                  <a:gd name="connsiteY14" fmla="*/ 26377 h 448408"/>
                  <a:gd name="connsiteX15" fmla="*/ 151599 w 274959"/>
                  <a:gd name="connsiteY15" fmla="*/ 8792 h 448408"/>
                  <a:gd name="connsiteX16" fmla="*/ 169184 w 274959"/>
                  <a:gd name="connsiteY16" fmla="*/ 0 h 44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4959" h="448408">
                    <a:moveTo>
                      <a:pt x="169184" y="0"/>
                    </a:moveTo>
                    <a:cubicBezTo>
                      <a:pt x="186768" y="23446"/>
                      <a:pt x="208830" y="44126"/>
                      <a:pt x="221937" y="70339"/>
                    </a:cubicBezTo>
                    <a:cubicBezTo>
                      <a:pt x="244248" y="114959"/>
                      <a:pt x="232252" y="94603"/>
                      <a:pt x="257107" y="131885"/>
                    </a:cubicBezTo>
                    <a:cubicBezTo>
                      <a:pt x="260038" y="140677"/>
                      <a:pt x="264674" y="149075"/>
                      <a:pt x="265899" y="158262"/>
                    </a:cubicBezTo>
                    <a:cubicBezTo>
                      <a:pt x="277324" y="243952"/>
                      <a:pt x="278619" y="257785"/>
                      <a:pt x="265899" y="334108"/>
                    </a:cubicBezTo>
                    <a:cubicBezTo>
                      <a:pt x="260941" y="363856"/>
                      <a:pt x="248139" y="404563"/>
                      <a:pt x="221937" y="422031"/>
                    </a:cubicBezTo>
                    <a:cubicBezTo>
                      <a:pt x="187849" y="444756"/>
                      <a:pt x="205585" y="436273"/>
                      <a:pt x="169184" y="448408"/>
                    </a:cubicBezTo>
                    <a:cubicBezTo>
                      <a:pt x="142807" y="445477"/>
                      <a:pt x="115419" y="447420"/>
                      <a:pt x="90053" y="439615"/>
                    </a:cubicBezTo>
                    <a:cubicBezTo>
                      <a:pt x="48269" y="426758"/>
                      <a:pt x="49128" y="395971"/>
                      <a:pt x="37299" y="360485"/>
                    </a:cubicBezTo>
                    <a:cubicBezTo>
                      <a:pt x="34368" y="351693"/>
                      <a:pt x="33648" y="341819"/>
                      <a:pt x="28507" y="334108"/>
                    </a:cubicBezTo>
                    <a:lnTo>
                      <a:pt x="10922" y="307731"/>
                    </a:lnTo>
                    <a:cubicBezTo>
                      <a:pt x="-946" y="236523"/>
                      <a:pt x="-6110" y="231514"/>
                      <a:pt x="10922" y="140677"/>
                    </a:cubicBezTo>
                    <a:cubicBezTo>
                      <a:pt x="14091" y="123777"/>
                      <a:pt x="46114" y="98447"/>
                      <a:pt x="54884" y="87923"/>
                    </a:cubicBezTo>
                    <a:cubicBezTo>
                      <a:pt x="61649" y="79805"/>
                      <a:pt x="64516" y="68504"/>
                      <a:pt x="72468" y="61546"/>
                    </a:cubicBezTo>
                    <a:cubicBezTo>
                      <a:pt x="88373" y="47629"/>
                      <a:pt x="107637" y="38100"/>
                      <a:pt x="125222" y="26377"/>
                    </a:cubicBezTo>
                    <a:cubicBezTo>
                      <a:pt x="134014" y="20515"/>
                      <a:pt x="141574" y="12134"/>
                      <a:pt x="151599" y="8792"/>
                    </a:cubicBezTo>
                    <a:lnTo>
                      <a:pt x="169184" y="0"/>
                    </a:lnTo>
                    <a:close/>
                  </a:path>
                </a:pathLst>
              </a:custGeom>
              <a:solidFill>
                <a:srgbClr val="2BF4F4">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0" name="Oval 199"/>
              <p:cNvSpPr/>
              <p:nvPr/>
            </p:nvSpPr>
            <p:spPr>
              <a:xfrm rot="304531">
                <a:off x="10426137" y="4411634"/>
                <a:ext cx="150154" cy="151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 name="Rectangle 205"/>
              <p:cNvSpPr/>
              <p:nvPr/>
            </p:nvSpPr>
            <p:spPr>
              <a:xfrm flipV="1">
                <a:off x="10234027" y="4140776"/>
                <a:ext cx="1066539" cy="464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Freeform 65"/>
              <p:cNvSpPr/>
              <p:nvPr/>
            </p:nvSpPr>
            <p:spPr>
              <a:xfrm rot="7433199">
                <a:off x="11051604" y="3876222"/>
                <a:ext cx="274900" cy="448255"/>
              </a:xfrm>
              <a:custGeom>
                <a:avLst/>
                <a:gdLst>
                  <a:gd name="connsiteX0" fmla="*/ 169184 w 274959"/>
                  <a:gd name="connsiteY0" fmla="*/ 0 h 448408"/>
                  <a:gd name="connsiteX1" fmla="*/ 221937 w 274959"/>
                  <a:gd name="connsiteY1" fmla="*/ 70339 h 448408"/>
                  <a:gd name="connsiteX2" fmla="*/ 257107 w 274959"/>
                  <a:gd name="connsiteY2" fmla="*/ 131885 h 448408"/>
                  <a:gd name="connsiteX3" fmla="*/ 265899 w 274959"/>
                  <a:gd name="connsiteY3" fmla="*/ 158262 h 448408"/>
                  <a:gd name="connsiteX4" fmla="*/ 265899 w 274959"/>
                  <a:gd name="connsiteY4" fmla="*/ 334108 h 448408"/>
                  <a:gd name="connsiteX5" fmla="*/ 221937 w 274959"/>
                  <a:gd name="connsiteY5" fmla="*/ 422031 h 448408"/>
                  <a:gd name="connsiteX6" fmla="*/ 169184 w 274959"/>
                  <a:gd name="connsiteY6" fmla="*/ 448408 h 448408"/>
                  <a:gd name="connsiteX7" fmla="*/ 90053 w 274959"/>
                  <a:gd name="connsiteY7" fmla="*/ 439615 h 448408"/>
                  <a:gd name="connsiteX8" fmla="*/ 37299 w 274959"/>
                  <a:gd name="connsiteY8" fmla="*/ 360485 h 448408"/>
                  <a:gd name="connsiteX9" fmla="*/ 28507 w 274959"/>
                  <a:gd name="connsiteY9" fmla="*/ 334108 h 448408"/>
                  <a:gd name="connsiteX10" fmla="*/ 10922 w 274959"/>
                  <a:gd name="connsiteY10" fmla="*/ 307731 h 448408"/>
                  <a:gd name="connsiteX11" fmla="*/ 10922 w 274959"/>
                  <a:gd name="connsiteY11" fmla="*/ 140677 h 448408"/>
                  <a:gd name="connsiteX12" fmla="*/ 54884 w 274959"/>
                  <a:gd name="connsiteY12" fmla="*/ 87923 h 448408"/>
                  <a:gd name="connsiteX13" fmla="*/ 72468 w 274959"/>
                  <a:gd name="connsiteY13" fmla="*/ 61546 h 448408"/>
                  <a:gd name="connsiteX14" fmla="*/ 125222 w 274959"/>
                  <a:gd name="connsiteY14" fmla="*/ 26377 h 448408"/>
                  <a:gd name="connsiteX15" fmla="*/ 151599 w 274959"/>
                  <a:gd name="connsiteY15" fmla="*/ 8792 h 448408"/>
                  <a:gd name="connsiteX16" fmla="*/ 169184 w 274959"/>
                  <a:gd name="connsiteY16" fmla="*/ 0 h 44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4959" h="448408">
                    <a:moveTo>
                      <a:pt x="169184" y="0"/>
                    </a:moveTo>
                    <a:cubicBezTo>
                      <a:pt x="186768" y="23446"/>
                      <a:pt x="208830" y="44126"/>
                      <a:pt x="221937" y="70339"/>
                    </a:cubicBezTo>
                    <a:cubicBezTo>
                      <a:pt x="244248" y="114959"/>
                      <a:pt x="232252" y="94603"/>
                      <a:pt x="257107" y="131885"/>
                    </a:cubicBezTo>
                    <a:cubicBezTo>
                      <a:pt x="260038" y="140677"/>
                      <a:pt x="264674" y="149075"/>
                      <a:pt x="265899" y="158262"/>
                    </a:cubicBezTo>
                    <a:cubicBezTo>
                      <a:pt x="277324" y="243952"/>
                      <a:pt x="278619" y="257785"/>
                      <a:pt x="265899" y="334108"/>
                    </a:cubicBezTo>
                    <a:cubicBezTo>
                      <a:pt x="260941" y="363856"/>
                      <a:pt x="248139" y="404563"/>
                      <a:pt x="221937" y="422031"/>
                    </a:cubicBezTo>
                    <a:cubicBezTo>
                      <a:pt x="187849" y="444756"/>
                      <a:pt x="205585" y="436273"/>
                      <a:pt x="169184" y="448408"/>
                    </a:cubicBezTo>
                    <a:cubicBezTo>
                      <a:pt x="142807" y="445477"/>
                      <a:pt x="115419" y="447420"/>
                      <a:pt x="90053" y="439615"/>
                    </a:cubicBezTo>
                    <a:cubicBezTo>
                      <a:pt x="48269" y="426758"/>
                      <a:pt x="49128" y="395971"/>
                      <a:pt x="37299" y="360485"/>
                    </a:cubicBezTo>
                    <a:cubicBezTo>
                      <a:pt x="34368" y="351693"/>
                      <a:pt x="33648" y="341819"/>
                      <a:pt x="28507" y="334108"/>
                    </a:cubicBezTo>
                    <a:lnTo>
                      <a:pt x="10922" y="307731"/>
                    </a:lnTo>
                    <a:cubicBezTo>
                      <a:pt x="-946" y="236523"/>
                      <a:pt x="-6110" y="231514"/>
                      <a:pt x="10922" y="140677"/>
                    </a:cubicBezTo>
                    <a:cubicBezTo>
                      <a:pt x="14091" y="123777"/>
                      <a:pt x="46114" y="98447"/>
                      <a:pt x="54884" y="87923"/>
                    </a:cubicBezTo>
                    <a:cubicBezTo>
                      <a:pt x="61649" y="79805"/>
                      <a:pt x="64516" y="68504"/>
                      <a:pt x="72468" y="61546"/>
                    </a:cubicBezTo>
                    <a:cubicBezTo>
                      <a:pt x="88373" y="47629"/>
                      <a:pt x="107637" y="38100"/>
                      <a:pt x="125222" y="26377"/>
                    </a:cubicBezTo>
                    <a:cubicBezTo>
                      <a:pt x="134014" y="20515"/>
                      <a:pt x="141574" y="12134"/>
                      <a:pt x="151599" y="8792"/>
                    </a:cubicBezTo>
                    <a:lnTo>
                      <a:pt x="169184" y="0"/>
                    </a:lnTo>
                    <a:close/>
                  </a:path>
                </a:pathLst>
              </a:custGeom>
              <a:solidFill>
                <a:srgbClr val="2BF4F4">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7" name="Oval 206"/>
              <p:cNvSpPr/>
              <p:nvPr/>
            </p:nvSpPr>
            <p:spPr>
              <a:xfrm rot="304531">
                <a:off x="11051044" y="4450040"/>
                <a:ext cx="125865" cy="1131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9" name="Triangle 638"/>
              <p:cNvSpPr/>
              <p:nvPr/>
            </p:nvSpPr>
            <p:spPr>
              <a:xfrm>
                <a:off x="10251692" y="3554592"/>
                <a:ext cx="189901" cy="578099"/>
              </a:xfrm>
              <a:prstGeom prst="triangle">
                <a:avLst/>
              </a:prstGeom>
              <a:solidFill>
                <a:srgbClr val="FF6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0" name="Triangle 639"/>
              <p:cNvSpPr/>
              <p:nvPr/>
            </p:nvSpPr>
            <p:spPr>
              <a:xfrm>
                <a:off x="10468091" y="3540443"/>
                <a:ext cx="189901" cy="580120"/>
              </a:xfrm>
              <a:prstGeom prst="triangle">
                <a:avLst/>
              </a:prstGeom>
              <a:solidFill>
                <a:srgbClr val="FF6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1" name="Triangle 640"/>
              <p:cNvSpPr/>
              <p:nvPr/>
            </p:nvSpPr>
            <p:spPr>
              <a:xfrm>
                <a:off x="10695532" y="3540443"/>
                <a:ext cx="189901" cy="580120"/>
              </a:xfrm>
              <a:prstGeom prst="triangle">
                <a:avLst/>
              </a:prstGeom>
              <a:solidFill>
                <a:srgbClr val="FF6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2" name="Triangle 641"/>
              <p:cNvSpPr/>
              <p:nvPr/>
            </p:nvSpPr>
            <p:spPr>
              <a:xfrm>
                <a:off x="11079750" y="3538421"/>
                <a:ext cx="189901" cy="578099"/>
              </a:xfrm>
              <a:prstGeom prst="triangle">
                <a:avLst/>
              </a:prstGeom>
              <a:solidFill>
                <a:srgbClr val="FF6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4" name="Freeform 643"/>
              <p:cNvSpPr/>
              <p:nvPr/>
            </p:nvSpPr>
            <p:spPr>
              <a:xfrm rot="10800000">
                <a:off x="10947261" y="4185245"/>
                <a:ext cx="306933" cy="220325"/>
              </a:xfrm>
              <a:custGeom>
                <a:avLst/>
                <a:gdLst>
                  <a:gd name="connsiteX0" fmla="*/ 3595 w 535623"/>
                  <a:gd name="connsiteY0" fmla="*/ 318978 h 387388"/>
                  <a:gd name="connsiteX1" fmla="*/ 209158 w 535623"/>
                  <a:gd name="connsiteY1" fmla="*/ 21267 h 387388"/>
                  <a:gd name="connsiteX2" fmla="*/ 521046 w 535623"/>
                  <a:gd name="connsiteY2" fmla="*/ 35444 h 387388"/>
                  <a:gd name="connsiteX3" fmla="*/ 464339 w 535623"/>
                  <a:gd name="connsiteY3" fmla="*/ 127592 h 387388"/>
                  <a:gd name="connsiteX4" fmla="*/ 287130 w 535623"/>
                  <a:gd name="connsiteY4" fmla="*/ 113416 h 387388"/>
                  <a:gd name="connsiteX5" fmla="*/ 131186 w 535623"/>
                  <a:gd name="connsiteY5" fmla="*/ 262271 h 387388"/>
                  <a:gd name="connsiteX6" fmla="*/ 81567 w 535623"/>
                  <a:gd name="connsiteY6" fmla="*/ 382774 h 387388"/>
                  <a:gd name="connsiteX7" fmla="*/ 3595 w 535623"/>
                  <a:gd name="connsiteY7" fmla="*/ 318978 h 3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623" h="387388">
                    <a:moveTo>
                      <a:pt x="3595" y="318978"/>
                    </a:moveTo>
                    <a:cubicBezTo>
                      <a:pt x="24860" y="258727"/>
                      <a:pt x="122916" y="68523"/>
                      <a:pt x="209158" y="21267"/>
                    </a:cubicBezTo>
                    <a:cubicBezTo>
                      <a:pt x="295400" y="-25989"/>
                      <a:pt x="478516" y="17723"/>
                      <a:pt x="521046" y="35444"/>
                    </a:cubicBezTo>
                    <a:cubicBezTo>
                      <a:pt x="563576" y="53165"/>
                      <a:pt x="503325" y="114597"/>
                      <a:pt x="464339" y="127592"/>
                    </a:cubicBezTo>
                    <a:cubicBezTo>
                      <a:pt x="425353" y="140587"/>
                      <a:pt x="342656" y="90969"/>
                      <a:pt x="287130" y="113416"/>
                    </a:cubicBezTo>
                    <a:cubicBezTo>
                      <a:pt x="231605" y="135862"/>
                      <a:pt x="165447" y="217378"/>
                      <a:pt x="131186" y="262271"/>
                    </a:cubicBezTo>
                    <a:cubicBezTo>
                      <a:pt x="96926" y="307164"/>
                      <a:pt x="101651" y="368597"/>
                      <a:pt x="81567" y="382774"/>
                    </a:cubicBezTo>
                    <a:cubicBezTo>
                      <a:pt x="61483" y="396951"/>
                      <a:pt x="-17670" y="379229"/>
                      <a:pt x="3595" y="318978"/>
                    </a:cubicBezTo>
                    <a:close/>
                  </a:path>
                </a:pathLst>
              </a:custGeom>
              <a:solidFill>
                <a:srgbClr val="FF0000"/>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5" name="Freeform 644"/>
              <p:cNvSpPr/>
              <p:nvPr/>
            </p:nvSpPr>
            <p:spPr>
              <a:xfrm flipV="1">
                <a:off x="10315729" y="4203438"/>
                <a:ext cx="309142" cy="177877"/>
              </a:xfrm>
              <a:custGeom>
                <a:avLst/>
                <a:gdLst>
                  <a:gd name="connsiteX0" fmla="*/ 3595 w 535623"/>
                  <a:gd name="connsiteY0" fmla="*/ 318978 h 387388"/>
                  <a:gd name="connsiteX1" fmla="*/ 209158 w 535623"/>
                  <a:gd name="connsiteY1" fmla="*/ 21267 h 387388"/>
                  <a:gd name="connsiteX2" fmla="*/ 521046 w 535623"/>
                  <a:gd name="connsiteY2" fmla="*/ 35444 h 387388"/>
                  <a:gd name="connsiteX3" fmla="*/ 464339 w 535623"/>
                  <a:gd name="connsiteY3" fmla="*/ 127592 h 387388"/>
                  <a:gd name="connsiteX4" fmla="*/ 287130 w 535623"/>
                  <a:gd name="connsiteY4" fmla="*/ 113416 h 387388"/>
                  <a:gd name="connsiteX5" fmla="*/ 131186 w 535623"/>
                  <a:gd name="connsiteY5" fmla="*/ 262271 h 387388"/>
                  <a:gd name="connsiteX6" fmla="*/ 81567 w 535623"/>
                  <a:gd name="connsiteY6" fmla="*/ 382774 h 387388"/>
                  <a:gd name="connsiteX7" fmla="*/ 3595 w 535623"/>
                  <a:gd name="connsiteY7" fmla="*/ 318978 h 3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623" h="387388">
                    <a:moveTo>
                      <a:pt x="3595" y="318978"/>
                    </a:moveTo>
                    <a:cubicBezTo>
                      <a:pt x="24860" y="258727"/>
                      <a:pt x="122916" y="68523"/>
                      <a:pt x="209158" y="21267"/>
                    </a:cubicBezTo>
                    <a:cubicBezTo>
                      <a:pt x="295400" y="-25989"/>
                      <a:pt x="478516" y="17723"/>
                      <a:pt x="521046" y="35444"/>
                    </a:cubicBezTo>
                    <a:cubicBezTo>
                      <a:pt x="563576" y="53165"/>
                      <a:pt x="503325" y="114597"/>
                      <a:pt x="464339" y="127592"/>
                    </a:cubicBezTo>
                    <a:cubicBezTo>
                      <a:pt x="425353" y="140587"/>
                      <a:pt x="342656" y="90969"/>
                      <a:pt x="287130" y="113416"/>
                    </a:cubicBezTo>
                    <a:cubicBezTo>
                      <a:pt x="231605" y="135862"/>
                      <a:pt x="165447" y="217378"/>
                      <a:pt x="131186" y="262271"/>
                    </a:cubicBezTo>
                    <a:cubicBezTo>
                      <a:pt x="96926" y="307164"/>
                      <a:pt x="101651" y="368597"/>
                      <a:pt x="81567" y="382774"/>
                    </a:cubicBezTo>
                    <a:cubicBezTo>
                      <a:pt x="61483" y="396951"/>
                      <a:pt x="-17670" y="379229"/>
                      <a:pt x="3595" y="318978"/>
                    </a:cubicBezTo>
                    <a:close/>
                  </a:path>
                </a:pathLst>
              </a:cu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2802" name="Group 1610"/>
            <p:cNvGrpSpPr>
              <a:grpSpLocks/>
            </p:cNvGrpSpPr>
            <p:nvPr/>
          </p:nvGrpSpPr>
          <p:grpSpPr bwMode="auto">
            <a:xfrm>
              <a:off x="2924105" y="2121437"/>
              <a:ext cx="1706899" cy="1233107"/>
              <a:chOff x="7745895" y="2230189"/>
              <a:chExt cx="2275865" cy="1233107"/>
            </a:xfrm>
          </p:grpSpPr>
          <p:sp>
            <p:nvSpPr>
              <p:cNvPr id="648" name="Freeform 647"/>
              <p:cNvSpPr/>
              <p:nvPr/>
            </p:nvSpPr>
            <p:spPr>
              <a:xfrm rot="6760553">
                <a:off x="8226365" y="2178097"/>
                <a:ext cx="1045025" cy="1150448"/>
              </a:xfrm>
              <a:custGeom>
                <a:avLst/>
                <a:gdLst>
                  <a:gd name="connsiteX0" fmla="*/ 169184 w 274959"/>
                  <a:gd name="connsiteY0" fmla="*/ 0 h 448408"/>
                  <a:gd name="connsiteX1" fmla="*/ 221937 w 274959"/>
                  <a:gd name="connsiteY1" fmla="*/ 70339 h 448408"/>
                  <a:gd name="connsiteX2" fmla="*/ 257107 w 274959"/>
                  <a:gd name="connsiteY2" fmla="*/ 131885 h 448408"/>
                  <a:gd name="connsiteX3" fmla="*/ 265899 w 274959"/>
                  <a:gd name="connsiteY3" fmla="*/ 158262 h 448408"/>
                  <a:gd name="connsiteX4" fmla="*/ 265899 w 274959"/>
                  <a:gd name="connsiteY4" fmla="*/ 334108 h 448408"/>
                  <a:gd name="connsiteX5" fmla="*/ 221937 w 274959"/>
                  <a:gd name="connsiteY5" fmla="*/ 422031 h 448408"/>
                  <a:gd name="connsiteX6" fmla="*/ 169184 w 274959"/>
                  <a:gd name="connsiteY6" fmla="*/ 448408 h 448408"/>
                  <a:gd name="connsiteX7" fmla="*/ 90053 w 274959"/>
                  <a:gd name="connsiteY7" fmla="*/ 439615 h 448408"/>
                  <a:gd name="connsiteX8" fmla="*/ 37299 w 274959"/>
                  <a:gd name="connsiteY8" fmla="*/ 360485 h 448408"/>
                  <a:gd name="connsiteX9" fmla="*/ 28507 w 274959"/>
                  <a:gd name="connsiteY9" fmla="*/ 334108 h 448408"/>
                  <a:gd name="connsiteX10" fmla="*/ 10922 w 274959"/>
                  <a:gd name="connsiteY10" fmla="*/ 307731 h 448408"/>
                  <a:gd name="connsiteX11" fmla="*/ 10922 w 274959"/>
                  <a:gd name="connsiteY11" fmla="*/ 140677 h 448408"/>
                  <a:gd name="connsiteX12" fmla="*/ 54884 w 274959"/>
                  <a:gd name="connsiteY12" fmla="*/ 87923 h 448408"/>
                  <a:gd name="connsiteX13" fmla="*/ 72468 w 274959"/>
                  <a:gd name="connsiteY13" fmla="*/ 61546 h 448408"/>
                  <a:gd name="connsiteX14" fmla="*/ 125222 w 274959"/>
                  <a:gd name="connsiteY14" fmla="*/ 26377 h 448408"/>
                  <a:gd name="connsiteX15" fmla="*/ 151599 w 274959"/>
                  <a:gd name="connsiteY15" fmla="*/ 8792 h 448408"/>
                  <a:gd name="connsiteX16" fmla="*/ 169184 w 274959"/>
                  <a:gd name="connsiteY16" fmla="*/ 0 h 44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4959" h="448408">
                    <a:moveTo>
                      <a:pt x="169184" y="0"/>
                    </a:moveTo>
                    <a:cubicBezTo>
                      <a:pt x="186768" y="23446"/>
                      <a:pt x="208830" y="44126"/>
                      <a:pt x="221937" y="70339"/>
                    </a:cubicBezTo>
                    <a:cubicBezTo>
                      <a:pt x="244248" y="114959"/>
                      <a:pt x="232252" y="94603"/>
                      <a:pt x="257107" y="131885"/>
                    </a:cubicBezTo>
                    <a:cubicBezTo>
                      <a:pt x="260038" y="140677"/>
                      <a:pt x="264674" y="149075"/>
                      <a:pt x="265899" y="158262"/>
                    </a:cubicBezTo>
                    <a:cubicBezTo>
                      <a:pt x="277324" y="243952"/>
                      <a:pt x="278619" y="257785"/>
                      <a:pt x="265899" y="334108"/>
                    </a:cubicBezTo>
                    <a:cubicBezTo>
                      <a:pt x="260941" y="363856"/>
                      <a:pt x="248139" y="404563"/>
                      <a:pt x="221937" y="422031"/>
                    </a:cubicBezTo>
                    <a:cubicBezTo>
                      <a:pt x="187849" y="444756"/>
                      <a:pt x="205585" y="436273"/>
                      <a:pt x="169184" y="448408"/>
                    </a:cubicBezTo>
                    <a:cubicBezTo>
                      <a:pt x="142807" y="445477"/>
                      <a:pt x="115419" y="447420"/>
                      <a:pt x="90053" y="439615"/>
                    </a:cubicBezTo>
                    <a:cubicBezTo>
                      <a:pt x="48269" y="426758"/>
                      <a:pt x="49128" y="395971"/>
                      <a:pt x="37299" y="360485"/>
                    </a:cubicBezTo>
                    <a:cubicBezTo>
                      <a:pt x="34368" y="351693"/>
                      <a:pt x="33648" y="341819"/>
                      <a:pt x="28507" y="334108"/>
                    </a:cubicBezTo>
                    <a:lnTo>
                      <a:pt x="10922" y="307731"/>
                    </a:lnTo>
                    <a:cubicBezTo>
                      <a:pt x="-946" y="236523"/>
                      <a:pt x="-6110" y="231514"/>
                      <a:pt x="10922" y="140677"/>
                    </a:cubicBezTo>
                    <a:cubicBezTo>
                      <a:pt x="14091" y="123777"/>
                      <a:pt x="46114" y="98447"/>
                      <a:pt x="54884" y="87923"/>
                    </a:cubicBezTo>
                    <a:cubicBezTo>
                      <a:pt x="61649" y="79805"/>
                      <a:pt x="64516" y="68504"/>
                      <a:pt x="72468" y="61546"/>
                    </a:cubicBezTo>
                    <a:cubicBezTo>
                      <a:pt x="88373" y="47629"/>
                      <a:pt x="107637" y="38100"/>
                      <a:pt x="125222" y="26377"/>
                    </a:cubicBezTo>
                    <a:cubicBezTo>
                      <a:pt x="134014" y="20515"/>
                      <a:pt x="141574" y="12134"/>
                      <a:pt x="151599" y="8792"/>
                    </a:cubicBezTo>
                    <a:lnTo>
                      <a:pt x="169184" y="0"/>
                    </a:lnTo>
                    <a:close/>
                  </a:path>
                </a:pathLst>
              </a:custGeom>
              <a:solidFill>
                <a:srgbClr val="2BF4F4">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9" name="Oval 648"/>
              <p:cNvSpPr/>
              <p:nvPr/>
            </p:nvSpPr>
            <p:spPr>
              <a:xfrm rot="304531">
                <a:off x="8610868" y="2669437"/>
                <a:ext cx="152363" cy="1515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0" name="Rectangle 649"/>
              <p:cNvSpPr/>
              <p:nvPr/>
            </p:nvSpPr>
            <p:spPr>
              <a:xfrm flipV="1">
                <a:off x="8953132" y="2521880"/>
                <a:ext cx="1068746" cy="464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1" name="Freeform 650"/>
              <p:cNvSpPr/>
              <p:nvPr/>
            </p:nvSpPr>
            <p:spPr>
              <a:xfrm rot="7433199">
                <a:off x="8196295" y="2916278"/>
                <a:ext cx="274900" cy="448254"/>
              </a:xfrm>
              <a:custGeom>
                <a:avLst/>
                <a:gdLst>
                  <a:gd name="connsiteX0" fmla="*/ 169184 w 274959"/>
                  <a:gd name="connsiteY0" fmla="*/ 0 h 448408"/>
                  <a:gd name="connsiteX1" fmla="*/ 221937 w 274959"/>
                  <a:gd name="connsiteY1" fmla="*/ 70339 h 448408"/>
                  <a:gd name="connsiteX2" fmla="*/ 257107 w 274959"/>
                  <a:gd name="connsiteY2" fmla="*/ 131885 h 448408"/>
                  <a:gd name="connsiteX3" fmla="*/ 265899 w 274959"/>
                  <a:gd name="connsiteY3" fmla="*/ 158262 h 448408"/>
                  <a:gd name="connsiteX4" fmla="*/ 265899 w 274959"/>
                  <a:gd name="connsiteY4" fmla="*/ 334108 h 448408"/>
                  <a:gd name="connsiteX5" fmla="*/ 221937 w 274959"/>
                  <a:gd name="connsiteY5" fmla="*/ 422031 h 448408"/>
                  <a:gd name="connsiteX6" fmla="*/ 169184 w 274959"/>
                  <a:gd name="connsiteY6" fmla="*/ 448408 h 448408"/>
                  <a:gd name="connsiteX7" fmla="*/ 90053 w 274959"/>
                  <a:gd name="connsiteY7" fmla="*/ 439615 h 448408"/>
                  <a:gd name="connsiteX8" fmla="*/ 37299 w 274959"/>
                  <a:gd name="connsiteY8" fmla="*/ 360485 h 448408"/>
                  <a:gd name="connsiteX9" fmla="*/ 28507 w 274959"/>
                  <a:gd name="connsiteY9" fmla="*/ 334108 h 448408"/>
                  <a:gd name="connsiteX10" fmla="*/ 10922 w 274959"/>
                  <a:gd name="connsiteY10" fmla="*/ 307731 h 448408"/>
                  <a:gd name="connsiteX11" fmla="*/ 10922 w 274959"/>
                  <a:gd name="connsiteY11" fmla="*/ 140677 h 448408"/>
                  <a:gd name="connsiteX12" fmla="*/ 54884 w 274959"/>
                  <a:gd name="connsiteY12" fmla="*/ 87923 h 448408"/>
                  <a:gd name="connsiteX13" fmla="*/ 72468 w 274959"/>
                  <a:gd name="connsiteY13" fmla="*/ 61546 h 448408"/>
                  <a:gd name="connsiteX14" fmla="*/ 125222 w 274959"/>
                  <a:gd name="connsiteY14" fmla="*/ 26377 h 448408"/>
                  <a:gd name="connsiteX15" fmla="*/ 151599 w 274959"/>
                  <a:gd name="connsiteY15" fmla="*/ 8792 h 448408"/>
                  <a:gd name="connsiteX16" fmla="*/ 169184 w 274959"/>
                  <a:gd name="connsiteY16" fmla="*/ 0 h 44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4959" h="448408">
                    <a:moveTo>
                      <a:pt x="169184" y="0"/>
                    </a:moveTo>
                    <a:cubicBezTo>
                      <a:pt x="186768" y="23446"/>
                      <a:pt x="208830" y="44126"/>
                      <a:pt x="221937" y="70339"/>
                    </a:cubicBezTo>
                    <a:cubicBezTo>
                      <a:pt x="244248" y="114959"/>
                      <a:pt x="232252" y="94603"/>
                      <a:pt x="257107" y="131885"/>
                    </a:cubicBezTo>
                    <a:cubicBezTo>
                      <a:pt x="260038" y="140677"/>
                      <a:pt x="264674" y="149075"/>
                      <a:pt x="265899" y="158262"/>
                    </a:cubicBezTo>
                    <a:cubicBezTo>
                      <a:pt x="277324" y="243952"/>
                      <a:pt x="278619" y="257785"/>
                      <a:pt x="265899" y="334108"/>
                    </a:cubicBezTo>
                    <a:cubicBezTo>
                      <a:pt x="260941" y="363856"/>
                      <a:pt x="248139" y="404563"/>
                      <a:pt x="221937" y="422031"/>
                    </a:cubicBezTo>
                    <a:cubicBezTo>
                      <a:pt x="187849" y="444756"/>
                      <a:pt x="205585" y="436273"/>
                      <a:pt x="169184" y="448408"/>
                    </a:cubicBezTo>
                    <a:cubicBezTo>
                      <a:pt x="142807" y="445477"/>
                      <a:pt x="115419" y="447420"/>
                      <a:pt x="90053" y="439615"/>
                    </a:cubicBezTo>
                    <a:cubicBezTo>
                      <a:pt x="48269" y="426758"/>
                      <a:pt x="49128" y="395971"/>
                      <a:pt x="37299" y="360485"/>
                    </a:cubicBezTo>
                    <a:cubicBezTo>
                      <a:pt x="34368" y="351693"/>
                      <a:pt x="33648" y="341819"/>
                      <a:pt x="28507" y="334108"/>
                    </a:cubicBezTo>
                    <a:lnTo>
                      <a:pt x="10922" y="307731"/>
                    </a:lnTo>
                    <a:cubicBezTo>
                      <a:pt x="-946" y="236523"/>
                      <a:pt x="-6110" y="231514"/>
                      <a:pt x="10922" y="140677"/>
                    </a:cubicBezTo>
                    <a:cubicBezTo>
                      <a:pt x="14091" y="123777"/>
                      <a:pt x="46114" y="98447"/>
                      <a:pt x="54884" y="87923"/>
                    </a:cubicBezTo>
                    <a:cubicBezTo>
                      <a:pt x="61649" y="79805"/>
                      <a:pt x="64516" y="68504"/>
                      <a:pt x="72468" y="61546"/>
                    </a:cubicBezTo>
                    <a:cubicBezTo>
                      <a:pt x="88373" y="47629"/>
                      <a:pt x="107637" y="38100"/>
                      <a:pt x="125222" y="26377"/>
                    </a:cubicBezTo>
                    <a:cubicBezTo>
                      <a:pt x="134014" y="20515"/>
                      <a:pt x="141574" y="12134"/>
                      <a:pt x="151599" y="8792"/>
                    </a:cubicBezTo>
                    <a:lnTo>
                      <a:pt x="169184" y="0"/>
                    </a:lnTo>
                    <a:close/>
                  </a:path>
                </a:pathLst>
              </a:custGeom>
              <a:solidFill>
                <a:srgbClr val="2BF4F4">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2" name="Oval 651"/>
              <p:cNvSpPr/>
              <p:nvPr/>
            </p:nvSpPr>
            <p:spPr>
              <a:xfrm rot="304531">
                <a:off x="8476171" y="2980721"/>
                <a:ext cx="125864" cy="1131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3" name="Triangle 652"/>
              <p:cNvSpPr/>
              <p:nvPr/>
            </p:nvSpPr>
            <p:spPr>
              <a:xfrm>
                <a:off x="9750275" y="2885718"/>
                <a:ext cx="189901" cy="578099"/>
              </a:xfrm>
              <a:prstGeom prst="triangle">
                <a:avLst/>
              </a:prstGeom>
              <a:solidFill>
                <a:srgbClr val="FF6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4" name="Triangle 653"/>
              <p:cNvSpPr/>
              <p:nvPr/>
            </p:nvSpPr>
            <p:spPr>
              <a:xfrm rot="19484702">
                <a:off x="7745272" y="2327833"/>
                <a:ext cx="189901" cy="578099"/>
              </a:xfrm>
              <a:prstGeom prst="triangle">
                <a:avLst/>
              </a:prstGeom>
              <a:solidFill>
                <a:srgbClr val="FF6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5" name="Triangle 654"/>
              <p:cNvSpPr/>
              <p:nvPr/>
            </p:nvSpPr>
            <p:spPr>
              <a:xfrm rot="1621451">
                <a:off x="8191319" y="2859442"/>
                <a:ext cx="189901" cy="580119"/>
              </a:xfrm>
              <a:prstGeom prst="triangle">
                <a:avLst/>
              </a:prstGeom>
              <a:solidFill>
                <a:srgbClr val="FF6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6" name="Triangle 655"/>
              <p:cNvSpPr/>
              <p:nvPr/>
            </p:nvSpPr>
            <p:spPr>
              <a:xfrm rot="17950324">
                <a:off x="9133045" y="2571090"/>
                <a:ext cx="190004" cy="580745"/>
              </a:xfrm>
              <a:prstGeom prst="triangle">
                <a:avLst/>
              </a:prstGeom>
              <a:solidFill>
                <a:srgbClr val="FF6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7" name="Freeform 656"/>
              <p:cNvSpPr/>
              <p:nvPr/>
            </p:nvSpPr>
            <p:spPr>
              <a:xfrm rot="10800000">
                <a:off x="8922218" y="3039339"/>
                <a:ext cx="304725" cy="222346"/>
              </a:xfrm>
              <a:custGeom>
                <a:avLst/>
                <a:gdLst>
                  <a:gd name="connsiteX0" fmla="*/ 3595 w 535623"/>
                  <a:gd name="connsiteY0" fmla="*/ 318978 h 387388"/>
                  <a:gd name="connsiteX1" fmla="*/ 209158 w 535623"/>
                  <a:gd name="connsiteY1" fmla="*/ 21267 h 387388"/>
                  <a:gd name="connsiteX2" fmla="*/ 521046 w 535623"/>
                  <a:gd name="connsiteY2" fmla="*/ 35444 h 387388"/>
                  <a:gd name="connsiteX3" fmla="*/ 464339 w 535623"/>
                  <a:gd name="connsiteY3" fmla="*/ 127592 h 387388"/>
                  <a:gd name="connsiteX4" fmla="*/ 287130 w 535623"/>
                  <a:gd name="connsiteY4" fmla="*/ 113416 h 387388"/>
                  <a:gd name="connsiteX5" fmla="*/ 131186 w 535623"/>
                  <a:gd name="connsiteY5" fmla="*/ 262271 h 387388"/>
                  <a:gd name="connsiteX6" fmla="*/ 81567 w 535623"/>
                  <a:gd name="connsiteY6" fmla="*/ 382774 h 387388"/>
                  <a:gd name="connsiteX7" fmla="*/ 3595 w 535623"/>
                  <a:gd name="connsiteY7" fmla="*/ 318978 h 3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623" h="387388">
                    <a:moveTo>
                      <a:pt x="3595" y="318978"/>
                    </a:moveTo>
                    <a:cubicBezTo>
                      <a:pt x="24860" y="258727"/>
                      <a:pt x="122916" y="68523"/>
                      <a:pt x="209158" y="21267"/>
                    </a:cubicBezTo>
                    <a:cubicBezTo>
                      <a:pt x="295400" y="-25989"/>
                      <a:pt x="478516" y="17723"/>
                      <a:pt x="521046" y="35444"/>
                    </a:cubicBezTo>
                    <a:cubicBezTo>
                      <a:pt x="563576" y="53165"/>
                      <a:pt x="503325" y="114597"/>
                      <a:pt x="464339" y="127592"/>
                    </a:cubicBezTo>
                    <a:cubicBezTo>
                      <a:pt x="425353" y="140587"/>
                      <a:pt x="342656" y="90969"/>
                      <a:pt x="287130" y="113416"/>
                    </a:cubicBezTo>
                    <a:cubicBezTo>
                      <a:pt x="231605" y="135862"/>
                      <a:pt x="165447" y="217378"/>
                      <a:pt x="131186" y="262271"/>
                    </a:cubicBezTo>
                    <a:cubicBezTo>
                      <a:pt x="96926" y="307164"/>
                      <a:pt x="101651" y="368597"/>
                      <a:pt x="81567" y="382774"/>
                    </a:cubicBezTo>
                    <a:cubicBezTo>
                      <a:pt x="61483" y="396951"/>
                      <a:pt x="-17670" y="379229"/>
                      <a:pt x="3595" y="318978"/>
                    </a:cubicBezTo>
                    <a:close/>
                  </a:path>
                </a:pathLst>
              </a:custGeom>
              <a:solidFill>
                <a:srgbClr val="FF000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8" name="Freeform 657"/>
              <p:cNvSpPr/>
              <p:nvPr/>
            </p:nvSpPr>
            <p:spPr>
              <a:xfrm flipV="1">
                <a:off x="8149365" y="2315705"/>
                <a:ext cx="309141" cy="177877"/>
              </a:xfrm>
              <a:custGeom>
                <a:avLst/>
                <a:gdLst>
                  <a:gd name="connsiteX0" fmla="*/ 3595 w 535623"/>
                  <a:gd name="connsiteY0" fmla="*/ 318978 h 387388"/>
                  <a:gd name="connsiteX1" fmla="*/ 209158 w 535623"/>
                  <a:gd name="connsiteY1" fmla="*/ 21267 h 387388"/>
                  <a:gd name="connsiteX2" fmla="*/ 521046 w 535623"/>
                  <a:gd name="connsiteY2" fmla="*/ 35444 h 387388"/>
                  <a:gd name="connsiteX3" fmla="*/ 464339 w 535623"/>
                  <a:gd name="connsiteY3" fmla="*/ 127592 h 387388"/>
                  <a:gd name="connsiteX4" fmla="*/ 287130 w 535623"/>
                  <a:gd name="connsiteY4" fmla="*/ 113416 h 387388"/>
                  <a:gd name="connsiteX5" fmla="*/ 131186 w 535623"/>
                  <a:gd name="connsiteY5" fmla="*/ 262271 h 387388"/>
                  <a:gd name="connsiteX6" fmla="*/ 81567 w 535623"/>
                  <a:gd name="connsiteY6" fmla="*/ 382774 h 387388"/>
                  <a:gd name="connsiteX7" fmla="*/ 3595 w 535623"/>
                  <a:gd name="connsiteY7" fmla="*/ 318978 h 3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623" h="387388">
                    <a:moveTo>
                      <a:pt x="3595" y="318978"/>
                    </a:moveTo>
                    <a:cubicBezTo>
                      <a:pt x="24860" y="258727"/>
                      <a:pt x="122916" y="68523"/>
                      <a:pt x="209158" y="21267"/>
                    </a:cubicBezTo>
                    <a:cubicBezTo>
                      <a:pt x="295400" y="-25989"/>
                      <a:pt x="478516" y="17723"/>
                      <a:pt x="521046" y="35444"/>
                    </a:cubicBezTo>
                    <a:cubicBezTo>
                      <a:pt x="563576" y="53165"/>
                      <a:pt x="503325" y="114597"/>
                      <a:pt x="464339" y="127592"/>
                    </a:cubicBezTo>
                    <a:cubicBezTo>
                      <a:pt x="425353" y="140587"/>
                      <a:pt x="342656" y="90969"/>
                      <a:pt x="287130" y="113416"/>
                    </a:cubicBezTo>
                    <a:cubicBezTo>
                      <a:pt x="231605" y="135862"/>
                      <a:pt x="165447" y="217378"/>
                      <a:pt x="131186" y="262271"/>
                    </a:cubicBezTo>
                    <a:cubicBezTo>
                      <a:pt x="96926" y="307164"/>
                      <a:pt x="101651" y="368597"/>
                      <a:pt x="81567" y="382774"/>
                    </a:cubicBezTo>
                    <a:cubicBezTo>
                      <a:pt x="61483" y="396951"/>
                      <a:pt x="-17670" y="379229"/>
                      <a:pt x="3595" y="318978"/>
                    </a:cubicBezTo>
                    <a:close/>
                  </a:path>
                </a:pathLst>
              </a:custGeom>
              <a:solidFill>
                <a:srgbClr val="FF000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2803" name="Group 789"/>
            <p:cNvGrpSpPr>
              <a:grpSpLocks/>
            </p:cNvGrpSpPr>
            <p:nvPr/>
          </p:nvGrpSpPr>
          <p:grpSpPr bwMode="auto">
            <a:xfrm>
              <a:off x="493807" y="2993187"/>
              <a:ext cx="688921" cy="733549"/>
              <a:chOff x="3948774" y="4118529"/>
              <a:chExt cx="918561" cy="733549"/>
            </a:xfrm>
          </p:grpSpPr>
          <p:sp>
            <p:nvSpPr>
              <p:cNvPr id="791" name="Arc 790"/>
              <p:cNvSpPr/>
              <p:nvPr/>
            </p:nvSpPr>
            <p:spPr>
              <a:xfrm>
                <a:off x="3949187" y="4191359"/>
                <a:ext cx="914175" cy="660972"/>
              </a:xfrm>
              <a:prstGeom prst="arc">
                <a:avLst>
                  <a:gd name="adj1" fmla="val 11142634"/>
                  <a:gd name="adj2" fmla="val 0"/>
                </a:avLst>
              </a:prstGeom>
              <a:solidFill>
                <a:srgbClr val="FF6515"/>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92" name="Arc 791"/>
              <p:cNvSpPr/>
              <p:nvPr/>
            </p:nvSpPr>
            <p:spPr>
              <a:xfrm rot="10800000">
                <a:off x="3953603" y="4118591"/>
                <a:ext cx="914175" cy="660972"/>
              </a:xfrm>
              <a:prstGeom prst="arc">
                <a:avLst>
                  <a:gd name="adj1" fmla="val 11142634"/>
                  <a:gd name="adj2" fmla="val 0"/>
                </a:avLst>
              </a:prstGeom>
              <a:solidFill>
                <a:srgbClr val="FF6515"/>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628" name="Oval 627"/>
            <p:cNvSpPr/>
            <p:nvPr/>
          </p:nvSpPr>
          <p:spPr>
            <a:xfrm rot="10800000">
              <a:off x="759095" y="3144848"/>
              <a:ext cx="198734" cy="4285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2" name="Oval 631"/>
            <p:cNvSpPr/>
            <p:nvPr/>
          </p:nvSpPr>
          <p:spPr>
            <a:xfrm>
              <a:off x="808779" y="3326767"/>
              <a:ext cx="97710" cy="5861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2806" name="Group 792"/>
            <p:cNvGrpSpPr>
              <a:grpSpLocks/>
            </p:cNvGrpSpPr>
            <p:nvPr/>
          </p:nvGrpSpPr>
          <p:grpSpPr bwMode="auto">
            <a:xfrm>
              <a:off x="1526800" y="2724927"/>
              <a:ext cx="1125179" cy="1423990"/>
              <a:chOff x="4388947" y="2039686"/>
              <a:chExt cx="1500238" cy="1423990"/>
            </a:xfrm>
          </p:grpSpPr>
          <p:grpSp>
            <p:nvGrpSpPr>
              <p:cNvPr id="32935" name="Group 793"/>
              <p:cNvGrpSpPr>
                <a:grpSpLocks/>
              </p:cNvGrpSpPr>
              <p:nvPr/>
            </p:nvGrpSpPr>
            <p:grpSpPr bwMode="auto">
              <a:xfrm>
                <a:off x="4388947" y="2039686"/>
                <a:ext cx="1431042" cy="1394450"/>
                <a:chOff x="864743" y="2535037"/>
                <a:chExt cx="1431042" cy="1394450"/>
              </a:xfrm>
            </p:grpSpPr>
            <p:sp>
              <p:nvSpPr>
                <p:cNvPr id="860" name="Oval 859"/>
                <p:cNvSpPr/>
                <p:nvPr/>
              </p:nvSpPr>
              <p:spPr>
                <a:xfrm>
                  <a:off x="878970" y="2892298"/>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1" name="Oval 860"/>
                <p:cNvSpPr/>
                <p:nvPr/>
              </p:nvSpPr>
              <p:spPr>
                <a:xfrm>
                  <a:off x="1060038" y="2892298"/>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2" name="Oval 861"/>
                <p:cNvSpPr/>
                <p:nvPr/>
              </p:nvSpPr>
              <p:spPr>
                <a:xfrm>
                  <a:off x="1238898" y="2892298"/>
                  <a:ext cx="152363"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3" name="Oval 862"/>
                <p:cNvSpPr/>
                <p:nvPr/>
              </p:nvSpPr>
              <p:spPr>
                <a:xfrm>
                  <a:off x="1419967" y="2892298"/>
                  <a:ext cx="152363"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4" name="Oval 863"/>
                <p:cNvSpPr/>
                <p:nvPr/>
              </p:nvSpPr>
              <p:spPr>
                <a:xfrm>
                  <a:off x="878970" y="3068152"/>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5" name="Oval 864"/>
                <p:cNvSpPr/>
                <p:nvPr/>
              </p:nvSpPr>
              <p:spPr>
                <a:xfrm>
                  <a:off x="1060038" y="3068152"/>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6" name="Oval 865"/>
                <p:cNvSpPr/>
                <p:nvPr/>
              </p:nvSpPr>
              <p:spPr>
                <a:xfrm>
                  <a:off x="1238898" y="3068152"/>
                  <a:ext cx="152363"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7" name="Oval 866"/>
                <p:cNvSpPr/>
                <p:nvPr/>
              </p:nvSpPr>
              <p:spPr>
                <a:xfrm>
                  <a:off x="1419967" y="3068152"/>
                  <a:ext cx="152363"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8" name="Oval 867"/>
                <p:cNvSpPr/>
                <p:nvPr/>
              </p:nvSpPr>
              <p:spPr>
                <a:xfrm>
                  <a:off x="878970" y="2540587"/>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9" name="Oval 868"/>
                <p:cNvSpPr/>
                <p:nvPr/>
              </p:nvSpPr>
              <p:spPr>
                <a:xfrm>
                  <a:off x="1060038" y="2540587"/>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0" name="Oval 869"/>
                <p:cNvSpPr/>
                <p:nvPr/>
              </p:nvSpPr>
              <p:spPr>
                <a:xfrm>
                  <a:off x="1238898" y="2540587"/>
                  <a:ext cx="152363"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1" name="Oval 870"/>
                <p:cNvSpPr/>
                <p:nvPr/>
              </p:nvSpPr>
              <p:spPr>
                <a:xfrm>
                  <a:off x="1419967" y="2540587"/>
                  <a:ext cx="152363"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2" name="Oval 871"/>
                <p:cNvSpPr/>
                <p:nvPr/>
              </p:nvSpPr>
              <p:spPr>
                <a:xfrm>
                  <a:off x="878970" y="2716442"/>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3" name="Oval 872"/>
                <p:cNvSpPr/>
                <p:nvPr/>
              </p:nvSpPr>
              <p:spPr>
                <a:xfrm>
                  <a:off x="1060038" y="2716442"/>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4" name="Oval 873"/>
                <p:cNvSpPr/>
                <p:nvPr/>
              </p:nvSpPr>
              <p:spPr>
                <a:xfrm>
                  <a:off x="1238898" y="2716442"/>
                  <a:ext cx="152363"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5" name="Oval 874"/>
                <p:cNvSpPr/>
                <p:nvPr/>
              </p:nvSpPr>
              <p:spPr>
                <a:xfrm>
                  <a:off x="1419967" y="2716442"/>
                  <a:ext cx="152363"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6" name="Oval 875"/>
                <p:cNvSpPr/>
                <p:nvPr/>
              </p:nvSpPr>
              <p:spPr>
                <a:xfrm>
                  <a:off x="1603244" y="2886233"/>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7" name="Oval 876"/>
                <p:cNvSpPr/>
                <p:nvPr/>
              </p:nvSpPr>
              <p:spPr>
                <a:xfrm>
                  <a:off x="1782104" y="2886233"/>
                  <a:ext cx="152363"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8" name="Oval 877"/>
                <p:cNvSpPr/>
                <p:nvPr/>
              </p:nvSpPr>
              <p:spPr>
                <a:xfrm>
                  <a:off x="1963172" y="2886233"/>
                  <a:ext cx="152363"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9" name="Oval 878"/>
                <p:cNvSpPr/>
                <p:nvPr/>
              </p:nvSpPr>
              <p:spPr>
                <a:xfrm>
                  <a:off x="2144241" y="2886233"/>
                  <a:ext cx="152363"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0" name="Oval 879"/>
                <p:cNvSpPr/>
                <p:nvPr/>
              </p:nvSpPr>
              <p:spPr>
                <a:xfrm>
                  <a:off x="1603244" y="3062089"/>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1" name="Oval 880"/>
                <p:cNvSpPr/>
                <p:nvPr/>
              </p:nvSpPr>
              <p:spPr>
                <a:xfrm>
                  <a:off x="1782104" y="3062089"/>
                  <a:ext cx="152363"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2" name="Oval 881"/>
                <p:cNvSpPr/>
                <p:nvPr/>
              </p:nvSpPr>
              <p:spPr>
                <a:xfrm>
                  <a:off x="1963172" y="3062089"/>
                  <a:ext cx="152363"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3" name="Oval 882"/>
                <p:cNvSpPr/>
                <p:nvPr/>
              </p:nvSpPr>
              <p:spPr>
                <a:xfrm>
                  <a:off x="2144241" y="3062089"/>
                  <a:ext cx="152363"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4" name="Oval 883"/>
                <p:cNvSpPr/>
                <p:nvPr/>
              </p:nvSpPr>
              <p:spPr>
                <a:xfrm>
                  <a:off x="1603244" y="2534523"/>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5" name="Oval 884"/>
                <p:cNvSpPr/>
                <p:nvPr/>
              </p:nvSpPr>
              <p:spPr>
                <a:xfrm>
                  <a:off x="1782104" y="2534523"/>
                  <a:ext cx="152363"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6" name="Oval 885"/>
                <p:cNvSpPr/>
                <p:nvPr/>
              </p:nvSpPr>
              <p:spPr>
                <a:xfrm>
                  <a:off x="1963172" y="2534523"/>
                  <a:ext cx="152363"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7" name="Oval 886"/>
                <p:cNvSpPr/>
                <p:nvPr/>
              </p:nvSpPr>
              <p:spPr>
                <a:xfrm>
                  <a:off x="2144241" y="2534523"/>
                  <a:ext cx="152363"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8" name="Oval 887"/>
                <p:cNvSpPr/>
                <p:nvPr/>
              </p:nvSpPr>
              <p:spPr>
                <a:xfrm>
                  <a:off x="1603244" y="2710378"/>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9" name="Oval 888"/>
                <p:cNvSpPr/>
                <p:nvPr/>
              </p:nvSpPr>
              <p:spPr>
                <a:xfrm>
                  <a:off x="1782104" y="2710378"/>
                  <a:ext cx="152363"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0" name="Oval 889"/>
                <p:cNvSpPr/>
                <p:nvPr/>
              </p:nvSpPr>
              <p:spPr>
                <a:xfrm>
                  <a:off x="1963172" y="2710378"/>
                  <a:ext cx="152363"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1" name="Oval 890"/>
                <p:cNvSpPr/>
                <p:nvPr/>
              </p:nvSpPr>
              <p:spPr>
                <a:xfrm>
                  <a:off x="2144241" y="2710378"/>
                  <a:ext cx="152363"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2" name="Oval 891"/>
                <p:cNvSpPr/>
                <p:nvPr/>
              </p:nvSpPr>
              <p:spPr>
                <a:xfrm>
                  <a:off x="865721" y="3601782"/>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3" name="Oval 892"/>
                <p:cNvSpPr/>
                <p:nvPr/>
              </p:nvSpPr>
              <p:spPr>
                <a:xfrm>
                  <a:off x="1046789" y="3601782"/>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4" name="Oval 893"/>
                <p:cNvSpPr/>
                <p:nvPr/>
              </p:nvSpPr>
              <p:spPr>
                <a:xfrm>
                  <a:off x="1227858" y="3601782"/>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5" name="Oval 894"/>
                <p:cNvSpPr/>
                <p:nvPr/>
              </p:nvSpPr>
              <p:spPr>
                <a:xfrm>
                  <a:off x="1406718" y="3601782"/>
                  <a:ext cx="152363"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6" name="Oval 895"/>
                <p:cNvSpPr/>
                <p:nvPr/>
              </p:nvSpPr>
              <p:spPr>
                <a:xfrm>
                  <a:off x="865721" y="3777638"/>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7" name="Oval 896"/>
                <p:cNvSpPr/>
                <p:nvPr/>
              </p:nvSpPr>
              <p:spPr>
                <a:xfrm>
                  <a:off x="1046789" y="3777638"/>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8" name="Oval 897"/>
                <p:cNvSpPr/>
                <p:nvPr/>
              </p:nvSpPr>
              <p:spPr>
                <a:xfrm>
                  <a:off x="1227858" y="3777638"/>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9" name="Oval 898"/>
                <p:cNvSpPr/>
                <p:nvPr/>
              </p:nvSpPr>
              <p:spPr>
                <a:xfrm>
                  <a:off x="1406718" y="3777638"/>
                  <a:ext cx="152363"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0" name="Oval 899"/>
                <p:cNvSpPr/>
                <p:nvPr/>
              </p:nvSpPr>
              <p:spPr>
                <a:xfrm>
                  <a:off x="865721" y="3250071"/>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1" name="Oval 900"/>
                <p:cNvSpPr/>
                <p:nvPr/>
              </p:nvSpPr>
              <p:spPr>
                <a:xfrm>
                  <a:off x="1046789" y="3250071"/>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2" name="Oval 901"/>
                <p:cNvSpPr/>
                <p:nvPr/>
              </p:nvSpPr>
              <p:spPr>
                <a:xfrm>
                  <a:off x="1227858" y="3250071"/>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3" name="Oval 902"/>
                <p:cNvSpPr/>
                <p:nvPr/>
              </p:nvSpPr>
              <p:spPr>
                <a:xfrm>
                  <a:off x="1406718" y="3250071"/>
                  <a:ext cx="152363"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4" name="Oval 903"/>
                <p:cNvSpPr/>
                <p:nvPr/>
              </p:nvSpPr>
              <p:spPr>
                <a:xfrm>
                  <a:off x="865721" y="3425927"/>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5" name="Oval 904"/>
                <p:cNvSpPr/>
                <p:nvPr/>
              </p:nvSpPr>
              <p:spPr>
                <a:xfrm>
                  <a:off x="1046789" y="3425927"/>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6" name="Oval 905"/>
                <p:cNvSpPr/>
                <p:nvPr/>
              </p:nvSpPr>
              <p:spPr>
                <a:xfrm>
                  <a:off x="1227858" y="3425927"/>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7" name="Oval 906"/>
                <p:cNvSpPr/>
                <p:nvPr/>
              </p:nvSpPr>
              <p:spPr>
                <a:xfrm>
                  <a:off x="1406718" y="3425927"/>
                  <a:ext cx="152363"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8" name="Oval 907"/>
                <p:cNvSpPr/>
                <p:nvPr/>
              </p:nvSpPr>
              <p:spPr>
                <a:xfrm>
                  <a:off x="1589995" y="3595718"/>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9" name="Oval 908"/>
                <p:cNvSpPr/>
                <p:nvPr/>
              </p:nvSpPr>
              <p:spPr>
                <a:xfrm>
                  <a:off x="1771064" y="3595718"/>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0" name="Oval 909"/>
                <p:cNvSpPr/>
                <p:nvPr/>
              </p:nvSpPr>
              <p:spPr>
                <a:xfrm>
                  <a:off x="1949923" y="3595718"/>
                  <a:ext cx="152363"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1" name="Oval 910"/>
                <p:cNvSpPr/>
                <p:nvPr/>
              </p:nvSpPr>
              <p:spPr>
                <a:xfrm>
                  <a:off x="2130992" y="3595718"/>
                  <a:ext cx="152363"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2" name="Oval 911"/>
                <p:cNvSpPr/>
                <p:nvPr/>
              </p:nvSpPr>
              <p:spPr>
                <a:xfrm>
                  <a:off x="1589995" y="3769552"/>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3" name="Oval 912"/>
                <p:cNvSpPr/>
                <p:nvPr/>
              </p:nvSpPr>
              <p:spPr>
                <a:xfrm>
                  <a:off x="1771064" y="3769552"/>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4" name="Oval 913"/>
                <p:cNvSpPr/>
                <p:nvPr/>
              </p:nvSpPr>
              <p:spPr>
                <a:xfrm>
                  <a:off x="1949923" y="3769552"/>
                  <a:ext cx="152363"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5" name="Oval 914"/>
                <p:cNvSpPr/>
                <p:nvPr/>
              </p:nvSpPr>
              <p:spPr>
                <a:xfrm>
                  <a:off x="2130992" y="3769552"/>
                  <a:ext cx="152363"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6" name="Oval 915"/>
                <p:cNvSpPr/>
                <p:nvPr/>
              </p:nvSpPr>
              <p:spPr>
                <a:xfrm>
                  <a:off x="1589995" y="3244008"/>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7" name="Oval 916"/>
                <p:cNvSpPr/>
                <p:nvPr/>
              </p:nvSpPr>
              <p:spPr>
                <a:xfrm>
                  <a:off x="1771064" y="3244008"/>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8" name="Oval 917"/>
                <p:cNvSpPr/>
                <p:nvPr/>
              </p:nvSpPr>
              <p:spPr>
                <a:xfrm>
                  <a:off x="1949923" y="3244008"/>
                  <a:ext cx="152363"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9" name="Oval 918"/>
                <p:cNvSpPr/>
                <p:nvPr/>
              </p:nvSpPr>
              <p:spPr>
                <a:xfrm>
                  <a:off x="2130992" y="3244008"/>
                  <a:ext cx="152363"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0" name="Oval 919"/>
                <p:cNvSpPr/>
                <p:nvPr/>
              </p:nvSpPr>
              <p:spPr>
                <a:xfrm>
                  <a:off x="1589995" y="3419863"/>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1" name="Oval 920"/>
                <p:cNvSpPr/>
                <p:nvPr/>
              </p:nvSpPr>
              <p:spPr>
                <a:xfrm>
                  <a:off x="1771064" y="3419863"/>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2" name="Oval 921"/>
                <p:cNvSpPr/>
                <p:nvPr/>
              </p:nvSpPr>
              <p:spPr>
                <a:xfrm>
                  <a:off x="1949923" y="3419863"/>
                  <a:ext cx="152363"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3" name="Oval 922"/>
                <p:cNvSpPr/>
                <p:nvPr/>
              </p:nvSpPr>
              <p:spPr>
                <a:xfrm>
                  <a:off x="2130992" y="3419863"/>
                  <a:ext cx="152363"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95" name="Group 794"/>
              <p:cNvGrpSpPr/>
              <p:nvPr/>
            </p:nvGrpSpPr>
            <p:grpSpPr>
              <a:xfrm>
                <a:off x="4458143" y="2069226"/>
                <a:ext cx="1431042" cy="1394450"/>
                <a:chOff x="2381907" y="2528662"/>
                <a:chExt cx="1431042" cy="1394450"/>
              </a:xfrm>
              <a:solidFill>
                <a:schemeClr val="accent1">
                  <a:lumMod val="20000"/>
                  <a:lumOff val="80000"/>
                </a:schemeClr>
              </a:solidFill>
            </p:grpSpPr>
            <p:sp>
              <p:nvSpPr>
                <p:cNvPr id="796" name="Oval 795"/>
                <p:cNvSpPr/>
                <p:nvPr/>
              </p:nvSpPr>
              <p:spPr>
                <a:xfrm>
                  <a:off x="2394543" y="288629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7" name="Oval 796"/>
                <p:cNvSpPr/>
                <p:nvPr/>
              </p:nvSpPr>
              <p:spPr>
                <a:xfrm>
                  <a:off x="2575250" y="288629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8" name="Oval 797"/>
                <p:cNvSpPr/>
                <p:nvPr/>
              </p:nvSpPr>
              <p:spPr>
                <a:xfrm>
                  <a:off x="2755957" y="288629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9" name="Oval 798"/>
                <p:cNvSpPr/>
                <p:nvPr/>
              </p:nvSpPr>
              <p:spPr>
                <a:xfrm>
                  <a:off x="2936664" y="2886293"/>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0" name="Oval 799"/>
                <p:cNvSpPr/>
                <p:nvPr/>
              </p:nvSpPr>
              <p:spPr>
                <a:xfrm>
                  <a:off x="2394543" y="3061922"/>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1" name="Oval 800"/>
                <p:cNvSpPr/>
                <p:nvPr/>
              </p:nvSpPr>
              <p:spPr>
                <a:xfrm>
                  <a:off x="2575250" y="3061922"/>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2" name="Oval 801"/>
                <p:cNvSpPr/>
                <p:nvPr/>
              </p:nvSpPr>
              <p:spPr>
                <a:xfrm>
                  <a:off x="2755957" y="3061921"/>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3" name="Oval 802"/>
                <p:cNvSpPr/>
                <p:nvPr/>
              </p:nvSpPr>
              <p:spPr>
                <a:xfrm>
                  <a:off x="2936664" y="306192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4" name="Oval 803"/>
                <p:cNvSpPr/>
                <p:nvPr/>
              </p:nvSpPr>
              <p:spPr>
                <a:xfrm>
                  <a:off x="2394543" y="253503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5" name="Oval 804"/>
                <p:cNvSpPr/>
                <p:nvPr/>
              </p:nvSpPr>
              <p:spPr>
                <a:xfrm>
                  <a:off x="2575250" y="253503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6" name="Oval 805"/>
                <p:cNvSpPr/>
                <p:nvPr/>
              </p:nvSpPr>
              <p:spPr>
                <a:xfrm>
                  <a:off x="2755957" y="2535038"/>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7" name="Oval 806"/>
                <p:cNvSpPr/>
                <p:nvPr/>
              </p:nvSpPr>
              <p:spPr>
                <a:xfrm>
                  <a:off x="2936664" y="2535037"/>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8" name="Oval 807"/>
                <p:cNvSpPr/>
                <p:nvPr/>
              </p:nvSpPr>
              <p:spPr>
                <a:xfrm>
                  <a:off x="2394543" y="2710666"/>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9" name="Oval 808"/>
                <p:cNvSpPr/>
                <p:nvPr/>
              </p:nvSpPr>
              <p:spPr>
                <a:xfrm>
                  <a:off x="2575250" y="2710666"/>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0" name="Oval 809"/>
                <p:cNvSpPr/>
                <p:nvPr/>
              </p:nvSpPr>
              <p:spPr>
                <a:xfrm>
                  <a:off x="2755957" y="271066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1" name="Oval 810"/>
                <p:cNvSpPr/>
                <p:nvPr/>
              </p:nvSpPr>
              <p:spPr>
                <a:xfrm>
                  <a:off x="2936664" y="271066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2" name="Oval 811"/>
                <p:cNvSpPr/>
                <p:nvPr/>
              </p:nvSpPr>
              <p:spPr>
                <a:xfrm>
                  <a:off x="3118523" y="287992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3" name="Oval 812"/>
                <p:cNvSpPr/>
                <p:nvPr/>
              </p:nvSpPr>
              <p:spPr>
                <a:xfrm>
                  <a:off x="3299230" y="287992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4" name="Oval 813"/>
                <p:cNvSpPr/>
                <p:nvPr/>
              </p:nvSpPr>
              <p:spPr>
                <a:xfrm>
                  <a:off x="3479937" y="287991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5" name="Oval 814"/>
                <p:cNvSpPr/>
                <p:nvPr/>
              </p:nvSpPr>
              <p:spPr>
                <a:xfrm>
                  <a:off x="3660644" y="2879918"/>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6" name="Oval 815"/>
                <p:cNvSpPr/>
                <p:nvPr/>
              </p:nvSpPr>
              <p:spPr>
                <a:xfrm>
                  <a:off x="3118523" y="3055547"/>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7" name="Oval 816"/>
                <p:cNvSpPr/>
                <p:nvPr/>
              </p:nvSpPr>
              <p:spPr>
                <a:xfrm>
                  <a:off x="3299230" y="3055547"/>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8" name="Oval 817"/>
                <p:cNvSpPr/>
                <p:nvPr/>
              </p:nvSpPr>
              <p:spPr>
                <a:xfrm>
                  <a:off x="3479937" y="3055546"/>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 name="Oval 818"/>
                <p:cNvSpPr/>
                <p:nvPr/>
              </p:nvSpPr>
              <p:spPr>
                <a:xfrm>
                  <a:off x="3660644" y="305554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0" name="Oval 819"/>
                <p:cNvSpPr/>
                <p:nvPr/>
              </p:nvSpPr>
              <p:spPr>
                <a:xfrm>
                  <a:off x="3118523" y="252866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1" name="Oval 820"/>
                <p:cNvSpPr/>
                <p:nvPr/>
              </p:nvSpPr>
              <p:spPr>
                <a:xfrm>
                  <a:off x="3299230" y="252866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2" name="Oval 821"/>
                <p:cNvSpPr/>
                <p:nvPr/>
              </p:nvSpPr>
              <p:spPr>
                <a:xfrm>
                  <a:off x="3479937" y="2528663"/>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3" name="Oval 822"/>
                <p:cNvSpPr/>
                <p:nvPr/>
              </p:nvSpPr>
              <p:spPr>
                <a:xfrm>
                  <a:off x="3660644" y="2528662"/>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4" name="Oval 823"/>
                <p:cNvSpPr/>
                <p:nvPr/>
              </p:nvSpPr>
              <p:spPr>
                <a:xfrm>
                  <a:off x="3118523" y="2704291"/>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5" name="Oval 824"/>
                <p:cNvSpPr/>
                <p:nvPr/>
              </p:nvSpPr>
              <p:spPr>
                <a:xfrm>
                  <a:off x="3299230" y="2704291"/>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6" name="Oval 825"/>
                <p:cNvSpPr/>
                <p:nvPr/>
              </p:nvSpPr>
              <p:spPr>
                <a:xfrm>
                  <a:off x="3479937" y="270429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7" name="Oval 826"/>
                <p:cNvSpPr/>
                <p:nvPr/>
              </p:nvSpPr>
              <p:spPr>
                <a:xfrm>
                  <a:off x="3660644" y="270428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8" name="Oval 827"/>
                <p:cNvSpPr/>
                <p:nvPr/>
              </p:nvSpPr>
              <p:spPr>
                <a:xfrm>
                  <a:off x="2381907" y="359518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9" name="Oval 828"/>
                <p:cNvSpPr/>
                <p:nvPr/>
              </p:nvSpPr>
              <p:spPr>
                <a:xfrm>
                  <a:off x="2562614" y="359518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0" name="Oval 829"/>
                <p:cNvSpPr/>
                <p:nvPr/>
              </p:nvSpPr>
              <p:spPr>
                <a:xfrm>
                  <a:off x="2743321" y="359517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1" name="Oval 830"/>
                <p:cNvSpPr/>
                <p:nvPr/>
              </p:nvSpPr>
              <p:spPr>
                <a:xfrm>
                  <a:off x="2924028" y="3595178"/>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2" name="Oval 831"/>
                <p:cNvSpPr/>
                <p:nvPr/>
              </p:nvSpPr>
              <p:spPr>
                <a:xfrm>
                  <a:off x="2381907" y="3770807"/>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3" name="Oval 832"/>
                <p:cNvSpPr/>
                <p:nvPr/>
              </p:nvSpPr>
              <p:spPr>
                <a:xfrm>
                  <a:off x="2562614" y="3770807"/>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4" name="Oval 833"/>
                <p:cNvSpPr/>
                <p:nvPr/>
              </p:nvSpPr>
              <p:spPr>
                <a:xfrm>
                  <a:off x="2743321" y="3770806"/>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5" name="Oval 834"/>
                <p:cNvSpPr/>
                <p:nvPr/>
              </p:nvSpPr>
              <p:spPr>
                <a:xfrm>
                  <a:off x="2924028" y="377080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6" name="Oval 835"/>
                <p:cNvSpPr/>
                <p:nvPr/>
              </p:nvSpPr>
              <p:spPr>
                <a:xfrm>
                  <a:off x="2381907" y="324392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7" name="Oval 836"/>
                <p:cNvSpPr/>
                <p:nvPr/>
              </p:nvSpPr>
              <p:spPr>
                <a:xfrm>
                  <a:off x="2562614" y="324392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8" name="Oval 837"/>
                <p:cNvSpPr/>
                <p:nvPr/>
              </p:nvSpPr>
              <p:spPr>
                <a:xfrm>
                  <a:off x="2743321" y="3243923"/>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9" name="Oval 838"/>
                <p:cNvSpPr/>
                <p:nvPr/>
              </p:nvSpPr>
              <p:spPr>
                <a:xfrm>
                  <a:off x="2924028" y="3243922"/>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0" name="Oval 839"/>
                <p:cNvSpPr/>
                <p:nvPr/>
              </p:nvSpPr>
              <p:spPr>
                <a:xfrm>
                  <a:off x="2381907" y="3419551"/>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1" name="Oval 840"/>
                <p:cNvSpPr/>
                <p:nvPr/>
              </p:nvSpPr>
              <p:spPr>
                <a:xfrm>
                  <a:off x="2562614" y="3419551"/>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2" name="Oval 841"/>
                <p:cNvSpPr/>
                <p:nvPr/>
              </p:nvSpPr>
              <p:spPr>
                <a:xfrm>
                  <a:off x="2743321" y="341955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3" name="Oval 842"/>
                <p:cNvSpPr/>
                <p:nvPr/>
              </p:nvSpPr>
              <p:spPr>
                <a:xfrm>
                  <a:off x="2924028" y="341954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4" name="Oval 843"/>
                <p:cNvSpPr/>
                <p:nvPr/>
              </p:nvSpPr>
              <p:spPr>
                <a:xfrm>
                  <a:off x="3105887" y="358880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5" name="Oval 844"/>
                <p:cNvSpPr/>
                <p:nvPr/>
              </p:nvSpPr>
              <p:spPr>
                <a:xfrm>
                  <a:off x="3286594" y="358880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6" name="Oval 845"/>
                <p:cNvSpPr/>
                <p:nvPr/>
              </p:nvSpPr>
              <p:spPr>
                <a:xfrm>
                  <a:off x="3467301" y="358880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7" name="Oval 846"/>
                <p:cNvSpPr/>
                <p:nvPr/>
              </p:nvSpPr>
              <p:spPr>
                <a:xfrm>
                  <a:off x="3648008" y="3588803"/>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8" name="Oval 847"/>
                <p:cNvSpPr/>
                <p:nvPr/>
              </p:nvSpPr>
              <p:spPr>
                <a:xfrm>
                  <a:off x="3105887" y="3764432"/>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9" name="Oval 848"/>
                <p:cNvSpPr/>
                <p:nvPr/>
              </p:nvSpPr>
              <p:spPr>
                <a:xfrm>
                  <a:off x="3286594" y="3764432"/>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0" name="Oval 849"/>
                <p:cNvSpPr/>
                <p:nvPr/>
              </p:nvSpPr>
              <p:spPr>
                <a:xfrm>
                  <a:off x="3467301" y="3764431"/>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1" name="Oval 850"/>
                <p:cNvSpPr/>
                <p:nvPr/>
              </p:nvSpPr>
              <p:spPr>
                <a:xfrm>
                  <a:off x="3648008" y="376443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2" name="Oval 851"/>
                <p:cNvSpPr/>
                <p:nvPr/>
              </p:nvSpPr>
              <p:spPr>
                <a:xfrm>
                  <a:off x="3105887" y="323754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3" name="Oval 852"/>
                <p:cNvSpPr/>
                <p:nvPr/>
              </p:nvSpPr>
              <p:spPr>
                <a:xfrm>
                  <a:off x="3286594" y="323754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4" name="Oval 853"/>
                <p:cNvSpPr/>
                <p:nvPr/>
              </p:nvSpPr>
              <p:spPr>
                <a:xfrm>
                  <a:off x="3467301" y="3237548"/>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5" name="Oval 854"/>
                <p:cNvSpPr/>
                <p:nvPr/>
              </p:nvSpPr>
              <p:spPr>
                <a:xfrm>
                  <a:off x="3648008" y="3237547"/>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6" name="Oval 855"/>
                <p:cNvSpPr/>
                <p:nvPr/>
              </p:nvSpPr>
              <p:spPr>
                <a:xfrm>
                  <a:off x="3105887" y="3413176"/>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7" name="Oval 856"/>
                <p:cNvSpPr/>
                <p:nvPr/>
              </p:nvSpPr>
              <p:spPr>
                <a:xfrm>
                  <a:off x="3286594" y="3413176"/>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8" name="Oval 857"/>
                <p:cNvSpPr/>
                <p:nvPr/>
              </p:nvSpPr>
              <p:spPr>
                <a:xfrm>
                  <a:off x="3467301" y="341317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9" name="Oval 858"/>
                <p:cNvSpPr/>
                <p:nvPr/>
              </p:nvSpPr>
              <p:spPr>
                <a:xfrm>
                  <a:off x="3648008" y="341317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32807" name="Group 923"/>
            <p:cNvGrpSpPr>
              <a:grpSpLocks/>
            </p:cNvGrpSpPr>
            <p:nvPr/>
          </p:nvGrpSpPr>
          <p:grpSpPr bwMode="auto">
            <a:xfrm rot="-5400000">
              <a:off x="1620925" y="3096452"/>
              <a:ext cx="918561" cy="550162"/>
              <a:chOff x="3948774" y="4118529"/>
              <a:chExt cx="918561" cy="733549"/>
            </a:xfrm>
          </p:grpSpPr>
          <p:sp>
            <p:nvSpPr>
              <p:cNvPr id="925" name="Arc 924"/>
              <p:cNvSpPr/>
              <p:nvPr/>
            </p:nvSpPr>
            <p:spPr>
              <a:xfrm>
                <a:off x="3949511" y="4192245"/>
                <a:ext cx="913639" cy="660238"/>
              </a:xfrm>
              <a:prstGeom prst="arc">
                <a:avLst>
                  <a:gd name="adj1" fmla="val 11142634"/>
                  <a:gd name="adj2" fmla="val 0"/>
                </a:avLst>
              </a:prstGeom>
              <a:solidFill>
                <a:srgbClr val="FF6515"/>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26" name="Arc 925"/>
              <p:cNvSpPr/>
              <p:nvPr/>
            </p:nvSpPr>
            <p:spPr>
              <a:xfrm rot="10800000">
                <a:off x="3953553" y="4119376"/>
                <a:ext cx="913639" cy="660237"/>
              </a:xfrm>
              <a:prstGeom prst="arc">
                <a:avLst>
                  <a:gd name="adj1" fmla="val 11142634"/>
                  <a:gd name="adj2" fmla="val 0"/>
                </a:avLst>
              </a:prstGeom>
              <a:solidFill>
                <a:srgbClr val="FF6515"/>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927" name="Oval 926"/>
            <p:cNvSpPr/>
            <p:nvPr/>
          </p:nvSpPr>
          <p:spPr>
            <a:xfrm rot="16200000">
              <a:off x="1968151" y="3209582"/>
              <a:ext cx="264794" cy="3212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8" name="Oval 927"/>
            <p:cNvSpPr/>
            <p:nvPr/>
          </p:nvSpPr>
          <p:spPr>
            <a:xfrm rot="5400000">
              <a:off x="2035038" y="3344836"/>
              <a:ext cx="129365" cy="4471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4" name="Freeform 623"/>
            <p:cNvSpPr/>
            <p:nvPr/>
          </p:nvSpPr>
          <p:spPr>
            <a:xfrm rot="16556686">
              <a:off x="93197" y="2448146"/>
              <a:ext cx="1119814" cy="115928"/>
            </a:xfrm>
            <a:custGeom>
              <a:avLst/>
              <a:gdLst>
                <a:gd name="connsiteX0" fmla="*/ 358 w 757662"/>
                <a:gd name="connsiteY0" fmla="*/ 298938 h 597877"/>
                <a:gd name="connsiteX1" fmla="*/ 9150 w 757662"/>
                <a:gd name="connsiteY1" fmla="*/ 131884 h 597877"/>
                <a:gd name="connsiteX2" fmla="*/ 26735 w 757662"/>
                <a:gd name="connsiteY2" fmla="*/ 96715 h 597877"/>
                <a:gd name="connsiteX3" fmla="*/ 114658 w 757662"/>
                <a:gd name="connsiteY3" fmla="*/ 26377 h 597877"/>
                <a:gd name="connsiteX4" fmla="*/ 141035 w 757662"/>
                <a:gd name="connsiteY4" fmla="*/ 8792 h 597877"/>
                <a:gd name="connsiteX5" fmla="*/ 184997 w 757662"/>
                <a:gd name="connsiteY5" fmla="*/ 0 h 597877"/>
                <a:gd name="connsiteX6" fmla="*/ 308089 w 757662"/>
                <a:gd name="connsiteY6" fmla="*/ 8792 h 597877"/>
                <a:gd name="connsiteX7" fmla="*/ 360843 w 757662"/>
                <a:gd name="connsiteY7" fmla="*/ 26377 h 597877"/>
                <a:gd name="connsiteX8" fmla="*/ 431181 w 757662"/>
                <a:gd name="connsiteY8" fmla="*/ 52754 h 597877"/>
                <a:gd name="connsiteX9" fmla="*/ 510312 w 757662"/>
                <a:gd name="connsiteY9" fmla="*/ 96715 h 597877"/>
                <a:gd name="connsiteX10" fmla="*/ 598235 w 757662"/>
                <a:gd name="connsiteY10" fmla="*/ 140677 h 597877"/>
                <a:gd name="connsiteX11" fmla="*/ 642197 w 757662"/>
                <a:gd name="connsiteY11" fmla="*/ 158261 h 597877"/>
                <a:gd name="connsiteX12" fmla="*/ 703743 w 757662"/>
                <a:gd name="connsiteY12" fmla="*/ 193431 h 597877"/>
                <a:gd name="connsiteX13" fmla="*/ 730120 w 757662"/>
                <a:gd name="connsiteY13" fmla="*/ 219808 h 597877"/>
                <a:gd name="connsiteX14" fmla="*/ 756497 w 757662"/>
                <a:gd name="connsiteY14" fmla="*/ 237392 h 597877"/>
                <a:gd name="connsiteX15" fmla="*/ 747704 w 757662"/>
                <a:gd name="connsiteY15" fmla="*/ 281354 h 597877"/>
                <a:gd name="connsiteX16" fmla="*/ 703743 w 757662"/>
                <a:gd name="connsiteY16" fmla="*/ 316523 h 597877"/>
                <a:gd name="connsiteX17" fmla="*/ 492727 w 757662"/>
                <a:gd name="connsiteY17" fmla="*/ 325315 h 597877"/>
                <a:gd name="connsiteX18" fmla="*/ 466350 w 757662"/>
                <a:gd name="connsiteY18" fmla="*/ 351692 h 597877"/>
                <a:gd name="connsiteX19" fmla="*/ 448766 w 757662"/>
                <a:gd name="connsiteY19" fmla="*/ 404446 h 597877"/>
                <a:gd name="connsiteX20" fmla="*/ 439974 w 757662"/>
                <a:gd name="connsiteY20" fmla="*/ 430823 h 597877"/>
                <a:gd name="connsiteX21" fmla="*/ 422389 w 757662"/>
                <a:gd name="connsiteY21" fmla="*/ 457200 h 597877"/>
                <a:gd name="connsiteX22" fmla="*/ 378427 w 757662"/>
                <a:gd name="connsiteY22" fmla="*/ 536331 h 597877"/>
                <a:gd name="connsiteX23" fmla="*/ 360843 w 757662"/>
                <a:gd name="connsiteY23" fmla="*/ 562708 h 597877"/>
                <a:gd name="connsiteX24" fmla="*/ 334466 w 757662"/>
                <a:gd name="connsiteY24" fmla="*/ 571500 h 597877"/>
                <a:gd name="connsiteX25" fmla="*/ 264127 w 757662"/>
                <a:gd name="connsiteY25" fmla="*/ 597877 h 597877"/>
                <a:gd name="connsiteX26" fmla="*/ 123450 w 757662"/>
                <a:gd name="connsiteY26" fmla="*/ 580292 h 597877"/>
                <a:gd name="connsiteX27" fmla="*/ 70697 w 757662"/>
                <a:gd name="connsiteY27" fmla="*/ 545123 h 597877"/>
                <a:gd name="connsiteX28" fmla="*/ 44320 w 757662"/>
                <a:gd name="connsiteY28" fmla="*/ 492369 h 597877"/>
                <a:gd name="connsiteX29" fmla="*/ 35527 w 757662"/>
                <a:gd name="connsiteY29" fmla="*/ 457200 h 597877"/>
                <a:gd name="connsiteX30" fmla="*/ 17943 w 757662"/>
                <a:gd name="connsiteY30" fmla="*/ 351692 h 597877"/>
                <a:gd name="connsiteX31" fmla="*/ 358 w 757662"/>
                <a:gd name="connsiteY31" fmla="*/ 298938 h 59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7662" h="597877">
                  <a:moveTo>
                    <a:pt x="358" y="298938"/>
                  </a:moveTo>
                  <a:cubicBezTo>
                    <a:pt x="-1108" y="262303"/>
                    <a:pt x="1938" y="187177"/>
                    <a:pt x="9150" y="131884"/>
                  </a:cubicBezTo>
                  <a:cubicBezTo>
                    <a:pt x="10845" y="118887"/>
                    <a:pt x="18547" y="106950"/>
                    <a:pt x="26735" y="96715"/>
                  </a:cubicBezTo>
                  <a:cubicBezTo>
                    <a:pt x="77376" y="33414"/>
                    <a:pt x="63244" y="55756"/>
                    <a:pt x="114658" y="26377"/>
                  </a:cubicBezTo>
                  <a:cubicBezTo>
                    <a:pt x="123833" y="21134"/>
                    <a:pt x="131141" y="12502"/>
                    <a:pt x="141035" y="8792"/>
                  </a:cubicBezTo>
                  <a:cubicBezTo>
                    <a:pt x="155028" y="3545"/>
                    <a:pt x="170343" y="2931"/>
                    <a:pt x="184997" y="0"/>
                  </a:cubicBezTo>
                  <a:cubicBezTo>
                    <a:pt x="226028" y="2931"/>
                    <a:pt x="267409" y="2690"/>
                    <a:pt x="308089" y="8792"/>
                  </a:cubicBezTo>
                  <a:cubicBezTo>
                    <a:pt x="326420" y="11542"/>
                    <a:pt x="343258" y="20515"/>
                    <a:pt x="360843" y="26377"/>
                  </a:cubicBezTo>
                  <a:cubicBezTo>
                    <a:pt x="389854" y="36047"/>
                    <a:pt x="399627" y="38730"/>
                    <a:pt x="431181" y="52754"/>
                  </a:cubicBezTo>
                  <a:cubicBezTo>
                    <a:pt x="481859" y="75278"/>
                    <a:pt x="454819" y="67119"/>
                    <a:pt x="510312" y="96715"/>
                  </a:cubicBezTo>
                  <a:cubicBezTo>
                    <a:pt x="539224" y="112135"/>
                    <a:pt x="567811" y="128508"/>
                    <a:pt x="598235" y="140677"/>
                  </a:cubicBezTo>
                  <a:cubicBezTo>
                    <a:pt x="612889" y="146538"/>
                    <a:pt x="628400" y="150596"/>
                    <a:pt x="642197" y="158261"/>
                  </a:cubicBezTo>
                  <a:cubicBezTo>
                    <a:pt x="722049" y="202623"/>
                    <a:pt x="639893" y="172146"/>
                    <a:pt x="703743" y="193431"/>
                  </a:cubicBezTo>
                  <a:cubicBezTo>
                    <a:pt x="712535" y="202223"/>
                    <a:pt x="720568" y="211848"/>
                    <a:pt x="730120" y="219808"/>
                  </a:cubicBezTo>
                  <a:cubicBezTo>
                    <a:pt x="738238" y="226573"/>
                    <a:pt x="753594" y="227232"/>
                    <a:pt x="756497" y="237392"/>
                  </a:cubicBezTo>
                  <a:cubicBezTo>
                    <a:pt x="760602" y="251761"/>
                    <a:pt x="752951" y="267361"/>
                    <a:pt x="747704" y="281354"/>
                  </a:cubicBezTo>
                  <a:cubicBezTo>
                    <a:pt x="739355" y="303618"/>
                    <a:pt x="727536" y="314761"/>
                    <a:pt x="703743" y="316523"/>
                  </a:cubicBezTo>
                  <a:cubicBezTo>
                    <a:pt x="633536" y="321723"/>
                    <a:pt x="563066" y="322384"/>
                    <a:pt x="492727" y="325315"/>
                  </a:cubicBezTo>
                  <a:cubicBezTo>
                    <a:pt x="483935" y="334107"/>
                    <a:pt x="472389" y="340822"/>
                    <a:pt x="466350" y="351692"/>
                  </a:cubicBezTo>
                  <a:cubicBezTo>
                    <a:pt x="457348" y="367895"/>
                    <a:pt x="454627" y="386861"/>
                    <a:pt x="448766" y="404446"/>
                  </a:cubicBezTo>
                  <a:cubicBezTo>
                    <a:pt x="445835" y="413238"/>
                    <a:pt x="445115" y="423112"/>
                    <a:pt x="439974" y="430823"/>
                  </a:cubicBezTo>
                  <a:lnTo>
                    <a:pt x="422389" y="457200"/>
                  </a:lnTo>
                  <a:cubicBezTo>
                    <a:pt x="394331" y="541372"/>
                    <a:pt x="422299" y="483684"/>
                    <a:pt x="378427" y="536331"/>
                  </a:cubicBezTo>
                  <a:cubicBezTo>
                    <a:pt x="371662" y="544449"/>
                    <a:pt x="369094" y="556107"/>
                    <a:pt x="360843" y="562708"/>
                  </a:cubicBezTo>
                  <a:cubicBezTo>
                    <a:pt x="353606" y="568498"/>
                    <a:pt x="342756" y="567355"/>
                    <a:pt x="334466" y="571500"/>
                  </a:cubicBezTo>
                  <a:cubicBezTo>
                    <a:pt x="274091" y="601686"/>
                    <a:pt x="348947" y="580912"/>
                    <a:pt x="264127" y="597877"/>
                  </a:cubicBezTo>
                  <a:cubicBezTo>
                    <a:pt x="260485" y="597597"/>
                    <a:pt x="156999" y="598930"/>
                    <a:pt x="123450" y="580292"/>
                  </a:cubicBezTo>
                  <a:cubicBezTo>
                    <a:pt x="104976" y="570029"/>
                    <a:pt x="70697" y="545123"/>
                    <a:pt x="70697" y="545123"/>
                  </a:cubicBezTo>
                  <a:cubicBezTo>
                    <a:pt x="33642" y="433967"/>
                    <a:pt x="95458" y="611690"/>
                    <a:pt x="44320" y="492369"/>
                  </a:cubicBezTo>
                  <a:cubicBezTo>
                    <a:pt x="39560" y="481262"/>
                    <a:pt x="38148" y="468996"/>
                    <a:pt x="35527" y="457200"/>
                  </a:cubicBezTo>
                  <a:cubicBezTo>
                    <a:pt x="29142" y="428470"/>
                    <a:pt x="19874" y="378729"/>
                    <a:pt x="17943" y="351692"/>
                  </a:cubicBezTo>
                  <a:cubicBezTo>
                    <a:pt x="16481" y="331229"/>
                    <a:pt x="1824" y="335573"/>
                    <a:pt x="358" y="298938"/>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0" name="Freeform 929"/>
            <p:cNvSpPr/>
            <p:nvPr/>
          </p:nvSpPr>
          <p:spPr>
            <a:xfrm rot="16556686">
              <a:off x="1315410" y="2888794"/>
              <a:ext cx="1119814" cy="115928"/>
            </a:xfrm>
            <a:custGeom>
              <a:avLst/>
              <a:gdLst>
                <a:gd name="connsiteX0" fmla="*/ 358 w 757662"/>
                <a:gd name="connsiteY0" fmla="*/ 298938 h 597877"/>
                <a:gd name="connsiteX1" fmla="*/ 9150 w 757662"/>
                <a:gd name="connsiteY1" fmla="*/ 131884 h 597877"/>
                <a:gd name="connsiteX2" fmla="*/ 26735 w 757662"/>
                <a:gd name="connsiteY2" fmla="*/ 96715 h 597877"/>
                <a:gd name="connsiteX3" fmla="*/ 114658 w 757662"/>
                <a:gd name="connsiteY3" fmla="*/ 26377 h 597877"/>
                <a:gd name="connsiteX4" fmla="*/ 141035 w 757662"/>
                <a:gd name="connsiteY4" fmla="*/ 8792 h 597877"/>
                <a:gd name="connsiteX5" fmla="*/ 184997 w 757662"/>
                <a:gd name="connsiteY5" fmla="*/ 0 h 597877"/>
                <a:gd name="connsiteX6" fmla="*/ 308089 w 757662"/>
                <a:gd name="connsiteY6" fmla="*/ 8792 h 597877"/>
                <a:gd name="connsiteX7" fmla="*/ 360843 w 757662"/>
                <a:gd name="connsiteY7" fmla="*/ 26377 h 597877"/>
                <a:gd name="connsiteX8" fmla="*/ 431181 w 757662"/>
                <a:gd name="connsiteY8" fmla="*/ 52754 h 597877"/>
                <a:gd name="connsiteX9" fmla="*/ 510312 w 757662"/>
                <a:gd name="connsiteY9" fmla="*/ 96715 h 597877"/>
                <a:gd name="connsiteX10" fmla="*/ 598235 w 757662"/>
                <a:gd name="connsiteY10" fmla="*/ 140677 h 597877"/>
                <a:gd name="connsiteX11" fmla="*/ 642197 w 757662"/>
                <a:gd name="connsiteY11" fmla="*/ 158261 h 597877"/>
                <a:gd name="connsiteX12" fmla="*/ 703743 w 757662"/>
                <a:gd name="connsiteY12" fmla="*/ 193431 h 597877"/>
                <a:gd name="connsiteX13" fmla="*/ 730120 w 757662"/>
                <a:gd name="connsiteY13" fmla="*/ 219808 h 597877"/>
                <a:gd name="connsiteX14" fmla="*/ 756497 w 757662"/>
                <a:gd name="connsiteY14" fmla="*/ 237392 h 597877"/>
                <a:gd name="connsiteX15" fmla="*/ 747704 w 757662"/>
                <a:gd name="connsiteY15" fmla="*/ 281354 h 597877"/>
                <a:gd name="connsiteX16" fmla="*/ 703743 w 757662"/>
                <a:gd name="connsiteY16" fmla="*/ 316523 h 597877"/>
                <a:gd name="connsiteX17" fmla="*/ 492727 w 757662"/>
                <a:gd name="connsiteY17" fmla="*/ 325315 h 597877"/>
                <a:gd name="connsiteX18" fmla="*/ 466350 w 757662"/>
                <a:gd name="connsiteY18" fmla="*/ 351692 h 597877"/>
                <a:gd name="connsiteX19" fmla="*/ 448766 w 757662"/>
                <a:gd name="connsiteY19" fmla="*/ 404446 h 597877"/>
                <a:gd name="connsiteX20" fmla="*/ 439974 w 757662"/>
                <a:gd name="connsiteY20" fmla="*/ 430823 h 597877"/>
                <a:gd name="connsiteX21" fmla="*/ 422389 w 757662"/>
                <a:gd name="connsiteY21" fmla="*/ 457200 h 597877"/>
                <a:gd name="connsiteX22" fmla="*/ 378427 w 757662"/>
                <a:gd name="connsiteY22" fmla="*/ 536331 h 597877"/>
                <a:gd name="connsiteX23" fmla="*/ 360843 w 757662"/>
                <a:gd name="connsiteY23" fmla="*/ 562708 h 597877"/>
                <a:gd name="connsiteX24" fmla="*/ 334466 w 757662"/>
                <a:gd name="connsiteY24" fmla="*/ 571500 h 597877"/>
                <a:gd name="connsiteX25" fmla="*/ 264127 w 757662"/>
                <a:gd name="connsiteY25" fmla="*/ 597877 h 597877"/>
                <a:gd name="connsiteX26" fmla="*/ 123450 w 757662"/>
                <a:gd name="connsiteY26" fmla="*/ 580292 h 597877"/>
                <a:gd name="connsiteX27" fmla="*/ 70697 w 757662"/>
                <a:gd name="connsiteY27" fmla="*/ 545123 h 597877"/>
                <a:gd name="connsiteX28" fmla="*/ 44320 w 757662"/>
                <a:gd name="connsiteY28" fmla="*/ 492369 h 597877"/>
                <a:gd name="connsiteX29" fmla="*/ 35527 w 757662"/>
                <a:gd name="connsiteY29" fmla="*/ 457200 h 597877"/>
                <a:gd name="connsiteX30" fmla="*/ 17943 w 757662"/>
                <a:gd name="connsiteY30" fmla="*/ 351692 h 597877"/>
                <a:gd name="connsiteX31" fmla="*/ 358 w 757662"/>
                <a:gd name="connsiteY31" fmla="*/ 298938 h 59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7662" h="597877">
                  <a:moveTo>
                    <a:pt x="358" y="298938"/>
                  </a:moveTo>
                  <a:cubicBezTo>
                    <a:pt x="-1108" y="262303"/>
                    <a:pt x="1938" y="187177"/>
                    <a:pt x="9150" y="131884"/>
                  </a:cubicBezTo>
                  <a:cubicBezTo>
                    <a:pt x="10845" y="118887"/>
                    <a:pt x="18547" y="106950"/>
                    <a:pt x="26735" y="96715"/>
                  </a:cubicBezTo>
                  <a:cubicBezTo>
                    <a:pt x="77376" y="33414"/>
                    <a:pt x="63244" y="55756"/>
                    <a:pt x="114658" y="26377"/>
                  </a:cubicBezTo>
                  <a:cubicBezTo>
                    <a:pt x="123833" y="21134"/>
                    <a:pt x="131141" y="12502"/>
                    <a:pt x="141035" y="8792"/>
                  </a:cubicBezTo>
                  <a:cubicBezTo>
                    <a:pt x="155028" y="3545"/>
                    <a:pt x="170343" y="2931"/>
                    <a:pt x="184997" y="0"/>
                  </a:cubicBezTo>
                  <a:cubicBezTo>
                    <a:pt x="226028" y="2931"/>
                    <a:pt x="267409" y="2690"/>
                    <a:pt x="308089" y="8792"/>
                  </a:cubicBezTo>
                  <a:cubicBezTo>
                    <a:pt x="326420" y="11542"/>
                    <a:pt x="343258" y="20515"/>
                    <a:pt x="360843" y="26377"/>
                  </a:cubicBezTo>
                  <a:cubicBezTo>
                    <a:pt x="389854" y="36047"/>
                    <a:pt x="399627" y="38730"/>
                    <a:pt x="431181" y="52754"/>
                  </a:cubicBezTo>
                  <a:cubicBezTo>
                    <a:pt x="481859" y="75278"/>
                    <a:pt x="454819" y="67119"/>
                    <a:pt x="510312" y="96715"/>
                  </a:cubicBezTo>
                  <a:cubicBezTo>
                    <a:pt x="539224" y="112135"/>
                    <a:pt x="567811" y="128508"/>
                    <a:pt x="598235" y="140677"/>
                  </a:cubicBezTo>
                  <a:cubicBezTo>
                    <a:pt x="612889" y="146538"/>
                    <a:pt x="628400" y="150596"/>
                    <a:pt x="642197" y="158261"/>
                  </a:cubicBezTo>
                  <a:cubicBezTo>
                    <a:pt x="722049" y="202623"/>
                    <a:pt x="639893" y="172146"/>
                    <a:pt x="703743" y="193431"/>
                  </a:cubicBezTo>
                  <a:cubicBezTo>
                    <a:pt x="712535" y="202223"/>
                    <a:pt x="720568" y="211848"/>
                    <a:pt x="730120" y="219808"/>
                  </a:cubicBezTo>
                  <a:cubicBezTo>
                    <a:pt x="738238" y="226573"/>
                    <a:pt x="753594" y="227232"/>
                    <a:pt x="756497" y="237392"/>
                  </a:cubicBezTo>
                  <a:cubicBezTo>
                    <a:pt x="760602" y="251761"/>
                    <a:pt x="752951" y="267361"/>
                    <a:pt x="747704" y="281354"/>
                  </a:cubicBezTo>
                  <a:cubicBezTo>
                    <a:pt x="739355" y="303618"/>
                    <a:pt x="727536" y="314761"/>
                    <a:pt x="703743" y="316523"/>
                  </a:cubicBezTo>
                  <a:cubicBezTo>
                    <a:pt x="633536" y="321723"/>
                    <a:pt x="563066" y="322384"/>
                    <a:pt x="492727" y="325315"/>
                  </a:cubicBezTo>
                  <a:cubicBezTo>
                    <a:pt x="483935" y="334107"/>
                    <a:pt x="472389" y="340822"/>
                    <a:pt x="466350" y="351692"/>
                  </a:cubicBezTo>
                  <a:cubicBezTo>
                    <a:pt x="457348" y="367895"/>
                    <a:pt x="454627" y="386861"/>
                    <a:pt x="448766" y="404446"/>
                  </a:cubicBezTo>
                  <a:cubicBezTo>
                    <a:pt x="445835" y="413238"/>
                    <a:pt x="445115" y="423112"/>
                    <a:pt x="439974" y="430823"/>
                  </a:cubicBezTo>
                  <a:lnTo>
                    <a:pt x="422389" y="457200"/>
                  </a:lnTo>
                  <a:cubicBezTo>
                    <a:pt x="394331" y="541372"/>
                    <a:pt x="422299" y="483684"/>
                    <a:pt x="378427" y="536331"/>
                  </a:cubicBezTo>
                  <a:cubicBezTo>
                    <a:pt x="371662" y="544449"/>
                    <a:pt x="369094" y="556107"/>
                    <a:pt x="360843" y="562708"/>
                  </a:cubicBezTo>
                  <a:cubicBezTo>
                    <a:pt x="353606" y="568498"/>
                    <a:pt x="342756" y="567355"/>
                    <a:pt x="334466" y="571500"/>
                  </a:cubicBezTo>
                  <a:cubicBezTo>
                    <a:pt x="274091" y="601686"/>
                    <a:pt x="348947" y="580912"/>
                    <a:pt x="264127" y="597877"/>
                  </a:cubicBezTo>
                  <a:cubicBezTo>
                    <a:pt x="260485" y="597597"/>
                    <a:pt x="156999" y="598930"/>
                    <a:pt x="123450" y="580292"/>
                  </a:cubicBezTo>
                  <a:cubicBezTo>
                    <a:pt x="104976" y="570029"/>
                    <a:pt x="70697" y="545123"/>
                    <a:pt x="70697" y="545123"/>
                  </a:cubicBezTo>
                  <a:cubicBezTo>
                    <a:pt x="33642" y="433967"/>
                    <a:pt x="95458" y="611690"/>
                    <a:pt x="44320" y="492369"/>
                  </a:cubicBezTo>
                  <a:cubicBezTo>
                    <a:pt x="39560" y="481262"/>
                    <a:pt x="38148" y="468996"/>
                    <a:pt x="35527" y="457200"/>
                  </a:cubicBezTo>
                  <a:cubicBezTo>
                    <a:pt x="29142" y="428470"/>
                    <a:pt x="19874" y="378729"/>
                    <a:pt x="17943" y="351692"/>
                  </a:cubicBezTo>
                  <a:cubicBezTo>
                    <a:pt x="16481" y="331229"/>
                    <a:pt x="1824" y="335573"/>
                    <a:pt x="358" y="298938"/>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1" name="Freeform 930"/>
            <p:cNvSpPr/>
            <p:nvPr/>
          </p:nvSpPr>
          <p:spPr>
            <a:xfrm rot="16556686">
              <a:off x="1630900" y="2528170"/>
              <a:ext cx="1119814" cy="117585"/>
            </a:xfrm>
            <a:custGeom>
              <a:avLst/>
              <a:gdLst>
                <a:gd name="connsiteX0" fmla="*/ 358 w 757662"/>
                <a:gd name="connsiteY0" fmla="*/ 298938 h 597877"/>
                <a:gd name="connsiteX1" fmla="*/ 9150 w 757662"/>
                <a:gd name="connsiteY1" fmla="*/ 131884 h 597877"/>
                <a:gd name="connsiteX2" fmla="*/ 26735 w 757662"/>
                <a:gd name="connsiteY2" fmla="*/ 96715 h 597877"/>
                <a:gd name="connsiteX3" fmla="*/ 114658 w 757662"/>
                <a:gd name="connsiteY3" fmla="*/ 26377 h 597877"/>
                <a:gd name="connsiteX4" fmla="*/ 141035 w 757662"/>
                <a:gd name="connsiteY4" fmla="*/ 8792 h 597877"/>
                <a:gd name="connsiteX5" fmla="*/ 184997 w 757662"/>
                <a:gd name="connsiteY5" fmla="*/ 0 h 597877"/>
                <a:gd name="connsiteX6" fmla="*/ 308089 w 757662"/>
                <a:gd name="connsiteY6" fmla="*/ 8792 h 597877"/>
                <a:gd name="connsiteX7" fmla="*/ 360843 w 757662"/>
                <a:gd name="connsiteY7" fmla="*/ 26377 h 597877"/>
                <a:gd name="connsiteX8" fmla="*/ 431181 w 757662"/>
                <a:gd name="connsiteY8" fmla="*/ 52754 h 597877"/>
                <a:gd name="connsiteX9" fmla="*/ 510312 w 757662"/>
                <a:gd name="connsiteY9" fmla="*/ 96715 h 597877"/>
                <a:gd name="connsiteX10" fmla="*/ 598235 w 757662"/>
                <a:gd name="connsiteY10" fmla="*/ 140677 h 597877"/>
                <a:gd name="connsiteX11" fmla="*/ 642197 w 757662"/>
                <a:gd name="connsiteY11" fmla="*/ 158261 h 597877"/>
                <a:gd name="connsiteX12" fmla="*/ 703743 w 757662"/>
                <a:gd name="connsiteY12" fmla="*/ 193431 h 597877"/>
                <a:gd name="connsiteX13" fmla="*/ 730120 w 757662"/>
                <a:gd name="connsiteY13" fmla="*/ 219808 h 597877"/>
                <a:gd name="connsiteX14" fmla="*/ 756497 w 757662"/>
                <a:gd name="connsiteY14" fmla="*/ 237392 h 597877"/>
                <a:gd name="connsiteX15" fmla="*/ 747704 w 757662"/>
                <a:gd name="connsiteY15" fmla="*/ 281354 h 597877"/>
                <a:gd name="connsiteX16" fmla="*/ 703743 w 757662"/>
                <a:gd name="connsiteY16" fmla="*/ 316523 h 597877"/>
                <a:gd name="connsiteX17" fmla="*/ 492727 w 757662"/>
                <a:gd name="connsiteY17" fmla="*/ 325315 h 597877"/>
                <a:gd name="connsiteX18" fmla="*/ 466350 w 757662"/>
                <a:gd name="connsiteY18" fmla="*/ 351692 h 597877"/>
                <a:gd name="connsiteX19" fmla="*/ 448766 w 757662"/>
                <a:gd name="connsiteY19" fmla="*/ 404446 h 597877"/>
                <a:gd name="connsiteX20" fmla="*/ 439974 w 757662"/>
                <a:gd name="connsiteY20" fmla="*/ 430823 h 597877"/>
                <a:gd name="connsiteX21" fmla="*/ 422389 w 757662"/>
                <a:gd name="connsiteY21" fmla="*/ 457200 h 597877"/>
                <a:gd name="connsiteX22" fmla="*/ 378427 w 757662"/>
                <a:gd name="connsiteY22" fmla="*/ 536331 h 597877"/>
                <a:gd name="connsiteX23" fmla="*/ 360843 w 757662"/>
                <a:gd name="connsiteY23" fmla="*/ 562708 h 597877"/>
                <a:gd name="connsiteX24" fmla="*/ 334466 w 757662"/>
                <a:gd name="connsiteY24" fmla="*/ 571500 h 597877"/>
                <a:gd name="connsiteX25" fmla="*/ 264127 w 757662"/>
                <a:gd name="connsiteY25" fmla="*/ 597877 h 597877"/>
                <a:gd name="connsiteX26" fmla="*/ 123450 w 757662"/>
                <a:gd name="connsiteY26" fmla="*/ 580292 h 597877"/>
                <a:gd name="connsiteX27" fmla="*/ 70697 w 757662"/>
                <a:gd name="connsiteY27" fmla="*/ 545123 h 597877"/>
                <a:gd name="connsiteX28" fmla="*/ 44320 w 757662"/>
                <a:gd name="connsiteY28" fmla="*/ 492369 h 597877"/>
                <a:gd name="connsiteX29" fmla="*/ 35527 w 757662"/>
                <a:gd name="connsiteY29" fmla="*/ 457200 h 597877"/>
                <a:gd name="connsiteX30" fmla="*/ 17943 w 757662"/>
                <a:gd name="connsiteY30" fmla="*/ 351692 h 597877"/>
                <a:gd name="connsiteX31" fmla="*/ 358 w 757662"/>
                <a:gd name="connsiteY31" fmla="*/ 298938 h 59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7662" h="597877">
                  <a:moveTo>
                    <a:pt x="358" y="298938"/>
                  </a:moveTo>
                  <a:cubicBezTo>
                    <a:pt x="-1108" y="262303"/>
                    <a:pt x="1938" y="187177"/>
                    <a:pt x="9150" y="131884"/>
                  </a:cubicBezTo>
                  <a:cubicBezTo>
                    <a:pt x="10845" y="118887"/>
                    <a:pt x="18547" y="106950"/>
                    <a:pt x="26735" y="96715"/>
                  </a:cubicBezTo>
                  <a:cubicBezTo>
                    <a:pt x="77376" y="33414"/>
                    <a:pt x="63244" y="55756"/>
                    <a:pt x="114658" y="26377"/>
                  </a:cubicBezTo>
                  <a:cubicBezTo>
                    <a:pt x="123833" y="21134"/>
                    <a:pt x="131141" y="12502"/>
                    <a:pt x="141035" y="8792"/>
                  </a:cubicBezTo>
                  <a:cubicBezTo>
                    <a:pt x="155028" y="3545"/>
                    <a:pt x="170343" y="2931"/>
                    <a:pt x="184997" y="0"/>
                  </a:cubicBezTo>
                  <a:cubicBezTo>
                    <a:pt x="226028" y="2931"/>
                    <a:pt x="267409" y="2690"/>
                    <a:pt x="308089" y="8792"/>
                  </a:cubicBezTo>
                  <a:cubicBezTo>
                    <a:pt x="326420" y="11542"/>
                    <a:pt x="343258" y="20515"/>
                    <a:pt x="360843" y="26377"/>
                  </a:cubicBezTo>
                  <a:cubicBezTo>
                    <a:pt x="389854" y="36047"/>
                    <a:pt x="399627" y="38730"/>
                    <a:pt x="431181" y="52754"/>
                  </a:cubicBezTo>
                  <a:cubicBezTo>
                    <a:pt x="481859" y="75278"/>
                    <a:pt x="454819" y="67119"/>
                    <a:pt x="510312" y="96715"/>
                  </a:cubicBezTo>
                  <a:cubicBezTo>
                    <a:pt x="539224" y="112135"/>
                    <a:pt x="567811" y="128508"/>
                    <a:pt x="598235" y="140677"/>
                  </a:cubicBezTo>
                  <a:cubicBezTo>
                    <a:pt x="612889" y="146538"/>
                    <a:pt x="628400" y="150596"/>
                    <a:pt x="642197" y="158261"/>
                  </a:cubicBezTo>
                  <a:cubicBezTo>
                    <a:pt x="722049" y="202623"/>
                    <a:pt x="639893" y="172146"/>
                    <a:pt x="703743" y="193431"/>
                  </a:cubicBezTo>
                  <a:cubicBezTo>
                    <a:pt x="712535" y="202223"/>
                    <a:pt x="720568" y="211848"/>
                    <a:pt x="730120" y="219808"/>
                  </a:cubicBezTo>
                  <a:cubicBezTo>
                    <a:pt x="738238" y="226573"/>
                    <a:pt x="753594" y="227232"/>
                    <a:pt x="756497" y="237392"/>
                  </a:cubicBezTo>
                  <a:cubicBezTo>
                    <a:pt x="760602" y="251761"/>
                    <a:pt x="752951" y="267361"/>
                    <a:pt x="747704" y="281354"/>
                  </a:cubicBezTo>
                  <a:cubicBezTo>
                    <a:pt x="739355" y="303618"/>
                    <a:pt x="727536" y="314761"/>
                    <a:pt x="703743" y="316523"/>
                  </a:cubicBezTo>
                  <a:cubicBezTo>
                    <a:pt x="633536" y="321723"/>
                    <a:pt x="563066" y="322384"/>
                    <a:pt x="492727" y="325315"/>
                  </a:cubicBezTo>
                  <a:cubicBezTo>
                    <a:pt x="483935" y="334107"/>
                    <a:pt x="472389" y="340822"/>
                    <a:pt x="466350" y="351692"/>
                  </a:cubicBezTo>
                  <a:cubicBezTo>
                    <a:pt x="457348" y="367895"/>
                    <a:pt x="454627" y="386861"/>
                    <a:pt x="448766" y="404446"/>
                  </a:cubicBezTo>
                  <a:cubicBezTo>
                    <a:pt x="445835" y="413238"/>
                    <a:pt x="445115" y="423112"/>
                    <a:pt x="439974" y="430823"/>
                  </a:cubicBezTo>
                  <a:lnTo>
                    <a:pt x="422389" y="457200"/>
                  </a:lnTo>
                  <a:cubicBezTo>
                    <a:pt x="394331" y="541372"/>
                    <a:pt x="422299" y="483684"/>
                    <a:pt x="378427" y="536331"/>
                  </a:cubicBezTo>
                  <a:cubicBezTo>
                    <a:pt x="371662" y="544449"/>
                    <a:pt x="369094" y="556107"/>
                    <a:pt x="360843" y="562708"/>
                  </a:cubicBezTo>
                  <a:cubicBezTo>
                    <a:pt x="353606" y="568498"/>
                    <a:pt x="342756" y="567355"/>
                    <a:pt x="334466" y="571500"/>
                  </a:cubicBezTo>
                  <a:cubicBezTo>
                    <a:pt x="274091" y="601686"/>
                    <a:pt x="348947" y="580912"/>
                    <a:pt x="264127" y="597877"/>
                  </a:cubicBezTo>
                  <a:cubicBezTo>
                    <a:pt x="260485" y="597597"/>
                    <a:pt x="156999" y="598930"/>
                    <a:pt x="123450" y="580292"/>
                  </a:cubicBezTo>
                  <a:cubicBezTo>
                    <a:pt x="104976" y="570029"/>
                    <a:pt x="70697" y="545123"/>
                    <a:pt x="70697" y="545123"/>
                  </a:cubicBezTo>
                  <a:cubicBezTo>
                    <a:pt x="33642" y="433967"/>
                    <a:pt x="95458" y="611690"/>
                    <a:pt x="44320" y="492369"/>
                  </a:cubicBezTo>
                  <a:cubicBezTo>
                    <a:pt x="39560" y="481262"/>
                    <a:pt x="38148" y="468996"/>
                    <a:pt x="35527" y="457200"/>
                  </a:cubicBezTo>
                  <a:cubicBezTo>
                    <a:pt x="29142" y="428470"/>
                    <a:pt x="19874" y="378729"/>
                    <a:pt x="17943" y="351692"/>
                  </a:cubicBezTo>
                  <a:cubicBezTo>
                    <a:pt x="16481" y="331229"/>
                    <a:pt x="1824" y="335573"/>
                    <a:pt x="358" y="298938"/>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2" name="Freeform 931"/>
            <p:cNvSpPr/>
            <p:nvPr/>
          </p:nvSpPr>
          <p:spPr>
            <a:xfrm rot="16556686">
              <a:off x="1969576" y="2377399"/>
              <a:ext cx="1119814" cy="115928"/>
            </a:xfrm>
            <a:custGeom>
              <a:avLst/>
              <a:gdLst>
                <a:gd name="connsiteX0" fmla="*/ 358 w 757662"/>
                <a:gd name="connsiteY0" fmla="*/ 298938 h 597877"/>
                <a:gd name="connsiteX1" fmla="*/ 9150 w 757662"/>
                <a:gd name="connsiteY1" fmla="*/ 131884 h 597877"/>
                <a:gd name="connsiteX2" fmla="*/ 26735 w 757662"/>
                <a:gd name="connsiteY2" fmla="*/ 96715 h 597877"/>
                <a:gd name="connsiteX3" fmla="*/ 114658 w 757662"/>
                <a:gd name="connsiteY3" fmla="*/ 26377 h 597877"/>
                <a:gd name="connsiteX4" fmla="*/ 141035 w 757662"/>
                <a:gd name="connsiteY4" fmla="*/ 8792 h 597877"/>
                <a:gd name="connsiteX5" fmla="*/ 184997 w 757662"/>
                <a:gd name="connsiteY5" fmla="*/ 0 h 597877"/>
                <a:gd name="connsiteX6" fmla="*/ 308089 w 757662"/>
                <a:gd name="connsiteY6" fmla="*/ 8792 h 597877"/>
                <a:gd name="connsiteX7" fmla="*/ 360843 w 757662"/>
                <a:gd name="connsiteY7" fmla="*/ 26377 h 597877"/>
                <a:gd name="connsiteX8" fmla="*/ 431181 w 757662"/>
                <a:gd name="connsiteY8" fmla="*/ 52754 h 597877"/>
                <a:gd name="connsiteX9" fmla="*/ 510312 w 757662"/>
                <a:gd name="connsiteY9" fmla="*/ 96715 h 597877"/>
                <a:gd name="connsiteX10" fmla="*/ 598235 w 757662"/>
                <a:gd name="connsiteY10" fmla="*/ 140677 h 597877"/>
                <a:gd name="connsiteX11" fmla="*/ 642197 w 757662"/>
                <a:gd name="connsiteY11" fmla="*/ 158261 h 597877"/>
                <a:gd name="connsiteX12" fmla="*/ 703743 w 757662"/>
                <a:gd name="connsiteY12" fmla="*/ 193431 h 597877"/>
                <a:gd name="connsiteX13" fmla="*/ 730120 w 757662"/>
                <a:gd name="connsiteY13" fmla="*/ 219808 h 597877"/>
                <a:gd name="connsiteX14" fmla="*/ 756497 w 757662"/>
                <a:gd name="connsiteY14" fmla="*/ 237392 h 597877"/>
                <a:gd name="connsiteX15" fmla="*/ 747704 w 757662"/>
                <a:gd name="connsiteY15" fmla="*/ 281354 h 597877"/>
                <a:gd name="connsiteX16" fmla="*/ 703743 w 757662"/>
                <a:gd name="connsiteY16" fmla="*/ 316523 h 597877"/>
                <a:gd name="connsiteX17" fmla="*/ 492727 w 757662"/>
                <a:gd name="connsiteY17" fmla="*/ 325315 h 597877"/>
                <a:gd name="connsiteX18" fmla="*/ 466350 w 757662"/>
                <a:gd name="connsiteY18" fmla="*/ 351692 h 597877"/>
                <a:gd name="connsiteX19" fmla="*/ 448766 w 757662"/>
                <a:gd name="connsiteY19" fmla="*/ 404446 h 597877"/>
                <a:gd name="connsiteX20" fmla="*/ 439974 w 757662"/>
                <a:gd name="connsiteY20" fmla="*/ 430823 h 597877"/>
                <a:gd name="connsiteX21" fmla="*/ 422389 w 757662"/>
                <a:gd name="connsiteY21" fmla="*/ 457200 h 597877"/>
                <a:gd name="connsiteX22" fmla="*/ 378427 w 757662"/>
                <a:gd name="connsiteY22" fmla="*/ 536331 h 597877"/>
                <a:gd name="connsiteX23" fmla="*/ 360843 w 757662"/>
                <a:gd name="connsiteY23" fmla="*/ 562708 h 597877"/>
                <a:gd name="connsiteX24" fmla="*/ 334466 w 757662"/>
                <a:gd name="connsiteY24" fmla="*/ 571500 h 597877"/>
                <a:gd name="connsiteX25" fmla="*/ 264127 w 757662"/>
                <a:gd name="connsiteY25" fmla="*/ 597877 h 597877"/>
                <a:gd name="connsiteX26" fmla="*/ 123450 w 757662"/>
                <a:gd name="connsiteY26" fmla="*/ 580292 h 597877"/>
                <a:gd name="connsiteX27" fmla="*/ 70697 w 757662"/>
                <a:gd name="connsiteY27" fmla="*/ 545123 h 597877"/>
                <a:gd name="connsiteX28" fmla="*/ 44320 w 757662"/>
                <a:gd name="connsiteY28" fmla="*/ 492369 h 597877"/>
                <a:gd name="connsiteX29" fmla="*/ 35527 w 757662"/>
                <a:gd name="connsiteY29" fmla="*/ 457200 h 597877"/>
                <a:gd name="connsiteX30" fmla="*/ 17943 w 757662"/>
                <a:gd name="connsiteY30" fmla="*/ 351692 h 597877"/>
                <a:gd name="connsiteX31" fmla="*/ 358 w 757662"/>
                <a:gd name="connsiteY31" fmla="*/ 298938 h 59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7662" h="597877">
                  <a:moveTo>
                    <a:pt x="358" y="298938"/>
                  </a:moveTo>
                  <a:cubicBezTo>
                    <a:pt x="-1108" y="262303"/>
                    <a:pt x="1938" y="187177"/>
                    <a:pt x="9150" y="131884"/>
                  </a:cubicBezTo>
                  <a:cubicBezTo>
                    <a:pt x="10845" y="118887"/>
                    <a:pt x="18547" y="106950"/>
                    <a:pt x="26735" y="96715"/>
                  </a:cubicBezTo>
                  <a:cubicBezTo>
                    <a:pt x="77376" y="33414"/>
                    <a:pt x="63244" y="55756"/>
                    <a:pt x="114658" y="26377"/>
                  </a:cubicBezTo>
                  <a:cubicBezTo>
                    <a:pt x="123833" y="21134"/>
                    <a:pt x="131141" y="12502"/>
                    <a:pt x="141035" y="8792"/>
                  </a:cubicBezTo>
                  <a:cubicBezTo>
                    <a:pt x="155028" y="3545"/>
                    <a:pt x="170343" y="2931"/>
                    <a:pt x="184997" y="0"/>
                  </a:cubicBezTo>
                  <a:cubicBezTo>
                    <a:pt x="226028" y="2931"/>
                    <a:pt x="267409" y="2690"/>
                    <a:pt x="308089" y="8792"/>
                  </a:cubicBezTo>
                  <a:cubicBezTo>
                    <a:pt x="326420" y="11542"/>
                    <a:pt x="343258" y="20515"/>
                    <a:pt x="360843" y="26377"/>
                  </a:cubicBezTo>
                  <a:cubicBezTo>
                    <a:pt x="389854" y="36047"/>
                    <a:pt x="399627" y="38730"/>
                    <a:pt x="431181" y="52754"/>
                  </a:cubicBezTo>
                  <a:cubicBezTo>
                    <a:pt x="481859" y="75278"/>
                    <a:pt x="454819" y="67119"/>
                    <a:pt x="510312" y="96715"/>
                  </a:cubicBezTo>
                  <a:cubicBezTo>
                    <a:pt x="539224" y="112135"/>
                    <a:pt x="567811" y="128508"/>
                    <a:pt x="598235" y="140677"/>
                  </a:cubicBezTo>
                  <a:cubicBezTo>
                    <a:pt x="612889" y="146538"/>
                    <a:pt x="628400" y="150596"/>
                    <a:pt x="642197" y="158261"/>
                  </a:cubicBezTo>
                  <a:cubicBezTo>
                    <a:pt x="722049" y="202623"/>
                    <a:pt x="639893" y="172146"/>
                    <a:pt x="703743" y="193431"/>
                  </a:cubicBezTo>
                  <a:cubicBezTo>
                    <a:pt x="712535" y="202223"/>
                    <a:pt x="720568" y="211848"/>
                    <a:pt x="730120" y="219808"/>
                  </a:cubicBezTo>
                  <a:cubicBezTo>
                    <a:pt x="738238" y="226573"/>
                    <a:pt x="753594" y="227232"/>
                    <a:pt x="756497" y="237392"/>
                  </a:cubicBezTo>
                  <a:cubicBezTo>
                    <a:pt x="760602" y="251761"/>
                    <a:pt x="752951" y="267361"/>
                    <a:pt x="747704" y="281354"/>
                  </a:cubicBezTo>
                  <a:cubicBezTo>
                    <a:pt x="739355" y="303618"/>
                    <a:pt x="727536" y="314761"/>
                    <a:pt x="703743" y="316523"/>
                  </a:cubicBezTo>
                  <a:cubicBezTo>
                    <a:pt x="633536" y="321723"/>
                    <a:pt x="563066" y="322384"/>
                    <a:pt x="492727" y="325315"/>
                  </a:cubicBezTo>
                  <a:cubicBezTo>
                    <a:pt x="483935" y="334107"/>
                    <a:pt x="472389" y="340822"/>
                    <a:pt x="466350" y="351692"/>
                  </a:cubicBezTo>
                  <a:cubicBezTo>
                    <a:pt x="457348" y="367895"/>
                    <a:pt x="454627" y="386861"/>
                    <a:pt x="448766" y="404446"/>
                  </a:cubicBezTo>
                  <a:cubicBezTo>
                    <a:pt x="445835" y="413238"/>
                    <a:pt x="445115" y="423112"/>
                    <a:pt x="439974" y="430823"/>
                  </a:cubicBezTo>
                  <a:lnTo>
                    <a:pt x="422389" y="457200"/>
                  </a:lnTo>
                  <a:cubicBezTo>
                    <a:pt x="394331" y="541372"/>
                    <a:pt x="422299" y="483684"/>
                    <a:pt x="378427" y="536331"/>
                  </a:cubicBezTo>
                  <a:cubicBezTo>
                    <a:pt x="371662" y="544449"/>
                    <a:pt x="369094" y="556107"/>
                    <a:pt x="360843" y="562708"/>
                  </a:cubicBezTo>
                  <a:cubicBezTo>
                    <a:pt x="353606" y="568498"/>
                    <a:pt x="342756" y="567355"/>
                    <a:pt x="334466" y="571500"/>
                  </a:cubicBezTo>
                  <a:cubicBezTo>
                    <a:pt x="274091" y="601686"/>
                    <a:pt x="348947" y="580912"/>
                    <a:pt x="264127" y="597877"/>
                  </a:cubicBezTo>
                  <a:cubicBezTo>
                    <a:pt x="260485" y="597597"/>
                    <a:pt x="156999" y="598930"/>
                    <a:pt x="123450" y="580292"/>
                  </a:cubicBezTo>
                  <a:cubicBezTo>
                    <a:pt x="104976" y="570029"/>
                    <a:pt x="70697" y="545123"/>
                    <a:pt x="70697" y="545123"/>
                  </a:cubicBezTo>
                  <a:cubicBezTo>
                    <a:pt x="33642" y="433967"/>
                    <a:pt x="95458" y="611690"/>
                    <a:pt x="44320" y="492369"/>
                  </a:cubicBezTo>
                  <a:cubicBezTo>
                    <a:pt x="39560" y="481262"/>
                    <a:pt x="38148" y="468996"/>
                    <a:pt x="35527" y="457200"/>
                  </a:cubicBezTo>
                  <a:cubicBezTo>
                    <a:pt x="29142" y="428470"/>
                    <a:pt x="19874" y="378729"/>
                    <a:pt x="17943" y="351692"/>
                  </a:cubicBezTo>
                  <a:cubicBezTo>
                    <a:pt x="16481" y="331229"/>
                    <a:pt x="1824" y="335573"/>
                    <a:pt x="358" y="298938"/>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2814" name="Group 1063"/>
            <p:cNvGrpSpPr>
              <a:grpSpLocks/>
            </p:cNvGrpSpPr>
            <p:nvPr/>
          </p:nvGrpSpPr>
          <p:grpSpPr bwMode="auto">
            <a:xfrm rot="-5400000">
              <a:off x="317799" y="5164902"/>
              <a:ext cx="918561" cy="550162"/>
              <a:chOff x="3948774" y="4118529"/>
              <a:chExt cx="918561" cy="733549"/>
            </a:xfrm>
          </p:grpSpPr>
          <p:sp>
            <p:nvSpPr>
              <p:cNvPr id="1065" name="Arc 1064"/>
              <p:cNvSpPr/>
              <p:nvPr/>
            </p:nvSpPr>
            <p:spPr>
              <a:xfrm>
                <a:off x="3948125" y="4191930"/>
                <a:ext cx="915660" cy="660237"/>
              </a:xfrm>
              <a:prstGeom prst="arc">
                <a:avLst>
                  <a:gd name="adj1" fmla="val 11142634"/>
                  <a:gd name="adj2" fmla="val 0"/>
                </a:avLst>
              </a:prstGeom>
              <a:solidFill>
                <a:srgbClr val="FF6515"/>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66" name="Arc 1065"/>
              <p:cNvSpPr/>
              <p:nvPr/>
            </p:nvSpPr>
            <p:spPr>
              <a:xfrm rot="10800000">
                <a:off x="3952168" y="4119061"/>
                <a:ext cx="915660" cy="660238"/>
              </a:xfrm>
              <a:prstGeom prst="arc">
                <a:avLst>
                  <a:gd name="adj1" fmla="val 11142634"/>
                  <a:gd name="adj2" fmla="val 0"/>
                </a:avLst>
              </a:prstGeom>
              <a:solidFill>
                <a:srgbClr val="FF6515"/>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1067" name="Oval 1066"/>
            <p:cNvSpPr/>
            <p:nvPr/>
          </p:nvSpPr>
          <p:spPr>
            <a:xfrm rot="16200000">
              <a:off x="665800" y="5278408"/>
              <a:ext cx="262772" cy="3212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8" name="Oval 1067"/>
            <p:cNvSpPr/>
            <p:nvPr/>
          </p:nvSpPr>
          <p:spPr>
            <a:xfrm rot="5400000">
              <a:off x="732504" y="5413479"/>
              <a:ext cx="129365" cy="4305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9" name="Freeform 1068"/>
            <p:cNvSpPr/>
            <p:nvPr/>
          </p:nvSpPr>
          <p:spPr>
            <a:xfrm rot="16556686">
              <a:off x="12047" y="5736840"/>
              <a:ext cx="1119814" cy="115928"/>
            </a:xfrm>
            <a:custGeom>
              <a:avLst/>
              <a:gdLst>
                <a:gd name="connsiteX0" fmla="*/ 358 w 757662"/>
                <a:gd name="connsiteY0" fmla="*/ 298938 h 597877"/>
                <a:gd name="connsiteX1" fmla="*/ 9150 w 757662"/>
                <a:gd name="connsiteY1" fmla="*/ 131884 h 597877"/>
                <a:gd name="connsiteX2" fmla="*/ 26735 w 757662"/>
                <a:gd name="connsiteY2" fmla="*/ 96715 h 597877"/>
                <a:gd name="connsiteX3" fmla="*/ 114658 w 757662"/>
                <a:gd name="connsiteY3" fmla="*/ 26377 h 597877"/>
                <a:gd name="connsiteX4" fmla="*/ 141035 w 757662"/>
                <a:gd name="connsiteY4" fmla="*/ 8792 h 597877"/>
                <a:gd name="connsiteX5" fmla="*/ 184997 w 757662"/>
                <a:gd name="connsiteY5" fmla="*/ 0 h 597877"/>
                <a:gd name="connsiteX6" fmla="*/ 308089 w 757662"/>
                <a:gd name="connsiteY6" fmla="*/ 8792 h 597877"/>
                <a:gd name="connsiteX7" fmla="*/ 360843 w 757662"/>
                <a:gd name="connsiteY7" fmla="*/ 26377 h 597877"/>
                <a:gd name="connsiteX8" fmla="*/ 431181 w 757662"/>
                <a:gd name="connsiteY8" fmla="*/ 52754 h 597877"/>
                <a:gd name="connsiteX9" fmla="*/ 510312 w 757662"/>
                <a:gd name="connsiteY9" fmla="*/ 96715 h 597877"/>
                <a:gd name="connsiteX10" fmla="*/ 598235 w 757662"/>
                <a:gd name="connsiteY10" fmla="*/ 140677 h 597877"/>
                <a:gd name="connsiteX11" fmla="*/ 642197 w 757662"/>
                <a:gd name="connsiteY11" fmla="*/ 158261 h 597877"/>
                <a:gd name="connsiteX12" fmla="*/ 703743 w 757662"/>
                <a:gd name="connsiteY12" fmla="*/ 193431 h 597877"/>
                <a:gd name="connsiteX13" fmla="*/ 730120 w 757662"/>
                <a:gd name="connsiteY13" fmla="*/ 219808 h 597877"/>
                <a:gd name="connsiteX14" fmla="*/ 756497 w 757662"/>
                <a:gd name="connsiteY14" fmla="*/ 237392 h 597877"/>
                <a:gd name="connsiteX15" fmla="*/ 747704 w 757662"/>
                <a:gd name="connsiteY15" fmla="*/ 281354 h 597877"/>
                <a:gd name="connsiteX16" fmla="*/ 703743 w 757662"/>
                <a:gd name="connsiteY16" fmla="*/ 316523 h 597877"/>
                <a:gd name="connsiteX17" fmla="*/ 492727 w 757662"/>
                <a:gd name="connsiteY17" fmla="*/ 325315 h 597877"/>
                <a:gd name="connsiteX18" fmla="*/ 466350 w 757662"/>
                <a:gd name="connsiteY18" fmla="*/ 351692 h 597877"/>
                <a:gd name="connsiteX19" fmla="*/ 448766 w 757662"/>
                <a:gd name="connsiteY19" fmla="*/ 404446 h 597877"/>
                <a:gd name="connsiteX20" fmla="*/ 439974 w 757662"/>
                <a:gd name="connsiteY20" fmla="*/ 430823 h 597877"/>
                <a:gd name="connsiteX21" fmla="*/ 422389 w 757662"/>
                <a:gd name="connsiteY21" fmla="*/ 457200 h 597877"/>
                <a:gd name="connsiteX22" fmla="*/ 378427 w 757662"/>
                <a:gd name="connsiteY22" fmla="*/ 536331 h 597877"/>
                <a:gd name="connsiteX23" fmla="*/ 360843 w 757662"/>
                <a:gd name="connsiteY23" fmla="*/ 562708 h 597877"/>
                <a:gd name="connsiteX24" fmla="*/ 334466 w 757662"/>
                <a:gd name="connsiteY24" fmla="*/ 571500 h 597877"/>
                <a:gd name="connsiteX25" fmla="*/ 264127 w 757662"/>
                <a:gd name="connsiteY25" fmla="*/ 597877 h 597877"/>
                <a:gd name="connsiteX26" fmla="*/ 123450 w 757662"/>
                <a:gd name="connsiteY26" fmla="*/ 580292 h 597877"/>
                <a:gd name="connsiteX27" fmla="*/ 70697 w 757662"/>
                <a:gd name="connsiteY27" fmla="*/ 545123 h 597877"/>
                <a:gd name="connsiteX28" fmla="*/ 44320 w 757662"/>
                <a:gd name="connsiteY28" fmla="*/ 492369 h 597877"/>
                <a:gd name="connsiteX29" fmla="*/ 35527 w 757662"/>
                <a:gd name="connsiteY29" fmla="*/ 457200 h 597877"/>
                <a:gd name="connsiteX30" fmla="*/ 17943 w 757662"/>
                <a:gd name="connsiteY30" fmla="*/ 351692 h 597877"/>
                <a:gd name="connsiteX31" fmla="*/ 358 w 757662"/>
                <a:gd name="connsiteY31" fmla="*/ 298938 h 59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7662" h="597877">
                  <a:moveTo>
                    <a:pt x="358" y="298938"/>
                  </a:moveTo>
                  <a:cubicBezTo>
                    <a:pt x="-1108" y="262303"/>
                    <a:pt x="1938" y="187177"/>
                    <a:pt x="9150" y="131884"/>
                  </a:cubicBezTo>
                  <a:cubicBezTo>
                    <a:pt x="10845" y="118887"/>
                    <a:pt x="18547" y="106950"/>
                    <a:pt x="26735" y="96715"/>
                  </a:cubicBezTo>
                  <a:cubicBezTo>
                    <a:pt x="77376" y="33414"/>
                    <a:pt x="63244" y="55756"/>
                    <a:pt x="114658" y="26377"/>
                  </a:cubicBezTo>
                  <a:cubicBezTo>
                    <a:pt x="123833" y="21134"/>
                    <a:pt x="131141" y="12502"/>
                    <a:pt x="141035" y="8792"/>
                  </a:cubicBezTo>
                  <a:cubicBezTo>
                    <a:pt x="155028" y="3545"/>
                    <a:pt x="170343" y="2931"/>
                    <a:pt x="184997" y="0"/>
                  </a:cubicBezTo>
                  <a:cubicBezTo>
                    <a:pt x="226028" y="2931"/>
                    <a:pt x="267409" y="2690"/>
                    <a:pt x="308089" y="8792"/>
                  </a:cubicBezTo>
                  <a:cubicBezTo>
                    <a:pt x="326420" y="11542"/>
                    <a:pt x="343258" y="20515"/>
                    <a:pt x="360843" y="26377"/>
                  </a:cubicBezTo>
                  <a:cubicBezTo>
                    <a:pt x="389854" y="36047"/>
                    <a:pt x="399627" y="38730"/>
                    <a:pt x="431181" y="52754"/>
                  </a:cubicBezTo>
                  <a:cubicBezTo>
                    <a:pt x="481859" y="75278"/>
                    <a:pt x="454819" y="67119"/>
                    <a:pt x="510312" y="96715"/>
                  </a:cubicBezTo>
                  <a:cubicBezTo>
                    <a:pt x="539224" y="112135"/>
                    <a:pt x="567811" y="128508"/>
                    <a:pt x="598235" y="140677"/>
                  </a:cubicBezTo>
                  <a:cubicBezTo>
                    <a:pt x="612889" y="146538"/>
                    <a:pt x="628400" y="150596"/>
                    <a:pt x="642197" y="158261"/>
                  </a:cubicBezTo>
                  <a:cubicBezTo>
                    <a:pt x="722049" y="202623"/>
                    <a:pt x="639893" y="172146"/>
                    <a:pt x="703743" y="193431"/>
                  </a:cubicBezTo>
                  <a:cubicBezTo>
                    <a:pt x="712535" y="202223"/>
                    <a:pt x="720568" y="211848"/>
                    <a:pt x="730120" y="219808"/>
                  </a:cubicBezTo>
                  <a:cubicBezTo>
                    <a:pt x="738238" y="226573"/>
                    <a:pt x="753594" y="227232"/>
                    <a:pt x="756497" y="237392"/>
                  </a:cubicBezTo>
                  <a:cubicBezTo>
                    <a:pt x="760602" y="251761"/>
                    <a:pt x="752951" y="267361"/>
                    <a:pt x="747704" y="281354"/>
                  </a:cubicBezTo>
                  <a:cubicBezTo>
                    <a:pt x="739355" y="303618"/>
                    <a:pt x="727536" y="314761"/>
                    <a:pt x="703743" y="316523"/>
                  </a:cubicBezTo>
                  <a:cubicBezTo>
                    <a:pt x="633536" y="321723"/>
                    <a:pt x="563066" y="322384"/>
                    <a:pt x="492727" y="325315"/>
                  </a:cubicBezTo>
                  <a:cubicBezTo>
                    <a:pt x="483935" y="334107"/>
                    <a:pt x="472389" y="340822"/>
                    <a:pt x="466350" y="351692"/>
                  </a:cubicBezTo>
                  <a:cubicBezTo>
                    <a:pt x="457348" y="367895"/>
                    <a:pt x="454627" y="386861"/>
                    <a:pt x="448766" y="404446"/>
                  </a:cubicBezTo>
                  <a:cubicBezTo>
                    <a:pt x="445835" y="413238"/>
                    <a:pt x="445115" y="423112"/>
                    <a:pt x="439974" y="430823"/>
                  </a:cubicBezTo>
                  <a:lnTo>
                    <a:pt x="422389" y="457200"/>
                  </a:lnTo>
                  <a:cubicBezTo>
                    <a:pt x="394331" y="541372"/>
                    <a:pt x="422299" y="483684"/>
                    <a:pt x="378427" y="536331"/>
                  </a:cubicBezTo>
                  <a:cubicBezTo>
                    <a:pt x="371662" y="544449"/>
                    <a:pt x="369094" y="556107"/>
                    <a:pt x="360843" y="562708"/>
                  </a:cubicBezTo>
                  <a:cubicBezTo>
                    <a:pt x="353606" y="568498"/>
                    <a:pt x="342756" y="567355"/>
                    <a:pt x="334466" y="571500"/>
                  </a:cubicBezTo>
                  <a:cubicBezTo>
                    <a:pt x="274091" y="601686"/>
                    <a:pt x="348947" y="580912"/>
                    <a:pt x="264127" y="597877"/>
                  </a:cubicBezTo>
                  <a:cubicBezTo>
                    <a:pt x="260485" y="597597"/>
                    <a:pt x="156999" y="598930"/>
                    <a:pt x="123450" y="580292"/>
                  </a:cubicBezTo>
                  <a:cubicBezTo>
                    <a:pt x="104976" y="570029"/>
                    <a:pt x="70697" y="545123"/>
                    <a:pt x="70697" y="545123"/>
                  </a:cubicBezTo>
                  <a:cubicBezTo>
                    <a:pt x="33642" y="433967"/>
                    <a:pt x="95458" y="611690"/>
                    <a:pt x="44320" y="492369"/>
                  </a:cubicBezTo>
                  <a:cubicBezTo>
                    <a:pt x="39560" y="481262"/>
                    <a:pt x="38148" y="468996"/>
                    <a:pt x="35527" y="457200"/>
                  </a:cubicBezTo>
                  <a:cubicBezTo>
                    <a:pt x="29142" y="428470"/>
                    <a:pt x="19874" y="378729"/>
                    <a:pt x="17943" y="351692"/>
                  </a:cubicBezTo>
                  <a:cubicBezTo>
                    <a:pt x="16481" y="331229"/>
                    <a:pt x="1824" y="335573"/>
                    <a:pt x="358" y="298938"/>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0" name="Freeform 1069"/>
            <p:cNvSpPr/>
            <p:nvPr/>
          </p:nvSpPr>
          <p:spPr>
            <a:xfrm rot="16556686">
              <a:off x="328365" y="5142571"/>
              <a:ext cx="1119814" cy="115928"/>
            </a:xfrm>
            <a:custGeom>
              <a:avLst/>
              <a:gdLst>
                <a:gd name="connsiteX0" fmla="*/ 358 w 757662"/>
                <a:gd name="connsiteY0" fmla="*/ 298938 h 597877"/>
                <a:gd name="connsiteX1" fmla="*/ 9150 w 757662"/>
                <a:gd name="connsiteY1" fmla="*/ 131884 h 597877"/>
                <a:gd name="connsiteX2" fmla="*/ 26735 w 757662"/>
                <a:gd name="connsiteY2" fmla="*/ 96715 h 597877"/>
                <a:gd name="connsiteX3" fmla="*/ 114658 w 757662"/>
                <a:gd name="connsiteY3" fmla="*/ 26377 h 597877"/>
                <a:gd name="connsiteX4" fmla="*/ 141035 w 757662"/>
                <a:gd name="connsiteY4" fmla="*/ 8792 h 597877"/>
                <a:gd name="connsiteX5" fmla="*/ 184997 w 757662"/>
                <a:gd name="connsiteY5" fmla="*/ 0 h 597877"/>
                <a:gd name="connsiteX6" fmla="*/ 308089 w 757662"/>
                <a:gd name="connsiteY6" fmla="*/ 8792 h 597877"/>
                <a:gd name="connsiteX7" fmla="*/ 360843 w 757662"/>
                <a:gd name="connsiteY7" fmla="*/ 26377 h 597877"/>
                <a:gd name="connsiteX8" fmla="*/ 431181 w 757662"/>
                <a:gd name="connsiteY8" fmla="*/ 52754 h 597877"/>
                <a:gd name="connsiteX9" fmla="*/ 510312 w 757662"/>
                <a:gd name="connsiteY9" fmla="*/ 96715 h 597877"/>
                <a:gd name="connsiteX10" fmla="*/ 598235 w 757662"/>
                <a:gd name="connsiteY10" fmla="*/ 140677 h 597877"/>
                <a:gd name="connsiteX11" fmla="*/ 642197 w 757662"/>
                <a:gd name="connsiteY11" fmla="*/ 158261 h 597877"/>
                <a:gd name="connsiteX12" fmla="*/ 703743 w 757662"/>
                <a:gd name="connsiteY12" fmla="*/ 193431 h 597877"/>
                <a:gd name="connsiteX13" fmla="*/ 730120 w 757662"/>
                <a:gd name="connsiteY13" fmla="*/ 219808 h 597877"/>
                <a:gd name="connsiteX14" fmla="*/ 756497 w 757662"/>
                <a:gd name="connsiteY14" fmla="*/ 237392 h 597877"/>
                <a:gd name="connsiteX15" fmla="*/ 747704 w 757662"/>
                <a:gd name="connsiteY15" fmla="*/ 281354 h 597877"/>
                <a:gd name="connsiteX16" fmla="*/ 703743 w 757662"/>
                <a:gd name="connsiteY16" fmla="*/ 316523 h 597877"/>
                <a:gd name="connsiteX17" fmla="*/ 492727 w 757662"/>
                <a:gd name="connsiteY17" fmla="*/ 325315 h 597877"/>
                <a:gd name="connsiteX18" fmla="*/ 466350 w 757662"/>
                <a:gd name="connsiteY18" fmla="*/ 351692 h 597877"/>
                <a:gd name="connsiteX19" fmla="*/ 448766 w 757662"/>
                <a:gd name="connsiteY19" fmla="*/ 404446 h 597877"/>
                <a:gd name="connsiteX20" fmla="*/ 439974 w 757662"/>
                <a:gd name="connsiteY20" fmla="*/ 430823 h 597877"/>
                <a:gd name="connsiteX21" fmla="*/ 422389 w 757662"/>
                <a:gd name="connsiteY21" fmla="*/ 457200 h 597877"/>
                <a:gd name="connsiteX22" fmla="*/ 378427 w 757662"/>
                <a:gd name="connsiteY22" fmla="*/ 536331 h 597877"/>
                <a:gd name="connsiteX23" fmla="*/ 360843 w 757662"/>
                <a:gd name="connsiteY23" fmla="*/ 562708 h 597877"/>
                <a:gd name="connsiteX24" fmla="*/ 334466 w 757662"/>
                <a:gd name="connsiteY24" fmla="*/ 571500 h 597877"/>
                <a:gd name="connsiteX25" fmla="*/ 264127 w 757662"/>
                <a:gd name="connsiteY25" fmla="*/ 597877 h 597877"/>
                <a:gd name="connsiteX26" fmla="*/ 123450 w 757662"/>
                <a:gd name="connsiteY26" fmla="*/ 580292 h 597877"/>
                <a:gd name="connsiteX27" fmla="*/ 70697 w 757662"/>
                <a:gd name="connsiteY27" fmla="*/ 545123 h 597877"/>
                <a:gd name="connsiteX28" fmla="*/ 44320 w 757662"/>
                <a:gd name="connsiteY28" fmla="*/ 492369 h 597877"/>
                <a:gd name="connsiteX29" fmla="*/ 35527 w 757662"/>
                <a:gd name="connsiteY29" fmla="*/ 457200 h 597877"/>
                <a:gd name="connsiteX30" fmla="*/ 17943 w 757662"/>
                <a:gd name="connsiteY30" fmla="*/ 351692 h 597877"/>
                <a:gd name="connsiteX31" fmla="*/ 358 w 757662"/>
                <a:gd name="connsiteY31" fmla="*/ 298938 h 59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7662" h="597877">
                  <a:moveTo>
                    <a:pt x="358" y="298938"/>
                  </a:moveTo>
                  <a:cubicBezTo>
                    <a:pt x="-1108" y="262303"/>
                    <a:pt x="1938" y="187177"/>
                    <a:pt x="9150" y="131884"/>
                  </a:cubicBezTo>
                  <a:cubicBezTo>
                    <a:pt x="10845" y="118887"/>
                    <a:pt x="18547" y="106950"/>
                    <a:pt x="26735" y="96715"/>
                  </a:cubicBezTo>
                  <a:cubicBezTo>
                    <a:pt x="77376" y="33414"/>
                    <a:pt x="63244" y="55756"/>
                    <a:pt x="114658" y="26377"/>
                  </a:cubicBezTo>
                  <a:cubicBezTo>
                    <a:pt x="123833" y="21134"/>
                    <a:pt x="131141" y="12502"/>
                    <a:pt x="141035" y="8792"/>
                  </a:cubicBezTo>
                  <a:cubicBezTo>
                    <a:pt x="155028" y="3545"/>
                    <a:pt x="170343" y="2931"/>
                    <a:pt x="184997" y="0"/>
                  </a:cubicBezTo>
                  <a:cubicBezTo>
                    <a:pt x="226028" y="2931"/>
                    <a:pt x="267409" y="2690"/>
                    <a:pt x="308089" y="8792"/>
                  </a:cubicBezTo>
                  <a:cubicBezTo>
                    <a:pt x="326420" y="11542"/>
                    <a:pt x="343258" y="20515"/>
                    <a:pt x="360843" y="26377"/>
                  </a:cubicBezTo>
                  <a:cubicBezTo>
                    <a:pt x="389854" y="36047"/>
                    <a:pt x="399627" y="38730"/>
                    <a:pt x="431181" y="52754"/>
                  </a:cubicBezTo>
                  <a:cubicBezTo>
                    <a:pt x="481859" y="75278"/>
                    <a:pt x="454819" y="67119"/>
                    <a:pt x="510312" y="96715"/>
                  </a:cubicBezTo>
                  <a:cubicBezTo>
                    <a:pt x="539224" y="112135"/>
                    <a:pt x="567811" y="128508"/>
                    <a:pt x="598235" y="140677"/>
                  </a:cubicBezTo>
                  <a:cubicBezTo>
                    <a:pt x="612889" y="146538"/>
                    <a:pt x="628400" y="150596"/>
                    <a:pt x="642197" y="158261"/>
                  </a:cubicBezTo>
                  <a:cubicBezTo>
                    <a:pt x="722049" y="202623"/>
                    <a:pt x="639893" y="172146"/>
                    <a:pt x="703743" y="193431"/>
                  </a:cubicBezTo>
                  <a:cubicBezTo>
                    <a:pt x="712535" y="202223"/>
                    <a:pt x="720568" y="211848"/>
                    <a:pt x="730120" y="219808"/>
                  </a:cubicBezTo>
                  <a:cubicBezTo>
                    <a:pt x="738238" y="226573"/>
                    <a:pt x="753594" y="227232"/>
                    <a:pt x="756497" y="237392"/>
                  </a:cubicBezTo>
                  <a:cubicBezTo>
                    <a:pt x="760602" y="251761"/>
                    <a:pt x="752951" y="267361"/>
                    <a:pt x="747704" y="281354"/>
                  </a:cubicBezTo>
                  <a:cubicBezTo>
                    <a:pt x="739355" y="303618"/>
                    <a:pt x="727536" y="314761"/>
                    <a:pt x="703743" y="316523"/>
                  </a:cubicBezTo>
                  <a:cubicBezTo>
                    <a:pt x="633536" y="321723"/>
                    <a:pt x="563066" y="322384"/>
                    <a:pt x="492727" y="325315"/>
                  </a:cubicBezTo>
                  <a:cubicBezTo>
                    <a:pt x="483935" y="334107"/>
                    <a:pt x="472389" y="340822"/>
                    <a:pt x="466350" y="351692"/>
                  </a:cubicBezTo>
                  <a:cubicBezTo>
                    <a:pt x="457348" y="367895"/>
                    <a:pt x="454627" y="386861"/>
                    <a:pt x="448766" y="404446"/>
                  </a:cubicBezTo>
                  <a:cubicBezTo>
                    <a:pt x="445835" y="413238"/>
                    <a:pt x="445115" y="423112"/>
                    <a:pt x="439974" y="430823"/>
                  </a:cubicBezTo>
                  <a:lnTo>
                    <a:pt x="422389" y="457200"/>
                  </a:lnTo>
                  <a:cubicBezTo>
                    <a:pt x="394331" y="541372"/>
                    <a:pt x="422299" y="483684"/>
                    <a:pt x="378427" y="536331"/>
                  </a:cubicBezTo>
                  <a:cubicBezTo>
                    <a:pt x="371662" y="544449"/>
                    <a:pt x="369094" y="556107"/>
                    <a:pt x="360843" y="562708"/>
                  </a:cubicBezTo>
                  <a:cubicBezTo>
                    <a:pt x="353606" y="568498"/>
                    <a:pt x="342756" y="567355"/>
                    <a:pt x="334466" y="571500"/>
                  </a:cubicBezTo>
                  <a:cubicBezTo>
                    <a:pt x="274091" y="601686"/>
                    <a:pt x="348947" y="580912"/>
                    <a:pt x="264127" y="597877"/>
                  </a:cubicBezTo>
                  <a:cubicBezTo>
                    <a:pt x="260485" y="597597"/>
                    <a:pt x="156999" y="598930"/>
                    <a:pt x="123450" y="580292"/>
                  </a:cubicBezTo>
                  <a:cubicBezTo>
                    <a:pt x="104976" y="570029"/>
                    <a:pt x="70697" y="545123"/>
                    <a:pt x="70697" y="545123"/>
                  </a:cubicBezTo>
                  <a:cubicBezTo>
                    <a:pt x="33642" y="433967"/>
                    <a:pt x="95458" y="611690"/>
                    <a:pt x="44320" y="492369"/>
                  </a:cubicBezTo>
                  <a:cubicBezTo>
                    <a:pt x="39560" y="481262"/>
                    <a:pt x="38148" y="468996"/>
                    <a:pt x="35527" y="457200"/>
                  </a:cubicBezTo>
                  <a:cubicBezTo>
                    <a:pt x="29142" y="428470"/>
                    <a:pt x="19874" y="378729"/>
                    <a:pt x="17943" y="351692"/>
                  </a:cubicBezTo>
                  <a:cubicBezTo>
                    <a:pt x="16481" y="331229"/>
                    <a:pt x="1824" y="335573"/>
                    <a:pt x="358" y="298938"/>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1" name="Freeform 1070"/>
            <p:cNvSpPr/>
            <p:nvPr/>
          </p:nvSpPr>
          <p:spPr>
            <a:xfrm rot="16556686">
              <a:off x="667869" y="4855543"/>
              <a:ext cx="1119814" cy="115928"/>
            </a:xfrm>
            <a:custGeom>
              <a:avLst/>
              <a:gdLst>
                <a:gd name="connsiteX0" fmla="*/ 358 w 757662"/>
                <a:gd name="connsiteY0" fmla="*/ 298938 h 597877"/>
                <a:gd name="connsiteX1" fmla="*/ 9150 w 757662"/>
                <a:gd name="connsiteY1" fmla="*/ 131884 h 597877"/>
                <a:gd name="connsiteX2" fmla="*/ 26735 w 757662"/>
                <a:gd name="connsiteY2" fmla="*/ 96715 h 597877"/>
                <a:gd name="connsiteX3" fmla="*/ 114658 w 757662"/>
                <a:gd name="connsiteY3" fmla="*/ 26377 h 597877"/>
                <a:gd name="connsiteX4" fmla="*/ 141035 w 757662"/>
                <a:gd name="connsiteY4" fmla="*/ 8792 h 597877"/>
                <a:gd name="connsiteX5" fmla="*/ 184997 w 757662"/>
                <a:gd name="connsiteY5" fmla="*/ 0 h 597877"/>
                <a:gd name="connsiteX6" fmla="*/ 308089 w 757662"/>
                <a:gd name="connsiteY6" fmla="*/ 8792 h 597877"/>
                <a:gd name="connsiteX7" fmla="*/ 360843 w 757662"/>
                <a:gd name="connsiteY7" fmla="*/ 26377 h 597877"/>
                <a:gd name="connsiteX8" fmla="*/ 431181 w 757662"/>
                <a:gd name="connsiteY8" fmla="*/ 52754 h 597877"/>
                <a:gd name="connsiteX9" fmla="*/ 510312 w 757662"/>
                <a:gd name="connsiteY9" fmla="*/ 96715 h 597877"/>
                <a:gd name="connsiteX10" fmla="*/ 598235 w 757662"/>
                <a:gd name="connsiteY10" fmla="*/ 140677 h 597877"/>
                <a:gd name="connsiteX11" fmla="*/ 642197 w 757662"/>
                <a:gd name="connsiteY11" fmla="*/ 158261 h 597877"/>
                <a:gd name="connsiteX12" fmla="*/ 703743 w 757662"/>
                <a:gd name="connsiteY12" fmla="*/ 193431 h 597877"/>
                <a:gd name="connsiteX13" fmla="*/ 730120 w 757662"/>
                <a:gd name="connsiteY13" fmla="*/ 219808 h 597877"/>
                <a:gd name="connsiteX14" fmla="*/ 756497 w 757662"/>
                <a:gd name="connsiteY14" fmla="*/ 237392 h 597877"/>
                <a:gd name="connsiteX15" fmla="*/ 747704 w 757662"/>
                <a:gd name="connsiteY15" fmla="*/ 281354 h 597877"/>
                <a:gd name="connsiteX16" fmla="*/ 703743 w 757662"/>
                <a:gd name="connsiteY16" fmla="*/ 316523 h 597877"/>
                <a:gd name="connsiteX17" fmla="*/ 492727 w 757662"/>
                <a:gd name="connsiteY17" fmla="*/ 325315 h 597877"/>
                <a:gd name="connsiteX18" fmla="*/ 466350 w 757662"/>
                <a:gd name="connsiteY18" fmla="*/ 351692 h 597877"/>
                <a:gd name="connsiteX19" fmla="*/ 448766 w 757662"/>
                <a:gd name="connsiteY19" fmla="*/ 404446 h 597877"/>
                <a:gd name="connsiteX20" fmla="*/ 439974 w 757662"/>
                <a:gd name="connsiteY20" fmla="*/ 430823 h 597877"/>
                <a:gd name="connsiteX21" fmla="*/ 422389 w 757662"/>
                <a:gd name="connsiteY21" fmla="*/ 457200 h 597877"/>
                <a:gd name="connsiteX22" fmla="*/ 378427 w 757662"/>
                <a:gd name="connsiteY22" fmla="*/ 536331 h 597877"/>
                <a:gd name="connsiteX23" fmla="*/ 360843 w 757662"/>
                <a:gd name="connsiteY23" fmla="*/ 562708 h 597877"/>
                <a:gd name="connsiteX24" fmla="*/ 334466 w 757662"/>
                <a:gd name="connsiteY24" fmla="*/ 571500 h 597877"/>
                <a:gd name="connsiteX25" fmla="*/ 264127 w 757662"/>
                <a:gd name="connsiteY25" fmla="*/ 597877 h 597877"/>
                <a:gd name="connsiteX26" fmla="*/ 123450 w 757662"/>
                <a:gd name="connsiteY26" fmla="*/ 580292 h 597877"/>
                <a:gd name="connsiteX27" fmla="*/ 70697 w 757662"/>
                <a:gd name="connsiteY27" fmla="*/ 545123 h 597877"/>
                <a:gd name="connsiteX28" fmla="*/ 44320 w 757662"/>
                <a:gd name="connsiteY28" fmla="*/ 492369 h 597877"/>
                <a:gd name="connsiteX29" fmla="*/ 35527 w 757662"/>
                <a:gd name="connsiteY29" fmla="*/ 457200 h 597877"/>
                <a:gd name="connsiteX30" fmla="*/ 17943 w 757662"/>
                <a:gd name="connsiteY30" fmla="*/ 351692 h 597877"/>
                <a:gd name="connsiteX31" fmla="*/ 358 w 757662"/>
                <a:gd name="connsiteY31" fmla="*/ 298938 h 59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7662" h="597877">
                  <a:moveTo>
                    <a:pt x="358" y="298938"/>
                  </a:moveTo>
                  <a:cubicBezTo>
                    <a:pt x="-1108" y="262303"/>
                    <a:pt x="1938" y="187177"/>
                    <a:pt x="9150" y="131884"/>
                  </a:cubicBezTo>
                  <a:cubicBezTo>
                    <a:pt x="10845" y="118887"/>
                    <a:pt x="18547" y="106950"/>
                    <a:pt x="26735" y="96715"/>
                  </a:cubicBezTo>
                  <a:cubicBezTo>
                    <a:pt x="77376" y="33414"/>
                    <a:pt x="63244" y="55756"/>
                    <a:pt x="114658" y="26377"/>
                  </a:cubicBezTo>
                  <a:cubicBezTo>
                    <a:pt x="123833" y="21134"/>
                    <a:pt x="131141" y="12502"/>
                    <a:pt x="141035" y="8792"/>
                  </a:cubicBezTo>
                  <a:cubicBezTo>
                    <a:pt x="155028" y="3545"/>
                    <a:pt x="170343" y="2931"/>
                    <a:pt x="184997" y="0"/>
                  </a:cubicBezTo>
                  <a:cubicBezTo>
                    <a:pt x="226028" y="2931"/>
                    <a:pt x="267409" y="2690"/>
                    <a:pt x="308089" y="8792"/>
                  </a:cubicBezTo>
                  <a:cubicBezTo>
                    <a:pt x="326420" y="11542"/>
                    <a:pt x="343258" y="20515"/>
                    <a:pt x="360843" y="26377"/>
                  </a:cubicBezTo>
                  <a:cubicBezTo>
                    <a:pt x="389854" y="36047"/>
                    <a:pt x="399627" y="38730"/>
                    <a:pt x="431181" y="52754"/>
                  </a:cubicBezTo>
                  <a:cubicBezTo>
                    <a:pt x="481859" y="75278"/>
                    <a:pt x="454819" y="67119"/>
                    <a:pt x="510312" y="96715"/>
                  </a:cubicBezTo>
                  <a:cubicBezTo>
                    <a:pt x="539224" y="112135"/>
                    <a:pt x="567811" y="128508"/>
                    <a:pt x="598235" y="140677"/>
                  </a:cubicBezTo>
                  <a:cubicBezTo>
                    <a:pt x="612889" y="146538"/>
                    <a:pt x="628400" y="150596"/>
                    <a:pt x="642197" y="158261"/>
                  </a:cubicBezTo>
                  <a:cubicBezTo>
                    <a:pt x="722049" y="202623"/>
                    <a:pt x="639893" y="172146"/>
                    <a:pt x="703743" y="193431"/>
                  </a:cubicBezTo>
                  <a:cubicBezTo>
                    <a:pt x="712535" y="202223"/>
                    <a:pt x="720568" y="211848"/>
                    <a:pt x="730120" y="219808"/>
                  </a:cubicBezTo>
                  <a:cubicBezTo>
                    <a:pt x="738238" y="226573"/>
                    <a:pt x="753594" y="227232"/>
                    <a:pt x="756497" y="237392"/>
                  </a:cubicBezTo>
                  <a:cubicBezTo>
                    <a:pt x="760602" y="251761"/>
                    <a:pt x="752951" y="267361"/>
                    <a:pt x="747704" y="281354"/>
                  </a:cubicBezTo>
                  <a:cubicBezTo>
                    <a:pt x="739355" y="303618"/>
                    <a:pt x="727536" y="314761"/>
                    <a:pt x="703743" y="316523"/>
                  </a:cubicBezTo>
                  <a:cubicBezTo>
                    <a:pt x="633536" y="321723"/>
                    <a:pt x="563066" y="322384"/>
                    <a:pt x="492727" y="325315"/>
                  </a:cubicBezTo>
                  <a:cubicBezTo>
                    <a:pt x="483935" y="334107"/>
                    <a:pt x="472389" y="340822"/>
                    <a:pt x="466350" y="351692"/>
                  </a:cubicBezTo>
                  <a:cubicBezTo>
                    <a:pt x="457348" y="367895"/>
                    <a:pt x="454627" y="386861"/>
                    <a:pt x="448766" y="404446"/>
                  </a:cubicBezTo>
                  <a:cubicBezTo>
                    <a:pt x="445835" y="413238"/>
                    <a:pt x="445115" y="423112"/>
                    <a:pt x="439974" y="430823"/>
                  </a:cubicBezTo>
                  <a:lnTo>
                    <a:pt x="422389" y="457200"/>
                  </a:lnTo>
                  <a:cubicBezTo>
                    <a:pt x="394331" y="541372"/>
                    <a:pt x="422299" y="483684"/>
                    <a:pt x="378427" y="536331"/>
                  </a:cubicBezTo>
                  <a:cubicBezTo>
                    <a:pt x="371662" y="544449"/>
                    <a:pt x="369094" y="556107"/>
                    <a:pt x="360843" y="562708"/>
                  </a:cubicBezTo>
                  <a:cubicBezTo>
                    <a:pt x="353606" y="568498"/>
                    <a:pt x="342756" y="567355"/>
                    <a:pt x="334466" y="571500"/>
                  </a:cubicBezTo>
                  <a:cubicBezTo>
                    <a:pt x="274091" y="601686"/>
                    <a:pt x="348947" y="580912"/>
                    <a:pt x="264127" y="597877"/>
                  </a:cubicBezTo>
                  <a:cubicBezTo>
                    <a:pt x="260485" y="597597"/>
                    <a:pt x="156999" y="598930"/>
                    <a:pt x="123450" y="580292"/>
                  </a:cubicBezTo>
                  <a:cubicBezTo>
                    <a:pt x="104976" y="570029"/>
                    <a:pt x="70697" y="545123"/>
                    <a:pt x="70697" y="545123"/>
                  </a:cubicBezTo>
                  <a:cubicBezTo>
                    <a:pt x="33642" y="433967"/>
                    <a:pt x="95458" y="611690"/>
                    <a:pt x="44320" y="492369"/>
                  </a:cubicBezTo>
                  <a:cubicBezTo>
                    <a:pt x="39560" y="481262"/>
                    <a:pt x="38148" y="468996"/>
                    <a:pt x="35527" y="457200"/>
                  </a:cubicBezTo>
                  <a:cubicBezTo>
                    <a:pt x="29142" y="428470"/>
                    <a:pt x="19874" y="378729"/>
                    <a:pt x="17943" y="351692"/>
                  </a:cubicBezTo>
                  <a:cubicBezTo>
                    <a:pt x="16481" y="331229"/>
                    <a:pt x="1824" y="335573"/>
                    <a:pt x="358" y="298938"/>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2820" name="Group 1209"/>
            <p:cNvGrpSpPr>
              <a:grpSpLocks/>
            </p:cNvGrpSpPr>
            <p:nvPr/>
          </p:nvGrpSpPr>
          <p:grpSpPr bwMode="auto">
            <a:xfrm>
              <a:off x="1562148" y="4788640"/>
              <a:ext cx="1125179" cy="1423990"/>
              <a:chOff x="4388947" y="2039686"/>
              <a:chExt cx="1500238" cy="1423990"/>
            </a:xfrm>
          </p:grpSpPr>
          <p:grpSp>
            <p:nvGrpSpPr>
              <p:cNvPr id="32865" name="Group 1210"/>
              <p:cNvGrpSpPr>
                <a:grpSpLocks/>
              </p:cNvGrpSpPr>
              <p:nvPr/>
            </p:nvGrpSpPr>
            <p:grpSpPr bwMode="auto">
              <a:xfrm>
                <a:off x="4388947" y="2039686"/>
                <a:ext cx="1431042" cy="1394450"/>
                <a:chOff x="864743" y="2535037"/>
                <a:chExt cx="1431042" cy="1394450"/>
              </a:xfrm>
            </p:grpSpPr>
            <p:sp>
              <p:nvSpPr>
                <p:cNvPr id="1277" name="Oval 1276"/>
                <p:cNvSpPr/>
                <p:nvPr/>
              </p:nvSpPr>
              <p:spPr>
                <a:xfrm>
                  <a:off x="878209" y="2892356"/>
                  <a:ext cx="152363"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78" name="Oval 1277"/>
                <p:cNvSpPr/>
                <p:nvPr/>
              </p:nvSpPr>
              <p:spPr>
                <a:xfrm>
                  <a:off x="1059277" y="2892356"/>
                  <a:ext cx="152363"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79" name="Oval 1278"/>
                <p:cNvSpPr/>
                <p:nvPr/>
              </p:nvSpPr>
              <p:spPr>
                <a:xfrm>
                  <a:off x="1238139" y="2892356"/>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0" name="Oval 1279"/>
                <p:cNvSpPr/>
                <p:nvPr/>
              </p:nvSpPr>
              <p:spPr>
                <a:xfrm>
                  <a:off x="1419207" y="2892356"/>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1" name="Oval 1280"/>
                <p:cNvSpPr/>
                <p:nvPr/>
              </p:nvSpPr>
              <p:spPr>
                <a:xfrm>
                  <a:off x="878209" y="3068212"/>
                  <a:ext cx="152363"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2" name="Oval 1281"/>
                <p:cNvSpPr/>
                <p:nvPr/>
              </p:nvSpPr>
              <p:spPr>
                <a:xfrm>
                  <a:off x="1059277" y="3068212"/>
                  <a:ext cx="152363"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3" name="Oval 1282"/>
                <p:cNvSpPr/>
                <p:nvPr/>
              </p:nvSpPr>
              <p:spPr>
                <a:xfrm>
                  <a:off x="1238139" y="3068212"/>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4" name="Oval 1283"/>
                <p:cNvSpPr/>
                <p:nvPr/>
              </p:nvSpPr>
              <p:spPr>
                <a:xfrm>
                  <a:off x="1419207" y="3068212"/>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5" name="Oval 1284"/>
                <p:cNvSpPr/>
                <p:nvPr/>
              </p:nvSpPr>
              <p:spPr>
                <a:xfrm>
                  <a:off x="878209" y="2540646"/>
                  <a:ext cx="152363"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6" name="Oval 1285"/>
                <p:cNvSpPr/>
                <p:nvPr/>
              </p:nvSpPr>
              <p:spPr>
                <a:xfrm>
                  <a:off x="1059277" y="2540646"/>
                  <a:ext cx="152363"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7" name="Oval 1286"/>
                <p:cNvSpPr/>
                <p:nvPr/>
              </p:nvSpPr>
              <p:spPr>
                <a:xfrm>
                  <a:off x="1238139" y="2540646"/>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8" name="Oval 1287"/>
                <p:cNvSpPr/>
                <p:nvPr/>
              </p:nvSpPr>
              <p:spPr>
                <a:xfrm>
                  <a:off x="1419207" y="2540646"/>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9" name="Oval 1288"/>
                <p:cNvSpPr/>
                <p:nvPr/>
              </p:nvSpPr>
              <p:spPr>
                <a:xfrm>
                  <a:off x="878209" y="2716502"/>
                  <a:ext cx="152363"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0" name="Oval 1289"/>
                <p:cNvSpPr/>
                <p:nvPr/>
              </p:nvSpPr>
              <p:spPr>
                <a:xfrm>
                  <a:off x="1059277" y="2716502"/>
                  <a:ext cx="152363"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1" name="Oval 1290"/>
                <p:cNvSpPr/>
                <p:nvPr/>
              </p:nvSpPr>
              <p:spPr>
                <a:xfrm>
                  <a:off x="1238139" y="2716502"/>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2" name="Oval 1291"/>
                <p:cNvSpPr/>
                <p:nvPr/>
              </p:nvSpPr>
              <p:spPr>
                <a:xfrm>
                  <a:off x="1419207" y="2716502"/>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3" name="Oval 1292"/>
                <p:cNvSpPr/>
                <p:nvPr/>
              </p:nvSpPr>
              <p:spPr>
                <a:xfrm>
                  <a:off x="1602483" y="2886293"/>
                  <a:ext cx="152363"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4" name="Oval 1293"/>
                <p:cNvSpPr/>
                <p:nvPr/>
              </p:nvSpPr>
              <p:spPr>
                <a:xfrm>
                  <a:off x="1781344" y="2886293"/>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5" name="Oval 1294"/>
                <p:cNvSpPr/>
                <p:nvPr/>
              </p:nvSpPr>
              <p:spPr>
                <a:xfrm>
                  <a:off x="1962413" y="2886293"/>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6" name="Oval 1295"/>
                <p:cNvSpPr/>
                <p:nvPr/>
              </p:nvSpPr>
              <p:spPr>
                <a:xfrm>
                  <a:off x="2143482" y="2886293"/>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7" name="Oval 1296"/>
                <p:cNvSpPr/>
                <p:nvPr/>
              </p:nvSpPr>
              <p:spPr>
                <a:xfrm>
                  <a:off x="1602483" y="3062147"/>
                  <a:ext cx="152363"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8" name="Oval 1297"/>
                <p:cNvSpPr/>
                <p:nvPr/>
              </p:nvSpPr>
              <p:spPr>
                <a:xfrm>
                  <a:off x="1781344" y="3062147"/>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9" name="Oval 1298"/>
                <p:cNvSpPr/>
                <p:nvPr/>
              </p:nvSpPr>
              <p:spPr>
                <a:xfrm>
                  <a:off x="1962413" y="3062147"/>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0" name="Oval 1299"/>
                <p:cNvSpPr/>
                <p:nvPr/>
              </p:nvSpPr>
              <p:spPr>
                <a:xfrm>
                  <a:off x="2143482" y="3062147"/>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1" name="Oval 1300"/>
                <p:cNvSpPr/>
                <p:nvPr/>
              </p:nvSpPr>
              <p:spPr>
                <a:xfrm>
                  <a:off x="1602483" y="2534582"/>
                  <a:ext cx="152363"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2" name="Oval 1301"/>
                <p:cNvSpPr/>
                <p:nvPr/>
              </p:nvSpPr>
              <p:spPr>
                <a:xfrm>
                  <a:off x="1781344" y="2534582"/>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3" name="Oval 1302"/>
                <p:cNvSpPr/>
                <p:nvPr/>
              </p:nvSpPr>
              <p:spPr>
                <a:xfrm>
                  <a:off x="1962413" y="2534582"/>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4" name="Oval 1303"/>
                <p:cNvSpPr/>
                <p:nvPr/>
              </p:nvSpPr>
              <p:spPr>
                <a:xfrm>
                  <a:off x="2143482" y="2534582"/>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5" name="Oval 1304"/>
                <p:cNvSpPr/>
                <p:nvPr/>
              </p:nvSpPr>
              <p:spPr>
                <a:xfrm>
                  <a:off x="1602483" y="2710437"/>
                  <a:ext cx="152363"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6" name="Oval 1305"/>
                <p:cNvSpPr/>
                <p:nvPr/>
              </p:nvSpPr>
              <p:spPr>
                <a:xfrm>
                  <a:off x="1781344" y="2710437"/>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7" name="Oval 1306"/>
                <p:cNvSpPr/>
                <p:nvPr/>
              </p:nvSpPr>
              <p:spPr>
                <a:xfrm>
                  <a:off x="1962413" y="2710437"/>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8" name="Oval 1307"/>
                <p:cNvSpPr/>
                <p:nvPr/>
              </p:nvSpPr>
              <p:spPr>
                <a:xfrm>
                  <a:off x="2143482" y="2710437"/>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9" name="Oval 1308"/>
                <p:cNvSpPr/>
                <p:nvPr/>
              </p:nvSpPr>
              <p:spPr>
                <a:xfrm>
                  <a:off x="864960" y="3601842"/>
                  <a:ext cx="152363"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0" name="Oval 1309"/>
                <p:cNvSpPr/>
                <p:nvPr/>
              </p:nvSpPr>
              <p:spPr>
                <a:xfrm>
                  <a:off x="1046029" y="3601842"/>
                  <a:ext cx="152363"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1" name="Oval 1310"/>
                <p:cNvSpPr/>
                <p:nvPr/>
              </p:nvSpPr>
              <p:spPr>
                <a:xfrm>
                  <a:off x="1227097" y="3601842"/>
                  <a:ext cx="152363"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2" name="Oval 1311"/>
                <p:cNvSpPr/>
                <p:nvPr/>
              </p:nvSpPr>
              <p:spPr>
                <a:xfrm>
                  <a:off x="1405958" y="3601842"/>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3" name="Oval 1312"/>
                <p:cNvSpPr/>
                <p:nvPr/>
              </p:nvSpPr>
              <p:spPr>
                <a:xfrm>
                  <a:off x="864960" y="3777696"/>
                  <a:ext cx="152363"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4" name="Oval 1313"/>
                <p:cNvSpPr/>
                <p:nvPr/>
              </p:nvSpPr>
              <p:spPr>
                <a:xfrm>
                  <a:off x="1046029" y="3777696"/>
                  <a:ext cx="152363"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5" name="Oval 1314"/>
                <p:cNvSpPr/>
                <p:nvPr/>
              </p:nvSpPr>
              <p:spPr>
                <a:xfrm>
                  <a:off x="1227097" y="3777696"/>
                  <a:ext cx="152363"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6" name="Oval 1315"/>
                <p:cNvSpPr/>
                <p:nvPr/>
              </p:nvSpPr>
              <p:spPr>
                <a:xfrm>
                  <a:off x="1405958" y="3777696"/>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7" name="Oval 1316"/>
                <p:cNvSpPr/>
                <p:nvPr/>
              </p:nvSpPr>
              <p:spPr>
                <a:xfrm>
                  <a:off x="864960" y="3250131"/>
                  <a:ext cx="152363"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8" name="Oval 1317"/>
                <p:cNvSpPr/>
                <p:nvPr/>
              </p:nvSpPr>
              <p:spPr>
                <a:xfrm>
                  <a:off x="1046029" y="3250131"/>
                  <a:ext cx="152363"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9" name="Oval 1318"/>
                <p:cNvSpPr/>
                <p:nvPr/>
              </p:nvSpPr>
              <p:spPr>
                <a:xfrm>
                  <a:off x="1227097" y="3250131"/>
                  <a:ext cx="152363"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0" name="Oval 1319"/>
                <p:cNvSpPr/>
                <p:nvPr/>
              </p:nvSpPr>
              <p:spPr>
                <a:xfrm>
                  <a:off x="1405958" y="3250131"/>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1" name="Oval 1320"/>
                <p:cNvSpPr/>
                <p:nvPr/>
              </p:nvSpPr>
              <p:spPr>
                <a:xfrm>
                  <a:off x="864960" y="3425986"/>
                  <a:ext cx="152363"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2" name="Oval 1321"/>
                <p:cNvSpPr/>
                <p:nvPr/>
              </p:nvSpPr>
              <p:spPr>
                <a:xfrm>
                  <a:off x="1046029" y="3425986"/>
                  <a:ext cx="152363"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3" name="Oval 1322"/>
                <p:cNvSpPr/>
                <p:nvPr/>
              </p:nvSpPr>
              <p:spPr>
                <a:xfrm>
                  <a:off x="1227097" y="3425986"/>
                  <a:ext cx="152363"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4" name="Oval 1323"/>
                <p:cNvSpPr/>
                <p:nvPr/>
              </p:nvSpPr>
              <p:spPr>
                <a:xfrm>
                  <a:off x="1405958" y="3425986"/>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5" name="Oval 1324"/>
                <p:cNvSpPr/>
                <p:nvPr/>
              </p:nvSpPr>
              <p:spPr>
                <a:xfrm>
                  <a:off x="1589234" y="3595777"/>
                  <a:ext cx="152363"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6" name="Oval 1325"/>
                <p:cNvSpPr/>
                <p:nvPr/>
              </p:nvSpPr>
              <p:spPr>
                <a:xfrm>
                  <a:off x="1770303" y="3595777"/>
                  <a:ext cx="152363"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7" name="Oval 1326"/>
                <p:cNvSpPr/>
                <p:nvPr/>
              </p:nvSpPr>
              <p:spPr>
                <a:xfrm>
                  <a:off x="1949164" y="3595777"/>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8" name="Oval 1327"/>
                <p:cNvSpPr/>
                <p:nvPr/>
              </p:nvSpPr>
              <p:spPr>
                <a:xfrm>
                  <a:off x="2130233" y="3595777"/>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9" name="Oval 1328"/>
                <p:cNvSpPr/>
                <p:nvPr/>
              </p:nvSpPr>
              <p:spPr>
                <a:xfrm>
                  <a:off x="1589234" y="3769611"/>
                  <a:ext cx="152363"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0" name="Oval 1329"/>
                <p:cNvSpPr/>
                <p:nvPr/>
              </p:nvSpPr>
              <p:spPr>
                <a:xfrm>
                  <a:off x="1770303" y="3769611"/>
                  <a:ext cx="152363"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1" name="Oval 1330"/>
                <p:cNvSpPr/>
                <p:nvPr/>
              </p:nvSpPr>
              <p:spPr>
                <a:xfrm>
                  <a:off x="1949164" y="3769611"/>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2" name="Oval 1331"/>
                <p:cNvSpPr/>
                <p:nvPr/>
              </p:nvSpPr>
              <p:spPr>
                <a:xfrm>
                  <a:off x="2130233" y="3769611"/>
                  <a:ext cx="152362" cy="1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3" name="Oval 1332"/>
                <p:cNvSpPr/>
                <p:nvPr/>
              </p:nvSpPr>
              <p:spPr>
                <a:xfrm>
                  <a:off x="1589234" y="3244067"/>
                  <a:ext cx="152363"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4" name="Oval 1333"/>
                <p:cNvSpPr/>
                <p:nvPr/>
              </p:nvSpPr>
              <p:spPr>
                <a:xfrm>
                  <a:off x="1770303" y="3244067"/>
                  <a:ext cx="152363"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5" name="Oval 1334"/>
                <p:cNvSpPr/>
                <p:nvPr/>
              </p:nvSpPr>
              <p:spPr>
                <a:xfrm>
                  <a:off x="1949164" y="3244067"/>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6" name="Oval 1335"/>
                <p:cNvSpPr/>
                <p:nvPr/>
              </p:nvSpPr>
              <p:spPr>
                <a:xfrm>
                  <a:off x="2130233" y="3244067"/>
                  <a:ext cx="152362" cy="15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7" name="Oval 1336"/>
                <p:cNvSpPr/>
                <p:nvPr/>
              </p:nvSpPr>
              <p:spPr>
                <a:xfrm>
                  <a:off x="1589234" y="3419922"/>
                  <a:ext cx="152363"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8" name="Oval 1337"/>
                <p:cNvSpPr/>
                <p:nvPr/>
              </p:nvSpPr>
              <p:spPr>
                <a:xfrm>
                  <a:off x="1770303" y="3419922"/>
                  <a:ext cx="152363"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9" name="Oval 1338"/>
                <p:cNvSpPr/>
                <p:nvPr/>
              </p:nvSpPr>
              <p:spPr>
                <a:xfrm>
                  <a:off x="1949164" y="3419922"/>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0" name="Oval 1339"/>
                <p:cNvSpPr/>
                <p:nvPr/>
              </p:nvSpPr>
              <p:spPr>
                <a:xfrm>
                  <a:off x="2130233" y="3419922"/>
                  <a:ext cx="152362" cy="1515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212" name="Group 1211"/>
              <p:cNvGrpSpPr/>
              <p:nvPr/>
            </p:nvGrpSpPr>
            <p:grpSpPr>
              <a:xfrm>
                <a:off x="4458143" y="2069226"/>
                <a:ext cx="1431042" cy="1394450"/>
                <a:chOff x="2381907" y="2528662"/>
                <a:chExt cx="1431042" cy="1394450"/>
              </a:xfrm>
              <a:solidFill>
                <a:schemeClr val="accent1">
                  <a:lumMod val="20000"/>
                  <a:lumOff val="80000"/>
                </a:schemeClr>
              </a:solidFill>
            </p:grpSpPr>
            <p:sp>
              <p:nvSpPr>
                <p:cNvPr id="1213" name="Oval 1212"/>
                <p:cNvSpPr/>
                <p:nvPr/>
              </p:nvSpPr>
              <p:spPr>
                <a:xfrm>
                  <a:off x="2394543" y="288629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14" name="Oval 1213"/>
                <p:cNvSpPr/>
                <p:nvPr/>
              </p:nvSpPr>
              <p:spPr>
                <a:xfrm>
                  <a:off x="2575250" y="288629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15" name="Oval 1214"/>
                <p:cNvSpPr/>
                <p:nvPr/>
              </p:nvSpPr>
              <p:spPr>
                <a:xfrm>
                  <a:off x="2755957" y="288629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16" name="Oval 1215"/>
                <p:cNvSpPr/>
                <p:nvPr/>
              </p:nvSpPr>
              <p:spPr>
                <a:xfrm>
                  <a:off x="2936664" y="2886293"/>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17" name="Oval 1216"/>
                <p:cNvSpPr/>
                <p:nvPr/>
              </p:nvSpPr>
              <p:spPr>
                <a:xfrm>
                  <a:off x="2394543" y="3061922"/>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18" name="Oval 1217"/>
                <p:cNvSpPr/>
                <p:nvPr/>
              </p:nvSpPr>
              <p:spPr>
                <a:xfrm>
                  <a:off x="2575250" y="3061922"/>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19" name="Oval 1218"/>
                <p:cNvSpPr/>
                <p:nvPr/>
              </p:nvSpPr>
              <p:spPr>
                <a:xfrm>
                  <a:off x="2755957" y="3061921"/>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0" name="Oval 1219"/>
                <p:cNvSpPr/>
                <p:nvPr/>
              </p:nvSpPr>
              <p:spPr>
                <a:xfrm>
                  <a:off x="2936664" y="306192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1" name="Oval 1220"/>
                <p:cNvSpPr/>
                <p:nvPr/>
              </p:nvSpPr>
              <p:spPr>
                <a:xfrm>
                  <a:off x="2394543" y="253503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2" name="Oval 1221"/>
                <p:cNvSpPr/>
                <p:nvPr/>
              </p:nvSpPr>
              <p:spPr>
                <a:xfrm>
                  <a:off x="2575250" y="253503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3" name="Oval 1222"/>
                <p:cNvSpPr/>
                <p:nvPr/>
              </p:nvSpPr>
              <p:spPr>
                <a:xfrm>
                  <a:off x="2755957" y="2535038"/>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4" name="Oval 1223"/>
                <p:cNvSpPr/>
                <p:nvPr/>
              </p:nvSpPr>
              <p:spPr>
                <a:xfrm>
                  <a:off x="2936664" y="2535037"/>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5" name="Oval 1224"/>
                <p:cNvSpPr/>
                <p:nvPr/>
              </p:nvSpPr>
              <p:spPr>
                <a:xfrm>
                  <a:off x="2394543" y="2710666"/>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6" name="Oval 1225"/>
                <p:cNvSpPr/>
                <p:nvPr/>
              </p:nvSpPr>
              <p:spPr>
                <a:xfrm>
                  <a:off x="2575250" y="2710666"/>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7" name="Oval 1226"/>
                <p:cNvSpPr/>
                <p:nvPr/>
              </p:nvSpPr>
              <p:spPr>
                <a:xfrm>
                  <a:off x="2755957" y="271066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8" name="Oval 1227"/>
                <p:cNvSpPr/>
                <p:nvPr/>
              </p:nvSpPr>
              <p:spPr>
                <a:xfrm>
                  <a:off x="2936664" y="271066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9" name="Oval 1228"/>
                <p:cNvSpPr/>
                <p:nvPr/>
              </p:nvSpPr>
              <p:spPr>
                <a:xfrm>
                  <a:off x="3118523" y="287992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0" name="Oval 1229"/>
                <p:cNvSpPr/>
                <p:nvPr/>
              </p:nvSpPr>
              <p:spPr>
                <a:xfrm>
                  <a:off x="3299230" y="287992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1" name="Oval 1230"/>
                <p:cNvSpPr/>
                <p:nvPr/>
              </p:nvSpPr>
              <p:spPr>
                <a:xfrm>
                  <a:off x="3479937" y="287991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2" name="Oval 1231"/>
                <p:cNvSpPr/>
                <p:nvPr/>
              </p:nvSpPr>
              <p:spPr>
                <a:xfrm>
                  <a:off x="3660644" y="2879918"/>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3" name="Oval 1232"/>
                <p:cNvSpPr/>
                <p:nvPr/>
              </p:nvSpPr>
              <p:spPr>
                <a:xfrm>
                  <a:off x="3118523" y="3055547"/>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4" name="Oval 1233"/>
                <p:cNvSpPr/>
                <p:nvPr/>
              </p:nvSpPr>
              <p:spPr>
                <a:xfrm>
                  <a:off x="3299230" y="3055547"/>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5" name="Oval 1234"/>
                <p:cNvSpPr/>
                <p:nvPr/>
              </p:nvSpPr>
              <p:spPr>
                <a:xfrm>
                  <a:off x="3479937" y="3055546"/>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6" name="Oval 1235"/>
                <p:cNvSpPr/>
                <p:nvPr/>
              </p:nvSpPr>
              <p:spPr>
                <a:xfrm>
                  <a:off x="3660644" y="305554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7" name="Oval 1236"/>
                <p:cNvSpPr/>
                <p:nvPr/>
              </p:nvSpPr>
              <p:spPr>
                <a:xfrm>
                  <a:off x="3118523" y="252866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8" name="Oval 1237"/>
                <p:cNvSpPr/>
                <p:nvPr/>
              </p:nvSpPr>
              <p:spPr>
                <a:xfrm>
                  <a:off x="3299230" y="252866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9" name="Oval 1238"/>
                <p:cNvSpPr/>
                <p:nvPr/>
              </p:nvSpPr>
              <p:spPr>
                <a:xfrm>
                  <a:off x="3479937" y="2528663"/>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0" name="Oval 1239"/>
                <p:cNvSpPr/>
                <p:nvPr/>
              </p:nvSpPr>
              <p:spPr>
                <a:xfrm>
                  <a:off x="3660644" y="2528662"/>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1" name="Oval 1240"/>
                <p:cNvSpPr/>
                <p:nvPr/>
              </p:nvSpPr>
              <p:spPr>
                <a:xfrm>
                  <a:off x="3118523" y="2704291"/>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2" name="Oval 1241"/>
                <p:cNvSpPr/>
                <p:nvPr/>
              </p:nvSpPr>
              <p:spPr>
                <a:xfrm>
                  <a:off x="3299230" y="2704291"/>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3" name="Oval 1242"/>
                <p:cNvSpPr/>
                <p:nvPr/>
              </p:nvSpPr>
              <p:spPr>
                <a:xfrm>
                  <a:off x="3479937" y="270429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4" name="Oval 1243"/>
                <p:cNvSpPr/>
                <p:nvPr/>
              </p:nvSpPr>
              <p:spPr>
                <a:xfrm>
                  <a:off x="3660644" y="270428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5" name="Oval 1244"/>
                <p:cNvSpPr/>
                <p:nvPr/>
              </p:nvSpPr>
              <p:spPr>
                <a:xfrm>
                  <a:off x="2381907" y="359518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6" name="Oval 1245"/>
                <p:cNvSpPr/>
                <p:nvPr/>
              </p:nvSpPr>
              <p:spPr>
                <a:xfrm>
                  <a:off x="2562614" y="359518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7" name="Oval 1246"/>
                <p:cNvSpPr/>
                <p:nvPr/>
              </p:nvSpPr>
              <p:spPr>
                <a:xfrm>
                  <a:off x="2743321" y="359517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8" name="Oval 1247"/>
                <p:cNvSpPr/>
                <p:nvPr/>
              </p:nvSpPr>
              <p:spPr>
                <a:xfrm>
                  <a:off x="2924028" y="3595178"/>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9" name="Oval 1248"/>
                <p:cNvSpPr/>
                <p:nvPr/>
              </p:nvSpPr>
              <p:spPr>
                <a:xfrm>
                  <a:off x="2381907" y="3770807"/>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0" name="Oval 1249"/>
                <p:cNvSpPr/>
                <p:nvPr/>
              </p:nvSpPr>
              <p:spPr>
                <a:xfrm>
                  <a:off x="2562614" y="3770807"/>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1" name="Oval 1250"/>
                <p:cNvSpPr/>
                <p:nvPr/>
              </p:nvSpPr>
              <p:spPr>
                <a:xfrm>
                  <a:off x="2743321" y="3770806"/>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2" name="Oval 1251"/>
                <p:cNvSpPr/>
                <p:nvPr/>
              </p:nvSpPr>
              <p:spPr>
                <a:xfrm>
                  <a:off x="2924028" y="377080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3" name="Oval 1252"/>
                <p:cNvSpPr/>
                <p:nvPr/>
              </p:nvSpPr>
              <p:spPr>
                <a:xfrm>
                  <a:off x="2381907" y="324392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4" name="Oval 1253"/>
                <p:cNvSpPr/>
                <p:nvPr/>
              </p:nvSpPr>
              <p:spPr>
                <a:xfrm>
                  <a:off x="2562614" y="324392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5" name="Oval 1254"/>
                <p:cNvSpPr/>
                <p:nvPr/>
              </p:nvSpPr>
              <p:spPr>
                <a:xfrm>
                  <a:off x="2743321" y="3243923"/>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6" name="Oval 1255"/>
                <p:cNvSpPr/>
                <p:nvPr/>
              </p:nvSpPr>
              <p:spPr>
                <a:xfrm>
                  <a:off x="2924028" y="3243922"/>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7" name="Oval 1256"/>
                <p:cNvSpPr/>
                <p:nvPr/>
              </p:nvSpPr>
              <p:spPr>
                <a:xfrm>
                  <a:off x="2381907" y="3419551"/>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8" name="Oval 1257"/>
                <p:cNvSpPr/>
                <p:nvPr/>
              </p:nvSpPr>
              <p:spPr>
                <a:xfrm>
                  <a:off x="2562614" y="3419551"/>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9" name="Oval 1258"/>
                <p:cNvSpPr/>
                <p:nvPr/>
              </p:nvSpPr>
              <p:spPr>
                <a:xfrm>
                  <a:off x="2743321" y="341955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0" name="Oval 1259"/>
                <p:cNvSpPr/>
                <p:nvPr/>
              </p:nvSpPr>
              <p:spPr>
                <a:xfrm>
                  <a:off x="2924028" y="341954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1" name="Oval 1260"/>
                <p:cNvSpPr/>
                <p:nvPr/>
              </p:nvSpPr>
              <p:spPr>
                <a:xfrm>
                  <a:off x="3105887" y="358880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2" name="Oval 1261"/>
                <p:cNvSpPr/>
                <p:nvPr/>
              </p:nvSpPr>
              <p:spPr>
                <a:xfrm>
                  <a:off x="3286594" y="358880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3" name="Oval 1262"/>
                <p:cNvSpPr/>
                <p:nvPr/>
              </p:nvSpPr>
              <p:spPr>
                <a:xfrm>
                  <a:off x="3467301" y="358880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4" name="Oval 1263"/>
                <p:cNvSpPr/>
                <p:nvPr/>
              </p:nvSpPr>
              <p:spPr>
                <a:xfrm>
                  <a:off x="3648008" y="3588803"/>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5" name="Oval 1264"/>
                <p:cNvSpPr/>
                <p:nvPr/>
              </p:nvSpPr>
              <p:spPr>
                <a:xfrm>
                  <a:off x="3105887" y="3764432"/>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6" name="Oval 1265"/>
                <p:cNvSpPr/>
                <p:nvPr/>
              </p:nvSpPr>
              <p:spPr>
                <a:xfrm>
                  <a:off x="3286594" y="3764432"/>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7" name="Oval 1266"/>
                <p:cNvSpPr/>
                <p:nvPr/>
              </p:nvSpPr>
              <p:spPr>
                <a:xfrm>
                  <a:off x="3467301" y="3764431"/>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8" name="Oval 1267"/>
                <p:cNvSpPr/>
                <p:nvPr/>
              </p:nvSpPr>
              <p:spPr>
                <a:xfrm>
                  <a:off x="3648008" y="3764430"/>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9" name="Oval 1268"/>
                <p:cNvSpPr/>
                <p:nvPr/>
              </p:nvSpPr>
              <p:spPr>
                <a:xfrm>
                  <a:off x="3105887" y="323754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70" name="Oval 1269"/>
                <p:cNvSpPr/>
                <p:nvPr/>
              </p:nvSpPr>
              <p:spPr>
                <a:xfrm>
                  <a:off x="3286594" y="3237549"/>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71" name="Oval 1270"/>
                <p:cNvSpPr/>
                <p:nvPr/>
              </p:nvSpPr>
              <p:spPr>
                <a:xfrm>
                  <a:off x="3467301" y="3237548"/>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72" name="Oval 1271"/>
                <p:cNvSpPr/>
                <p:nvPr/>
              </p:nvSpPr>
              <p:spPr>
                <a:xfrm>
                  <a:off x="3648008" y="3237547"/>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73" name="Oval 1272"/>
                <p:cNvSpPr/>
                <p:nvPr/>
              </p:nvSpPr>
              <p:spPr>
                <a:xfrm>
                  <a:off x="3105887" y="3413176"/>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74" name="Oval 1273"/>
                <p:cNvSpPr/>
                <p:nvPr/>
              </p:nvSpPr>
              <p:spPr>
                <a:xfrm>
                  <a:off x="3286594" y="3413176"/>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75" name="Oval 1274"/>
                <p:cNvSpPr/>
                <p:nvPr/>
              </p:nvSpPr>
              <p:spPr>
                <a:xfrm>
                  <a:off x="3467301" y="3413175"/>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76" name="Oval 1275"/>
                <p:cNvSpPr/>
                <p:nvPr/>
              </p:nvSpPr>
              <p:spPr>
                <a:xfrm>
                  <a:off x="3648008" y="3413174"/>
                  <a:ext cx="152305" cy="1523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32821" name="Group 1340"/>
            <p:cNvGrpSpPr>
              <a:grpSpLocks/>
            </p:cNvGrpSpPr>
            <p:nvPr/>
          </p:nvGrpSpPr>
          <p:grpSpPr bwMode="auto">
            <a:xfrm rot="-5400000">
              <a:off x="1656273" y="5160165"/>
              <a:ext cx="918561" cy="550162"/>
              <a:chOff x="3948774" y="4118529"/>
              <a:chExt cx="918561" cy="733549"/>
            </a:xfrm>
          </p:grpSpPr>
          <p:sp>
            <p:nvSpPr>
              <p:cNvPr id="1342" name="Arc 1341"/>
              <p:cNvSpPr/>
              <p:nvPr/>
            </p:nvSpPr>
            <p:spPr>
              <a:xfrm>
                <a:off x="3949451" y="4191486"/>
                <a:ext cx="913639" cy="660237"/>
              </a:xfrm>
              <a:prstGeom prst="arc">
                <a:avLst>
                  <a:gd name="adj1" fmla="val 11142634"/>
                  <a:gd name="adj2" fmla="val 0"/>
                </a:avLst>
              </a:prstGeom>
              <a:solidFill>
                <a:srgbClr val="FF6515"/>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43" name="Arc 1342"/>
              <p:cNvSpPr/>
              <p:nvPr/>
            </p:nvSpPr>
            <p:spPr>
              <a:xfrm rot="10800000">
                <a:off x="3953495" y="4118617"/>
                <a:ext cx="913639" cy="660238"/>
              </a:xfrm>
              <a:prstGeom prst="arc">
                <a:avLst>
                  <a:gd name="adj1" fmla="val 11142634"/>
                  <a:gd name="adj2" fmla="val 0"/>
                </a:avLst>
              </a:prstGeom>
              <a:solidFill>
                <a:srgbClr val="FF6515"/>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1344" name="Oval 1343"/>
            <p:cNvSpPr/>
            <p:nvPr/>
          </p:nvSpPr>
          <p:spPr>
            <a:xfrm rot="16200000">
              <a:off x="2002931" y="5273354"/>
              <a:ext cx="264793" cy="3212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5" name="Oval 1344"/>
            <p:cNvSpPr/>
            <p:nvPr/>
          </p:nvSpPr>
          <p:spPr>
            <a:xfrm rot="5400000">
              <a:off x="2070645" y="5409436"/>
              <a:ext cx="129365" cy="4305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6" name="Freeform 1345"/>
            <p:cNvSpPr/>
            <p:nvPr/>
          </p:nvSpPr>
          <p:spPr>
            <a:xfrm rot="16556686">
              <a:off x="1350189" y="6428133"/>
              <a:ext cx="1119814" cy="115928"/>
            </a:xfrm>
            <a:custGeom>
              <a:avLst/>
              <a:gdLst>
                <a:gd name="connsiteX0" fmla="*/ 358 w 757662"/>
                <a:gd name="connsiteY0" fmla="*/ 298938 h 597877"/>
                <a:gd name="connsiteX1" fmla="*/ 9150 w 757662"/>
                <a:gd name="connsiteY1" fmla="*/ 131884 h 597877"/>
                <a:gd name="connsiteX2" fmla="*/ 26735 w 757662"/>
                <a:gd name="connsiteY2" fmla="*/ 96715 h 597877"/>
                <a:gd name="connsiteX3" fmla="*/ 114658 w 757662"/>
                <a:gd name="connsiteY3" fmla="*/ 26377 h 597877"/>
                <a:gd name="connsiteX4" fmla="*/ 141035 w 757662"/>
                <a:gd name="connsiteY4" fmla="*/ 8792 h 597877"/>
                <a:gd name="connsiteX5" fmla="*/ 184997 w 757662"/>
                <a:gd name="connsiteY5" fmla="*/ 0 h 597877"/>
                <a:gd name="connsiteX6" fmla="*/ 308089 w 757662"/>
                <a:gd name="connsiteY6" fmla="*/ 8792 h 597877"/>
                <a:gd name="connsiteX7" fmla="*/ 360843 w 757662"/>
                <a:gd name="connsiteY7" fmla="*/ 26377 h 597877"/>
                <a:gd name="connsiteX8" fmla="*/ 431181 w 757662"/>
                <a:gd name="connsiteY8" fmla="*/ 52754 h 597877"/>
                <a:gd name="connsiteX9" fmla="*/ 510312 w 757662"/>
                <a:gd name="connsiteY9" fmla="*/ 96715 h 597877"/>
                <a:gd name="connsiteX10" fmla="*/ 598235 w 757662"/>
                <a:gd name="connsiteY10" fmla="*/ 140677 h 597877"/>
                <a:gd name="connsiteX11" fmla="*/ 642197 w 757662"/>
                <a:gd name="connsiteY11" fmla="*/ 158261 h 597877"/>
                <a:gd name="connsiteX12" fmla="*/ 703743 w 757662"/>
                <a:gd name="connsiteY12" fmla="*/ 193431 h 597877"/>
                <a:gd name="connsiteX13" fmla="*/ 730120 w 757662"/>
                <a:gd name="connsiteY13" fmla="*/ 219808 h 597877"/>
                <a:gd name="connsiteX14" fmla="*/ 756497 w 757662"/>
                <a:gd name="connsiteY14" fmla="*/ 237392 h 597877"/>
                <a:gd name="connsiteX15" fmla="*/ 747704 w 757662"/>
                <a:gd name="connsiteY15" fmla="*/ 281354 h 597877"/>
                <a:gd name="connsiteX16" fmla="*/ 703743 w 757662"/>
                <a:gd name="connsiteY16" fmla="*/ 316523 h 597877"/>
                <a:gd name="connsiteX17" fmla="*/ 492727 w 757662"/>
                <a:gd name="connsiteY17" fmla="*/ 325315 h 597877"/>
                <a:gd name="connsiteX18" fmla="*/ 466350 w 757662"/>
                <a:gd name="connsiteY18" fmla="*/ 351692 h 597877"/>
                <a:gd name="connsiteX19" fmla="*/ 448766 w 757662"/>
                <a:gd name="connsiteY19" fmla="*/ 404446 h 597877"/>
                <a:gd name="connsiteX20" fmla="*/ 439974 w 757662"/>
                <a:gd name="connsiteY20" fmla="*/ 430823 h 597877"/>
                <a:gd name="connsiteX21" fmla="*/ 422389 w 757662"/>
                <a:gd name="connsiteY21" fmla="*/ 457200 h 597877"/>
                <a:gd name="connsiteX22" fmla="*/ 378427 w 757662"/>
                <a:gd name="connsiteY22" fmla="*/ 536331 h 597877"/>
                <a:gd name="connsiteX23" fmla="*/ 360843 w 757662"/>
                <a:gd name="connsiteY23" fmla="*/ 562708 h 597877"/>
                <a:gd name="connsiteX24" fmla="*/ 334466 w 757662"/>
                <a:gd name="connsiteY24" fmla="*/ 571500 h 597877"/>
                <a:gd name="connsiteX25" fmla="*/ 264127 w 757662"/>
                <a:gd name="connsiteY25" fmla="*/ 597877 h 597877"/>
                <a:gd name="connsiteX26" fmla="*/ 123450 w 757662"/>
                <a:gd name="connsiteY26" fmla="*/ 580292 h 597877"/>
                <a:gd name="connsiteX27" fmla="*/ 70697 w 757662"/>
                <a:gd name="connsiteY27" fmla="*/ 545123 h 597877"/>
                <a:gd name="connsiteX28" fmla="*/ 44320 w 757662"/>
                <a:gd name="connsiteY28" fmla="*/ 492369 h 597877"/>
                <a:gd name="connsiteX29" fmla="*/ 35527 w 757662"/>
                <a:gd name="connsiteY29" fmla="*/ 457200 h 597877"/>
                <a:gd name="connsiteX30" fmla="*/ 17943 w 757662"/>
                <a:gd name="connsiteY30" fmla="*/ 351692 h 597877"/>
                <a:gd name="connsiteX31" fmla="*/ 358 w 757662"/>
                <a:gd name="connsiteY31" fmla="*/ 298938 h 59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7662" h="597877">
                  <a:moveTo>
                    <a:pt x="358" y="298938"/>
                  </a:moveTo>
                  <a:cubicBezTo>
                    <a:pt x="-1108" y="262303"/>
                    <a:pt x="1938" y="187177"/>
                    <a:pt x="9150" y="131884"/>
                  </a:cubicBezTo>
                  <a:cubicBezTo>
                    <a:pt x="10845" y="118887"/>
                    <a:pt x="18547" y="106950"/>
                    <a:pt x="26735" y="96715"/>
                  </a:cubicBezTo>
                  <a:cubicBezTo>
                    <a:pt x="77376" y="33414"/>
                    <a:pt x="63244" y="55756"/>
                    <a:pt x="114658" y="26377"/>
                  </a:cubicBezTo>
                  <a:cubicBezTo>
                    <a:pt x="123833" y="21134"/>
                    <a:pt x="131141" y="12502"/>
                    <a:pt x="141035" y="8792"/>
                  </a:cubicBezTo>
                  <a:cubicBezTo>
                    <a:pt x="155028" y="3545"/>
                    <a:pt x="170343" y="2931"/>
                    <a:pt x="184997" y="0"/>
                  </a:cubicBezTo>
                  <a:cubicBezTo>
                    <a:pt x="226028" y="2931"/>
                    <a:pt x="267409" y="2690"/>
                    <a:pt x="308089" y="8792"/>
                  </a:cubicBezTo>
                  <a:cubicBezTo>
                    <a:pt x="326420" y="11542"/>
                    <a:pt x="343258" y="20515"/>
                    <a:pt x="360843" y="26377"/>
                  </a:cubicBezTo>
                  <a:cubicBezTo>
                    <a:pt x="389854" y="36047"/>
                    <a:pt x="399627" y="38730"/>
                    <a:pt x="431181" y="52754"/>
                  </a:cubicBezTo>
                  <a:cubicBezTo>
                    <a:pt x="481859" y="75278"/>
                    <a:pt x="454819" y="67119"/>
                    <a:pt x="510312" y="96715"/>
                  </a:cubicBezTo>
                  <a:cubicBezTo>
                    <a:pt x="539224" y="112135"/>
                    <a:pt x="567811" y="128508"/>
                    <a:pt x="598235" y="140677"/>
                  </a:cubicBezTo>
                  <a:cubicBezTo>
                    <a:pt x="612889" y="146538"/>
                    <a:pt x="628400" y="150596"/>
                    <a:pt x="642197" y="158261"/>
                  </a:cubicBezTo>
                  <a:cubicBezTo>
                    <a:pt x="722049" y="202623"/>
                    <a:pt x="639893" y="172146"/>
                    <a:pt x="703743" y="193431"/>
                  </a:cubicBezTo>
                  <a:cubicBezTo>
                    <a:pt x="712535" y="202223"/>
                    <a:pt x="720568" y="211848"/>
                    <a:pt x="730120" y="219808"/>
                  </a:cubicBezTo>
                  <a:cubicBezTo>
                    <a:pt x="738238" y="226573"/>
                    <a:pt x="753594" y="227232"/>
                    <a:pt x="756497" y="237392"/>
                  </a:cubicBezTo>
                  <a:cubicBezTo>
                    <a:pt x="760602" y="251761"/>
                    <a:pt x="752951" y="267361"/>
                    <a:pt x="747704" y="281354"/>
                  </a:cubicBezTo>
                  <a:cubicBezTo>
                    <a:pt x="739355" y="303618"/>
                    <a:pt x="727536" y="314761"/>
                    <a:pt x="703743" y="316523"/>
                  </a:cubicBezTo>
                  <a:cubicBezTo>
                    <a:pt x="633536" y="321723"/>
                    <a:pt x="563066" y="322384"/>
                    <a:pt x="492727" y="325315"/>
                  </a:cubicBezTo>
                  <a:cubicBezTo>
                    <a:pt x="483935" y="334107"/>
                    <a:pt x="472389" y="340822"/>
                    <a:pt x="466350" y="351692"/>
                  </a:cubicBezTo>
                  <a:cubicBezTo>
                    <a:pt x="457348" y="367895"/>
                    <a:pt x="454627" y="386861"/>
                    <a:pt x="448766" y="404446"/>
                  </a:cubicBezTo>
                  <a:cubicBezTo>
                    <a:pt x="445835" y="413238"/>
                    <a:pt x="445115" y="423112"/>
                    <a:pt x="439974" y="430823"/>
                  </a:cubicBezTo>
                  <a:lnTo>
                    <a:pt x="422389" y="457200"/>
                  </a:lnTo>
                  <a:cubicBezTo>
                    <a:pt x="394331" y="541372"/>
                    <a:pt x="422299" y="483684"/>
                    <a:pt x="378427" y="536331"/>
                  </a:cubicBezTo>
                  <a:cubicBezTo>
                    <a:pt x="371662" y="544449"/>
                    <a:pt x="369094" y="556107"/>
                    <a:pt x="360843" y="562708"/>
                  </a:cubicBezTo>
                  <a:cubicBezTo>
                    <a:pt x="353606" y="568498"/>
                    <a:pt x="342756" y="567355"/>
                    <a:pt x="334466" y="571500"/>
                  </a:cubicBezTo>
                  <a:cubicBezTo>
                    <a:pt x="274091" y="601686"/>
                    <a:pt x="348947" y="580912"/>
                    <a:pt x="264127" y="597877"/>
                  </a:cubicBezTo>
                  <a:cubicBezTo>
                    <a:pt x="260485" y="597597"/>
                    <a:pt x="156999" y="598930"/>
                    <a:pt x="123450" y="580292"/>
                  </a:cubicBezTo>
                  <a:cubicBezTo>
                    <a:pt x="104976" y="570029"/>
                    <a:pt x="70697" y="545123"/>
                    <a:pt x="70697" y="545123"/>
                  </a:cubicBezTo>
                  <a:cubicBezTo>
                    <a:pt x="33642" y="433967"/>
                    <a:pt x="95458" y="611690"/>
                    <a:pt x="44320" y="492369"/>
                  </a:cubicBezTo>
                  <a:cubicBezTo>
                    <a:pt x="39560" y="481262"/>
                    <a:pt x="38148" y="468996"/>
                    <a:pt x="35527" y="457200"/>
                  </a:cubicBezTo>
                  <a:cubicBezTo>
                    <a:pt x="29142" y="428470"/>
                    <a:pt x="19874" y="378729"/>
                    <a:pt x="17943" y="351692"/>
                  </a:cubicBezTo>
                  <a:cubicBezTo>
                    <a:pt x="16481" y="331229"/>
                    <a:pt x="1824" y="335573"/>
                    <a:pt x="358" y="298938"/>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7" name="Freeform 1346"/>
            <p:cNvSpPr/>
            <p:nvPr/>
          </p:nvSpPr>
          <p:spPr>
            <a:xfrm rot="16556686">
              <a:off x="1667517" y="6018815"/>
              <a:ext cx="1117793" cy="115928"/>
            </a:xfrm>
            <a:custGeom>
              <a:avLst/>
              <a:gdLst>
                <a:gd name="connsiteX0" fmla="*/ 358 w 757662"/>
                <a:gd name="connsiteY0" fmla="*/ 298938 h 597877"/>
                <a:gd name="connsiteX1" fmla="*/ 9150 w 757662"/>
                <a:gd name="connsiteY1" fmla="*/ 131884 h 597877"/>
                <a:gd name="connsiteX2" fmla="*/ 26735 w 757662"/>
                <a:gd name="connsiteY2" fmla="*/ 96715 h 597877"/>
                <a:gd name="connsiteX3" fmla="*/ 114658 w 757662"/>
                <a:gd name="connsiteY3" fmla="*/ 26377 h 597877"/>
                <a:gd name="connsiteX4" fmla="*/ 141035 w 757662"/>
                <a:gd name="connsiteY4" fmla="*/ 8792 h 597877"/>
                <a:gd name="connsiteX5" fmla="*/ 184997 w 757662"/>
                <a:gd name="connsiteY5" fmla="*/ 0 h 597877"/>
                <a:gd name="connsiteX6" fmla="*/ 308089 w 757662"/>
                <a:gd name="connsiteY6" fmla="*/ 8792 h 597877"/>
                <a:gd name="connsiteX7" fmla="*/ 360843 w 757662"/>
                <a:gd name="connsiteY7" fmla="*/ 26377 h 597877"/>
                <a:gd name="connsiteX8" fmla="*/ 431181 w 757662"/>
                <a:gd name="connsiteY8" fmla="*/ 52754 h 597877"/>
                <a:gd name="connsiteX9" fmla="*/ 510312 w 757662"/>
                <a:gd name="connsiteY9" fmla="*/ 96715 h 597877"/>
                <a:gd name="connsiteX10" fmla="*/ 598235 w 757662"/>
                <a:gd name="connsiteY10" fmla="*/ 140677 h 597877"/>
                <a:gd name="connsiteX11" fmla="*/ 642197 w 757662"/>
                <a:gd name="connsiteY11" fmla="*/ 158261 h 597877"/>
                <a:gd name="connsiteX12" fmla="*/ 703743 w 757662"/>
                <a:gd name="connsiteY12" fmla="*/ 193431 h 597877"/>
                <a:gd name="connsiteX13" fmla="*/ 730120 w 757662"/>
                <a:gd name="connsiteY13" fmla="*/ 219808 h 597877"/>
                <a:gd name="connsiteX14" fmla="*/ 756497 w 757662"/>
                <a:gd name="connsiteY14" fmla="*/ 237392 h 597877"/>
                <a:gd name="connsiteX15" fmla="*/ 747704 w 757662"/>
                <a:gd name="connsiteY15" fmla="*/ 281354 h 597877"/>
                <a:gd name="connsiteX16" fmla="*/ 703743 w 757662"/>
                <a:gd name="connsiteY16" fmla="*/ 316523 h 597877"/>
                <a:gd name="connsiteX17" fmla="*/ 492727 w 757662"/>
                <a:gd name="connsiteY17" fmla="*/ 325315 h 597877"/>
                <a:gd name="connsiteX18" fmla="*/ 466350 w 757662"/>
                <a:gd name="connsiteY18" fmla="*/ 351692 h 597877"/>
                <a:gd name="connsiteX19" fmla="*/ 448766 w 757662"/>
                <a:gd name="connsiteY19" fmla="*/ 404446 h 597877"/>
                <a:gd name="connsiteX20" fmla="*/ 439974 w 757662"/>
                <a:gd name="connsiteY20" fmla="*/ 430823 h 597877"/>
                <a:gd name="connsiteX21" fmla="*/ 422389 w 757662"/>
                <a:gd name="connsiteY21" fmla="*/ 457200 h 597877"/>
                <a:gd name="connsiteX22" fmla="*/ 378427 w 757662"/>
                <a:gd name="connsiteY22" fmla="*/ 536331 h 597877"/>
                <a:gd name="connsiteX23" fmla="*/ 360843 w 757662"/>
                <a:gd name="connsiteY23" fmla="*/ 562708 h 597877"/>
                <a:gd name="connsiteX24" fmla="*/ 334466 w 757662"/>
                <a:gd name="connsiteY24" fmla="*/ 571500 h 597877"/>
                <a:gd name="connsiteX25" fmla="*/ 264127 w 757662"/>
                <a:gd name="connsiteY25" fmla="*/ 597877 h 597877"/>
                <a:gd name="connsiteX26" fmla="*/ 123450 w 757662"/>
                <a:gd name="connsiteY26" fmla="*/ 580292 h 597877"/>
                <a:gd name="connsiteX27" fmla="*/ 70697 w 757662"/>
                <a:gd name="connsiteY27" fmla="*/ 545123 h 597877"/>
                <a:gd name="connsiteX28" fmla="*/ 44320 w 757662"/>
                <a:gd name="connsiteY28" fmla="*/ 492369 h 597877"/>
                <a:gd name="connsiteX29" fmla="*/ 35527 w 757662"/>
                <a:gd name="connsiteY29" fmla="*/ 457200 h 597877"/>
                <a:gd name="connsiteX30" fmla="*/ 17943 w 757662"/>
                <a:gd name="connsiteY30" fmla="*/ 351692 h 597877"/>
                <a:gd name="connsiteX31" fmla="*/ 358 w 757662"/>
                <a:gd name="connsiteY31" fmla="*/ 298938 h 59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7662" h="597877">
                  <a:moveTo>
                    <a:pt x="358" y="298938"/>
                  </a:moveTo>
                  <a:cubicBezTo>
                    <a:pt x="-1108" y="262303"/>
                    <a:pt x="1938" y="187177"/>
                    <a:pt x="9150" y="131884"/>
                  </a:cubicBezTo>
                  <a:cubicBezTo>
                    <a:pt x="10845" y="118887"/>
                    <a:pt x="18547" y="106950"/>
                    <a:pt x="26735" y="96715"/>
                  </a:cubicBezTo>
                  <a:cubicBezTo>
                    <a:pt x="77376" y="33414"/>
                    <a:pt x="63244" y="55756"/>
                    <a:pt x="114658" y="26377"/>
                  </a:cubicBezTo>
                  <a:cubicBezTo>
                    <a:pt x="123833" y="21134"/>
                    <a:pt x="131141" y="12502"/>
                    <a:pt x="141035" y="8792"/>
                  </a:cubicBezTo>
                  <a:cubicBezTo>
                    <a:pt x="155028" y="3545"/>
                    <a:pt x="170343" y="2931"/>
                    <a:pt x="184997" y="0"/>
                  </a:cubicBezTo>
                  <a:cubicBezTo>
                    <a:pt x="226028" y="2931"/>
                    <a:pt x="267409" y="2690"/>
                    <a:pt x="308089" y="8792"/>
                  </a:cubicBezTo>
                  <a:cubicBezTo>
                    <a:pt x="326420" y="11542"/>
                    <a:pt x="343258" y="20515"/>
                    <a:pt x="360843" y="26377"/>
                  </a:cubicBezTo>
                  <a:cubicBezTo>
                    <a:pt x="389854" y="36047"/>
                    <a:pt x="399627" y="38730"/>
                    <a:pt x="431181" y="52754"/>
                  </a:cubicBezTo>
                  <a:cubicBezTo>
                    <a:pt x="481859" y="75278"/>
                    <a:pt x="454819" y="67119"/>
                    <a:pt x="510312" y="96715"/>
                  </a:cubicBezTo>
                  <a:cubicBezTo>
                    <a:pt x="539224" y="112135"/>
                    <a:pt x="567811" y="128508"/>
                    <a:pt x="598235" y="140677"/>
                  </a:cubicBezTo>
                  <a:cubicBezTo>
                    <a:pt x="612889" y="146538"/>
                    <a:pt x="628400" y="150596"/>
                    <a:pt x="642197" y="158261"/>
                  </a:cubicBezTo>
                  <a:cubicBezTo>
                    <a:pt x="722049" y="202623"/>
                    <a:pt x="639893" y="172146"/>
                    <a:pt x="703743" y="193431"/>
                  </a:cubicBezTo>
                  <a:cubicBezTo>
                    <a:pt x="712535" y="202223"/>
                    <a:pt x="720568" y="211848"/>
                    <a:pt x="730120" y="219808"/>
                  </a:cubicBezTo>
                  <a:cubicBezTo>
                    <a:pt x="738238" y="226573"/>
                    <a:pt x="753594" y="227232"/>
                    <a:pt x="756497" y="237392"/>
                  </a:cubicBezTo>
                  <a:cubicBezTo>
                    <a:pt x="760602" y="251761"/>
                    <a:pt x="752951" y="267361"/>
                    <a:pt x="747704" y="281354"/>
                  </a:cubicBezTo>
                  <a:cubicBezTo>
                    <a:pt x="739355" y="303618"/>
                    <a:pt x="727536" y="314761"/>
                    <a:pt x="703743" y="316523"/>
                  </a:cubicBezTo>
                  <a:cubicBezTo>
                    <a:pt x="633536" y="321723"/>
                    <a:pt x="563066" y="322384"/>
                    <a:pt x="492727" y="325315"/>
                  </a:cubicBezTo>
                  <a:cubicBezTo>
                    <a:pt x="483935" y="334107"/>
                    <a:pt x="472389" y="340822"/>
                    <a:pt x="466350" y="351692"/>
                  </a:cubicBezTo>
                  <a:cubicBezTo>
                    <a:pt x="457348" y="367895"/>
                    <a:pt x="454627" y="386861"/>
                    <a:pt x="448766" y="404446"/>
                  </a:cubicBezTo>
                  <a:cubicBezTo>
                    <a:pt x="445835" y="413238"/>
                    <a:pt x="445115" y="423112"/>
                    <a:pt x="439974" y="430823"/>
                  </a:cubicBezTo>
                  <a:lnTo>
                    <a:pt x="422389" y="457200"/>
                  </a:lnTo>
                  <a:cubicBezTo>
                    <a:pt x="394331" y="541372"/>
                    <a:pt x="422299" y="483684"/>
                    <a:pt x="378427" y="536331"/>
                  </a:cubicBezTo>
                  <a:cubicBezTo>
                    <a:pt x="371662" y="544449"/>
                    <a:pt x="369094" y="556107"/>
                    <a:pt x="360843" y="562708"/>
                  </a:cubicBezTo>
                  <a:cubicBezTo>
                    <a:pt x="353606" y="568498"/>
                    <a:pt x="342756" y="567355"/>
                    <a:pt x="334466" y="571500"/>
                  </a:cubicBezTo>
                  <a:cubicBezTo>
                    <a:pt x="274091" y="601686"/>
                    <a:pt x="348947" y="580912"/>
                    <a:pt x="264127" y="597877"/>
                  </a:cubicBezTo>
                  <a:cubicBezTo>
                    <a:pt x="260485" y="597597"/>
                    <a:pt x="156999" y="598930"/>
                    <a:pt x="123450" y="580292"/>
                  </a:cubicBezTo>
                  <a:cubicBezTo>
                    <a:pt x="104976" y="570029"/>
                    <a:pt x="70697" y="545123"/>
                    <a:pt x="70697" y="545123"/>
                  </a:cubicBezTo>
                  <a:cubicBezTo>
                    <a:pt x="33642" y="433967"/>
                    <a:pt x="95458" y="611690"/>
                    <a:pt x="44320" y="492369"/>
                  </a:cubicBezTo>
                  <a:cubicBezTo>
                    <a:pt x="39560" y="481262"/>
                    <a:pt x="38148" y="468996"/>
                    <a:pt x="35527" y="457200"/>
                  </a:cubicBezTo>
                  <a:cubicBezTo>
                    <a:pt x="29142" y="428470"/>
                    <a:pt x="19874" y="378729"/>
                    <a:pt x="17943" y="351692"/>
                  </a:cubicBezTo>
                  <a:cubicBezTo>
                    <a:pt x="16481" y="331229"/>
                    <a:pt x="1824" y="335573"/>
                    <a:pt x="358" y="298938"/>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8" name="Freeform 1347"/>
            <p:cNvSpPr/>
            <p:nvPr/>
          </p:nvSpPr>
          <p:spPr>
            <a:xfrm rot="16556686">
              <a:off x="2006838" y="5580372"/>
              <a:ext cx="1119814" cy="117584"/>
            </a:xfrm>
            <a:custGeom>
              <a:avLst/>
              <a:gdLst>
                <a:gd name="connsiteX0" fmla="*/ 358 w 757662"/>
                <a:gd name="connsiteY0" fmla="*/ 298938 h 597877"/>
                <a:gd name="connsiteX1" fmla="*/ 9150 w 757662"/>
                <a:gd name="connsiteY1" fmla="*/ 131884 h 597877"/>
                <a:gd name="connsiteX2" fmla="*/ 26735 w 757662"/>
                <a:gd name="connsiteY2" fmla="*/ 96715 h 597877"/>
                <a:gd name="connsiteX3" fmla="*/ 114658 w 757662"/>
                <a:gd name="connsiteY3" fmla="*/ 26377 h 597877"/>
                <a:gd name="connsiteX4" fmla="*/ 141035 w 757662"/>
                <a:gd name="connsiteY4" fmla="*/ 8792 h 597877"/>
                <a:gd name="connsiteX5" fmla="*/ 184997 w 757662"/>
                <a:gd name="connsiteY5" fmla="*/ 0 h 597877"/>
                <a:gd name="connsiteX6" fmla="*/ 308089 w 757662"/>
                <a:gd name="connsiteY6" fmla="*/ 8792 h 597877"/>
                <a:gd name="connsiteX7" fmla="*/ 360843 w 757662"/>
                <a:gd name="connsiteY7" fmla="*/ 26377 h 597877"/>
                <a:gd name="connsiteX8" fmla="*/ 431181 w 757662"/>
                <a:gd name="connsiteY8" fmla="*/ 52754 h 597877"/>
                <a:gd name="connsiteX9" fmla="*/ 510312 w 757662"/>
                <a:gd name="connsiteY9" fmla="*/ 96715 h 597877"/>
                <a:gd name="connsiteX10" fmla="*/ 598235 w 757662"/>
                <a:gd name="connsiteY10" fmla="*/ 140677 h 597877"/>
                <a:gd name="connsiteX11" fmla="*/ 642197 w 757662"/>
                <a:gd name="connsiteY11" fmla="*/ 158261 h 597877"/>
                <a:gd name="connsiteX12" fmla="*/ 703743 w 757662"/>
                <a:gd name="connsiteY12" fmla="*/ 193431 h 597877"/>
                <a:gd name="connsiteX13" fmla="*/ 730120 w 757662"/>
                <a:gd name="connsiteY13" fmla="*/ 219808 h 597877"/>
                <a:gd name="connsiteX14" fmla="*/ 756497 w 757662"/>
                <a:gd name="connsiteY14" fmla="*/ 237392 h 597877"/>
                <a:gd name="connsiteX15" fmla="*/ 747704 w 757662"/>
                <a:gd name="connsiteY15" fmla="*/ 281354 h 597877"/>
                <a:gd name="connsiteX16" fmla="*/ 703743 w 757662"/>
                <a:gd name="connsiteY16" fmla="*/ 316523 h 597877"/>
                <a:gd name="connsiteX17" fmla="*/ 492727 w 757662"/>
                <a:gd name="connsiteY17" fmla="*/ 325315 h 597877"/>
                <a:gd name="connsiteX18" fmla="*/ 466350 w 757662"/>
                <a:gd name="connsiteY18" fmla="*/ 351692 h 597877"/>
                <a:gd name="connsiteX19" fmla="*/ 448766 w 757662"/>
                <a:gd name="connsiteY19" fmla="*/ 404446 h 597877"/>
                <a:gd name="connsiteX20" fmla="*/ 439974 w 757662"/>
                <a:gd name="connsiteY20" fmla="*/ 430823 h 597877"/>
                <a:gd name="connsiteX21" fmla="*/ 422389 w 757662"/>
                <a:gd name="connsiteY21" fmla="*/ 457200 h 597877"/>
                <a:gd name="connsiteX22" fmla="*/ 378427 w 757662"/>
                <a:gd name="connsiteY22" fmla="*/ 536331 h 597877"/>
                <a:gd name="connsiteX23" fmla="*/ 360843 w 757662"/>
                <a:gd name="connsiteY23" fmla="*/ 562708 h 597877"/>
                <a:gd name="connsiteX24" fmla="*/ 334466 w 757662"/>
                <a:gd name="connsiteY24" fmla="*/ 571500 h 597877"/>
                <a:gd name="connsiteX25" fmla="*/ 264127 w 757662"/>
                <a:gd name="connsiteY25" fmla="*/ 597877 h 597877"/>
                <a:gd name="connsiteX26" fmla="*/ 123450 w 757662"/>
                <a:gd name="connsiteY26" fmla="*/ 580292 h 597877"/>
                <a:gd name="connsiteX27" fmla="*/ 70697 w 757662"/>
                <a:gd name="connsiteY27" fmla="*/ 545123 h 597877"/>
                <a:gd name="connsiteX28" fmla="*/ 44320 w 757662"/>
                <a:gd name="connsiteY28" fmla="*/ 492369 h 597877"/>
                <a:gd name="connsiteX29" fmla="*/ 35527 w 757662"/>
                <a:gd name="connsiteY29" fmla="*/ 457200 h 597877"/>
                <a:gd name="connsiteX30" fmla="*/ 17943 w 757662"/>
                <a:gd name="connsiteY30" fmla="*/ 351692 h 597877"/>
                <a:gd name="connsiteX31" fmla="*/ 358 w 757662"/>
                <a:gd name="connsiteY31" fmla="*/ 298938 h 59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7662" h="597877">
                  <a:moveTo>
                    <a:pt x="358" y="298938"/>
                  </a:moveTo>
                  <a:cubicBezTo>
                    <a:pt x="-1108" y="262303"/>
                    <a:pt x="1938" y="187177"/>
                    <a:pt x="9150" y="131884"/>
                  </a:cubicBezTo>
                  <a:cubicBezTo>
                    <a:pt x="10845" y="118887"/>
                    <a:pt x="18547" y="106950"/>
                    <a:pt x="26735" y="96715"/>
                  </a:cubicBezTo>
                  <a:cubicBezTo>
                    <a:pt x="77376" y="33414"/>
                    <a:pt x="63244" y="55756"/>
                    <a:pt x="114658" y="26377"/>
                  </a:cubicBezTo>
                  <a:cubicBezTo>
                    <a:pt x="123833" y="21134"/>
                    <a:pt x="131141" y="12502"/>
                    <a:pt x="141035" y="8792"/>
                  </a:cubicBezTo>
                  <a:cubicBezTo>
                    <a:pt x="155028" y="3545"/>
                    <a:pt x="170343" y="2931"/>
                    <a:pt x="184997" y="0"/>
                  </a:cubicBezTo>
                  <a:cubicBezTo>
                    <a:pt x="226028" y="2931"/>
                    <a:pt x="267409" y="2690"/>
                    <a:pt x="308089" y="8792"/>
                  </a:cubicBezTo>
                  <a:cubicBezTo>
                    <a:pt x="326420" y="11542"/>
                    <a:pt x="343258" y="20515"/>
                    <a:pt x="360843" y="26377"/>
                  </a:cubicBezTo>
                  <a:cubicBezTo>
                    <a:pt x="389854" y="36047"/>
                    <a:pt x="399627" y="38730"/>
                    <a:pt x="431181" y="52754"/>
                  </a:cubicBezTo>
                  <a:cubicBezTo>
                    <a:pt x="481859" y="75278"/>
                    <a:pt x="454819" y="67119"/>
                    <a:pt x="510312" y="96715"/>
                  </a:cubicBezTo>
                  <a:cubicBezTo>
                    <a:pt x="539224" y="112135"/>
                    <a:pt x="567811" y="128508"/>
                    <a:pt x="598235" y="140677"/>
                  </a:cubicBezTo>
                  <a:cubicBezTo>
                    <a:pt x="612889" y="146538"/>
                    <a:pt x="628400" y="150596"/>
                    <a:pt x="642197" y="158261"/>
                  </a:cubicBezTo>
                  <a:cubicBezTo>
                    <a:pt x="722049" y="202623"/>
                    <a:pt x="639893" y="172146"/>
                    <a:pt x="703743" y="193431"/>
                  </a:cubicBezTo>
                  <a:cubicBezTo>
                    <a:pt x="712535" y="202223"/>
                    <a:pt x="720568" y="211848"/>
                    <a:pt x="730120" y="219808"/>
                  </a:cubicBezTo>
                  <a:cubicBezTo>
                    <a:pt x="738238" y="226573"/>
                    <a:pt x="753594" y="227232"/>
                    <a:pt x="756497" y="237392"/>
                  </a:cubicBezTo>
                  <a:cubicBezTo>
                    <a:pt x="760602" y="251761"/>
                    <a:pt x="752951" y="267361"/>
                    <a:pt x="747704" y="281354"/>
                  </a:cubicBezTo>
                  <a:cubicBezTo>
                    <a:pt x="739355" y="303618"/>
                    <a:pt x="727536" y="314761"/>
                    <a:pt x="703743" y="316523"/>
                  </a:cubicBezTo>
                  <a:cubicBezTo>
                    <a:pt x="633536" y="321723"/>
                    <a:pt x="563066" y="322384"/>
                    <a:pt x="492727" y="325315"/>
                  </a:cubicBezTo>
                  <a:cubicBezTo>
                    <a:pt x="483935" y="334107"/>
                    <a:pt x="472389" y="340822"/>
                    <a:pt x="466350" y="351692"/>
                  </a:cubicBezTo>
                  <a:cubicBezTo>
                    <a:pt x="457348" y="367895"/>
                    <a:pt x="454627" y="386861"/>
                    <a:pt x="448766" y="404446"/>
                  </a:cubicBezTo>
                  <a:cubicBezTo>
                    <a:pt x="445835" y="413238"/>
                    <a:pt x="445115" y="423112"/>
                    <a:pt x="439974" y="430823"/>
                  </a:cubicBezTo>
                  <a:lnTo>
                    <a:pt x="422389" y="457200"/>
                  </a:lnTo>
                  <a:cubicBezTo>
                    <a:pt x="394331" y="541372"/>
                    <a:pt x="422299" y="483684"/>
                    <a:pt x="378427" y="536331"/>
                  </a:cubicBezTo>
                  <a:cubicBezTo>
                    <a:pt x="371662" y="544449"/>
                    <a:pt x="369094" y="556107"/>
                    <a:pt x="360843" y="562708"/>
                  </a:cubicBezTo>
                  <a:cubicBezTo>
                    <a:pt x="353606" y="568498"/>
                    <a:pt x="342756" y="567355"/>
                    <a:pt x="334466" y="571500"/>
                  </a:cubicBezTo>
                  <a:cubicBezTo>
                    <a:pt x="274091" y="601686"/>
                    <a:pt x="348947" y="580912"/>
                    <a:pt x="264127" y="597877"/>
                  </a:cubicBezTo>
                  <a:cubicBezTo>
                    <a:pt x="260485" y="597597"/>
                    <a:pt x="156999" y="598930"/>
                    <a:pt x="123450" y="580292"/>
                  </a:cubicBezTo>
                  <a:cubicBezTo>
                    <a:pt x="104976" y="570029"/>
                    <a:pt x="70697" y="545123"/>
                    <a:pt x="70697" y="545123"/>
                  </a:cubicBezTo>
                  <a:cubicBezTo>
                    <a:pt x="33642" y="433967"/>
                    <a:pt x="95458" y="611690"/>
                    <a:pt x="44320" y="492369"/>
                  </a:cubicBezTo>
                  <a:cubicBezTo>
                    <a:pt x="39560" y="481262"/>
                    <a:pt x="38148" y="468996"/>
                    <a:pt x="35527" y="457200"/>
                  </a:cubicBezTo>
                  <a:cubicBezTo>
                    <a:pt x="29142" y="428470"/>
                    <a:pt x="19874" y="378729"/>
                    <a:pt x="17943" y="351692"/>
                  </a:cubicBezTo>
                  <a:cubicBezTo>
                    <a:pt x="16481" y="331229"/>
                    <a:pt x="1824" y="335573"/>
                    <a:pt x="358" y="298938"/>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2827" name="Group 1611"/>
            <p:cNvGrpSpPr>
              <a:grpSpLocks/>
            </p:cNvGrpSpPr>
            <p:nvPr/>
          </p:nvGrpSpPr>
          <p:grpSpPr bwMode="auto">
            <a:xfrm>
              <a:off x="4802218" y="1924530"/>
              <a:ext cx="1852979" cy="2006516"/>
              <a:chOff x="7551122" y="1456780"/>
              <a:chExt cx="2470638" cy="2006516"/>
            </a:xfrm>
          </p:grpSpPr>
          <p:sp>
            <p:nvSpPr>
              <p:cNvPr id="1613" name="Freeform 1612"/>
              <p:cNvSpPr/>
              <p:nvPr/>
            </p:nvSpPr>
            <p:spPr>
              <a:xfrm rot="6760553">
                <a:off x="8442205" y="1403505"/>
                <a:ext cx="1045025" cy="1150449"/>
              </a:xfrm>
              <a:custGeom>
                <a:avLst/>
                <a:gdLst>
                  <a:gd name="connsiteX0" fmla="*/ 169184 w 274959"/>
                  <a:gd name="connsiteY0" fmla="*/ 0 h 448408"/>
                  <a:gd name="connsiteX1" fmla="*/ 221937 w 274959"/>
                  <a:gd name="connsiteY1" fmla="*/ 70339 h 448408"/>
                  <a:gd name="connsiteX2" fmla="*/ 257107 w 274959"/>
                  <a:gd name="connsiteY2" fmla="*/ 131885 h 448408"/>
                  <a:gd name="connsiteX3" fmla="*/ 265899 w 274959"/>
                  <a:gd name="connsiteY3" fmla="*/ 158262 h 448408"/>
                  <a:gd name="connsiteX4" fmla="*/ 265899 w 274959"/>
                  <a:gd name="connsiteY4" fmla="*/ 334108 h 448408"/>
                  <a:gd name="connsiteX5" fmla="*/ 221937 w 274959"/>
                  <a:gd name="connsiteY5" fmla="*/ 422031 h 448408"/>
                  <a:gd name="connsiteX6" fmla="*/ 169184 w 274959"/>
                  <a:gd name="connsiteY6" fmla="*/ 448408 h 448408"/>
                  <a:gd name="connsiteX7" fmla="*/ 90053 w 274959"/>
                  <a:gd name="connsiteY7" fmla="*/ 439615 h 448408"/>
                  <a:gd name="connsiteX8" fmla="*/ 37299 w 274959"/>
                  <a:gd name="connsiteY8" fmla="*/ 360485 h 448408"/>
                  <a:gd name="connsiteX9" fmla="*/ 28507 w 274959"/>
                  <a:gd name="connsiteY9" fmla="*/ 334108 h 448408"/>
                  <a:gd name="connsiteX10" fmla="*/ 10922 w 274959"/>
                  <a:gd name="connsiteY10" fmla="*/ 307731 h 448408"/>
                  <a:gd name="connsiteX11" fmla="*/ 10922 w 274959"/>
                  <a:gd name="connsiteY11" fmla="*/ 140677 h 448408"/>
                  <a:gd name="connsiteX12" fmla="*/ 54884 w 274959"/>
                  <a:gd name="connsiteY12" fmla="*/ 87923 h 448408"/>
                  <a:gd name="connsiteX13" fmla="*/ 72468 w 274959"/>
                  <a:gd name="connsiteY13" fmla="*/ 61546 h 448408"/>
                  <a:gd name="connsiteX14" fmla="*/ 125222 w 274959"/>
                  <a:gd name="connsiteY14" fmla="*/ 26377 h 448408"/>
                  <a:gd name="connsiteX15" fmla="*/ 151599 w 274959"/>
                  <a:gd name="connsiteY15" fmla="*/ 8792 h 448408"/>
                  <a:gd name="connsiteX16" fmla="*/ 169184 w 274959"/>
                  <a:gd name="connsiteY16" fmla="*/ 0 h 44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4959" h="448408">
                    <a:moveTo>
                      <a:pt x="169184" y="0"/>
                    </a:moveTo>
                    <a:cubicBezTo>
                      <a:pt x="186768" y="23446"/>
                      <a:pt x="208830" y="44126"/>
                      <a:pt x="221937" y="70339"/>
                    </a:cubicBezTo>
                    <a:cubicBezTo>
                      <a:pt x="244248" y="114959"/>
                      <a:pt x="232252" y="94603"/>
                      <a:pt x="257107" y="131885"/>
                    </a:cubicBezTo>
                    <a:cubicBezTo>
                      <a:pt x="260038" y="140677"/>
                      <a:pt x="264674" y="149075"/>
                      <a:pt x="265899" y="158262"/>
                    </a:cubicBezTo>
                    <a:cubicBezTo>
                      <a:pt x="277324" y="243952"/>
                      <a:pt x="278619" y="257785"/>
                      <a:pt x="265899" y="334108"/>
                    </a:cubicBezTo>
                    <a:cubicBezTo>
                      <a:pt x="260941" y="363856"/>
                      <a:pt x="248139" y="404563"/>
                      <a:pt x="221937" y="422031"/>
                    </a:cubicBezTo>
                    <a:cubicBezTo>
                      <a:pt x="187849" y="444756"/>
                      <a:pt x="205585" y="436273"/>
                      <a:pt x="169184" y="448408"/>
                    </a:cubicBezTo>
                    <a:cubicBezTo>
                      <a:pt x="142807" y="445477"/>
                      <a:pt x="115419" y="447420"/>
                      <a:pt x="90053" y="439615"/>
                    </a:cubicBezTo>
                    <a:cubicBezTo>
                      <a:pt x="48269" y="426758"/>
                      <a:pt x="49128" y="395971"/>
                      <a:pt x="37299" y="360485"/>
                    </a:cubicBezTo>
                    <a:cubicBezTo>
                      <a:pt x="34368" y="351693"/>
                      <a:pt x="33648" y="341819"/>
                      <a:pt x="28507" y="334108"/>
                    </a:cubicBezTo>
                    <a:lnTo>
                      <a:pt x="10922" y="307731"/>
                    </a:lnTo>
                    <a:cubicBezTo>
                      <a:pt x="-946" y="236523"/>
                      <a:pt x="-6110" y="231514"/>
                      <a:pt x="10922" y="140677"/>
                    </a:cubicBezTo>
                    <a:cubicBezTo>
                      <a:pt x="14091" y="123777"/>
                      <a:pt x="46114" y="98447"/>
                      <a:pt x="54884" y="87923"/>
                    </a:cubicBezTo>
                    <a:cubicBezTo>
                      <a:pt x="61649" y="79805"/>
                      <a:pt x="64516" y="68504"/>
                      <a:pt x="72468" y="61546"/>
                    </a:cubicBezTo>
                    <a:cubicBezTo>
                      <a:pt x="88373" y="47629"/>
                      <a:pt x="107637" y="38100"/>
                      <a:pt x="125222" y="26377"/>
                    </a:cubicBezTo>
                    <a:cubicBezTo>
                      <a:pt x="134014" y="20515"/>
                      <a:pt x="141574" y="12134"/>
                      <a:pt x="151599" y="8792"/>
                    </a:cubicBezTo>
                    <a:lnTo>
                      <a:pt x="169184" y="0"/>
                    </a:lnTo>
                    <a:close/>
                  </a:path>
                </a:pathLst>
              </a:custGeom>
              <a:solidFill>
                <a:srgbClr val="2BF4F4">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14" name="Oval 1613"/>
              <p:cNvSpPr/>
              <p:nvPr/>
            </p:nvSpPr>
            <p:spPr>
              <a:xfrm rot="304531">
                <a:off x="8610308" y="2669012"/>
                <a:ext cx="152363" cy="151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15" name="Rectangle 1614"/>
              <p:cNvSpPr/>
              <p:nvPr/>
            </p:nvSpPr>
            <p:spPr>
              <a:xfrm rot="18900000" flipV="1">
                <a:off x="8954421" y="2520504"/>
                <a:ext cx="1067259" cy="463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16" name="Freeform 1615"/>
              <p:cNvSpPr/>
              <p:nvPr/>
            </p:nvSpPr>
            <p:spPr>
              <a:xfrm rot="7433199">
                <a:off x="8137219" y="2708574"/>
                <a:ext cx="274900" cy="450463"/>
              </a:xfrm>
              <a:custGeom>
                <a:avLst/>
                <a:gdLst>
                  <a:gd name="connsiteX0" fmla="*/ 169184 w 274959"/>
                  <a:gd name="connsiteY0" fmla="*/ 0 h 448408"/>
                  <a:gd name="connsiteX1" fmla="*/ 221937 w 274959"/>
                  <a:gd name="connsiteY1" fmla="*/ 70339 h 448408"/>
                  <a:gd name="connsiteX2" fmla="*/ 257107 w 274959"/>
                  <a:gd name="connsiteY2" fmla="*/ 131885 h 448408"/>
                  <a:gd name="connsiteX3" fmla="*/ 265899 w 274959"/>
                  <a:gd name="connsiteY3" fmla="*/ 158262 h 448408"/>
                  <a:gd name="connsiteX4" fmla="*/ 265899 w 274959"/>
                  <a:gd name="connsiteY4" fmla="*/ 334108 h 448408"/>
                  <a:gd name="connsiteX5" fmla="*/ 221937 w 274959"/>
                  <a:gd name="connsiteY5" fmla="*/ 422031 h 448408"/>
                  <a:gd name="connsiteX6" fmla="*/ 169184 w 274959"/>
                  <a:gd name="connsiteY6" fmla="*/ 448408 h 448408"/>
                  <a:gd name="connsiteX7" fmla="*/ 90053 w 274959"/>
                  <a:gd name="connsiteY7" fmla="*/ 439615 h 448408"/>
                  <a:gd name="connsiteX8" fmla="*/ 37299 w 274959"/>
                  <a:gd name="connsiteY8" fmla="*/ 360485 h 448408"/>
                  <a:gd name="connsiteX9" fmla="*/ 28507 w 274959"/>
                  <a:gd name="connsiteY9" fmla="*/ 334108 h 448408"/>
                  <a:gd name="connsiteX10" fmla="*/ 10922 w 274959"/>
                  <a:gd name="connsiteY10" fmla="*/ 307731 h 448408"/>
                  <a:gd name="connsiteX11" fmla="*/ 10922 w 274959"/>
                  <a:gd name="connsiteY11" fmla="*/ 140677 h 448408"/>
                  <a:gd name="connsiteX12" fmla="*/ 54884 w 274959"/>
                  <a:gd name="connsiteY12" fmla="*/ 87923 h 448408"/>
                  <a:gd name="connsiteX13" fmla="*/ 72468 w 274959"/>
                  <a:gd name="connsiteY13" fmla="*/ 61546 h 448408"/>
                  <a:gd name="connsiteX14" fmla="*/ 125222 w 274959"/>
                  <a:gd name="connsiteY14" fmla="*/ 26377 h 448408"/>
                  <a:gd name="connsiteX15" fmla="*/ 151599 w 274959"/>
                  <a:gd name="connsiteY15" fmla="*/ 8792 h 448408"/>
                  <a:gd name="connsiteX16" fmla="*/ 169184 w 274959"/>
                  <a:gd name="connsiteY16" fmla="*/ 0 h 44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4959" h="448408">
                    <a:moveTo>
                      <a:pt x="169184" y="0"/>
                    </a:moveTo>
                    <a:cubicBezTo>
                      <a:pt x="186768" y="23446"/>
                      <a:pt x="208830" y="44126"/>
                      <a:pt x="221937" y="70339"/>
                    </a:cubicBezTo>
                    <a:cubicBezTo>
                      <a:pt x="244248" y="114959"/>
                      <a:pt x="232252" y="94603"/>
                      <a:pt x="257107" y="131885"/>
                    </a:cubicBezTo>
                    <a:cubicBezTo>
                      <a:pt x="260038" y="140677"/>
                      <a:pt x="264674" y="149075"/>
                      <a:pt x="265899" y="158262"/>
                    </a:cubicBezTo>
                    <a:cubicBezTo>
                      <a:pt x="277324" y="243952"/>
                      <a:pt x="278619" y="257785"/>
                      <a:pt x="265899" y="334108"/>
                    </a:cubicBezTo>
                    <a:cubicBezTo>
                      <a:pt x="260941" y="363856"/>
                      <a:pt x="248139" y="404563"/>
                      <a:pt x="221937" y="422031"/>
                    </a:cubicBezTo>
                    <a:cubicBezTo>
                      <a:pt x="187849" y="444756"/>
                      <a:pt x="205585" y="436273"/>
                      <a:pt x="169184" y="448408"/>
                    </a:cubicBezTo>
                    <a:cubicBezTo>
                      <a:pt x="142807" y="445477"/>
                      <a:pt x="115419" y="447420"/>
                      <a:pt x="90053" y="439615"/>
                    </a:cubicBezTo>
                    <a:cubicBezTo>
                      <a:pt x="48269" y="426758"/>
                      <a:pt x="49128" y="395971"/>
                      <a:pt x="37299" y="360485"/>
                    </a:cubicBezTo>
                    <a:cubicBezTo>
                      <a:pt x="34368" y="351693"/>
                      <a:pt x="33648" y="341819"/>
                      <a:pt x="28507" y="334108"/>
                    </a:cubicBezTo>
                    <a:lnTo>
                      <a:pt x="10922" y="307731"/>
                    </a:lnTo>
                    <a:cubicBezTo>
                      <a:pt x="-946" y="236523"/>
                      <a:pt x="-6110" y="231514"/>
                      <a:pt x="10922" y="140677"/>
                    </a:cubicBezTo>
                    <a:cubicBezTo>
                      <a:pt x="14091" y="123777"/>
                      <a:pt x="46114" y="98447"/>
                      <a:pt x="54884" y="87923"/>
                    </a:cubicBezTo>
                    <a:cubicBezTo>
                      <a:pt x="61649" y="79805"/>
                      <a:pt x="64516" y="68504"/>
                      <a:pt x="72468" y="61546"/>
                    </a:cubicBezTo>
                    <a:cubicBezTo>
                      <a:pt x="88373" y="47629"/>
                      <a:pt x="107637" y="38100"/>
                      <a:pt x="125222" y="26377"/>
                    </a:cubicBezTo>
                    <a:cubicBezTo>
                      <a:pt x="134014" y="20515"/>
                      <a:pt x="141574" y="12134"/>
                      <a:pt x="151599" y="8792"/>
                    </a:cubicBezTo>
                    <a:lnTo>
                      <a:pt x="169184" y="0"/>
                    </a:lnTo>
                    <a:close/>
                  </a:path>
                </a:pathLst>
              </a:custGeom>
              <a:solidFill>
                <a:srgbClr val="2BF4F4">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17" name="Oval 1616"/>
              <p:cNvSpPr/>
              <p:nvPr/>
            </p:nvSpPr>
            <p:spPr>
              <a:xfrm rot="304531">
                <a:off x="8475612" y="2980296"/>
                <a:ext cx="125864" cy="1131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18" name="Triangle 1617"/>
              <p:cNvSpPr/>
              <p:nvPr/>
            </p:nvSpPr>
            <p:spPr>
              <a:xfrm>
                <a:off x="9749715" y="2883272"/>
                <a:ext cx="189901" cy="580121"/>
              </a:xfrm>
              <a:prstGeom prst="triangle">
                <a:avLst/>
              </a:prstGeom>
              <a:solidFill>
                <a:srgbClr val="FF6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19" name="Triangle 1618"/>
              <p:cNvSpPr/>
              <p:nvPr/>
            </p:nvSpPr>
            <p:spPr>
              <a:xfrm rot="16784702">
                <a:off x="7744660" y="2327190"/>
                <a:ext cx="190004" cy="578536"/>
              </a:xfrm>
              <a:prstGeom prst="triangle">
                <a:avLst/>
              </a:prstGeom>
              <a:solidFill>
                <a:srgbClr val="FF6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20" name="Triangle 1619"/>
              <p:cNvSpPr/>
              <p:nvPr/>
            </p:nvSpPr>
            <p:spPr>
              <a:xfrm rot="3600000">
                <a:off x="8191718" y="2859808"/>
                <a:ext cx="187983" cy="578536"/>
              </a:xfrm>
              <a:prstGeom prst="triangle">
                <a:avLst/>
              </a:prstGeom>
              <a:solidFill>
                <a:srgbClr val="FF6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21" name="Triangle 1620"/>
              <p:cNvSpPr/>
              <p:nvPr/>
            </p:nvSpPr>
            <p:spPr>
              <a:xfrm rot="19928873">
                <a:off x="9133641" y="2571988"/>
                <a:ext cx="189901" cy="578099"/>
              </a:xfrm>
              <a:prstGeom prst="triangle">
                <a:avLst/>
              </a:prstGeom>
              <a:solidFill>
                <a:srgbClr val="FF6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22" name="Freeform 1621"/>
              <p:cNvSpPr/>
              <p:nvPr/>
            </p:nvSpPr>
            <p:spPr>
              <a:xfrm rot="10800000">
                <a:off x="9087269" y="2856996"/>
                <a:ext cx="304725" cy="220324"/>
              </a:xfrm>
              <a:custGeom>
                <a:avLst/>
                <a:gdLst>
                  <a:gd name="connsiteX0" fmla="*/ 3595 w 535623"/>
                  <a:gd name="connsiteY0" fmla="*/ 318978 h 387388"/>
                  <a:gd name="connsiteX1" fmla="*/ 209158 w 535623"/>
                  <a:gd name="connsiteY1" fmla="*/ 21267 h 387388"/>
                  <a:gd name="connsiteX2" fmla="*/ 521046 w 535623"/>
                  <a:gd name="connsiteY2" fmla="*/ 35444 h 387388"/>
                  <a:gd name="connsiteX3" fmla="*/ 464339 w 535623"/>
                  <a:gd name="connsiteY3" fmla="*/ 127592 h 387388"/>
                  <a:gd name="connsiteX4" fmla="*/ 287130 w 535623"/>
                  <a:gd name="connsiteY4" fmla="*/ 113416 h 387388"/>
                  <a:gd name="connsiteX5" fmla="*/ 131186 w 535623"/>
                  <a:gd name="connsiteY5" fmla="*/ 262271 h 387388"/>
                  <a:gd name="connsiteX6" fmla="*/ 81567 w 535623"/>
                  <a:gd name="connsiteY6" fmla="*/ 382774 h 387388"/>
                  <a:gd name="connsiteX7" fmla="*/ 3595 w 535623"/>
                  <a:gd name="connsiteY7" fmla="*/ 318978 h 3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623" h="387388">
                    <a:moveTo>
                      <a:pt x="3595" y="318978"/>
                    </a:moveTo>
                    <a:cubicBezTo>
                      <a:pt x="24860" y="258727"/>
                      <a:pt x="122916" y="68523"/>
                      <a:pt x="209158" y="21267"/>
                    </a:cubicBezTo>
                    <a:cubicBezTo>
                      <a:pt x="295400" y="-25989"/>
                      <a:pt x="478516" y="17723"/>
                      <a:pt x="521046" y="35444"/>
                    </a:cubicBezTo>
                    <a:cubicBezTo>
                      <a:pt x="563576" y="53165"/>
                      <a:pt x="503325" y="114597"/>
                      <a:pt x="464339" y="127592"/>
                    </a:cubicBezTo>
                    <a:cubicBezTo>
                      <a:pt x="425353" y="140587"/>
                      <a:pt x="342656" y="90969"/>
                      <a:pt x="287130" y="113416"/>
                    </a:cubicBezTo>
                    <a:cubicBezTo>
                      <a:pt x="231605" y="135862"/>
                      <a:pt x="165447" y="217378"/>
                      <a:pt x="131186" y="262271"/>
                    </a:cubicBezTo>
                    <a:cubicBezTo>
                      <a:pt x="96926" y="307164"/>
                      <a:pt x="101651" y="368597"/>
                      <a:pt x="81567" y="382774"/>
                    </a:cubicBezTo>
                    <a:cubicBezTo>
                      <a:pt x="61483" y="396951"/>
                      <a:pt x="-17670" y="379229"/>
                      <a:pt x="3595" y="318978"/>
                    </a:cubicBezTo>
                    <a:close/>
                  </a:path>
                </a:pathLst>
              </a:custGeom>
              <a:solidFill>
                <a:srgbClr val="FF000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23" name="Freeform 1622"/>
              <p:cNvSpPr/>
              <p:nvPr/>
            </p:nvSpPr>
            <p:spPr>
              <a:xfrm flipV="1">
                <a:off x="8120098" y="1971656"/>
                <a:ext cx="309141" cy="177877"/>
              </a:xfrm>
              <a:custGeom>
                <a:avLst/>
                <a:gdLst>
                  <a:gd name="connsiteX0" fmla="*/ 3595 w 535623"/>
                  <a:gd name="connsiteY0" fmla="*/ 318978 h 387388"/>
                  <a:gd name="connsiteX1" fmla="*/ 209158 w 535623"/>
                  <a:gd name="connsiteY1" fmla="*/ 21267 h 387388"/>
                  <a:gd name="connsiteX2" fmla="*/ 521046 w 535623"/>
                  <a:gd name="connsiteY2" fmla="*/ 35444 h 387388"/>
                  <a:gd name="connsiteX3" fmla="*/ 464339 w 535623"/>
                  <a:gd name="connsiteY3" fmla="*/ 127592 h 387388"/>
                  <a:gd name="connsiteX4" fmla="*/ 287130 w 535623"/>
                  <a:gd name="connsiteY4" fmla="*/ 113416 h 387388"/>
                  <a:gd name="connsiteX5" fmla="*/ 131186 w 535623"/>
                  <a:gd name="connsiteY5" fmla="*/ 262271 h 387388"/>
                  <a:gd name="connsiteX6" fmla="*/ 81567 w 535623"/>
                  <a:gd name="connsiteY6" fmla="*/ 382774 h 387388"/>
                  <a:gd name="connsiteX7" fmla="*/ 3595 w 535623"/>
                  <a:gd name="connsiteY7" fmla="*/ 318978 h 3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623" h="387388">
                    <a:moveTo>
                      <a:pt x="3595" y="318978"/>
                    </a:moveTo>
                    <a:cubicBezTo>
                      <a:pt x="24860" y="258727"/>
                      <a:pt x="122916" y="68523"/>
                      <a:pt x="209158" y="21267"/>
                    </a:cubicBezTo>
                    <a:cubicBezTo>
                      <a:pt x="295400" y="-25989"/>
                      <a:pt x="478516" y="17723"/>
                      <a:pt x="521046" y="35444"/>
                    </a:cubicBezTo>
                    <a:cubicBezTo>
                      <a:pt x="563576" y="53165"/>
                      <a:pt x="503325" y="114597"/>
                      <a:pt x="464339" y="127592"/>
                    </a:cubicBezTo>
                    <a:cubicBezTo>
                      <a:pt x="425353" y="140587"/>
                      <a:pt x="342656" y="90969"/>
                      <a:pt x="287130" y="113416"/>
                    </a:cubicBezTo>
                    <a:cubicBezTo>
                      <a:pt x="231605" y="135862"/>
                      <a:pt x="165447" y="217378"/>
                      <a:pt x="131186" y="262271"/>
                    </a:cubicBezTo>
                    <a:cubicBezTo>
                      <a:pt x="96926" y="307164"/>
                      <a:pt x="101651" y="368597"/>
                      <a:pt x="81567" y="382774"/>
                    </a:cubicBezTo>
                    <a:cubicBezTo>
                      <a:pt x="61483" y="396951"/>
                      <a:pt x="-17670" y="379229"/>
                      <a:pt x="3595" y="318978"/>
                    </a:cubicBezTo>
                    <a:close/>
                  </a:path>
                </a:pathLst>
              </a:custGeom>
              <a:solidFill>
                <a:srgbClr val="FF000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2828" name="Group 1623"/>
            <p:cNvGrpSpPr>
              <a:grpSpLocks/>
            </p:cNvGrpSpPr>
            <p:nvPr/>
          </p:nvGrpSpPr>
          <p:grpSpPr bwMode="auto">
            <a:xfrm>
              <a:off x="6963709" y="1845955"/>
              <a:ext cx="2167049" cy="2252809"/>
              <a:chOff x="7745895" y="1185698"/>
              <a:chExt cx="2889398" cy="2252809"/>
            </a:xfrm>
          </p:grpSpPr>
          <p:sp>
            <p:nvSpPr>
              <p:cNvPr id="1625" name="Freeform 1624"/>
              <p:cNvSpPr/>
              <p:nvPr/>
            </p:nvSpPr>
            <p:spPr>
              <a:xfrm rot="6760553">
                <a:off x="9537557" y="1132168"/>
                <a:ext cx="1045024" cy="1150447"/>
              </a:xfrm>
              <a:custGeom>
                <a:avLst/>
                <a:gdLst>
                  <a:gd name="connsiteX0" fmla="*/ 169184 w 274959"/>
                  <a:gd name="connsiteY0" fmla="*/ 0 h 448408"/>
                  <a:gd name="connsiteX1" fmla="*/ 221937 w 274959"/>
                  <a:gd name="connsiteY1" fmla="*/ 70339 h 448408"/>
                  <a:gd name="connsiteX2" fmla="*/ 257107 w 274959"/>
                  <a:gd name="connsiteY2" fmla="*/ 131885 h 448408"/>
                  <a:gd name="connsiteX3" fmla="*/ 265899 w 274959"/>
                  <a:gd name="connsiteY3" fmla="*/ 158262 h 448408"/>
                  <a:gd name="connsiteX4" fmla="*/ 265899 w 274959"/>
                  <a:gd name="connsiteY4" fmla="*/ 334108 h 448408"/>
                  <a:gd name="connsiteX5" fmla="*/ 221937 w 274959"/>
                  <a:gd name="connsiteY5" fmla="*/ 422031 h 448408"/>
                  <a:gd name="connsiteX6" fmla="*/ 169184 w 274959"/>
                  <a:gd name="connsiteY6" fmla="*/ 448408 h 448408"/>
                  <a:gd name="connsiteX7" fmla="*/ 90053 w 274959"/>
                  <a:gd name="connsiteY7" fmla="*/ 439615 h 448408"/>
                  <a:gd name="connsiteX8" fmla="*/ 37299 w 274959"/>
                  <a:gd name="connsiteY8" fmla="*/ 360485 h 448408"/>
                  <a:gd name="connsiteX9" fmla="*/ 28507 w 274959"/>
                  <a:gd name="connsiteY9" fmla="*/ 334108 h 448408"/>
                  <a:gd name="connsiteX10" fmla="*/ 10922 w 274959"/>
                  <a:gd name="connsiteY10" fmla="*/ 307731 h 448408"/>
                  <a:gd name="connsiteX11" fmla="*/ 10922 w 274959"/>
                  <a:gd name="connsiteY11" fmla="*/ 140677 h 448408"/>
                  <a:gd name="connsiteX12" fmla="*/ 54884 w 274959"/>
                  <a:gd name="connsiteY12" fmla="*/ 87923 h 448408"/>
                  <a:gd name="connsiteX13" fmla="*/ 72468 w 274959"/>
                  <a:gd name="connsiteY13" fmla="*/ 61546 h 448408"/>
                  <a:gd name="connsiteX14" fmla="*/ 125222 w 274959"/>
                  <a:gd name="connsiteY14" fmla="*/ 26377 h 448408"/>
                  <a:gd name="connsiteX15" fmla="*/ 151599 w 274959"/>
                  <a:gd name="connsiteY15" fmla="*/ 8792 h 448408"/>
                  <a:gd name="connsiteX16" fmla="*/ 169184 w 274959"/>
                  <a:gd name="connsiteY16" fmla="*/ 0 h 44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4959" h="448408">
                    <a:moveTo>
                      <a:pt x="169184" y="0"/>
                    </a:moveTo>
                    <a:cubicBezTo>
                      <a:pt x="186768" y="23446"/>
                      <a:pt x="208830" y="44126"/>
                      <a:pt x="221937" y="70339"/>
                    </a:cubicBezTo>
                    <a:cubicBezTo>
                      <a:pt x="244248" y="114959"/>
                      <a:pt x="232252" y="94603"/>
                      <a:pt x="257107" y="131885"/>
                    </a:cubicBezTo>
                    <a:cubicBezTo>
                      <a:pt x="260038" y="140677"/>
                      <a:pt x="264674" y="149075"/>
                      <a:pt x="265899" y="158262"/>
                    </a:cubicBezTo>
                    <a:cubicBezTo>
                      <a:pt x="277324" y="243952"/>
                      <a:pt x="278619" y="257785"/>
                      <a:pt x="265899" y="334108"/>
                    </a:cubicBezTo>
                    <a:cubicBezTo>
                      <a:pt x="260941" y="363856"/>
                      <a:pt x="248139" y="404563"/>
                      <a:pt x="221937" y="422031"/>
                    </a:cubicBezTo>
                    <a:cubicBezTo>
                      <a:pt x="187849" y="444756"/>
                      <a:pt x="205585" y="436273"/>
                      <a:pt x="169184" y="448408"/>
                    </a:cubicBezTo>
                    <a:cubicBezTo>
                      <a:pt x="142807" y="445477"/>
                      <a:pt x="115419" y="447420"/>
                      <a:pt x="90053" y="439615"/>
                    </a:cubicBezTo>
                    <a:cubicBezTo>
                      <a:pt x="48269" y="426758"/>
                      <a:pt x="49128" y="395971"/>
                      <a:pt x="37299" y="360485"/>
                    </a:cubicBezTo>
                    <a:cubicBezTo>
                      <a:pt x="34368" y="351693"/>
                      <a:pt x="33648" y="341819"/>
                      <a:pt x="28507" y="334108"/>
                    </a:cubicBezTo>
                    <a:lnTo>
                      <a:pt x="10922" y="307731"/>
                    </a:lnTo>
                    <a:cubicBezTo>
                      <a:pt x="-946" y="236523"/>
                      <a:pt x="-6110" y="231514"/>
                      <a:pt x="10922" y="140677"/>
                    </a:cubicBezTo>
                    <a:cubicBezTo>
                      <a:pt x="14091" y="123777"/>
                      <a:pt x="46114" y="98447"/>
                      <a:pt x="54884" y="87923"/>
                    </a:cubicBezTo>
                    <a:cubicBezTo>
                      <a:pt x="61649" y="79805"/>
                      <a:pt x="64516" y="68504"/>
                      <a:pt x="72468" y="61546"/>
                    </a:cubicBezTo>
                    <a:cubicBezTo>
                      <a:pt x="88373" y="47629"/>
                      <a:pt x="107637" y="38100"/>
                      <a:pt x="125222" y="26377"/>
                    </a:cubicBezTo>
                    <a:cubicBezTo>
                      <a:pt x="134014" y="20515"/>
                      <a:pt x="141574" y="12134"/>
                      <a:pt x="151599" y="8792"/>
                    </a:cubicBezTo>
                    <a:lnTo>
                      <a:pt x="169184" y="0"/>
                    </a:lnTo>
                    <a:close/>
                  </a:path>
                </a:pathLst>
              </a:custGeom>
              <a:solidFill>
                <a:srgbClr val="2BF4F4">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26" name="Oval 1625"/>
              <p:cNvSpPr/>
              <p:nvPr/>
            </p:nvSpPr>
            <p:spPr>
              <a:xfrm rot="304531">
                <a:off x="8928391" y="1815533"/>
                <a:ext cx="152362" cy="1515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27" name="Rectangle 1626"/>
              <p:cNvSpPr/>
              <p:nvPr/>
            </p:nvSpPr>
            <p:spPr>
              <a:xfrm rot="15240278" flipV="1">
                <a:off x="8954528" y="2520024"/>
                <a:ext cx="1067260" cy="463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28" name="Freeform 1627"/>
              <p:cNvSpPr/>
              <p:nvPr/>
            </p:nvSpPr>
            <p:spPr>
              <a:xfrm rot="7433199">
                <a:off x="8136223" y="2711219"/>
                <a:ext cx="274900" cy="448254"/>
              </a:xfrm>
              <a:custGeom>
                <a:avLst/>
                <a:gdLst>
                  <a:gd name="connsiteX0" fmla="*/ 169184 w 274959"/>
                  <a:gd name="connsiteY0" fmla="*/ 0 h 448408"/>
                  <a:gd name="connsiteX1" fmla="*/ 221937 w 274959"/>
                  <a:gd name="connsiteY1" fmla="*/ 70339 h 448408"/>
                  <a:gd name="connsiteX2" fmla="*/ 257107 w 274959"/>
                  <a:gd name="connsiteY2" fmla="*/ 131885 h 448408"/>
                  <a:gd name="connsiteX3" fmla="*/ 265899 w 274959"/>
                  <a:gd name="connsiteY3" fmla="*/ 158262 h 448408"/>
                  <a:gd name="connsiteX4" fmla="*/ 265899 w 274959"/>
                  <a:gd name="connsiteY4" fmla="*/ 334108 h 448408"/>
                  <a:gd name="connsiteX5" fmla="*/ 221937 w 274959"/>
                  <a:gd name="connsiteY5" fmla="*/ 422031 h 448408"/>
                  <a:gd name="connsiteX6" fmla="*/ 169184 w 274959"/>
                  <a:gd name="connsiteY6" fmla="*/ 448408 h 448408"/>
                  <a:gd name="connsiteX7" fmla="*/ 90053 w 274959"/>
                  <a:gd name="connsiteY7" fmla="*/ 439615 h 448408"/>
                  <a:gd name="connsiteX8" fmla="*/ 37299 w 274959"/>
                  <a:gd name="connsiteY8" fmla="*/ 360485 h 448408"/>
                  <a:gd name="connsiteX9" fmla="*/ 28507 w 274959"/>
                  <a:gd name="connsiteY9" fmla="*/ 334108 h 448408"/>
                  <a:gd name="connsiteX10" fmla="*/ 10922 w 274959"/>
                  <a:gd name="connsiteY10" fmla="*/ 307731 h 448408"/>
                  <a:gd name="connsiteX11" fmla="*/ 10922 w 274959"/>
                  <a:gd name="connsiteY11" fmla="*/ 140677 h 448408"/>
                  <a:gd name="connsiteX12" fmla="*/ 54884 w 274959"/>
                  <a:gd name="connsiteY12" fmla="*/ 87923 h 448408"/>
                  <a:gd name="connsiteX13" fmla="*/ 72468 w 274959"/>
                  <a:gd name="connsiteY13" fmla="*/ 61546 h 448408"/>
                  <a:gd name="connsiteX14" fmla="*/ 125222 w 274959"/>
                  <a:gd name="connsiteY14" fmla="*/ 26377 h 448408"/>
                  <a:gd name="connsiteX15" fmla="*/ 151599 w 274959"/>
                  <a:gd name="connsiteY15" fmla="*/ 8792 h 448408"/>
                  <a:gd name="connsiteX16" fmla="*/ 169184 w 274959"/>
                  <a:gd name="connsiteY16" fmla="*/ 0 h 44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4959" h="448408">
                    <a:moveTo>
                      <a:pt x="169184" y="0"/>
                    </a:moveTo>
                    <a:cubicBezTo>
                      <a:pt x="186768" y="23446"/>
                      <a:pt x="208830" y="44126"/>
                      <a:pt x="221937" y="70339"/>
                    </a:cubicBezTo>
                    <a:cubicBezTo>
                      <a:pt x="244248" y="114959"/>
                      <a:pt x="232252" y="94603"/>
                      <a:pt x="257107" y="131885"/>
                    </a:cubicBezTo>
                    <a:cubicBezTo>
                      <a:pt x="260038" y="140677"/>
                      <a:pt x="264674" y="149075"/>
                      <a:pt x="265899" y="158262"/>
                    </a:cubicBezTo>
                    <a:cubicBezTo>
                      <a:pt x="277324" y="243952"/>
                      <a:pt x="278619" y="257785"/>
                      <a:pt x="265899" y="334108"/>
                    </a:cubicBezTo>
                    <a:cubicBezTo>
                      <a:pt x="260941" y="363856"/>
                      <a:pt x="248139" y="404563"/>
                      <a:pt x="221937" y="422031"/>
                    </a:cubicBezTo>
                    <a:cubicBezTo>
                      <a:pt x="187849" y="444756"/>
                      <a:pt x="205585" y="436273"/>
                      <a:pt x="169184" y="448408"/>
                    </a:cubicBezTo>
                    <a:cubicBezTo>
                      <a:pt x="142807" y="445477"/>
                      <a:pt x="115419" y="447420"/>
                      <a:pt x="90053" y="439615"/>
                    </a:cubicBezTo>
                    <a:cubicBezTo>
                      <a:pt x="48269" y="426758"/>
                      <a:pt x="49128" y="395971"/>
                      <a:pt x="37299" y="360485"/>
                    </a:cubicBezTo>
                    <a:cubicBezTo>
                      <a:pt x="34368" y="351693"/>
                      <a:pt x="33648" y="341819"/>
                      <a:pt x="28507" y="334108"/>
                    </a:cubicBezTo>
                    <a:lnTo>
                      <a:pt x="10922" y="307731"/>
                    </a:lnTo>
                    <a:cubicBezTo>
                      <a:pt x="-946" y="236523"/>
                      <a:pt x="-6110" y="231514"/>
                      <a:pt x="10922" y="140677"/>
                    </a:cubicBezTo>
                    <a:cubicBezTo>
                      <a:pt x="14091" y="123777"/>
                      <a:pt x="46114" y="98447"/>
                      <a:pt x="54884" y="87923"/>
                    </a:cubicBezTo>
                    <a:cubicBezTo>
                      <a:pt x="61649" y="79805"/>
                      <a:pt x="64516" y="68504"/>
                      <a:pt x="72468" y="61546"/>
                    </a:cubicBezTo>
                    <a:cubicBezTo>
                      <a:pt x="88373" y="47629"/>
                      <a:pt x="107637" y="38100"/>
                      <a:pt x="125222" y="26377"/>
                    </a:cubicBezTo>
                    <a:cubicBezTo>
                      <a:pt x="134014" y="20515"/>
                      <a:pt x="141574" y="12134"/>
                      <a:pt x="151599" y="8792"/>
                    </a:cubicBezTo>
                    <a:lnTo>
                      <a:pt x="169184" y="0"/>
                    </a:lnTo>
                    <a:close/>
                  </a:path>
                </a:pathLst>
              </a:custGeom>
              <a:solidFill>
                <a:srgbClr val="2BF4F4">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29" name="Oval 1628"/>
              <p:cNvSpPr/>
              <p:nvPr/>
            </p:nvSpPr>
            <p:spPr>
              <a:xfrm rot="304531">
                <a:off x="8606001" y="2448207"/>
                <a:ext cx="125864" cy="1131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0" name="Triangle 1629"/>
              <p:cNvSpPr/>
              <p:nvPr/>
            </p:nvSpPr>
            <p:spPr>
              <a:xfrm rot="17191763">
                <a:off x="9749773" y="2884594"/>
                <a:ext cx="190005" cy="578536"/>
              </a:xfrm>
              <a:prstGeom prst="triangle">
                <a:avLst/>
              </a:prstGeom>
              <a:solidFill>
                <a:srgbClr val="FF6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1" name="Triangle 1630"/>
              <p:cNvSpPr/>
              <p:nvPr/>
            </p:nvSpPr>
            <p:spPr>
              <a:xfrm rot="13124980">
                <a:off x="7744821" y="2326927"/>
                <a:ext cx="189901" cy="578099"/>
              </a:xfrm>
              <a:prstGeom prst="triangle">
                <a:avLst/>
              </a:prstGeom>
              <a:solidFill>
                <a:srgbClr val="FF6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2" name="Triangle 1631"/>
              <p:cNvSpPr/>
              <p:nvPr/>
            </p:nvSpPr>
            <p:spPr>
              <a:xfrm rot="9769018">
                <a:off x="8190868" y="2858536"/>
                <a:ext cx="189901" cy="580120"/>
              </a:xfrm>
              <a:prstGeom prst="triangle">
                <a:avLst/>
              </a:prstGeom>
              <a:solidFill>
                <a:srgbClr val="FF6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3" name="Triangle 1632"/>
              <p:cNvSpPr/>
              <p:nvPr/>
            </p:nvSpPr>
            <p:spPr>
              <a:xfrm rot="4497891">
                <a:off x="9132593" y="2570187"/>
                <a:ext cx="190005" cy="580744"/>
              </a:xfrm>
              <a:prstGeom prst="triangle">
                <a:avLst/>
              </a:prstGeom>
              <a:solidFill>
                <a:srgbClr val="FF6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4" name="Freeform 1633"/>
              <p:cNvSpPr/>
              <p:nvPr/>
            </p:nvSpPr>
            <p:spPr>
              <a:xfrm rot="10800000">
                <a:off x="8524299" y="2199584"/>
                <a:ext cx="304725" cy="220324"/>
              </a:xfrm>
              <a:custGeom>
                <a:avLst/>
                <a:gdLst>
                  <a:gd name="connsiteX0" fmla="*/ 3595 w 535623"/>
                  <a:gd name="connsiteY0" fmla="*/ 318978 h 387388"/>
                  <a:gd name="connsiteX1" fmla="*/ 209158 w 535623"/>
                  <a:gd name="connsiteY1" fmla="*/ 21267 h 387388"/>
                  <a:gd name="connsiteX2" fmla="*/ 521046 w 535623"/>
                  <a:gd name="connsiteY2" fmla="*/ 35444 h 387388"/>
                  <a:gd name="connsiteX3" fmla="*/ 464339 w 535623"/>
                  <a:gd name="connsiteY3" fmla="*/ 127592 h 387388"/>
                  <a:gd name="connsiteX4" fmla="*/ 287130 w 535623"/>
                  <a:gd name="connsiteY4" fmla="*/ 113416 h 387388"/>
                  <a:gd name="connsiteX5" fmla="*/ 131186 w 535623"/>
                  <a:gd name="connsiteY5" fmla="*/ 262271 h 387388"/>
                  <a:gd name="connsiteX6" fmla="*/ 81567 w 535623"/>
                  <a:gd name="connsiteY6" fmla="*/ 382774 h 387388"/>
                  <a:gd name="connsiteX7" fmla="*/ 3595 w 535623"/>
                  <a:gd name="connsiteY7" fmla="*/ 318978 h 3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623" h="387388">
                    <a:moveTo>
                      <a:pt x="3595" y="318978"/>
                    </a:moveTo>
                    <a:cubicBezTo>
                      <a:pt x="24860" y="258727"/>
                      <a:pt x="122916" y="68523"/>
                      <a:pt x="209158" y="21267"/>
                    </a:cubicBezTo>
                    <a:cubicBezTo>
                      <a:pt x="295400" y="-25989"/>
                      <a:pt x="478516" y="17723"/>
                      <a:pt x="521046" y="35444"/>
                    </a:cubicBezTo>
                    <a:cubicBezTo>
                      <a:pt x="563576" y="53165"/>
                      <a:pt x="503325" y="114597"/>
                      <a:pt x="464339" y="127592"/>
                    </a:cubicBezTo>
                    <a:cubicBezTo>
                      <a:pt x="425353" y="140587"/>
                      <a:pt x="342656" y="90969"/>
                      <a:pt x="287130" y="113416"/>
                    </a:cubicBezTo>
                    <a:cubicBezTo>
                      <a:pt x="231605" y="135862"/>
                      <a:pt x="165447" y="217378"/>
                      <a:pt x="131186" y="262271"/>
                    </a:cubicBezTo>
                    <a:cubicBezTo>
                      <a:pt x="96926" y="307164"/>
                      <a:pt x="101651" y="368597"/>
                      <a:pt x="81567" y="382774"/>
                    </a:cubicBezTo>
                    <a:cubicBezTo>
                      <a:pt x="61483" y="396951"/>
                      <a:pt x="-17670" y="379229"/>
                      <a:pt x="3595" y="318978"/>
                    </a:cubicBezTo>
                    <a:close/>
                  </a:path>
                </a:pathLst>
              </a:custGeom>
              <a:solidFill>
                <a:srgbClr val="FF000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5" name="Freeform 1634"/>
              <p:cNvSpPr/>
              <p:nvPr/>
            </p:nvSpPr>
            <p:spPr>
              <a:xfrm flipV="1">
                <a:off x="8296859" y="1413288"/>
                <a:ext cx="306933" cy="177877"/>
              </a:xfrm>
              <a:custGeom>
                <a:avLst/>
                <a:gdLst>
                  <a:gd name="connsiteX0" fmla="*/ 3595 w 535623"/>
                  <a:gd name="connsiteY0" fmla="*/ 318978 h 387388"/>
                  <a:gd name="connsiteX1" fmla="*/ 209158 w 535623"/>
                  <a:gd name="connsiteY1" fmla="*/ 21267 h 387388"/>
                  <a:gd name="connsiteX2" fmla="*/ 521046 w 535623"/>
                  <a:gd name="connsiteY2" fmla="*/ 35444 h 387388"/>
                  <a:gd name="connsiteX3" fmla="*/ 464339 w 535623"/>
                  <a:gd name="connsiteY3" fmla="*/ 127592 h 387388"/>
                  <a:gd name="connsiteX4" fmla="*/ 287130 w 535623"/>
                  <a:gd name="connsiteY4" fmla="*/ 113416 h 387388"/>
                  <a:gd name="connsiteX5" fmla="*/ 131186 w 535623"/>
                  <a:gd name="connsiteY5" fmla="*/ 262271 h 387388"/>
                  <a:gd name="connsiteX6" fmla="*/ 81567 w 535623"/>
                  <a:gd name="connsiteY6" fmla="*/ 382774 h 387388"/>
                  <a:gd name="connsiteX7" fmla="*/ 3595 w 535623"/>
                  <a:gd name="connsiteY7" fmla="*/ 318978 h 3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623" h="387388">
                    <a:moveTo>
                      <a:pt x="3595" y="318978"/>
                    </a:moveTo>
                    <a:cubicBezTo>
                      <a:pt x="24860" y="258727"/>
                      <a:pt x="122916" y="68523"/>
                      <a:pt x="209158" y="21267"/>
                    </a:cubicBezTo>
                    <a:cubicBezTo>
                      <a:pt x="295400" y="-25989"/>
                      <a:pt x="478516" y="17723"/>
                      <a:pt x="521046" y="35444"/>
                    </a:cubicBezTo>
                    <a:cubicBezTo>
                      <a:pt x="563576" y="53165"/>
                      <a:pt x="503325" y="114597"/>
                      <a:pt x="464339" y="127592"/>
                    </a:cubicBezTo>
                    <a:cubicBezTo>
                      <a:pt x="425353" y="140587"/>
                      <a:pt x="342656" y="90969"/>
                      <a:pt x="287130" y="113416"/>
                    </a:cubicBezTo>
                    <a:cubicBezTo>
                      <a:pt x="231605" y="135862"/>
                      <a:pt x="165447" y="217378"/>
                      <a:pt x="131186" y="262271"/>
                    </a:cubicBezTo>
                    <a:cubicBezTo>
                      <a:pt x="96926" y="307164"/>
                      <a:pt x="101651" y="368597"/>
                      <a:pt x="81567" y="382774"/>
                    </a:cubicBezTo>
                    <a:cubicBezTo>
                      <a:pt x="61483" y="396951"/>
                      <a:pt x="-17670" y="379229"/>
                      <a:pt x="3595" y="318978"/>
                    </a:cubicBezTo>
                    <a:close/>
                  </a:path>
                </a:pathLst>
              </a:custGeom>
              <a:solidFill>
                <a:srgbClr val="FF000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2829" name="Group 1636"/>
            <p:cNvGrpSpPr>
              <a:grpSpLocks/>
            </p:cNvGrpSpPr>
            <p:nvPr/>
          </p:nvGrpSpPr>
          <p:grpSpPr bwMode="auto">
            <a:xfrm>
              <a:off x="3144014" y="4412194"/>
              <a:ext cx="1792062" cy="1916472"/>
              <a:chOff x="7745895" y="1352051"/>
              <a:chExt cx="2389416" cy="1916472"/>
            </a:xfrm>
          </p:grpSpPr>
          <p:sp>
            <p:nvSpPr>
              <p:cNvPr id="1638" name="Freeform 1637"/>
              <p:cNvSpPr/>
              <p:nvPr/>
            </p:nvSpPr>
            <p:spPr>
              <a:xfrm rot="6760553">
                <a:off x="8237878" y="1299364"/>
                <a:ext cx="1045024" cy="1150449"/>
              </a:xfrm>
              <a:custGeom>
                <a:avLst/>
                <a:gdLst>
                  <a:gd name="connsiteX0" fmla="*/ 169184 w 274959"/>
                  <a:gd name="connsiteY0" fmla="*/ 0 h 448408"/>
                  <a:gd name="connsiteX1" fmla="*/ 221937 w 274959"/>
                  <a:gd name="connsiteY1" fmla="*/ 70339 h 448408"/>
                  <a:gd name="connsiteX2" fmla="*/ 257107 w 274959"/>
                  <a:gd name="connsiteY2" fmla="*/ 131885 h 448408"/>
                  <a:gd name="connsiteX3" fmla="*/ 265899 w 274959"/>
                  <a:gd name="connsiteY3" fmla="*/ 158262 h 448408"/>
                  <a:gd name="connsiteX4" fmla="*/ 265899 w 274959"/>
                  <a:gd name="connsiteY4" fmla="*/ 334108 h 448408"/>
                  <a:gd name="connsiteX5" fmla="*/ 221937 w 274959"/>
                  <a:gd name="connsiteY5" fmla="*/ 422031 h 448408"/>
                  <a:gd name="connsiteX6" fmla="*/ 169184 w 274959"/>
                  <a:gd name="connsiteY6" fmla="*/ 448408 h 448408"/>
                  <a:gd name="connsiteX7" fmla="*/ 90053 w 274959"/>
                  <a:gd name="connsiteY7" fmla="*/ 439615 h 448408"/>
                  <a:gd name="connsiteX8" fmla="*/ 37299 w 274959"/>
                  <a:gd name="connsiteY8" fmla="*/ 360485 h 448408"/>
                  <a:gd name="connsiteX9" fmla="*/ 28507 w 274959"/>
                  <a:gd name="connsiteY9" fmla="*/ 334108 h 448408"/>
                  <a:gd name="connsiteX10" fmla="*/ 10922 w 274959"/>
                  <a:gd name="connsiteY10" fmla="*/ 307731 h 448408"/>
                  <a:gd name="connsiteX11" fmla="*/ 10922 w 274959"/>
                  <a:gd name="connsiteY11" fmla="*/ 140677 h 448408"/>
                  <a:gd name="connsiteX12" fmla="*/ 54884 w 274959"/>
                  <a:gd name="connsiteY12" fmla="*/ 87923 h 448408"/>
                  <a:gd name="connsiteX13" fmla="*/ 72468 w 274959"/>
                  <a:gd name="connsiteY13" fmla="*/ 61546 h 448408"/>
                  <a:gd name="connsiteX14" fmla="*/ 125222 w 274959"/>
                  <a:gd name="connsiteY14" fmla="*/ 26377 h 448408"/>
                  <a:gd name="connsiteX15" fmla="*/ 151599 w 274959"/>
                  <a:gd name="connsiteY15" fmla="*/ 8792 h 448408"/>
                  <a:gd name="connsiteX16" fmla="*/ 169184 w 274959"/>
                  <a:gd name="connsiteY16" fmla="*/ 0 h 44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4959" h="448408">
                    <a:moveTo>
                      <a:pt x="169184" y="0"/>
                    </a:moveTo>
                    <a:cubicBezTo>
                      <a:pt x="186768" y="23446"/>
                      <a:pt x="208830" y="44126"/>
                      <a:pt x="221937" y="70339"/>
                    </a:cubicBezTo>
                    <a:cubicBezTo>
                      <a:pt x="244248" y="114959"/>
                      <a:pt x="232252" y="94603"/>
                      <a:pt x="257107" y="131885"/>
                    </a:cubicBezTo>
                    <a:cubicBezTo>
                      <a:pt x="260038" y="140677"/>
                      <a:pt x="264674" y="149075"/>
                      <a:pt x="265899" y="158262"/>
                    </a:cubicBezTo>
                    <a:cubicBezTo>
                      <a:pt x="277324" y="243952"/>
                      <a:pt x="278619" y="257785"/>
                      <a:pt x="265899" y="334108"/>
                    </a:cubicBezTo>
                    <a:cubicBezTo>
                      <a:pt x="260941" y="363856"/>
                      <a:pt x="248139" y="404563"/>
                      <a:pt x="221937" y="422031"/>
                    </a:cubicBezTo>
                    <a:cubicBezTo>
                      <a:pt x="187849" y="444756"/>
                      <a:pt x="205585" y="436273"/>
                      <a:pt x="169184" y="448408"/>
                    </a:cubicBezTo>
                    <a:cubicBezTo>
                      <a:pt x="142807" y="445477"/>
                      <a:pt x="115419" y="447420"/>
                      <a:pt x="90053" y="439615"/>
                    </a:cubicBezTo>
                    <a:cubicBezTo>
                      <a:pt x="48269" y="426758"/>
                      <a:pt x="49128" y="395971"/>
                      <a:pt x="37299" y="360485"/>
                    </a:cubicBezTo>
                    <a:cubicBezTo>
                      <a:pt x="34368" y="351693"/>
                      <a:pt x="33648" y="341819"/>
                      <a:pt x="28507" y="334108"/>
                    </a:cubicBezTo>
                    <a:lnTo>
                      <a:pt x="10922" y="307731"/>
                    </a:lnTo>
                    <a:cubicBezTo>
                      <a:pt x="-946" y="236523"/>
                      <a:pt x="-6110" y="231514"/>
                      <a:pt x="10922" y="140677"/>
                    </a:cubicBezTo>
                    <a:cubicBezTo>
                      <a:pt x="14091" y="123777"/>
                      <a:pt x="46114" y="98447"/>
                      <a:pt x="54884" y="87923"/>
                    </a:cubicBezTo>
                    <a:cubicBezTo>
                      <a:pt x="61649" y="79805"/>
                      <a:pt x="64516" y="68504"/>
                      <a:pt x="72468" y="61546"/>
                    </a:cubicBezTo>
                    <a:cubicBezTo>
                      <a:pt x="88373" y="47629"/>
                      <a:pt x="107637" y="38100"/>
                      <a:pt x="125222" y="26377"/>
                    </a:cubicBezTo>
                    <a:cubicBezTo>
                      <a:pt x="134014" y="20515"/>
                      <a:pt x="141574" y="12134"/>
                      <a:pt x="151599" y="8792"/>
                    </a:cubicBezTo>
                    <a:lnTo>
                      <a:pt x="169184" y="0"/>
                    </a:lnTo>
                    <a:close/>
                  </a:path>
                </a:pathLst>
              </a:custGeom>
              <a:solidFill>
                <a:srgbClr val="2BF4F4">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9" name="Oval 1638"/>
              <p:cNvSpPr/>
              <p:nvPr/>
            </p:nvSpPr>
            <p:spPr>
              <a:xfrm rot="304531">
                <a:off x="8927106" y="1816980"/>
                <a:ext cx="152363" cy="1515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0" name="Rectangle 1639"/>
              <p:cNvSpPr/>
              <p:nvPr/>
            </p:nvSpPr>
            <p:spPr>
              <a:xfrm rot="9167596" flipV="1">
                <a:off x="8953604" y="2520401"/>
                <a:ext cx="1068747" cy="46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1" name="Freeform 1640"/>
              <p:cNvSpPr/>
              <p:nvPr/>
            </p:nvSpPr>
            <p:spPr>
              <a:xfrm rot="7433199">
                <a:off x="8137147" y="2710645"/>
                <a:ext cx="274900" cy="448255"/>
              </a:xfrm>
              <a:custGeom>
                <a:avLst/>
                <a:gdLst>
                  <a:gd name="connsiteX0" fmla="*/ 169184 w 274959"/>
                  <a:gd name="connsiteY0" fmla="*/ 0 h 448408"/>
                  <a:gd name="connsiteX1" fmla="*/ 221937 w 274959"/>
                  <a:gd name="connsiteY1" fmla="*/ 70339 h 448408"/>
                  <a:gd name="connsiteX2" fmla="*/ 257107 w 274959"/>
                  <a:gd name="connsiteY2" fmla="*/ 131885 h 448408"/>
                  <a:gd name="connsiteX3" fmla="*/ 265899 w 274959"/>
                  <a:gd name="connsiteY3" fmla="*/ 158262 h 448408"/>
                  <a:gd name="connsiteX4" fmla="*/ 265899 w 274959"/>
                  <a:gd name="connsiteY4" fmla="*/ 334108 h 448408"/>
                  <a:gd name="connsiteX5" fmla="*/ 221937 w 274959"/>
                  <a:gd name="connsiteY5" fmla="*/ 422031 h 448408"/>
                  <a:gd name="connsiteX6" fmla="*/ 169184 w 274959"/>
                  <a:gd name="connsiteY6" fmla="*/ 448408 h 448408"/>
                  <a:gd name="connsiteX7" fmla="*/ 90053 w 274959"/>
                  <a:gd name="connsiteY7" fmla="*/ 439615 h 448408"/>
                  <a:gd name="connsiteX8" fmla="*/ 37299 w 274959"/>
                  <a:gd name="connsiteY8" fmla="*/ 360485 h 448408"/>
                  <a:gd name="connsiteX9" fmla="*/ 28507 w 274959"/>
                  <a:gd name="connsiteY9" fmla="*/ 334108 h 448408"/>
                  <a:gd name="connsiteX10" fmla="*/ 10922 w 274959"/>
                  <a:gd name="connsiteY10" fmla="*/ 307731 h 448408"/>
                  <a:gd name="connsiteX11" fmla="*/ 10922 w 274959"/>
                  <a:gd name="connsiteY11" fmla="*/ 140677 h 448408"/>
                  <a:gd name="connsiteX12" fmla="*/ 54884 w 274959"/>
                  <a:gd name="connsiteY12" fmla="*/ 87923 h 448408"/>
                  <a:gd name="connsiteX13" fmla="*/ 72468 w 274959"/>
                  <a:gd name="connsiteY13" fmla="*/ 61546 h 448408"/>
                  <a:gd name="connsiteX14" fmla="*/ 125222 w 274959"/>
                  <a:gd name="connsiteY14" fmla="*/ 26377 h 448408"/>
                  <a:gd name="connsiteX15" fmla="*/ 151599 w 274959"/>
                  <a:gd name="connsiteY15" fmla="*/ 8792 h 448408"/>
                  <a:gd name="connsiteX16" fmla="*/ 169184 w 274959"/>
                  <a:gd name="connsiteY16" fmla="*/ 0 h 44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4959" h="448408">
                    <a:moveTo>
                      <a:pt x="169184" y="0"/>
                    </a:moveTo>
                    <a:cubicBezTo>
                      <a:pt x="186768" y="23446"/>
                      <a:pt x="208830" y="44126"/>
                      <a:pt x="221937" y="70339"/>
                    </a:cubicBezTo>
                    <a:cubicBezTo>
                      <a:pt x="244248" y="114959"/>
                      <a:pt x="232252" y="94603"/>
                      <a:pt x="257107" y="131885"/>
                    </a:cubicBezTo>
                    <a:cubicBezTo>
                      <a:pt x="260038" y="140677"/>
                      <a:pt x="264674" y="149075"/>
                      <a:pt x="265899" y="158262"/>
                    </a:cubicBezTo>
                    <a:cubicBezTo>
                      <a:pt x="277324" y="243952"/>
                      <a:pt x="278619" y="257785"/>
                      <a:pt x="265899" y="334108"/>
                    </a:cubicBezTo>
                    <a:cubicBezTo>
                      <a:pt x="260941" y="363856"/>
                      <a:pt x="248139" y="404563"/>
                      <a:pt x="221937" y="422031"/>
                    </a:cubicBezTo>
                    <a:cubicBezTo>
                      <a:pt x="187849" y="444756"/>
                      <a:pt x="205585" y="436273"/>
                      <a:pt x="169184" y="448408"/>
                    </a:cubicBezTo>
                    <a:cubicBezTo>
                      <a:pt x="142807" y="445477"/>
                      <a:pt x="115419" y="447420"/>
                      <a:pt x="90053" y="439615"/>
                    </a:cubicBezTo>
                    <a:cubicBezTo>
                      <a:pt x="48269" y="426758"/>
                      <a:pt x="49128" y="395971"/>
                      <a:pt x="37299" y="360485"/>
                    </a:cubicBezTo>
                    <a:cubicBezTo>
                      <a:pt x="34368" y="351693"/>
                      <a:pt x="33648" y="341819"/>
                      <a:pt x="28507" y="334108"/>
                    </a:cubicBezTo>
                    <a:lnTo>
                      <a:pt x="10922" y="307731"/>
                    </a:lnTo>
                    <a:cubicBezTo>
                      <a:pt x="-946" y="236523"/>
                      <a:pt x="-6110" y="231514"/>
                      <a:pt x="10922" y="140677"/>
                    </a:cubicBezTo>
                    <a:cubicBezTo>
                      <a:pt x="14091" y="123777"/>
                      <a:pt x="46114" y="98447"/>
                      <a:pt x="54884" y="87923"/>
                    </a:cubicBezTo>
                    <a:cubicBezTo>
                      <a:pt x="61649" y="79805"/>
                      <a:pt x="64516" y="68504"/>
                      <a:pt x="72468" y="61546"/>
                    </a:cubicBezTo>
                    <a:cubicBezTo>
                      <a:pt x="88373" y="47629"/>
                      <a:pt x="107637" y="38100"/>
                      <a:pt x="125222" y="26377"/>
                    </a:cubicBezTo>
                    <a:cubicBezTo>
                      <a:pt x="134014" y="20515"/>
                      <a:pt x="141574" y="12134"/>
                      <a:pt x="151599" y="8792"/>
                    </a:cubicBezTo>
                    <a:lnTo>
                      <a:pt x="169184" y="0"/>
                    </a:lnTo>
                    <a:close/>
                  </a:path>
                </a:pathLst>
              </a:custGeom>
              <a:solidFill>
                <a:srgbClr val="2BF4F4">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2" name="Oval 1641"/>
              <p:cNvSpPr/>
              <p:nvPr/>
            </p:nvSpPr>
            <p:spPr>
              <a:xfrm rot="304531">
                <a:off x="8606925" y="2449654"/>
                <a:ext cx="125864" cy="1131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3" name="Triangle 1642"/>
              <p:cNvSpPr/>
              <p:nvPr/>
            </p:nvSpPr>
            <p:spPr>
              <a:xfrm rot="17191763">
                <a:off x="9750697" y="2884021"/>
                <a:ext cx="190005" cy="578536"/>
              </a:xfrm>
              <a:prstGeom prst="triangle">
                <a:avLst/>
              </a:prstGeom>
              <a:solidFill>
                <a:srgbClr val="FF6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4" name="Triangle 1643"/>
              <p:cNvSpPr/>
              <p:nvPr/>
            </p:nvSpPr>
            <p:spPr>
              <a:xfrm rot="13124980">
                <a:off x="7745745" y="2326354"/>
                <a:ext cx="189901" cy="580120"/>
              </a:xfrm>
              <a:prstGeom prst="triangle">
                <a:avLst/>
              </a:prstGeom>
              <a:solidFill>
                <a:srgbClr val="FF6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5" name="Triangle 1644"/>
              <p:cNvSpPr/>
              <p:nvPr/>
            </p:nvSpPr>
            <p:spPr>
              <a:xfrm rot="2867089">
                <a:off x="8191740" y="2859765"/>
                <a:ext cx="190005" cy="578536"/>
              </a:xfrm>
              <a:prstGeom prst="triangle">
                <a:avLst/>
              </a:prstGeom>
              <a:solidFill>
                <a:srgbClr val="FF6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6" name="Triangle 1645"/>
              <p:cNvSpPr/>
              <p:nvPr/>
            </p:nvSpPr>
            <p:spPr>
              <a:xfrm rot="19195962">
                <a:off x="9132466" y="2570934"/>
                <a:ext cx="189901" cy="580121"/>
              </a:xfrm>
              <a:prstGeom prst="triangle">
                <a:avLst/>
              </a:prstGeom>
              <a:solidFill>
                <a:srgbClr val="FF6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7" name="Freeform 1646"/>
              <p:cNvSpPr/>
              <p:nvPr/>
            </p:nvSpPr>
            <p:spPr>
              <a:xfrm rot="10800000">
                <a:off x="8523015" y="2199010"/>
                <a:ext cx="306933" cy="220325"/>
              </a:xfrm>
              <a:custGeom>
                <a:avLst/>
                <a:gdLst>
                  <a:gd name="connsiteX0" fmla="*/ 3595 w 535623"/>
                  <a:gd name="connsiteY0" fmla="*/ 318978 h 387388"/>
                  <a:gd name="connsiteX1" fmla="*/ 209158 w 535623"/>
                  <a:gd name="connsiteY1" fmla="*/ 21267 h 387388"/>
                  <a:gd name="connsiteX2" fmla="*/ 521046 w 535623"/>
                  <a:gd name="connsiteY2" fmla="*/ 35444 h 387388"/>
                  <a:gd name="connsiteX3" fmla="*/ 464339 w 535623"/>
                  <a:gd name="connsiteY3" fmla="*/ 127592 h 387388"/>
                  <a:gd name="connsiteX4" fmla="*/ 287130 w 535623"/>
                  <a:gd name="connsiteY4" fmla="*/ 113416 h 387388"/>
                  <a:gd name="connsiteX5" fmla="*/ 131186 w 535623"/>
                  <a:gd name="connsiteY5" fmla="*/ 262271 h 387388"/>
                  <a:gd name="connsiteX6" fmla="*/ 81567 w 535623"/>
                  <a:gd name="connsiteY6" fmla="*/ 382774 h 387388"/>
                  <a:gd name="connsiteX7" fmla="*/ 3595 w 535623"/>
                  <a:gd name="connsiteY7" fmla="*/ 318978 h 3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623" h="387388">
                    <a:moveTo>
                      <a:pt x="3595" y="318978"/>
                    </a:moveTo>
                    <a:cubicBezTo>
                      <a:pt x="24860" y="258727"/>
                      <a:pt x="122916" y="68523"/>
                      <a:pt x="209158" y="21267"/>
                    </a:cubicBezTo>
                    <a:cubicBezTo>
                      <a:pt x="295400" y="-25989"/>
                      <a:pt x="478516" y="17723"/>
                      <a:pt x="521046" y="35444"/>
                    </a:cubicBezTo>
                    <a:cubicBezTo>
                      <a:pt x="563576" y="53165"/>
                      <a:pt x="503325" y="114597"/>
                      <a:pt x="464339" y="127592"/>
                    </a:cubicBezTo>
                    <a:cubicBezTo>
                      <a:pt x="425353" y="140587"/>
                      <a:pt x="342656" y="90969"/>
                      <a:pt x="287130" y="113416"/>
                    </a:cubicBezTo>
                    <a:cubicBezTo>
                      <a:pt x="231605" y="135862"/>
                      <a:pt x="165447" y="217378"/>
                      <a:pt x="131186" y="262271"/>
                    </a:cubicBezTo>
                    <a:cubicBezTo>
                      <a:pt x="96926" y="307164"/>
                      <a:pt x="101651" y="368597"/>
                      <a:pt x="81567" y="382774"/>
                    </a:cubicBezTo>
                    <a:cubicBezTo>
                      <a:pt x="61483" y="396951"/>
                      <a:pt x="-17670" y="379229"/>
                      <a:pt x="3595" y="318978"/>
                    </a:cubicBezTo>
                    <a:close/>
                  </a:path>
                </a:pathLst>
              </a:custGeom>
              <a:solidFill>
                <a:srgbClr val="FF000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8" name="Freeform 1647"/>
              <p:cNvSpPr/>
              <p:nvPr/>
            </p:nvSpPr>
            <p:spPr>
              <a:xfrm flipV="1">
                <a:off x="8297783" y="1414736"/>
                <a:ext cx="306933" cy="177877"/>
              </a:xfrm>
              <a:custGeom>
                <a:avLst/>
                <a:gdLst>
                  <a:gd name="connsiteX0" fmla="*/ 3595 w 535623"/>
                  <a:gd name="connsiteY0" fmla="*/ 318978 h 387388"/>
                  <a:gd name="connsiteX1" fmla="*/ 209158 w 535623"/>
                  <a:gd name="connsiteY1" fmla="*/ 21267 h 387388"/>
                  <a:gd name="connsiteX2" fmla="*/ 521046 w 535623"/>
                  <a:gd name="connsiteY2" fmla="*/ 35444 h 387388"/>
                  <a:gd name="connsiteX3" fmla="*/ 464339 w 535623"/>
                  <a:gd name="connsiteY3" fmla="*/ 127592 h 387388"/>
                  <a:gd name="connsiteX4" fmla="*/ 287130 w 535623"/>
                  <a:gd name="connsiteY4" fmla="*/ 113416 h 387388"/>
                  <a:gd name="connsiteX5" fmla="*/ 131186 w 535623"/>
                  <a:gd name="connsiteY5" fmla="*/ 262271 h 387388"/>
                  <a:gd name="connsiteX6" fmla="*/ 81567 w 535623"/>
                  <a:gd name="connsiteY6" fmla="*/ 382774 h 387388"/>
                  <a:gd name="connsiteX7" fmla="*/ 3595 w 535623"/>
                  <a:gd name="connsiteY7" fmla="*/ 318978 h 3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623" h="387388">
                    <a:moveTo>
                      <a:pt x="3595" y="318978"/>
                    </a:moveTo>
                    <a:cubicBezTo>
                      <a:pt x="24860" y="258727"/>
                      <a:pt x="122916" y="68523"/>
                      <a:pt x="209158" y="21267"/>
                    </a:cubicBezTo>
                    <a:cubicBezTo>
                      <a:pt x="295400" y="-25989"/>
                      <a:pt x="478516" y="17723"/>
                      <a:pt x="521046" y="35444"/>
                    </a:cubicBezTo>
                    <a:cubicBezTo>
                      <a:pt x="563576" y="53165"/>
                      <a:pt x="503325" y="114597"/>
                      <a:pt x="464339" y="127592"/>
                    </a:cubicBezTo>
                    <a:cubicBezTo>
                      <a:pt x="425353" y="140587"/>
                      <a:pt x="342656" y="90969"/>
                      <a:pt x="287130" y="113416"/>
                    </a:cubicBezTo>
                    <a:cubicBezTo>
                      <a:pt x="231605" y="135862"/>
                      <a:pt x="165447" y="217378"/>
                      <a:pt x="131186" y="262271"/>
                    </a:cubicBezTo>
                    <a:cubicBezTo>
                      <a:pt x="96926" y="307164"/>
                      <a:pt x="101651" y="368597"/>
                      <a:pt x="81567" y="382774"/>
                    </a:cubicBezTo>
                    <a:cubicBezTo>
                      <a:pt x="61483" y="396951"/>
                      <a:pt x="-17670" y="379229"/>
                      <a:pt x="3595" y="318978"/>
                    </a:cubicBezTo>
                    <a:close/>
                  </a:path>
                </a:pathLst>
              </a:custGeom>
              <a:solidFill>
                <a:srgbClr val="FF000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4"/>
          <p:cNvGrpSpPr>
            <a:grpSpLocks/>
          </p:cNvGrpSpPr>
          <p:nvPr/>
        </p:nvGrpSpPr>
        <p:grpSpPr bwMode="auto">
          <a:xfrm>
            <a:off x="282575" y="336550"/>
            <a:ext cx="1906588" cy="1401763"/>
            <a:chOff x="207659" y="865847"/>
            <a:chExt cx="2541935" cy="1402190"/>
          </a:xfrm>
        </p:grpSpPr>
        <p:grpSp>
          <p:nvGrpSpPr>
            <p:cNvPr id="33861" name="Group 3"/>
            <p:cNvGrpSpPr>
              <a:grpSpLocks/>
            </p:cNvGrpSpPr>
            <p:nvPr/>
          </p:nvGrpSpPr>
          <p:grpSpPr bwMode="auto">
            <a:xfrm rot="3369748">
              <a:off x="1099570" y="937994"/>
              <a:ext cx="1402190" cy="1257895"/>
              <a:chOff x="4589286" y="3916634"/>
              <a:chExt cx="1224221" cy="778676"/>
            </a:xfrm>
          </p:grpSpPr>
          <p:grpSp>
            <p:nvGrpSpPr>
              <p:cNvPr id="33868" name="Group 4"/>
              <p:cNvGrpSpPr>
                <a:grpSpLocks/>
              </p:cNvGrpSpPr>
              <p:nvPr/>
            </p:nvGrpSpPr>
            <p:grpSpPr bwMode="auto">
              <a:xfrm rot="-571097">
                <a:off x="4589286" y="3916634"/>
                <a:ext cx="1223463" cy="757173"/>
                <a:chOff x="3814072" y="4248211"/>
                <a:chExt cx="1223463" cy="757173"/>
              </a:xfrm>
            </p:grpSpPr>
            <p:sp>
              <p:nvSpPr>
                <p:cNvPr id="13" name="Oval 12"/>
                <p:cNvSpPr/>
                <p:nvPr/>
              </p:nvSpPr>
              <p:spPr>
                <a:xfrm rot="7180890">
                  <a:off x="4106917" y="4244005"/>
                  <a:ext cx="432362" cy="752834"/>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rot="7180890">
                  <a:off x="4054772" y="4244012"/>
                  <a:ext cx="433672" cy="752833"/>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rot="7180890">
                  <a:off x="4157460" y="4239819"/>
                  <a:ext cx="434982" cy="752833"/>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rot="7180890">
                  <a:off x="3921907" y="4242594"/>
                  <a:ext cx="530626" cy="752834"/>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rot="7180890">
                  <a:off x="4185027" y="4189008"/>
                  <a:ext cx="531936" cy="856816"/>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rot="7180890">
                  <a:off x="4177718" y="4152641"/>
                  <a:ext cx="759909" cy="946934"/>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3869" name="Group 5"/>
              <p:cNvGrpSpPr>
                <a:grpSpLocks/>
              </p:cNvGrpSpPr>
              <p:nvPr/>
            </p:nvGrpSpPr>
            <p:grpSpPr bwMode="auto">
              <a:xfrm rot="-571097">
                <a:off x="4590044" y="3938137"/>
                <a:ext cx="1223463" cy="757173"/>
                <a:chOff x="3814072" y="4248211"/>
                <a:chExt cx="1223463" cy="757173"/>
              </a:xfrm>
            </p:grpSpPr>
            <p:sp>
              <p:nvSpPr>
                <p:cNvPr id="7" name="Oval 6"/>
                <p:cNvSpPr/>
                <p:nvPr/>
              </p:nvSpPr>
              <p:spPr>
                <a:xfrm rot="7180890">
                  <a:off x="4108143" y="4245202"/>
                  <a:ext cx="432362" cy="751447"/>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rot="7180890">
                  <a:off x="4056502" y="4244965"/>
                  <a:ext cx="433673" cy="752834"/>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rot="7180890">
                  <a:off x="4158686" y="4241015"/>
                  <a:ext cx="434982" cy="751447"/>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rot="7180890">
                  <a:off x="3923133" y="4243791"/>
                  <a:ext cx="530626" cy="751447"/>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rot="7180890">
                  <a:off x="4185750" y="4189062"/>
                  <a:ext cx="531936" cy="856816"/>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rot="7180890">
                  <a:off x="4178944" y="4152451"/>
                  <a:ext cx="759909" cy="948320"/>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19" name="Freeform 18"/>
            <p:cNvSpPr/>
            <p:nvPr/>
          </p:nvSpPr>
          <p:spPr>
            <a:xfrm rot="12211268">
              <a:off x="1623608" y="1110396"/>
              <a:ext cx="893169" cy="714593"/>
            </a:xfrm>
            <a:custGeom>
              <a:avLst/>
              <a:gdLst>
                <a:gd name="connsiteX0" fmla="*/ 358 w 757662"/>
                <a:gd name="connsiteY0" fmla="*/ 298938 h 597877"/>
                <a:gd name="connsiteX1" fmla="*/ 9150 w 757662"/>
                <a:gd name="connsiteY1" fmla="*/ 131884 h 597877"/>
                <a:gd name="connsiteX2" fmla="*/ 26735 w 757662"/>
                <a:gd name="connsiteY2" fmla="*/ 96715 h 597877"/>
                <a:gd name="connsiteX3" fmla="*/ 114658 w 757662"/>
                <a:gd name="connsiteY3" fmla="*/ 26377 h 597877"/>
                <a:gd name="connsiteX4" fmla="*/ 141035 w 757662"/>
                <a:gd name="connsiteY4" fmla="*/ 8792 h 597877"/>
                <a:gd name="connsiteX5" fmla="*/ 184997 w 757662"/>
                <a:gd name="connsiteY5" fmla="*/ 0 h 597877"/>
                <a:gd name="connsiteX6" fmla="*/ 308089 w 757662"/>
                <a:gd name="connsiteY6" fmla="*/ 8792 h 597877"/>
                <a:gd name="connsiteX7" fmla="*/ 360843 w 757662"/>
                <a:gd name="connsiteY7" fmla="*/ 26377 h 597877"/>
                <a:gd name="connsiteX8" fmla="*/ 431181 w 757662"/>
                <a:gd name="connsiteY8" fmla="*/ 52754 h 597877"/>
                <a:gd name="connsiteX9" fmla="*/ 510312 w 757662"/>
                <a:gd name="connsiteY9" fmla="*/ 96715 h 597877"/>
                <a:gd name="connsiteX10" fmla="*/ 598235 w 757662"/>
                <a:gd name="connsiteY10" fmla="*/ 140677 h 597877"/>
                <a:gd name="connsiteX11" fmla="*/ 642197 w 757662"/>
                <a:gd name="connsiteY11" fmla="*/ 158261 h 597877"/>
                <a:gd name="connsiteX12" fmla="*/ 703743 w 757662"/>
                <a:gd name="connsiteY12" fmla="*/ 193431 h 597877"/>
                <a:gd name="connsiteX13" fmla="*/ 730120 w 757662"/>
                <a:gd name="connsiteY13" fmla="*/ 219808 h 597877"/>
                <a:gd name="connsiteX14" fmla="*/ 756497 w 757662"/>
                <a:gd name="connsiteY14" fmla="*/ 237392 h 597877"/>
                <a:gd name="connsiteX15" fmla="*/ 747704 w 757662"/>
                <a:gd name="connsiteY15" fmla="*/ 281354 h 597877"/>
                <a:gd name="connsiteX16" fmla="*/ 703743 w 757662"/>
                <a:gd name="connsiteY16" fmla="*/ 316523 h 597877"/>
                <a:gd name="connsiteX17" fmla="*/ 492727 w 757662"/>
                <a:gd name="connsiteY17" fmla="*/ 325315 h 597877"/>
                <a:gd name="connsiteX18" fmla="*/ 466350 w 757662"/>
                <a:gd name="connsiteY18" fmla="*/ 351692 h 597877"/>
                <a:gd name="connsiteX19" fmla="*/ 448766 w 757662"/>
                <a:gd name="connsiteY19" fmla="*/ 404446 h 597877"/>
                <a:gd name="connsiteX20" fmla="*/ 439974 w 757662"/>
                <a:gd name="connsiteY20" fmla="*/ 430823 h 597877"/>
                <a:gd name="connsiteX21" fmla="*/ 422389 w 757662"/>
                <a:gd name="connsiteY21" fmla="*/ 457200 h 597877"/>
                <a:gd name="connsiteX22" fmla="*/ 378427 w 757662"/>
                <a:gd name="connsiteY22" fmla="*/ 536331 h 597877"/>
                <a:gd name="connsiteX23" fmla="*/ 360843 w 757662"/>
                <a:gd name="connsiteY23" fmla="*/ 562708 h 597877"/>
                <a:gd name="connsiteX24" fmla="*/ 334466 w 757662"/>
                <a:gd name="connsiteY24" fmla="*/ 571500 h 597877"/>
                <a:gd name="connsiteX25" fmla="*/ 264127 w 757662"/>
                <a:gd name="connsiteY25" fmla="*/ 597877 h 597877"/>
                <a:gd name="connsiteX26" fmla="*/ 123450 w 757662"/>
                <a:gd name="connsiteY26" fmla="*/ 580292 h 597877"/>
                <a:gd name="connsiteX27" fmla="*/ 70697 w 757662"/>
                <a:gd name="connsiteY27" fmla="*/ 545123 h 597877"/>
                <a:gd name="connsiteX28" fmla="*/ 44320 w 757662"/>
                <a:gd name="connsiteY28" fmla="*/ 492369 h 597877"/>
                <a:gd name="connsiteX29" fmla="*/ 35527 w 757662"/>
                <a:gd name="connsiteY29" fmla="*/ 457200 h 597877"/>
                <a:gd name="connsiteX30" fmla="*/ 17943 w 757662"/>
                <a:gd name="connsiteY30" fmla="*/ 351692 h 597877"/>
                <a:gd name="connsiteX31" fmla="*/ 358 w 757662"/>
                <a:gd name="connsiteY31" fmla="*/ 298938 h 59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7662" h="597877">
                  <a:moveTo>
                    <a:pt x="358" y="298938"/>
                  </a:moveTo>
                  <a:cubicBezTo>
                    <a:pt x="-1108" y="262303"/>
                    <a:pt x="1938" y="187177"/>
                    <a:pt x="9150" y="131884"/>
                  </a:cubicBezTo>
                  <a:cubicBezTo>
                    <a:pt x="10845" y="118887"/>
                    <a:pt x="18547" y="106950"/>
                    <a:pt x="26735" y="96715"/>
                  </a:cubicBezTo>
                  <a:cubicBezTo>
                    <a:pt x="77376" y="33414"/>
                    <a:pt x="63244" y="55756"/>
                    <a:pt x="114658" y="26377"/>
                  </a:cubicBezTo>
                  <a:cubicBezTo>
                    <a:pt x="123833" y="21134"/>
                    <a:pt x="131141" y="12502"/>
                    <a:pt x="141035" y="8792"/>
                  </a:cubicBezTo>
                  <a:cubicBezTo>
                    <a:pt x="155028" y="3545"/>
                    <a:pt x="170343" y="2931"/>
                    <a:pt x="184997" y="0"/>
                  </a:cubicBezTo>
                  <a:cubicBezTo>
                    <a:pt x="226028" y="2931"/>
                    <a:pt x="267409" y="2690"/>
                    <a:pt x="308089" y="8792"/>
                  </a:cubicBezTo>
                  <a:cubicBezTo>
                    <a:pt x="326420" y="11542"/>
                    <a:pt x="343258" y="20515"/>
                    <a:pt x="360843" y="26377"/>
                  </a:cubicBezTo>
                  <a:cubicBezTo>
                    <a:pt x="389854" y="36047"/>
                    <a:pt x="399627" y="38730"/>
                    <a:pt x="431181" y="52754"/>
                  </a:cubicBezTo>
                  <a:cubicBezTo>
                    <a:pt x="481859" y="75278"/>
                    <a:pt x="454819" y="67119"/>
                    <a:pt x="510312" y="96715"/>
                  </a:cubicBezTo>
                  <a:cubicBezTo>
                    <a:pt x="539224" y="112135"/>
                    <a:pt x="567811" y="128508"/>
                    <a:pt x="598235" y="140677"/>
                  </a:cubicBezTo>
                  <a:cubicBezTo>
                    <a:pt x="612889" y="146538"/>
                    <a:pt x="628400" y="150596"/>
                    <a:pt x="642197" y="158261"/>
                  </a:cubicBezTo>
                  <a:cubicBezTo>
                    <a:pt x="722049" y="202623"/>
                    <a:pt x="639893" y="172146"/>
                    <a:pt x="703743" y="193431"/>
                  </a:cubicBezTo>
                  <a:cubicBezTo>
                    <a:pt x="712535" y="202223"/>
                    <a:pt x="720568" y="211848"/>
                    <a:pt x="730120" y="219808"/>
                  </a:cubicBezTo>
                  <a:cubicBezTo>
                    <a:pt x="738238" y="226573"/>
                    <a:pt x="753594" y="227232"/>
                    <a:pt x="756497" y="237392"/>
                  </a:cubicBezTo>
                  <a:cubicBezTo>
                    <a:pt x="760602" y="251761"/>
                    <a:pt x="752951" y="267361"/>
                    <a:pt x="747704" y="281354"/>
                  </a:cubicBezTo>
                  <a:cubicBezTo>
                    <a:pt x="739355" y="303618"/>
                    <a:pt x="727536" y="314761"/>
                    <a:pt x="703743" y="316523"/>
                  </a:cubicBezTo>
                  <a:cubicBezTo>
                    <a:pt x="633536" y="321723"/>
                    <a:pt x="563066" y="322384"/>
                    <a:pt x="492727" y="325315"/>
                  </a:cubicBezTo>
                  <a:cubicBezTo>
                    <a:pt x="483935" y="334107"/>
                    <a:pt x="472389" y="340822"/>
                    <a:pt x="466350" y="351692"/>
                  </a:cubicBezTo>
                  <a:cubicBezTo>
                    <a:pt x="457348" y="367895"/>
                    <a:pt x="454627" y="386861"/>
                    <a:pt x="448766" y="404446"/>
                  </a:cubicBezTo>
                  <a:cubicBezTo>
                    <a:pt x="445835" y="413238"/>
                    <a:pt x="445115" y="423112"/>
                    <a:pt x="439974" y="430823"/>
                  </a:cubicBezTo>
                  <a:lnTo>
                    <a:pt x="422389" y="457200"/>
                  </a:lnTo>
                  <a:cubicBezTo>
                    <a:pt x="394331" y="541372"/>
                    <a:pt x="422299" y="483684"/>
                    <a:pt x="378427" y="536331"/>
                  </a:cubicBezTo>
                  <a:cubicBezTo>
                    <a:pt x="371662" y="544449"/>
                    <a:pt x="369094" y="556107"/>
                    <a:pt x="360843" y="562708"/>
                  </a:cubicBezTo>
                  <a:cubicBezTo>
                    <a:pt x="353606" y="568498"/>
                    <a:pt x="342756" y="567355"/>
                    <a:pt x="334466" y="571500"/>
                  </a:cubicBezTo>
                  <a:cubicBezTo>
                    <a:pt x="274091" y="601686"/>
                    <a:pt x="348947" y="580912"/>
                    <a:pt x="264127" y="597877"/>
                  </a:cubicBezTo>
                  <a:cubicBezTo>
                    <a:pt x="260485" y="597597"/>
                    <a:pt x="156999" y="598930"/>
                    <a:pt x="123450" y="580292"/>
                  </a:cubicBezTo>
                  <a:cubicBezTo>
                    <a:pt x="104976" y="570029"/>
                    <a:pt x="70697" y="545123"/>
                    <a:pt x="70697" y="545123"/>
                  </a:cubicBezTo>
                  <a:cubicBezTo>
                    <a:pt x="33642" y="433967"/>
                    <a:pt x="95458" y="611690"/>
                    <a:pt x="44320" y="492369"/>
                  </a:cubicBezTo>
                  <a:cubicBezTo>
                    <a:pt x="39560" y="481262"/>
                    <a:pt x="38148" y="468996"/>
                    <a:pt x="35527" y="457200"/>
                  </a:cubicBezTo>
                  <a:cubicBezTo>
                    <a:pt x="29142" y="428470"/>
                    <a:pt x="19874" y="378729"/>
                    <a:pt x="17943" y="351692"/>
                  </a:cubicBezTo>
                  <a:cubicBezTo>
                    <a:pt x="16481" y="331229"/>
                    <a:pt x="1824" y="335573"/>
                    <a:pt x="358" y="298938"/>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Freeform 19"/>
            <p:cNvSpPr/>
            <p:nvPr/>
          </p:nvSpPr>
          <p:spPr>
            <a:xfrm rot="19070496">
              <a:off x="207659" y="1377178"/>
              <a:ext cx="1030743" cy="311245"/>
            </a:xfrm>
            <a:custGeom>
              <a:avLst/>
              <a:gdLst>
                <a:gd name="connsiteX0" fmla="*/ 358 w 757662"/>
                <a:gd name="connsiteY0" fmla="*/ 298938 h 597877"/>
                <a:gd name="connsiteX1" fmla="*/ 9150 w 757662"/>
                <a:gd name="connsiteY1" fmla="*/ 131884 h 597877"/>
                <a:gd name="connsiteX2" fmla="*/ 26735 w 757662"/>
                <a:gd name="connsiteY2" fmla="*/ 96715 h 597877"/>
                <a:gd name="connsiteX3" fmla="*/ 114658 w 757662"/>
                <a:gd name="connsiteY3" fmla="*/ 26377 h 597877"/>
                <a:gd name="connsiteX4" fmla="*/ 141035 w 757662"/>
                <a:gd name="connsiteY4" fmla="*/ 8792 h 597877"/>
                <a:gd name="connsiteX5" fmla="*/ 184997 w 757662"/>
                <a:gd name="connsiteY5" fmla="*/ 0 h 597877"/>
                <a:gd name="connsiteX6" fmla="*/ 308089 w 757662"/>
                <a:gd name="connsiteY6" fmla="*/ 8792 h 597877"/>
                <a:gd name="connsiteX7" fmla="*/ 360843 w 757662"/>
                <a:gd name="connsiteY7" fmla="*/ 26377 h 597877"/>
                <a:gd name="connsiteX8" fmla="*/ 431181 w 757662"/>
                <a:gd name="connsiteY8" fmla="*/ 52754 h 597877"/>
                <a:gd name="connsiteX9" fmla="*/ 510312 w 757662"/>
                <a:gd name="connsiteY9" fmla="*/ 96715 h 597877"/>
                <a:gd name="connsiteX10" fmla="*/ 598235 w 757662"/>
                <a:gd name="connsiteY10" fmla="*/ 140677 h 597877"/>
                <a:gd name="connsiteX11" fmla="*/ 642197 w 757662"/>
                <a:gd name="connsiteY11" fmla="*/ 158261 h 597877"/>
                <a:gd name="connsiteX12" fmla="*/ 703743 w 757662"/>
                <a:gd name="connsiteY12" fmla="*/ 193431 h 597877"/>
                <a:gd name="connsiteX13" fmla="*/ 730120 w 757662"/>
                <a:gd name="connsiteY13" fmla="*/ 219808 h 597877"/>
                <a:gd name="connsiteX14" fmla="*/ 756497 w 757662"/>
                <a:gd name="connsiteY14" fmla="*/ 237392 h 597877"/>
                <a:gd name="connsiteX15" fmla="*/ 747704 w 757662"/>
                <a:gd name="connsiteY15" fmla="*/ 281354 h 597877"/>
                <a:gd name="connsiteX16" fmla="*/ 703743 w 757662"/>
                <a:gd name="connsiteY16" fmla="*/ 316523 h 597877"/>
                <a:gd name="connsiteX17" fmla="*/ 492727 w 757662"/>
                <a:gd name="connsiteY17" fmla="*/ 325315 h 597877"/>
                <a:gd name="connsiteX18" fmla="*/ 466350 w 757662"/>
                <a:gd name="connsiteY18" fmla="*/ 351692 h 597877"/>
                <a:gd name="connsiteX19" fmla="*/ 448766 w 757662"/>
                <a:gd name="connsiteY19" fmla="*/ 404446 h 597877"/>
                <a:gd name="connsiteX20" fmla="*/ 439974 w 757662"/>
                <a:gd name="connsiteY20" fmla="*/ 430823 h 597877"/>
                <a:gd name="connsiteX21" fmla="*/ 422389 w 757662"/>
                <a:gd name="connsiteY21" fmla="*/ 457200 h 597877"/>
                <a:gd name="connsiteX22" fmla="*/ 378427 w 757662"/>
                <a:gd name="connsiteY22" fmla="*/ 536331 h 597877"/>
                <a:gd name="connsiteX23" fmla="*/ 360843 w 757662"/>
                <a:gd name="connsiteY23" fmla="*/ 562708 h 597877"/>
                <a:gd name="connsiteX24" fmla="*/ 334466 w 757662"/>
                <a:gd name="connsiteY24" fmla="*/ 571500 h 597877"/>
                <a:gd name="connsiteX25" fmla="*/ 264127 w 757662"/>
                <a:gd name="connsiteY25" fmla="*/ 597877 h 597877"/>
                <a:gd name="connsiteX26" fmla="*/ 123450 w 757662"/>
                <a:gd name="connsiteY26" fmla="*/ 580292 h 597877"/>
                <a:gd name="connsiteX27" fmla="*/ 70697 w 757662"/>
                <a:gd name="connsiteY27" fmla="*/ 545123 h 597877"/>
                <a:gd name="connsiteX28" fmla="*/ 44320 w 757662"/>
                <a:gd name="connsiteY28" fmla="*/ 492369 h 597877"/>
                <a:gd name="connsiteX29" fmla="*/ 35527 w 757662"/>
                <a:gd name="connsiteY29" fmla="*/ 457200 h 597877"/>
                <a:gd name="connsiteX30" fmla="*/ 17943 w 757662"/>
                <a:gd name="connsiteY30" fmla="*/ 351692 h 597877"/>
                <a:gd name="connsiteX31" fmla="*/ 358 w 757662"/>
                <a:gd name="connsiteY31" fmla="*/ 298938 h 59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7662" h="597877">
                  <a:moveTo>
                    <a:pt x="358" y="298938"/>
                  </a:moveTo>
                  <a:cubicBezTo>
                    <a:pt x="-1108" y="262303"/>
                    <a:pt x="1938" y="187177"/>
                    <a:pt x="9150" y="131884"/>
                  </a:cubicBezTo>
                  <a:cubicBezTo>
                    <a:pt x="10845" y="118887"/>
                    <a:pt x="18547" y="106950"/>
                    <a:pt x="26735" y="96715"/>
                  </a:cubicBezTo>
                  <a:cubicBezTo>
                    <a:pt x="77376" y="33414"/>
                    <a:pt x="63244" y="55756"/>
                    <a:pt x="114658" y="26377"/>
                  </a:cubicBezTo>
                  <a:cubicBezTo>
                    <a:pt x="123833" y="21134"/>
                    <a:pt x="131141" y="12502"/>
                    <a:pt x="141035" y="8792"/>
                  </a:cubicBezTo>
                  <a:cubicBezTo>
                    <a:pt x="155028" y="3545"/>
                    <a:pt x="170343" y="2931"/>
                    <a:pt x="184997" y="0"/>
                  </a:cubicBezTo>
                  <a:cubicBezTo>
                    <a:pt x="226028" y="2931"/>
                    <a:pt x="267409" y="2690"/>
                    <a:pt x="308089" y="8792"/>
                  </a:cubicBezTo>
                  <a:cubicBezTo>
                    <a:pt x="326420" y="11542"/>
                    <a:pt x="343258" y="20515"/>
                    <a:pt x="360843" y="26377"/>
                  </a:cubicBezTo>
                  <a:cubicBezTo>
                    <a:pt x="389854" y="36047"/>
                    <a:pt x="399627" y="38730"/>
                    <a:pt x="431181" y="52754"/>
                  </a:cubicBezTo>
                  <a:cubicBezTo>
                    <a:pt x="481859" y="75278"/>
                    <a:pt x="454819" y="67119"/>
                    <a:pt x="510312" y="96715"/>
                  </a:cubicBezTo>
                  <a:cubicBezTo>
                    <a:pt x="539224" y="112135"/>
                    <a:pt x="567811" y="128508"/>
                    <a:pt x="598235" y="140677"/>
                  </a:cubicBezTo>
                  <a:cubicBezTo>
                    <a:pt x="612889" y="146538"/>
                    <a:pt x="628400" y="150596"/>
                    <a:pt x="642197" y="158261"/>
                  </a:cubicBezTo>
                  <a:cubicBezTo>
                    <a:pt x="722049" y="202623"/>
                    <a:pt x="639893" y="172146"/>
                    <a:pt x="703743" y="193431"/>
                  </a:cubicBezTo>
                  <a:cubicBezTo>
                    <a:pt x="712535" y="202223"/>
                    <a:pt x="720568" y="211848"/>
                    <a:pt x="730120" y="219808"/>
                  </a:cubicBezTo>
                  <a:cubicBezTo>
                    <a:pt x="738238" y="226573"/>
                    <a:pt x="753594" y="227232"/>
                    <a:pt x="756497" y="237392"/>
                  </a:cubicBezTo>
                  <a:cubicBezTo>
                    <a:pt x="760602" y="251761"/>
                    <a:pt x="752951" y="267361"/>
                    <a:pt x="747704" y="281354"/>
                  </a:cubicBezTo>
                  <a:cubicBezTo>
                    <a:pt x="739355" y="303618"/>
                    <a:pt x="727536" y="314761"/>
                    <a:pt x="703743" y="316523"/>
                  </a:cubicBezTo>
                  <a:cubicBezTo>
                    <a:pt x="633536" y="321723"/>
                    <a:pt x="563066" y="322384"/>
                    <a:pt x="492727" y="325315"/>
                  </a:cubicBezTo>
                  <a:cubicBezTo>
                    <a:pt x="483935" y="334107"/>
                    <a:pt x="472389" y="340822"/>
                    <a:pt x="466350" y="351692"/>
                  </a:cubicBezTo>
                  <a:cubicBezTo>
                    <a:pt x="457348" y="367895"/>
                    <a:pt x="454627" y="386861"/>
                    <a:pt x="448766" y="404446"/>
                  </a:cubicBezTo>
                  <a:cubicBezTo>
                    <a:pt x="445835" y="413238"/>
                    <a:pt x="445115" y="423112"/>
                    <a:pt x="439974" y="430823"/>
                  </a:cubicBezTo>
                  <a:lnTo>
                    <a:pt x="422389" y="457200"/>
                  </a:lnTo>
                  <a:cubicBezTo>
                    <a:pt x="394331" y="541372"/>
                    <a:pt x="422299" y="483684"/>
                    <a:pt x="378427" y="536331"/>
                  </a:cubicBezTo>
                  <a:cubicBezTo>
                    <a:pt x="371662" y="544449"/>
                    <a:pt x="369094" y="556107"/>
                    <a:pt x="360843" y="562708"/>
                  </a:cubicBezTo>
                  <a:cubicBezTo>
                    <a:pt x="353606" y="568498"/>
                    <a:pt x="342756" y="567355"/>
                    <a:pt x="334466" y="571500"/>
                  </a:cubicBezTo>
                  <a:cubicBezTo>
                    <a:pt x="274091" y="601686"/>
                    <a:pt x="348947" y="580912"/>
                    <a:pt x="264127" y="597877"/>
                  </a:cubicBezTo>
                  <a:cubicBezTo>
                    <a:pt x="260485" y="597597"/>
                    <a:pt x="156999" y="598930"/>
                    <a:pt x="123450" y="580292"/>
                  </a:cubicBezTo>
                  <a:cubicBezTo>
                    <a:pt x="104976" y="570029"/>
                    <a:pt x="70697" y="545123"/>
                    <a:pt x="70697" y="545123"/>
                  </a:cubicBezTo>
                  <a:cubicBezTo>
                    <a:pt x="33642" y="433967"/>
                    <a:pt x="95458" y="611690"/>
                    <a:pt x="44320" y="492369"/>
                  </a:cubicBezTo>
                  <a:cubicBezTo>
                    <a:pt x="39560" y="481262"/>
                    <a:pt x="38148" y="468996"/>
                    <a:pt x="35527" y="457200"/>
                  </a:cubicBezTo>
                  <a:cubicBezTo>
                    <a:pt x="29142" y="428470"/>
                    <a:pt x="19874" y="378729"/>
                    <a:pt x="17943" y="351692"/>
                  </a:cubicBezTo>
                  <a:cubicBezTo>
                    <a:pt x="16481" y="331229"/>
                    <a:pt x="1824" y="335573"/>
                    <a:pt x="358" y="298938"/>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rot="21069754" flipV="1">
              <a:off x="2389786" y="1466105"/>
              <a:ext cx="194719" cy="492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rot="144294">
              <a:off x="1162208" y="1607436"/>
              <a:ext cx="152389" cy="1524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rot="4943699">
              <a:off x="2258731" y="1242023"/>
              <a:ext cx="509742" cy="47198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rot="20989452" flipV="1">
              <a:off x="973837" y="1761470"/>
              <a:ext cx="323827" cy="344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3795" name="Group 25"/>
          <p:cNvGrpSpPr>
            <a:grpSpLocks/>
          </p:cNvGrpSpPr>
          <p:nvPr/>
        </p:nvGrpSpPr>
        <p:grpSpPr bwMode="auto">
          <a:xfrm>
            <a:off x="2835275" y="465138"/>
            <a:ext cx="1636713" cy="1470025"/>
            <a:chOff x="567260" y="850432"/>
            <a:chExt cx="2182334" cy="1470008"/>
          </a:xfrm>
        </p:grpSpPr>
        <p:grpSp>
          <p:nvGrpSpPr>
            <p:cNvPr id="33840" name="Group 26"/>
            <p:cNvGrpSpPr>
              <a:grpSpLocks/>
            </p:cNvGrpSpPr>
            <p:nvPr/>
          </p:nvGrpSpPr>
          <p:grpSpPr bwMode="auto">
            <a:xfrm rot="3369748">
              <a:off x="1098966" y="973856"/>
              <a:ext cx="1470008" cy="1223159"/>
              <a:chOff x="4589286" y="3916634"/>
              <a:chExt cx="1283432" cy="757173"/>
            </a:xfrm>
          </p:grpSpPr>
          <p:grpSp>
            <p:nvGrpSpPr>
              <p:cNvPr id="33847" name="Group 33"/>
              <p:cNvGrpSpPr>
                <a:grpSpLocks/>
              </p:cNvGrpSpPr>
              <p:nvPr/>
            </p:nvGrpSpPr>
            <p:grpSpPr bwMode="auto">
              <a:xfrm rot="-571097">
                <a:off x="4589286" y="3916634"/>
                <a:ext cx="1223463" cy="757173"/>
                <a:chOff x="3814072" y="4248211"/>
                <a:chExt cx="1223463" cy="757173"/>
              </a:xfrm>
            </p:grpSpPr>
            <p:sp>
              <p:nvSpPr>
                <p:cNvPr id="42" name="Oval 41"/>
                <p:cNvSpPr/>
                <p:nvPr/>
              </p:nvSpPr>
              <p:spPr>
                <a:xfrm rot="13401349">
                  <a:off x="4019331" y="4354236"/>
                  <a:ext cx="609838" cy="534607"/>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Oval 42"/>
                <p:cNvSpPr/>
                <p:nvPr/>
              </p:nvSpPr>
              <p:spPr>
                <a:xfrm rot="7180890">
                  <a:off x="4057052" y="4244079"/>
                  <a:ext cx="432403" cy="753982"/>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Oval 43"/>
                <p:cNvSpPr/>
                <p:nvPr/>
              </p:nvSpPr>
              <p:spPr>
                <a:xfrm rot="7180890">
                  <a:off x="4161072" y="4241738"/>
                  <a:ext cx="431093" cy="753982"/>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Oval 44"/>
                <p:cNvSpPr/>
                <p:nvPr/>
              </p:nvSpPr>
              <p:spPr>
                <a:xfrm rot="7180890">
                  <a:off x="3923380" y="4242238"/>
                  <a:ext cx="528055" cy="753982"/>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Oval 45"/>
                <p:cNvSpPr/>
                <p:nvPr/>
              </p:nvSpPr>
              <p:spPr>
                <a:xfrm rot="7180890">
                  <a:off x="4187548" y="4188192"/>
                  <a:ext cx="528055" cy="857931"/>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Oval 46"/>
                <p:cNvSpPr/>
                <p:nvPr/>
              </p:nvSpPr>
              <p:spPr>
                <a:xfrm rot="7180890">
                  <a:off x="4181772" y="4149268"/>
                  <a:ext cx="754740" cy="949408"/>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3848" name="Group 34"/>
              <p:cNvGrpSpPr>
                <a:grpSpLocks/>
              </p:cNvGrpSpPr>
              <p:nvPr/>
            </p:nvGrpSpPr>
            <p:grpSpPr bwMode="auto">
              <a:xfrm rot="-571097">
                <a:off x="4593218" y="3975198"/>
                <a:ext cx="1279500" cy="672591"/>
                <a:chOff x="3817682" y="4290502"/>
                <a:chExt cx="1279500" cy="672591"/>
              </a:xfrm>
            </p:grpSpPr>
            <p:sp>
              <p:nvSpPr>
                <p:cNvPr id="36" name="Oval 35"/>
                <p:cNvSpPr/>
                <p:nvPr/>
              </p:nvSpPr>
              <p:spPr>
                <a:xfrm rot="7180890">
                  <a:off x="4110535" y="4246030"/>
                  <a:ext cx="429782" cy="752595"/>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p:cNvSpPr/>
                <p:nvPr/>
              </p:nvSpPr>
              <p:spPr>
                <a:xfrm rot="13401349">
                  <a:off x="3968054" y="4356366"/>
                  <a:ext cx="609838" cy="531987"/>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p:cNvSpPr/>
                <p:nvPr/>
              </p:nvSpPr>
              <p:spPr>
                <a:xfrm rot="7180890">
                  <a:off x="4161924" y="4242551"/>
                  <a:ext cx="429782" cy="753982"/>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p:nvPr/>
              </p:nvSpPr>
              <p:spPr>
                <a:xfrm rot="13401349">
                  <a:off x="3815477" y="4351693"/>
                  <a:ext cx="747051" cy="531987"/>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39"/>
                <p:cNvSpPr/>
                <p:nvPr/>
              </p:nvSpPr>
              <p:spPr>
                <a:xfrm rot="7180890">
                  <a:off x="4190985" y="4188719"/>
                  <a:ext cx="525436" cy="856546"/>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Oval 40"/>
                <p:cNvSpPr/>
                <p:nvPr/>
              </p:nvSpPr>
              <p:spPr>
                <a:xfrm rot="13401349">
                  <a:off x="4028669" y="4290576"/>
                  <a:ext cx="1067217" cy="668259"/>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28" name="Freeform 27"/>
            <p:cNvSpPr/>
            <p:nvPr/>
          </p:nvSpPr>
          <p:spPr>
            <a:xfrm rot="18431727">
              <a:off x="1624046" y="1110237"/>
              <a:ext cx="892165" cy="715450"/>
            </a:xfrm>
            <a:custGeom>
              <a:avLst/>
              <a:gdLst>
                <a:gd name="connsiteX0" fmla="*/ 358 w 757662"/>
                <a:gd name="connsiteY0" fmla="*/ 298938 h 597877"/>
                <a:gd name="connsiteX1" fmla="*/ 9150 w 757662"/>
                <a:gd name="connsiteY1" fmla="*/ 131884 h 597877"/>
                <a:gd name="connsiteX2" fmla="*/ 26735 w 757662"/>
                <a:gd name="connsiteY2" fmla="*/ 96715 h 597877"/>
                <a:gd name="connsiteX3" fmla="*/ 114658 w 757662"/>
                <a:gd name="connsiteY3" fmla="*/ 26377 h 597877"/>
                <a:gd name="connsiteX4" fmla="*/ 141035 w 757662"/>
                <a:gd name="connsiteY4" fmla="*/ 8792 h 597877"/>
                <a:gd name="connsiteX5" fmla="*/ 184997 w 757662"/>
                <a:gd name="connsiteY5" fmla="*/ 0 h 597877"/>
                <a:gd name="connsiteX6" fmla="*/ 308089 w 757662"/>
                <a:gd name="connsiteY6" fmla="*/ 8792 h 597877"/>
                <a:gd name="connsiteX7" fmla="*/ 360843 w 757662"/>
                <a:gd name="connsiteY7" fmla="*/ 26377 h 597877"/>
                <a:gd name="connsiteX8" fmla="*/ 431181 w 757662"/>
                <a:gd name="connsiteY8" fmla="*/ 52754 h 597877"/>
                <a:gd name="connsiteX9" fmla="*/ 510312 w 757662"/>
                <a:gd name="connsiteY9" fmla="*/ 96715 h 597877"/>
                <a:gd name="connsiteX10" fmla="*/ 598235 w 757662"/>
                <a:gd name="connsiteY10" fmla="*/ 140677 h 597877"/>
                <a:gd name="connsiteX11" fmla="*/ 642197 w 757662"/>
                <a:gd name="connsiteY11" fmla="*/ 158261 h 597877"/>
                <a:gd name="connsiteX12" fmla="*/ 703743 w 757662"/>
                <a:gd name="connsiteY12" fmla="*/ 193431 h 597877"/>
                <a:gd name="connsiteX13" fmla="*/ 730120 w 757662"/>
                <a:gd name="connsiteY13" fmla="*/ 219808 h 597877"/>
                <a:gd name="connsiteX14" fmla="*/ 756497 w 757662"/>
                <a:gd name="connsiteY14" fmla="*/ 237392 h 597877"/>
                <a:gd name="connsiteX15" fmla="*/ 747704 w 757662"/>
                <a:gd name="connsiteY15" fmla="*/ 281354 h 597877"/>
                <a:gd name="connsiteX16" fmla="*/ 703743 w 757662"/>
                <a:gd name="connsiteY16" fmla="*/ 316523 h 597877"/>
                <a:gd name="connsiteX17" fmla="*/ 492727 w 757662"/>
                <a:gd name="connsiteY17" fmla="*/ 325315 h 597877"/>
                <a:gd name="connsiteX18" fmla="*/ 466350 w 757662"/>
                <a:gd name="connsiteY18" fmla="*/ 351692 h 597877"/>
                <a:gd name="connsiteX19" fmla="*/ 448766 w 757662"/>
                <a:gd name="connsiteY19" fmla="*/ 404446 h 597877"/>
                <a:gd name="connsiteX20" fmla="*/ 439974 w 757662"/>
                <a:gd name="connsiteY20" fmla="*/ 430823 h 597877"/>
                <a:gd name="connsiteX21" fmla="*/ 422389 w 757662"/>
                <a:gd name="connsiteY21" fmla="*/ 457200 h 597877"/>
                <a:gd name="connsiteX22" fmla="*/ 378427 w 757662"/>
                <a:gd name="connsiteY22" fmla="*/ 536331 h 597877"/>
                <a:gd name="connsiteX23" fmla="*/ 360843 w 757662"/>
                <a:gd name="connsiteY23" fmla="*/ 562708 h 597877"/>
                <a:gd name="connsiteX24" fmla="*/ 334466 w 757662"/>
                <a:gd name="connsiteY24" fmla="*/ 571500 h 597877"/>
                <a:gd name="connsiteX25" fmla="*/ 264127 w 757662"/>
                <a:gd name="connsiteY25" fmla="*/ 597877 h 597877"/>
                <a:gd name="connsiteX26" fmla="*/ 123450 w 757662"/>
                <a:gd name="connsiteY26" fmla="*/ 580292 h 597877"/>
                <a:gd name="connsiteX27" fmla="*/ 70697 w 757662"/>
                <a:gd name="connsiteY27" fmla="*/ 545123 h 597877"/>
                <a:gd name="connsiteX28" fmla="*/ 44320 w 757662"/>
                <a:gd name="connsiteY28" fmla="*/ 492369 h 597877"/>
                <a:gd name="connsiteX29" fmla="*/ 35527 w 757662"/>
                <a:gd name="connsiteY29" fmla="*/ 457200 h 597877"/>
                <a:gd name="connsiteX30" fmla="*/ 17943 w 757662"/>
                <a:gd name="connsiteY30" fmla="*/ 351692 h 597877"/>
                <a:gd name="connsiteX31" fmla="*/ 358 w 757662"/>
                <a:gd name="connsiteY31" fmla="*/ 298938 h 59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7662" h="597877">
                  <a:moveTo>
                    <a:pt x="358" y="298938"/>
                  </a:moveTo>
                  <a:cubicBezTo>
                    <a:pt x="-1108" y="262303"/>
                    <a:pt x="1938" y="187177"/>
                    <a:pt x="9150" y="131884"/>
                  </a:cubicBezTo>
                  <a:cubicBezTo>
                    <a:pt x="10845" y="118887"/>
                    <a:pt x="18547" y="106950"/>
                    <a:pt x="26735" y="96715"/>
                  </a:cubicBezTo>
                  <a:cubicBezTo>
                    <a:pt x="77376" y="33414"/>
                    <a:pt x="63244" y="55756"/>
                    <a:pt x="114658" y="26377"/>
                  </a:cubicBezTo>
                  <a:cubicBezTo>
                    <a:pt x="123833" y="21134"/>
                    <a:pt x="131141" y="12502"/>
                    <a:pt x="141035" y="8792"/>
                  </a:cubicBezTo>
                  <a:cubicBezTo>
                    <a:pt x="155028" y="3545"/>
                    <a:pt x="170343" y="2931"/>
                    <a:pt x="184997" y="0"/>
                  </a:cubicBezTo>
                  <a:cubicBezTo>
                    <a:pt x="226028" y="2931"/>
                    <a:pt x="267409" y="2690"/>
                    <a:pt x="308089" y="8792"/>
                  </a:cubicBezTo>
                  <a:cubicBezTo>
                    <a:pt x="326420" y="11542"/>
                    <a:pt x="343258" y="20515"/>
                    <a:pt x="360843" y="26377"/>
                  </a:cubicBezTo>
                  <a:cubicBezTo>
                    <a:pt x="389854" y="36047"/>
                    <a:pt x="399627" y="38730"/>
                    <a:pt x="431181" y="52754"/>
                  </a:cubicBezTo>
                  <a:cubicBezTo>
                    <a:pt x="481859" y="75278"/>
                    <a:pt x="454819" y="67119"/>
                    <a:pt x="510312" y="96715"/>
                  </a:cubicBezTo>
                  <a:cubicBezTo>
                    <a:pt x="539224" y="112135"/>
                    <a:pt x="567811" y="128508"/>
                    <a:pt x="598235" y="140677"/>
                  </a:cubicBezTo>
                  <a:cubicBezTo>
                    <a:pt x="612889" y="146538"/>
                    <a:pt x="628400" y="150596"/>
                    <a:pt x="642197" y="158261"/>
                  </a:cubicBezTo>
                  <a:cubicBezTo>
                    <a:pt x="722049" y="202623"/>
                    <a:pt x="639893" y="172146"/>
                    <a:pt x="703743" y="193431"/>
                  </a:cubicBezTo>
                  <a:cubicBezTo>
                    <a:pt x="712535" y="202223"/>
                    <a:pt x="720568" y="211848"/>
                    <a:pt x="730120" y="219808"/>
                  </a:cubicBezTo>
                  <a:cubicBezTo>
                    <a:pt x="738238" y="226573"/>
                    <a:pt x="753594" y="227232"/>
                    <a:pt x="756497" y="237392"/>
                  </a:cubicBezTo>
                  <a:cubicBezTo>
                    <a:pt x="760602" y="251761"/>
                    <a:pt x="752951" y="267361"/>
                    <a:pt x="747704" y="281354"/>
                  </a:cubicBezTo>
                  <a:cubicBezTo>
                    <a:pt x="739355" y="303618"/>
                    <a:pt x="727536" y="314761"/>
                    <a:pt x="703743" y="316523"/>
                  </a:cubicBezTo>
                  <a:cubicBezTo>
                    <a:pt x="633536" y="321723"/>
                    <a:pt x="563066" y="322384"/>
                    <a:pt x="492727" y="325315"/>
                  </a:cubicBezTo>
                  <a:cubicBezTo>
                    <a:pt x="483935" y="334107"/>
                    <a:pt x="472389" y="340822"/>
                    <a:pt x="466350" y="351692"/>
                  </a:cubicBezTo>
                  <a:cubicBezTo>
                    <a:pt x="457348" y="367895"/>
                    <a:pt x="454627" y="386861"/>
                    <a:pt x="448766" y="404446"/>
                  </a:cubicBezTo>
                  <a:cubicBezTo>
                    <a:pt x="445835" y="413238"/>
                    <a:pt x="445115" y="423112"/>
                    <a:pt x="439974" y="430823"/>
                  </a:cubicBezTo>
                  <a:lnTo>
                    <a:pt x="422389" y="457200"/>
                  </a:lnTo>
                  <a:cubicBezTo>
                    <a:pt x="394331" y="541372"/>
                    <a:pt x="422299" y="483684"/>
                    <a:pt x="378427" y="536331"/>
                  </a:cubicBezTo>
                  <a:cubicBezTo>
                    <a:pt x="371662" y="544449"/>
                    <a:pt x="369094" y="556107"/>
                    <a:pt x="360843" y="562708"/>
                  </a:cubicBezTo>
                  <a:cubicBezTo>
                    <a:pt x="353606" y="568498"/>
                    <a:pt x="342756" y="567355"/>
                    <a:pt x="334466" y="571500"/>
                  </a:cubicBezTo>
                  <a:cubicBezTo>
                    <a:pt x="274091" y="601686"/>
                    <a:pt x="348947" y="580912"/>
                    <a:pt x="264127" y="597877"/>
                  </a:cubicBezTo>
                  <a:cubicBezTo>
                    <a:pt x="260485" y="597597"/>
                    <a:pt x="156999" y="598930"/>
                    <a:pt x="123450" y="580292"/>
                  </a:cubicBezTo>
                  <a:cubicBezTo>
                    <a:pt x="104976" y="570029"/>
                    <a:pt x="70697" y="545123"/>
                    <a:pt x="70697" y="545123"/>
                  </a:cubicBezTo>
                  <a:cubicBezTo>
                    <a:pt x="33642" y="433967"/>
                    <a:pt x="95458" y="611690"/>
                    <a:pt x="44320" y="492369"/>
                  </a:cubicBezTo>
                  <a:cubicBezTo>
                    <a:pt x="39560" y="481262"/>
                    <a:pt x="38148" y="468996"/>
                    <a:pt x="35527" y="457200"/>
                  </a:cubicBezTo>
                  <a:cubicBezTo>
                    <a:pt x="29142" y="428470"/>
                    <a:pt x="19874" y="378729"/>
                    <a:pt x="17943" y="351692"/>
                  </a:cubicBezTo>
                  <a:cubicBezTo>
                    <a:pt x="16481" y="331229"/>
                    <a:pt x="1824" y="335573"/>
                    <a:pt x="358" y="298938"/>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Freeform 28"/>
            <p:cNvSpPr/>
            <p:nvPr/>
          </p:nvSpPr>
          <p:spPr>
            <a:xfrm rot="3690955">
              <a:off x="207702" y="1376676"/>
              <a:ext cx="1030276" cy="311158"/>
            </a:xfrm>
            <a:custGeom>
              <a:avLst/>
              <a:gdLst>
                <a:gd name="connsiteX0" fmla="*/ 358 w 757662"/>
                <a:gd name="connsiteY0" fmla="*/ 298938 h 597877"/>
                <a:gd name="connsiteX1" fmla="*/ 9150 w 757662"/>
                <a:gd name="connsiteY1" fmla="*/ 131884 h 597877"/>
                <a:gd name="connsiteX2" fmla="*/ 26735 w 757662"/>
                <a:gd name="connsiteY2" fmla="*/ 96715 h 597877"/>
                <a:gd name="connsiteX3" fmla="*/ 114658 w 757662"/>
                <a:gd name="connsiteY3" fmla="*/ 26377 h 597877"/>
                <a:gd name="connsiteX4" fmla="*/ 141035 w 757662"/>
                <a:gd name="connsiteY4" fmla="*/ 8792 h 597877"/>
                <a:gd name="connsiteX5" fmla="*/ 184997 w 757662"/>
                <a:gd name="connsiteY5" fmla="*/ 0 h 597877"/>
                <a:gd name="connsiteX6" fmla="*/ 308089 w 757662"/>
                <a:gd name="connsiteY6" fmla="*/ 8792 h 597877"/>
                <a:gd name="connsiteX7" fmla="*/ 360843 w 757662"/>
                <a:gd name="connsiteY7" fmla="*/ 26377 h 597877"/>
                <a:gd name="connsiteX8" fmla="*/ 431181 w 757662"/>
                <a:gd name="connsiteY8" fmla="*/ 52754 h 597877"/>
                <a:gd name="connsiteX9" fmla="*/ 510312 w 757662"/>
                <a:gd name="connsiteY9" fmla="*/ 96715 h 597877"/>
                <a:gd name="connsiteX10" fmla="*/ 598235 w 757662"/>
                <a:gd name="connsiteY10" fmla="*/ 140677 h 597877"/>
                <a:gd name="connsiteX11" fmla="*/ 642197 w 757662"/>
                <a:gd name="connsiteY11" fmla="*/ 158261 h 597877"/>
                <a:gd name="connsiteX12" fmla="*/ 703743 w 757662"/>
                <a:gd name="connsiteY12" fmla="*/ 193431 h 597877"/>
                <a:gd name="connsiteX13" fmla="*/ 730120 w 757662"/>
                <a:gd name="connsiteY13" fmla="*/ 219808 h 597877"/>
                <a:gd name="connsiteX14" fmla="*/ 756497 w 757662"/>
                <a:gd name="connsiteY14" fmla="*/ 237392 h 597877"/>
                <a:gd name="connsiteX15" fmla="*/ 747704 w 757662"/>
                <a:gd name="connsiteY15" fmla="*/ 281354 h 597877"/>
                <a:gd name="connsiteX16" fmla="*/ 703743 w 757662"/>
                <a:gd name="connsiteY16" fmla="*/ 316523 h 597877"/>
                <a:gd name="connsiteX17" fmla="*/ 492727 w 757662"/>
                <a:gd name="connsiteY17" fmla="*/ 325315 h 597877"/>
                <a:gd name="connsiteX18" fmla="*/ 466350 w 757662"/>
                <a:gd name="connsiteY18" fmla="*/ 351692 h 597877"/>
                <a:gd name="connsiteX19" fmla="*/ 448766 w 757662"/>
                <a:gd name="connsiteY19" fmla="*/ 404446 h 597877"/>
                <a:gd name="connsiteX20" fmla="*/ 439974 w 757662"/>
                <a:gd name="connsiteY20" fmla="*/ 430823 h 597877"/>
                <a:gd name="connsiteX21" fmla="*/ 422389 w 757662"/>
                <a:gd name="connsiteY21" fmla="*/ 457200 h 597877"/>
                <a:gd name="connsiteX22" fmla="*/ 378427 w 757662"/>
                <a:gd name="connsiteY22" fmla="*/ 536331 h 597877"/>
                <a:gd name="connsiteX23" fmla="*/ 360843 w 757662"/>
                <a:gd name="connsiteY23" fmla="*/ 562708 h 597877"/>
                <a:gd name="connsiteX24" fmla="*/ 334466 w 757662"/>
                <a:gd name="connsiteY24" fmla="*/ 571500 h 597877"/>
                <a:gd name="connsiteX25" fmla="*/ 264127 w 757662"/>
                <a:gd name="connsiteY25" fmla="*/ 597877 h 597877"/>
                <a:gd name="connsiteX26" fmla="*/ 123450 w 757662"/>
                <a:gd name="connsiteY26" fmla="*/ 580292 h 597877"/>
                <a:gd name="connsiteX27" fmla="*/ 70697 w 757662"/>
                <a:gd name="connsiteY27" fmla="*/ 545123 h 597877"/>
                <a:gd name="connsiteX28" fmla="*/ 44320 w 757662"/>
                <a:gd name="connsiteY28" fmla="*/ 492369 h 597877"/>
                <a:gd name="connsiteX29" fmla="*/ 35527 w 757662"/>
                <a:gd name="connsiteY29" fmla="*/ 457200 h 597877"/>
                <a:gd name="connsiteX30" fmla="*/ 17943 w 757662"/>
                <a:gd name="connsiteY30" fmla="*/ 351692 h 597877"/>
                <a:gd name="connsiteX31" fmla="*/ 358 w 757662"/>
                <a:gd name="connsiteY31" fmla="*/ 298938 h 59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7662" h="597877">
                  <a:moveTo>
                    <a:pt x="358" y="298938"/>
                  </a:moveTo>
                  <a:cubicBezTo>
                    <a:pt x="-1108" y="262303"/>
                    <a:pt x="1938" y="187177"/>
                    <a:pt x="9150" y="131884"/>
                  </a:cubicBezTo>
                  <a:cubicBezTo>
                    <a:pt x="10845" y="118887"/>
                    <a:pt x="18547" y="106950"/>
                    <a:pt x="26735" y="96715"/>
                  </a:cubicBezTo>
                  <a:cubicBezTo>
                    <a:pt x="77376" y="33414"/>
                    <a:pt x="63244" y="55756"/>
                    <a:pt x="114658" y="26377"/>
                  </a:cubicBezTo>
                  <a:cubicBezTo>
                    <a:pt x="123833" y="21134"/>
                    <a:pt x="131141" y="12502"/>
                    <a:pt x="141035" y="8792"/>
                  </a:cubicBezTo>
                  <a:cubicBezTo>
                    <a:pt x="155028" y="3545"/>
                    <a:pt x="170343" y="2931"/>
                    <a:pt x="184997" y="0"/>
                  </a:cubicBezTo>
                  <a:cubicBezTo>
                    <a:pt x="226028" y="2931"/>
                    <a:pt x="267409" y="2690"/>
                    <a:pt x="308089" y="8792"/>
                  </a:cubicBezTo>
                  <a:cubicBezTo>
                    <a:pt x="326420" y="11542"/>
                    <a:pt x="343258" y="20515"/>
                    <a:pt x="360843" y="26377"/>
                  </a:cubicBezTo>
                  <a:cubicBezTo>
                    <a:pt x="389854" y="36047"/>
                    <a:pt x="399627" y="38730"/>
                    <a:pt x="431181" y="52754"/>
                  </a:cubicBezTo>
                  <a:cubicBezTo>
                    <a:pt x="481859" y="75278"/>
                    <a:pt x="454819" y="67119"/>
                    <a:pt x="510312" y="96715"/>
                  </a:cubicBezTo>
                  <a:cubicBezTo>
                    <a:pt x="539224" y="112135"/>
                    <a:pt x="567811" y="128508"/>
                    <a:pt x="598235" y="140677"/>
                  </a:cubicBezTo>
                  <a:cubicBezTo>
                    <a:pt x="612889" y="146538"/>
                    <a:pt x="628400" y="150596"/>
                    <a:pt x="642197" y="158261"/>
                  </a:cubicBezTo>
                  <a:cubicBezTo>
                    <a:pt x="722049" y="202623"/>
                    <a:pt x="639893" y="172146"/>
                    <a:pt x="703743" y="193431"/>
                  </a:cubicBezTo>
                  <a:cubicBezTo>
                    <a:pt x="712535" y="202223"/>
                    <a:pt x="720568" y="211848"/>
                    <a:pt x="730120" y="219808"/>
                  </a:cubicBezTo>
                  <a:cubicBezTo>
                    <a:pt x="738238" y="226573"/>
                    <a:pt x="753594" y="227232"/>
                    <a:pt x="756497" y="237392"/>
                  </a:cubicBezTo>
                  <a:cubicBezTo>
                    <a:pt x="760602" y="251761"/>
                    <a:pt x="752951" y="267361"/>
                    <a:pt x="747704" y="281354"/>
                  </a:cubicBezTo>
                  <a:cubicBezTo>
                    <a:pt x="739355" y="303618"/>
                    <a:pt x="727536" y="314761"/>
                    <a:pt x="703743" y="316523"/>
                  </a:cubicBezTo>
                  <a:cubicBezTo>
                    <a:pt x="633536" y="321723"/>
                    <a:pt x="563066" y="322384"/>
                    <a:pt x="492727" y="325315"/>
                  </a:cubicBezTo>
                  <a:cubicBezTo>
                    <a:pt x="483935" y="334107"/>
                    <a:pt x="472389" y="340822"/>
                    <a:pt x="466350" y="351692"/>
                  </a:cubicBezTo>
                  <a:cubicBezTo>
                    <a:pt x="457348" y="367895"/>
                    <a:pt x="454627" y="386861"/>
                    <a:pt x="448766" y="404446"/>
                  </a:cubicBezTo>
                  <a:cubicBezTo>
                    <a:pt x="445835" y="413238"/>
                    <a:pt x="445115" y="423112"/>
                    <a:pt x="439974" y="430823"/>
                  </a:cubicBezTo>
                  <a:lnTo>
                    <a:pt x="422389" y="457200"/>
                  </a:lnTo>
                  <a:cubicBezTo>
                    <a:pt x="394331" y="541372"/>
                    <a:pt x="422299" y="483684"/>
                    <a:pt x="378427" y="536331"/>
                  </a:cubicBezTo>
                  <a:cubicBezTo>
                    <a:pt x="371662" y="544449"/>
                    <a:pt x="369094" y="556107"/>
                    <a:pt x="360843" y="562708"/>
                  </a:cubicBezTo>
                  <a:cubicBezTo>
                    <a:pt x="353606" y="568498"/>
                    <a:pt x="342756" y="567355"/>
                    <a:pt x="334466" y="571500"/>
                  </a:cubicBezTo>
                  <a:cubicBezTo>
                    <a:pt x="274091" y="601686"/>
                    <a:pt x="348947" y="580912"/>
                    <a:pt x="264127" y="597877"/>
                  </a:cubicBezTo>
                  <a:cubicBezTo>
                    <a:pt x="260485" y="597597"/>
                    <a:pt x="156999" y="598930"/>
                    <a:pt x="123450" y="580292"/>
                  </a:cubicBezTo>
                  <a:cubicBezTo>
                    <a:pt x="104976" y="570029"/>
                    <a:pt x="70697" y="545123"/>
                    <a:pt x="70697" y="545123"/>
                  </a:cubicBezTo>
                  <a:cubicBezTo>
                    <a:pt x="33642" y="433967"/>
                    <a:pt x="95458" y="611690"/>
                    <a:pt x="44320" y="492369"/>
                  </a:cubicBezTo>
                  <a:cubicBezTo>
                    <a:pt x="39560" y="481262"/>
                    <a:pt x="38148" y="468996"/>
                    <a:pt x="35527" y="457200"/>
                  </a:cubicBezTo>
                  <a:cubicBezTo>
                    <a:pt x="29142" y="428470"/>
                    <a:pt x="19874" y="378729"/>
                    <a:pt x="17943" y="351692"/>
                  </a:cubicBezTo>
                  <a:cubicBezTo>
                    <a:pt x="16481" y="331229"/>
                    <a:pt x="1824" y="335573"/>
                    <a:pt x="358" y="298938"/>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rot="5690213" flipV="1">
              <a:off x="2390550" y="1466638"/>
              <a:ext cx="195260" cy="486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rot="144294">
              <a:off x="1225559" y="1318739"/>
              <a:ext cx="152403" cy="1523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p:cNvSpPr/>
            <p:nvPr/>
          </p:nvSpPr>
          <p:spPr>
            <a:xfrm rot="4943699">
              <a:off x="2258790" y="1242266"/>
              <a:ext cx="509582" cy="4720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32"/>
            <p:cNvSpPr/>
            <p:nvPr/>
          </p:nvSpPr>
          <p:spPr>
            <a:xfrm rot="20989452" flipV="1">
              <a:off x="751415" y="1493362"/>
              <a:ext cx="323857" cy="3444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3796" name="Group 50"/>
          <p:cNvGrpSpPr>
            <a:grpSpLocks/>
          </p:cNvGrpSpPr>
          <p:nvPr/>
        </p:nvGrpSpPr>
        <p:grpSpPr bwMode="auto">
          <a:xfrm>
            <a:off x="358775" y="2252663"/>
            <a:ext cx="1636713" cy="1470025"/>
            <a:chOff x="567260" y="850432"/>
            <a:chExt cx="2182334" cy="1470008"/>
          </a:xfrm>
        </p:grpSpPr>
        <p:grpSp>
          <p:nvGrpSpPr>
            <p:cNvPr id="33819" name="Group 51"/>
            <p:cNvGrpSpPr>
              <a:grpSpLocks/>
            </p:cNvGrpSpPr>
            <p:nvPr/>
          </p:nvGrpSpPr>
          <p:grpSpPr bwMode="auto">
            <a:xfrm rot="3369748">
              <a:off x="1098966" y="973856"/>
              <a:ext cx="1470008" cy="1223159"/>
              <a:chOff x="4589286" y="3916634"/>
              <a:chExt cx="1283432" cy="757173"/>
            </a:xfrm>
          </p:grpSpPr>
          <p:grpSp>
            <p:nvGrpSpPr>
              <p:cNvPr id="33826" name="Group 58"/>
              <p:cNvGrpSpPr>
                <a:grpSpLocks/>
              </p:cNvGrpSpPr>
              <p:nvPr/>
            </p:nvGrpSpPr>
            <p:grpSpPr bwMode="auto">
              <a:xfrm rot="-571097">
                <a:off x="4589286" y="3916634"/>
                <a:ext cx="1223463" cy="757173"/>
                <a:chOff x="3814072" y="4248211"/>
                <a:chExt cx="1223463" cy="757173"/>
              </a:xfrm>
            </p:grpSpPr>
            <p:sp>
              <p:nvSpPr>
                <p:cNvPr id="67" name="Oval 66"/>
                <p:cNvSpPr/>
                <p:nvPr/>
              </p:nvSpPr>
              <p:spPr>
                <a:xfrm rot="13401349">
                  <a:off x="4019331" y="4354236"/>
                  <a:ext cx="609838" cy="534607"/>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Oval 67"/>
                <p:cNvSpPr/>
                <p:nvPr/>
              </p:nvSpPr>
              <p:spPr>
                <a:xfrm rot="7180890">
                  <a:off x="4057052" y="4244079"/>
                  <a:ext cx="432403" cy="753982"/>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p:cNvSpPr/>
                <p:nvPr/>
              </p:nvSpPr>
              <p:spPr>
                <a:xfrm rot="7180890">
                  <a:off x="4161072" y="4241738"/>
                  <a:ext cx="431093" cy="753982"/>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Oval 69"/>
                <p:cNvSpPr/>
                <p:nvPr/>
              </p:nvSpPr>
              <p:spPr>
                <a:xfrm rot="7180890">
                  <a:off x="3923380" y="4242238"/>
                  <a:ext cx="528055" cy="753982"/>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Oval 70"/>
                <p:cNvSpPr/>
                <p:nvPr/>
              </p:nvSpPr>
              <p:spPr>
                <a:xfrm rot="7180890">
                  <a:off x="4187548" y="4188192"/>
                  <a:ext cx="528055" cy="857931"/>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Oval 71"/>
                <p:cNvSpPr/>
                <p:nvPr/>
              </p:nvSpPr>
              <p:spPr>
                <a:xfrm rot="7180890">
                  <a:off x="4181772" y="4149268"/>
                  <a:ext cx="754740" cy="949408"/>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3827" name="Group 59"/>
              <p:cNvGrpSpPr>
                <a:grpSpLocks/>
              </p:cNvGrpSpPr>
              <p:nvPr/>
            </p:nvGrpSpPr>
            <p:grpSpPr bwMode="auto">
              <a:xfrm rot="-571097">
                <a:off x="4593218" y="3975198"/>
                <a:ext cx="1279500" cy="672591"/>
                <a:chOff x="3817682" y="4290502"/>
                <a:chExt cx="1279500" cy="672591"/>
              </a:xfrm>
            </p:grpSpPr>
            <p:sp>
              <p:nvSpPr>
                <p:cNvPr id="61" name="Oval 60"/>
                <p:cNvSpPr/>
                <p:nvPr/>
              </p:nvSpPr>
              <p:spPr>
                <a:xfrm rot="7180890">
                  <a:off x="4110535" y="4246030"/>
                  <a:ext cx="429782" cy="752595"/>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Oval 61"/>
                <p:cNvSpPr/>
                <p:nvPr/>
              </p:nvSpPr>
              <p:spPr>
                <a:xfrm rot="13401349">
                  <a:off x="3968054" y="4356366"/>
                  <a:ext cx="609838" cy="531987"/>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p:cNvSpPr/>
                <p:nvPr/>
              </p:nvSpPr>
              <p:spPr>
                <a:xfrm rot="7180890">
                  <a:off x="4161924" y="4242551"/>
                  <a:ext cx="429782" cy="753982"/>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Oval 63"/>
                <p:cNvSpPr/>
                <p:nvPr/>
              </p:nvSpPr>
              <p:spPr>
                <a:xfrm rot="13401349">
                  <a:off x="3815477" y="4351693"/>
                  <a:ext cx="747051" cy="531987"/>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Oval 64"/>
                <p:cNvSpPr/>
                <p:nvPr/>
              </p:nvSpPr>
              <p:spPr>
                <a:xfrm rot="7180890">
                  <a:off x="4190985" y="4188719"/>
                  <a:ext cx="525436" cy="856546"/>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Oval 65"/>
                <p:cNvSpPr/>
                <p:nvPr/>
              </p:nvSpPr>
              <p:spPr>
                <a:xfrm rot="13401349">
                  <a:off x="4028669" y="4290576"/>
                  <a:ext cx="1067217" cy="668259"/>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53" name="Freeform 52"/>
            <p:cNvSpPr/>
            <p:nvPr/>
          </p:nvSpPr>
          <p:spPr>
            <a:xfrm rot="10032365">
              <a:off x="1623502" y="1110779"/>
              <a:ext cx="893254" cy="714367"/>
            </a:xfrm>
            <a:custGeom>
              <a:avLst/>
              <a:gdLst>
                <a:gd name="connsiteX0" fmla="*/ 358 w 757662"/>
                <a:gd name="connsiteY0" fmla="*/ 298938 h 597877"/>
                <a:gd name="connsiteX1" fmla="*/ 9150 w 757662"/>
                <a:gd name="connsiteY1" fmla="*/ 131884 h 597877"/>
                <a:gd name="connsiteX2" fmla="*/ 26735 w 757662"/>
                <a:gd name="connsiteY2" fmla="*/ 96715 h 597877"/>
                <a:gd name="connsiteX3" fmla="*/ 114658 w 757662"/>
                <a:gd name="connsiteY3" fmla="*/ 26377 h 597877"/>
                <a:gd name="connsiteX4" fmla="*/ 141035 w 757662"/>
                <a:gd name="connsiteY4" fmla="*/ 8792 h 597877"/>
                <a:gd name="connsiteX5" fmla="*/ 184997 w 757662"/>
                <a:gd name="connsiteY5" fmla="*/ 0 h 597877"/>
                <a:gd name="connsiteX6" fmla="*/ 308089 w 757662"/>
                <a:gd name="connsiteY6" fmla="*/ 8792 h 597877"/>
                <a:gd name="connsiteX7" fmla="*/ 360843 w 757662"/>
                <a:gd name="connsiteY7" fmla="*/ 26377 h 597877"/>
                <a:gd name="connsiteX8" fmla="*/ 431181 w 757662"/>
                <a:gd name="connsiteY8" fmla="*/ 52754 h 597877"/>
                <a:gd name="connsiteX9" fmla="*/ 510312 w 757662"/>
                <a:gd name="connsiteY9" fmla="*/ 96715 h 597877"/>
                <a:gd name="connsiteX10" fmla="*/ 598235 w 757662"/>
                <a:gd name="connsiteY10" fmla="*/ 140677 h 597877"/>
                <a:gd name="connsiteX11" fmla="*/ 642197 w 757662"/>
                <a:gd name="connsiteY11" fmla="*/ 158261 h 597877"/>
                <a:gd name="connsiteX12" fmla="*/ 703743 w 757662"/>
                <a:gd name="connsiteY12" fmla="*/ 193431 h 597877"/>
                <a:gd name="connsiteX13" fmla="*/ 730120 w 757662"/>
                <a:gd name="connsiteY13" fmla="*/ 219808 h 597877"/>
                <a:gd name="connsiteX14" fmla="*/ 756497 w 757662"/>
                <a:gd name="connsiteY14" fmla="*/ 237392 h 597877"/>
                <a:gd name="connsiteX15" fmla="*/ 747704 w 757662"/>
                <a:gd name="connsiteY15" fmla="*/ 281354 h 597877"/>
                <a:gd name="connsiteX16" fmla="*/ 703743 w 757662"/>
                <a:gd name="connsiteY16" fmla="*/ 316523 h 597877"/>
                <a:gd name="connsiteX17" fmla="*/ 492727 w 757662"/>
                <a:gd name="connsiteY17" fmla="*/ 325315 h 597877"/>
                <a:gd name="connsiteX18" fmla="*/ 466350 w 757662"/>
                <a:gd name="connsiteY18" fmla="*/ 351692 h 597877"/>
                <a:gd name="connsiteX19" fmla="*/ 448766 w 757662"/>
                <a:gd name="connsiteY19" fmla="*/ 404446 h 597877"/>
                <a:gd name="connsiteX20" fmla="*/ 439974 w 757662"/>
                <a:gd name="connsiteY20" fmla="*/ 430823 h 597877"/>
                <a:gd name="connsiteX21" fmla="*/ 422389 w 757662"/>
                <a:gd name="connsiteY21" fmla="*/ 457200 h 597877"/>
                <a:gd name="connsiteX22" fmla="*/ 378427 w 757662"/>
                <a:gd name="connsiteY22" fmla="*/ 536331 h 597877"/>
                <a:gd name="connsiteX23" fmla="*/ 360843 w 757662"/>
                <a:gd name="connsiteY23" fmla="*/ 562708 h 597877"/>
                <a:gd name="connsiteX24" fmla="*/ 334466 w 757662"/>
                <a:gd name="connsiteY24" fmla="*/ 571500 h 597877"/>
                <a:gd name="connsiteX25" fmla="*/ 264127 w 757662"/>
                <a:gd name="connsiteY25" fmla="*/ 597877 h 597877"/>
                <a:gd name="connsiteX26" fmla="*/ 123450 w 757662"/>
                <a:gd name="connsiteY26" fmla="*/ 580292 h 597877"/>
                <a:gd name="connsiteX27" fmla="*/ 70697 w 757662"/>
                <a:gd name="connsiteY27" fmla="*/ 545123 h 597877"/>
                <a:gd name="connsiteX28" fmla="*/ 44320 w 757662"/>
                <a:gd name="connsiteY28" fmla="*/ 492369 h 597877"/>
                <a:gd name="connsiteX29" fmla="*/ 35527 w 757662"/>
                <a:gd name="connsiteY29" fmla="*/ 457200 h 597877"/>
                <a:gd name="connsiteX30" fmla="*/ 17943 w 757662"/>
                <a:gd name="connsiteY30" fmla="*/ 351692 h 597877"/>
                <a:gd name="connsiteX31" fmla="*/ 358 w 757662"/>
                <a:gd name="connsiteY31" fmla="*/ 298938 h 59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7662" h="597877">
                  <a:moveTo>
                    <a:pt x="358" y="298938"/>
                  </a:moveTo>
                  <a:cubicBezTo>
                    <a:pt x="-1108" y="262303"/>
                    <a:pt x="1938" y="187177"/>
                    <a:pt x="9150" y="131884"/>
                  </a:cubicBezTo>
                  <a:cubicBezTo>
                    <a:pt x="10845" y="118887"/>
                    <a:pt x="18547" y="106950"/>
                    <a:pt x="26735" y="96715"/>
                  </a:cubicBezTo>
                  <a:cubicBezTo>
                    <a:pt x="77376" y="33414"/>
                    <a:pt x="63244" y="55756"/>
                    <a:pt x="114658" y="26377"/>
                  </a:cubicBezTo>
                  <a:cubicBezTo>
                    <a:pt x="123833" y="21134"/>
                    <a:pt x="131141" y="12502"/>
                    <a:pt x="141035" y="8792"/>
                  </a:cubicBezTo>
                  <a:cubicBezTo>
                    <a:pt x="155028" y="3545"/>
                    <a:pt x="170343" y="2931"/>
                    <a:pt x="184997" y="0"/>
                  </a:cubicBezTo>
                  <a:cubicBezTo>
                    <a:pt x="226028" y="2931"/>
                    <a:pt x="267409" y="2690"/>
                    <a:pt x="308089" y="8792"/>
                  </a:cubicBezTo>
                  <a:cubicBezTo>
                    <a:pt x="326420" y="11542"/>
                    <a:pt x="343258" y="20515"/>
                    <a:pt x="360843" y="26377"/>
                  </a:cubicBezTo>
                  <a:cubicBezTo>
                    <a:pt x="389854" y="36047"/>
                    <a:pt x="399627" y="38730"/>
                    <a:pt x="431181" y="52754"/>
                  </a:cubicBezTo>
                  <a:cubicBezTo>
                    <a:pt x="481859" y="75278"/>
                    <a:pt x="454819" y="67119"/>
                    <a:pt x="510312" y="96715"/>
                  </a:cubicBezTo>
                  <a:cubicBezTo>
                    <a:pt x="539224" y="112135"/>
                    <a:pt x="567811" y="128508"/>
                    <a:pt x="598235" y="140677"/>
                  </a:cubicBezTo>
                  <a:cubicBezTo>
                    <a:pt x="612889" y="146538"/>
                    <a:pt x="628400" y="150596"/>
                    <a:pt x="642197" y="158261"/>
                  </a:cubicBezTo>
                  <a:cubicBezTo>
                    <a:pt x="722049" y="202623"/>
                    <a:pt x="639893" y="172146"/>
                    <a:pt x="703743" y="193431"/>
                  </a:cubicBezTo>
                  <a:cubicBezTo>
                    <a:pt x="712535" y="202223"/>
                    <a:pt x="720568" y="211848"/>
                    <a:pt x="730120" y="219808"/>
                  </a:cubicBezTo>
                  <a:cubicBezTo>
                    <a:pt x="738238" y="226573"/>
                    <a:pt x="753594" y="227232"/>
                    <a:pt x="756497" y="237392"/>
                  </a:cubicBezTo>
                  <a:cubicBezTo>
                    <a:pt x="760602" y="251761"/>
                    <a:pt x="752951" y="267361"/>
                    <a:pt x="747704" y="281354"/>
                  </a:cubicBezTo>
                  <a:cubicBezTo>
                    <a:pt x="739355" y="303618"/>
                    <a:pt x="727536" y="314761"/>
                    <a:pt x="703743" y="316523"/>
                  </a:cubicBezTo>
                  <a:cubicBezTo>
                    <a:pt x="633536" y="321723"/>
                    <a:pt x="563066" y="322384"/>
                    <a:pt x="492727" y="325315"/>
                  </a:cubicBezTo>
                  <a:cubicBezTo>
                    <a:pt x="483935" y="334107"/>
                    <a:pt x="472389" y="340822"/>
                    <a:pt x="466350" y="351692"/>
                  </a:cubicBezTo>
                  <a:cubicBezTo>
                    <a:pt x="457348" y="367895"/>
                    <a:pt x="454627" y="386861"/>
                    <a:pt x="448766" y="404446"/>
                  </a:cubicBezTo>
                  <a:cubicBezTo>
                    <a:pt x="445835" y="413238"/>
                    <a:pt x="445115" y="423112"/>
                    <a:pt x="439974" y="430823"/>
                  </a:cubicBezTo>
                  <a:lnTo>
                    <a:pt x="422389" y="457200"/>
                  </a:lnTo>
                  <a:cubicBezTo>
                    <a:pt x="394331" y="541372"/>
                    <a:pt x="422299" y="483684"/>
                    <a:pt x="378427" y="536331"/>
                  </a:cubicBezTo>
                  <a:cubicBezTo>
                    <a:pt x="371662" y="544449"/>
                    <a:pt x="369094" y="556107"/>
                    <a:pt x="360843" y="562708"/>
                  </a:cubicBezTo>
                  <a:cubicBezTo>
                    <a:pt x="353606" y="568498"/>
                    <a:pt x="342756" y="567355"/>
                    <a:pt x="334466" y="571500"/>
                  </a:cubicBezTo>
                  <a:cubicBezTo>
                    <a:pt x="274091" y="601686"/>
                    <a:pt x="348947" y="580912"/>
                    <a:pt x="264127" y="597877"/>
                  </a:cubicBezTo>
                  <a:cubicBezTo>
                    <a:pt x="260485" y="597597"/>
                    <a:pt x="156999" y="598930"/>
                    <a:pt x="123450" y="580292"/>
                  </a:cubicBezTo>
                  <a:cubicBezTo>
                    <a:pt x="104976" y="570029"/>
                    <a:pt x="70697" y="545123"/>
                    <a:pt x="70697" y="545123"/>
                  </a:cubicBezTo>
                  <a:cubicBezTo>
                    <a:pt x="33642" y="433967"/>
                    <a:pt x="95458" y="611690"/>
                    <a:pt x="44320" y="492369"/>
                  </a:cubicBezTo>
                  <a:cubicBezTo>
                    <a:pt x="39560" y="481262"/>
                    <a:pt x="38148" y="468996"/>
                    <a:pt x="35527" y="457200"/>
                  </a:cubicBezTo>
                  <a:cubicBezTo>
                    <a:pt x="29142" y="428470"/>
                    <a:pt x="19874" y="378729"/>
                    <a:pt x="17943" y="351692"/>
                  </a:cubicBezTo>
                  <a:cubicBezTo>
                    <a:pt x="16481" y="331229"/>
                    <a:pt x="1824" y="335573"/>
                    <a:pt x="358" y="298938"/>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Freeform 53"/>
            <p:cNvSpPr/>
            <p:nvPr/>
          </p:nvSpPr>
          <p:spPr>
            <a:xfrm rot="16891593">
              <a:off x="207702" y="1376676"/>
              <a:ext cx="1030276" cy="311158"/>
            </a:xfrm>
            <a:custGeom>
              <a:avLst/>
              <a:gdLst>
                <a:gd name="connsiteX0" fmla="*/ 358 w 757662"/>
                <a:gd name="connsiteY0" fmla="*/ 298938 h 597877"/>
                <a:gd name="connsiteX1" fmla="*/ 9150 w 757662"/>
                <a:gd name="connsiteY1" fmla="*/ 131884 h 597877"/>
                <a:gd name="connsiteX2" fmla="*/ 26735 w 757662"/>
                <a:gd name="connsiteY2" fmla="*/ 96715 h 597877"/>
                <a:gd name="connsiteX3" fmla="*/ 114658 w 757662"/>
                <a:gd name="connsiteY3" fmla="*/ 26377 h 597877"/>
                <a:gd name="connsiteX4" fmla="*/ 141035 w 757662"/>
                <a:gd name="connsiteY4" fmla="*/ 8792 h 597877"/>
                <a:gd name="connsiteX5" fmla="*/ 184997 w 757662"/>
                <a:gd name="connsiteY5" fmla="*/ 0 h 597877"/>
                <a:gd name="connsiteX6" fmla="*/ 308089 w 757662"/>
                <a:gd name="connsiteY6" fmla="*/ 8792 h 597877"/>
                <a:gd name="connsiteX7" fmla="*/ 360843 w 757662"/>
                <a:gd name="connsiteY7" fmla="*/ 26377 h 597877"/>
                <a:gd name="connsiteX8" fmla="*/ 431181 w 757662"/>
                <a:gd name="connsiteY8" fmla="*/ 52754 h 597877"/>
                <a:gd name="connsiteX9" fmla="*/ 510312 w 757662"/>
                <a:gd name="connsiteY9" fmla="*/ 96715 h 597877"/>
                <a:gd name="connsiteX10" fmla="*/ 598235 w 757662"/>
                <a:gd name="connsiteY10" fmla="*/ 140677 h 597877"/>
                <a:gd name="connsiteX11" fmla="*/ 642197 w 757662"/>
                <a:gd name="connsiteY11" fmla="*/ 158261 h 597877"/>
                <a:gd name="connsiteX12" fmla="*/ 703743 w 757662"/>
                <a:gd name="connsiteY12" fmla="*/ 193431 h 597877"/>
                <a:gd name="connsiteX13" fmla="*/ 730120 w 757662"/>
                <a:gd name="connsiteY13" fmla="*/ 219808 h 597877"/>
                <a:gd name="connsiteX14" fmla="*/ 756497 w 757662"/>
                <a:gd name="connsiteY14" fmla="*/ 237392 h 597877"/>
                <a:gd name="connsiteX15" fmla="*/ 747704 w 757662"/>
                <a:gd name="connsiteY15" fmla="*/ 281354 h 597877"/>
                <a:gd name="connsiteX16" fmla="*/ 703743 w 757662"/>
                <a:gd name="connsiteY16" fmla="*/ 316523 h 597877"/>
                <a:gd name="connsiteX17" fmla="*/ 492727 w 757662"/>
                <a:gd name="connsiteY17" fmla="*/ 325315 h 597877"/>
                <a:gd name="connsiteX18" fmla="*/ 466350 w 757662"/>
                <a:gd name="connsiteY18" fmla="*/ 351692 h 597877"/>
                <a:gd name="connsiteX19" fmla="*/ 448766 w 757662"/>
                <a:gd name="connsiteY19" fmla="*/ 404446 h 597877"/>
                <a:gd name="connsiteX20" fmla="*/ 439974 w 757662"/>
                <a:gd name="connsiteY20" fmla="*/ 430823 h 597877"/>
                <a:gd name="connsiteX21" fmla="*/ 422389 w 757662"/>
                <a:gd name="connsiteY21" fmla="*/ 457200 h 597877"/>
                <a:gd name="connsiteX22" fmla="*/ 378427 w 757662"/>
                <a:gd name="connsiteY22" fmla="*/ 536331 h 597877"/>
                <a:gd name="connsiteX23" fmla="*/ 360843 w 757662"/>
                <a:gd name="connsiteY23" fmla="*/ 562708 h 597877"/>
                <a:gd name="connsiteX24" fmla="*/ 334466 w 757662"/>
                <a:gd name="connsiteY24" fmla="*/ 571500 h 597877"/>
                <a:gd name="connsiteX25" fmla="*/ 264127 w 757662"/>
                <a:gd name="connsiteY25" fmla="*/ 597877 h 597877"/>
                <a:gd name="connsiteX26" fmla="*/ 123450 w 757662"/>
                <a:gd name="connsiteY26" fmla="*/ 580292 h 597877"/>
                <a:gd name="connsiteX27" fmla="*/ 70697 w 757662"/>
                <a:gd name="connsiteY27" fmla="*/ 545123 h 597877"/>
                <a:gd name="connsiteX28" fmla="*/ 44320 w 757662"/>
                <a:gd name="connsiteY28" fmla="*/ 492369 h 597877"/>
                <a:gd name="connsiteX29" fmla="*/ 35527 w 757662"/>
                <a:gd name="connsiteY29" fmla="*/ 457200 h 597877"/>
                <a:gd name="connsiteX30" fmla="*/ 17943 w 757662"/>
                <a:gd name="connsiteY30" fmla="*/ 351692 h 597877"/>
                <a:gd name="connsiteX31" fmla="*/ 358 w 757662"/>
                <a:gd name="connsiteY31" fmla="*/ 298938 h 59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7662" h="597877">
                  <a:moveTo>
                    <a:pt x="358" y="298938"/>
                  </a:moveTo>
                  <a:cubicBezTo>
                    <a:pt x="-1108" y="262303"/>
                    <a:pt x="1938" y="187177"/>
                    <a:pt x="9150" y="131884"/>
                  </a:cubicBezTo>
                  <a:cubicBezTo>
                    <a:pt x="10845" y="118887"/>
                    <a:pt x="18547" y="106950"/>
                    <a:pt x="26735" y="96715"/>
                  </a:cubicBezTo>
                  <a:cubicBezTo>
                    <a:pt x="77376" y="33414"/>
                    <a:pt x="63244" y="55756"/>
                    <a:pt x="114658" y="26377"/>
                  </a:cubicBezTo>
                  <a:cubicBezTo>
                    <a:pt x="123833" y="21134"/>
                    <a:pt x="131141" y="12502"/>
                    <a:pt x="141035" y="8792"/>
                  </a:cubicBezTo>
                  <a:cubicBezTo>
                    <a:pt x="155028" y="3545"/>
                    <a:pt x="170343" y="2931"/>
                    <a:pt x="184997" y="0"/>
                  </a:cubicBezTo>
                  <a:cubicBezTo>
                    <a:pt x="226028" y="2931"/>
                    <a:pt x="267409" y="2690"/>
                    <a:pt x="308089" y="8792"/>
                  </a:cubicBezTo>
                  <a:cubicBezTo>
                    <a:pt x="326420" y="11542"/>
                    <a:pt x="343258" y="20515"/>
                    <a:pt x="360843" y="26377"/>
                  </a:cubicBezTo>
                  <a:cubicBezTo>
                    <a:pt x="389854" y="36047"/>
                    <a:pt x="399627" y="38730"/>
                    <a:pt x="431181" y="52754"/>
                  </a:cubicBezTo>
                  <a:cubicBezTo>
                    <a:pt x="481859" y="75278"/>
                    <a:pt x="454819" y="67119"/>
                    <a:pt x="510312" y="96715"/>
                  </a:cubicBezTo>
                  <a:cubicBezTo>
                    <a:pt x="539224" y="112135"/>
                    <a:pt x="567811" y="128508"/>
                    <a:pt x="598235" y="140677"/>
                  </a:cubicBezTo>
                  <a:cubicBezTo>
                    <a:pt x="612889" y="146538"/>
                    <a:pt x="628400" y="150596"/>
                    <a:pt x="642197" y="158261"/>
                  </a:cubicBezTo>
                  <a:cubicBezTo>
                    <a:pt x="722049" y="202623"/>
                    <a:pt x="639893" y="172146"/>
                    <a:pt x="703743" y="193431"/>
                  </a:cubicBezTo>
                  <a:cubicBezTo>
                    <a:pt x="712535" y="202223"/>
                    <a:pt x="720568" y="211848"/>
                    <a:pt x="730120" y="219808"/>
                  </a:cubicBezTo>
                  <a:cubicBezTo>
                    <a:pt x="738238" y="226573"/>
                    <a:pt x="753594" y="227232"/>
                    <a:pt x="756497" y="237392"/>
                  </a:cubicBezTo>
                  <a:cubicBezTo>
                    <a:pt x="760602" y="251761"/>
                    <a:pt x="752951" y="267361"/>
                    <a:pt x="747704" y="281354"/>
                  </a:cubicBezTo>
                  <a:cubicBezTo>
                    <a:pt x="739355" y="303618"/>
                    <a:pt x="727536" y="314761"/>
                    <a:pt x="703743" y="316523"/>
                  </a:cubicBezTo>
                  <a:cubicBezTo>
                    <a:pt x="633536" y="321723"/>
                    <a:pt x="563066" y="322384"/>
                    <a:pt x="492727" y="325315"/>
                  </a:cubicBezTo>
                  <a:cubicBezTo>
                    <a:pt x="483935" y="334107"/>
                    <a:pt x="472389" y="340822"/>
                    <a:pt x="466350" y="351692"/>
                  </a:cubicBezTo>
                  <a:cubicBezTo>
                    <a:pt x="457348" y="367895"/>
                    <a:pt x="454627" y="386861"/>
                    <a:pt x="448766" y="404446"/>
                  </a:cubicBezTo>
                  <a:cubicBezTo>
                    <a:pt x="445835" y="413238"/>
                    <a:pt x="445115" y="423112"/>
                    <a:pt x="439974" y="430823"/>
                  </a:cubicBezTo>
                  <a:lnTo>
                    <a:pt x="422389" y="457200"/>
                  </a:lnTo>
                  <a:cubicBezTo>
                    <a:pt x="394331" y="541372"/>
                    <a:pt x="422299" y="483684"/>
                    <a:pt x="378427" y="536331"/>
                  </a:cubicBezTo>
                  <a:cubicBezTo>
                    <a:pt x="371662" y="544449"/>
                    <a:pt x="369094" y="556107"/>
                    <a:pt x="360843" y="562708"/>
                  </a:cubicBezTo>
                  <a:cubicBezTo>
                    <a:pt x="353606" y="568498"/>
                    <a:pt x="342756" y="567355"/>
                    <a:pt x="334466" y="571500"/>
                  </a:cubicBezTo>
                  <a:cubicBezTo>
                    <a:pt x="274091" y="601686"/>
                    <a:pt x="348947" y="580912"/>
                    <a:pt x="264127" y="597877"/>
                  </a:cubicBezTo>
                  <a:cubicBezTo>
                    <a:pt x="260485" y="597597"/>
                    <a:pt x="156999" y="598930"/>
                    <a:pt x="123450" y="580292"/>
                  </a:cubicBezTo>
                  <a:cubicBezTo>
                    <a:pt x="104976" y="570029"/>
                    <a:pt x="70697" y="545123"/>
                    <a:pt x="70697" y="545123"/>
                  </a:cubicBezTo>
                  <a:cubicBezTo>
                    <a:pt x="33642" y="433967"/>
                    <a:pt x="95458" y="611690"/>
                    <a:pt x="44320" y="492369"/>
                  </a:cubicBezTo>
                  <a:cubicBezTo>
                    <a:pt x="39560" y="481262"/>
                    <a:pt x="38148" y="468996"/>
                    <a:pt x="35527" y="457200"/>
                  </a:cubicBezTo>
                  <a:cubicBezTo>
                    <a:pt x="29142" y="428470"/>
                    <a:pt x="19874" y="378729"/>
                    <a:pt x="17943" y="351692"/>
                  </a:cubicBezTo>
                  <a:cubicBezTo>
                    <a:pt x="16481" y="331229"/>
                    <a:pt x="1824" y="335573"/>
                    <a:pt x="358" y="298938"/>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Rectangle 54"/>
            <p:cNvSpPr/>
            <p:nvPr/>
          </p:nvSpPr>
          <p:spPr>
            <a:xfrm rot="18890851" flipV="1">
              <a:off x="2390549" y="1480925"/>
              <a:ext cx="195261" cy="486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Oval 55"/>
            <p:cNvSpPr/>
            <p:nvPr/>
          </p:nvSpPr>
          <p:spPr>
            <a:xfrm rot="6012567">
              <a:off x="2042614" y="1018702"/>
              <a:ext cx="152398" cy="1524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Oval 56"/>
            <p:cNvSpPr/>
            <p:nvPr/>
          </p:nvSpPr>
          <p:spPr>
            <a:xfrm rot="4943699">
              <a:off x="2258790" y="1242266"/>
              <a:ext cx="509582" cy="4720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Oval 57"/>
            <p:cNvSpPr/>
            <p:nvPr/>
          </p:nvSpPr>
          <p:spPr>
            <a:xfrm rot="6721817" flipV="1">
              <a:off x="973675" y="1774869"/>
              <a:ext cx="323846" cy="3450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3797" name="Group 72"/>
          <p:cNvGrpSpPr>
            <a:grpSpLocks/>
          </p:cNvGrpSpPr>
          <p:nvPr/>
        </p:nvGrpSpPr>
        <p:grpSpPr bwMode="auto">
          <a:xfrm>
            <a:off x="4953000" y="606425"/>
            <a:ext cx="1906588" cy="1470025"/>
            <a:chOff x="207659" y="850432"/>
            <a:chExt cx="2541935" cy="1470008"/>
          </a:xfrm>
        </p:grpSpPr>
        <p:grpSp>
          <p:nvGrpSpPr>
            <p:cNvPr id="33798" name="Group 73"/>
            <p:cNvGrpSpPr>
              <a:grpSpLocks/>
            </p:cNvGrpSpPr>
            <p:nvPr/>
          </p:nvGrpSpPr>
          <p:grpSpPr bwMode="auto">
            <a:xfrm rot="3369748">
              <a:off x="1098966" y="973856"/>
              <a:ext cx="1470008" cy="1223159"/>
              <a:chOff x="4589286" y="3916634"/>
              <a:chExt cx="1283432" cy="757173"/>
            </a:xfrm>
          </p:grpSpPr>
          <p:grpSp>
            <p:nvGrpSpPr>
              <p:cNvPr id="33805" name="Group 80"/>
              <p:cNvGrpSpPr>
                <a:grpSpLocks/>
              </p:cNvGrpSpPr>
              <p:nvPr/>
            </p:nvGrpSpPr>
            <p:grpSpPr bwMode="auto">
              <a:xfrm rot="-571097">
                <a:off x="4589286" y="3916634"/>
                <a:ext cx="1223463" cy="757173"/>
                <a:chOff x="3814072" y="4248211"/>
                <a:chExt cx="1223463" cy="757173"/>
              </a:xfrm>
            </p:grpSpPr>
            <p:sp>
              <p:nvSpPr>
                <p:cNvPr id="89" name="Oval 88"/>
                <p:cNvSpPr/>
                <p:nvPr/>
              </p:nvSpPr>
              <p:spPr>
                <a:xfrm rot="13401349">
                  <a:off x="4018476" y="4357028"/>
                  <a:ext cx="609838" cy="534557"/>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 name="Oval 89"/>
                <p:cNvSpPr/>
                <p:nvPr/>
              </p:nvSpPr>
              <p:spPr>
                <a:xfrm rot="7180890">
                  <a:off x="4054760" y="4246656"/>
                  <a:ext cx="432362" cy="755368"/>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 name="Oval 90"/>
                <p:cNvSpPr/>
                <p:nvPr/>
              </p:nvSpPr>
              <p:spPr>
                <a:xfrm rot="7180890">
                  <a:off x="4160002" y="4242176"/>
                  <a:ext cx="432362" cy="753982"/>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 name="Oval 91"/>
                <p:cNvSpPr/>
                <p:nvPr/>
              </p:nvSpPr>
              <p:spPr>
                <a:xfrm rot="7180890">
                  <a:off x="3921686" y="4242909"/>
                  <a:ext cx="530626" cy="755368"/>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 name="Oval 92"/>
                <p:cNvSpPr/>
                <p:nvPr/>
              </p:nvSpPr>
              <p:spPr>
                <a:xfrm rot="7180890">
                  <a:off x="4185026" y="4189827"/>
                  <a:ext cx="529316" cy="856546"/>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 name="Oval 93"/>
                <p:cNvSpPr/>
                <p:nvPr/>
              </p:nvSpPr>
              <p:spPr>
                <a:xfrm rot="7180890">
                  <a:off x="4179642" y="4152034"/>
                  <a:ext cx="757289" cy="949408"/>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3806" name="Group 81"/>
              <p:cNvGrpSpPr>
                <a:grpSpLocks/>
              </p:cNvGrpSpPr>
              <p:nvPr/>
            </p:nvGrpSpPr>
            <p:grpSpPr bwMode="auto">
              <a:xfrm rot="-571097">
                <a:off x="4593218" y="3975198"/>
                <a:ext cx="1279500" cy="672591"/>
                <a:chOff x="3817682" y="4290502"/>
                <a:chExt cx="1279500" cy="672591"/>
              </a:xfrm>
            </p:grpSpPr>
            <p:sp>
              <p:nvSpPr>
                <p:cNvPr id="83" name="Oval 82"/>
                <p:cNvSpPr/>
                <p:nvPr/>
              </p:nvSpPr>
              <p:spPr>
                <a:xfrm rot="7180890">
                  <a:off x="4106375" y="4246995"/>
                  <a:ext cx="432362" cy="752595"/>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Oval 83"/>
                <p:cNvSpPr/>
                <p:nvPr/>
              </p:nvSpPr>
              <p:spPr>
                <a:xfrm rot="13401349">
                  <a:off x="3965183" y="4356048"/>
                  <a:ext cx="609838" cy="534556"/>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Oval 84"/>
                <p:cNvSpPr/>
                <p:nvPr/>
              </p:nvSpPr>
              <p:spPr>
                <a:xfrm rot="7180890">
                  <a:off x="4157943" y="4243994"/>
                  <a:ext cx="431052" cy="753982"/>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 name="Oval 85"/>
                <p:cNvSpPr/>
                <p:nvPr/>
              </p:nvSpPr>
              <p:spPr>
                <a:xfrm rot="13401349">
                  <a:off x="3812186" y="4354359"/>
                  <a:ext cx="747052" cy="533247"/>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 name="Oval 86"/>
                <p:cNvSpPr/>
                <p:nvPr/>
              </p:nvSpPr>
              <p:spPr>
                <a:xfrm rot="7180890">
                  <a:off x="4184423" y="4191834"/>
                  <a:ext cx="528005" cy="855160"/>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Oval 87"/>
                <p:cNvSpPr/>
                <p:nvPr/>
              </p:nvSpPr>
              <p:spPr>
                <a:xfrm rot="13401349">
                  <a:off x="4024427" y="4292889"/>
                  <a:ext cx="1067217" cy="672126"/>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75" name="Freeform 74"/>
            <p:cNvSpPr/>
            <p:nvPr/>
          </p:nvSpPr>
          <p:spPr>
            <a:xfrm rot="2700000">
              <a:off x="1624110" y="1110271"/>
              <a:ext cx="892165" cy="715382"/>
            </a:xfrm>
            <a:custGeom>
              <a:avLst/>
              <a:gdLst>
                <a:gd name="connsiteX0" fmla="*/ 358 w 757662"/>
                <a:gd name="connsiteY0" fmla="*/ 298938 h 597877"/>
                <a:gd name="connsiteX1" fmla="*/ 9150 w 757662"/>
                <a:gd name="connsiteY1" fmla="*/ 131884 h 597877"/>
                <a:gd name="connsiteX2" fmla="*/ 26735 w 757662"/>
                <a:gd name="connsiteY2" fmla="*/ 96715 h 597877"/>
                <a:gd name="connsiteX3" fmla="*/ 114658 w 757662"/>
                <a:gd name="connsiteY3" fmla="*/ 26377 h 597877"/>
                <a:gd name="connsiteX4" fmla="*/ 141035 w 757662"/>
                <a:gd name="connsiteY4" fmla="*/ 8792 h 597877"/>
                <a:gd name="connsiteX5" fmla="*/ 184997 w 757662"/>
                <a:gd name="connsiteY5" fmla="*/ 0 h 597877"/>
                <a:gd name="connsiteX6" fmla="*/ 308089 w 757662"/>
                <a:gd name="connsiteY6" fmla="*/ 8792 h 597877"/>
                <a:gd name="connsiteX7" fmla="*/ 360843 w 757662"/>
                <a:gd name="connsiteY7" fmla="*/ 26377 h 597877"/>
                <a:gd name="connsiteX8" fmla="*/ 431181 w 757662"/>
                <a:gd name="connsiteY8" fmla="*/ 52754 h 597877"/>
                <a:gd name="connsiteX9" fmla="*/ 510312 w 757662"/>
                <a:gd name="connsiteY9" fmla="*/ 96715 h 597877"/>
                <a:gd name="connsiteX10" fmla="*/ 598235 w 757662"/>
                <a:gd name="connsiteY10" fmla="*/ 140677 h 597877"/>
                <a:gd name="connsiteX11" fmla="*/ 642197 w 757662"/>
                <a:gd name="connsiteY11" fmla="*/ 158261 h 597877"/>
                <a:gd name="connsiteX12" fmla="*/ 703743 w 757662"/>
                <a:gd name="connsiteY12" fmla="*/ 193431 h 597877"/>
                <a:gd name="connsiteX13" fmla="*/ 730120 w 757662"/>
                <a:gd name="connsiteY13" fmla="*/ 219808 h 597877"/>
                <a:gd name="connsiteX14" fmla="*/ 756497 w 757662"/>
                <a:gd name="connsiteY14" fmla="*/ 237392 h 597877"/>
                <a:gd name="connsiteX15" fmla="*/ 747704 w 757662"/>
                <a:gd name="connsiteY15" fmla="*/ 281354 h 597877"/>
                <a:gd name="connsiteX16" fmla="*/ 703743 w 757662"/>
                <a:gd name="connsiteY16" fmla="*/ 316523 h 597877"/>
                <a:gd name="connsiteX17" fmla="*/ 492727 w 757662"/>
                <a:gd name="connsiteY17" fmla="*/ 325315 h 597877"/>
                <a:gd name="connsiteX18" fmla="*/ 466350 w 757662"/>
                <a:gd name="connsiteY18" fmla="*/ 351692 h 597877"/>
                <a:gd name="connsiteX19" fmla="*/ 448766 w 757662"/>
                <a:gd name="connsiteY19" fmla="*/ 404446 h 597877"/>
                <a:gd name="connsiteX20" fmla="*/ 439974 w 757662"/>
                <a:gd name="connsiteY20" fmla="*/ 430823 h 597877"/>
                <a:gd name="connsiteX21" fmla="*/ 422389 w 757662"/>
                <a:gd name="connsiteY21" fmla="*/ 457200 h 597877"/>
                <a:gd name="connsiteX22" fmla="*/ 378427 w 757662"/>
                <a:gd name="connsiteY22" fmla="*/ 536331 h 597877"/>
                <a:gd name="connsiteX23" fmla="*/ 360843 w 757662"/>
                <a:gd name="connsiteY23" fmla="*/ 562708 h 597877"/>
                <a:gd name="connsiteX24" fmla="*/ 334466 w 757662"/>
                <a:gd name="connsiteY24" fmla="*/ 571500 h 597877"/>
                <a:gd name="connsiteX25" fmla="*/ 264127 w 757662"/>
                <a:gd name="connsiteY25" fmla="*/ 597877 h 597877"/>
                <a:gd name="connsiteX26" fmla="*/ 123450 w 757662"/>
                <a:gd name="connsiteY26" fmla="*/ 580292 h 597877"/>
                <a:gd name="connsiteX27" fmla="*/ 70697 w 757662"/>
                <a:gd name="connsiteY27" fmla="*/ 545123 h 597877"/>
                <a:gd name="connsiteX28" fmla="*/ 44320 w 757662"/>
                <a:gd name="connsiteY28" fmla="*/ 492369 h 597877"/>
                <a:gd name="connsiteX29" fmla="*/ 35527 w 757662"/>
                <a:gd name="connsiteY29" fmla="*/ 457200 h 597877"/>
                <a:gd name="connsiteX30" fmla="*/ 17943 w 757662"/>
                <a:gd name="connsiteY30" fmla="*/ 351692 h 597877"/>
                <a:gd name="connsiteX31" fmla="*/ 358 w 757662"/>
                <a:gd name="connsiteY31" fmla="*/ 298938 h 59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7662" h="597877">
                  <a:moveTo>
                    <a:pt x="358" y="298938"/>
                  </a:moveTo>
                  <a:cubicBezTo>
                    <a:pt x="-1108" y="262303"/>
                    <a:pt x="1938" y="187177"/>
                    <a:pt x="9150" y="131884"/>
                  </a:cubicBezTo>
                  <a:cubicBezTo>
                    <a:pt x="10845" y="118887"/>
                    <a:pt x="18547" y="106950"/>
                    <a:pt x="26735" y="96715"/>
                  </a:cubicBezTo>
                  <a:cubicBezTo>
                    <a:pt x="77376" y="33414"/>
                    <a:pt x="63244" y="55756"/>
                    <a:pt x="114658" y="26377"/>
                  </a:cubicBezTo>
                  <a:cubicBezTo>
                    <a:pt x="123833" y="21134"/>
                    <a:pt x="131141" y="12502"/>
                    <a:pt x="141035" y="8792"/>
                  </a:cubicBezTo>
                  <a:cubicBezTo>
                    <a:pt x="155028" y="3545"/>
                    <a:pt x="170343" y="2931"/>
                    <a:pt x="184997" y="0"/>
                  </a:cubicBezTo>
                  <a:cubicBezTo>
                    <a:pt x="226028" y="2931"/>
                    <a:pt x="267409" y="2690"/>
                    <a:pt x="308089" y="8792"/>
                  </a:cubicBezTo>
                  <a:cubicBezTo>
                    <a:pt x="326420" y="11542"/>
                    <a:pt x="343258" y="20515"/>
                    <a:pt x="360843" y="26377"/>
                  </a:cubicBezTo>
                  <a:cubicBezTo>
                    <a:pt x="389854" y="36047"/>
                    <a:pt x="399627" y="38730"/>
                    <a:pt x="431181" y="52754"/>
                  </a:cubicBezTo>
                  <a:cubicBezTo>
                    <a:pt x="481859" y="75278"/>
                    <a:pt x="454819" y="67119"/>
                    <a:pt x="510312" y="96715"/>
                  </a:cubicBezTo>
                  <a:cubicBezTo>
                    <a:pt x="539224" y="112135"/>
                    <a:pt x="567811" y="128508"/>
                    <a:pt x="598235" y="140677"/>
                  </a:cubicBezTo>
                  <a:cubicBezTo>
                    <a:pt x="612889" y="146538"/>
                    <a:pt x="628400" y="150596"/>
                    <a:pt x="642197" y="158261"/>
                  </a:cubicBezTo>
                  <a:cubicBezTo>
                    <a:pt x="722049" y="202623"/>
                    <a:pt x="639893" y="172146"/>
                    <a:pt x="703743" y="193431"/>
                  </a:cubicBezTo>
                  <a:cubicBezTo>
                    <a:pt x="712535" y="202223"/>
                    <a:pt x="720568" y="211848"/>
                    <a:pt x="730120" y="219808"/>
                  </a:cubicBezTo>
                  <a:cubicBezTo>
                    <a:pt x="738238" y="226573"/>
                    <a:pt x="753594" y="227232"/>
                    <a:pt x="756497" y="237392"/>
                  </a:cubicBezTo>
                  <a:cubicBezTo>
                    <a:pt x="760602" y="251761"/>
                    <a:pt x="752951" y="267361"/>
                    <a:pt x="747704" y="281354"/>
                  </a:cubicBezTo>
                  <a:cubicBezTo>
                    <a:pt x="739355" y="303618"/>
                    <a:pt x="727536" y="314761"/>
                    <a:pt x="703743" y="316523"/>
                  </a:cubicBezTo>
                  <a:cubicBezTo>
                    <a:pt x="633536" y="321723"/>
                    <a:pt x="563066" y="322384"/>
                    <a:pt x="492727" y="325315"/>
                  </a:cubicBezTo>
                  <a:cubicBezTo>
                    <a:pt x="483935" y="334107"/>
                    <a:pt x="472389" y="340822"/>
                    <a:pt x="466350" y="351692"/>
                  </a:cubicBezTo>
                  <a:cubicBezTo>
                    <a:pt x="457348" y="367895"/>
                    <a:pt x="454627" y="386861"/>
                    <a:pt x="448766" y="404446"/>
                  </a:cubicBezTo>
                  <a:cubicBezTo>
                    <a:pt x="445835" y="413238"/>
                    <a:pt x="445115" y="423112"/>
                    <a:pt x="439974" y="430823"/>
                  </a:cubicBezTo>
                  <a:lnTo>
                    <a:pt x="422389" y="457200"/>
                  </a:lnTo>
                  <a:cubicBezTo>
                    <a:pt x="394331" y="541372"/>
                    <a:pt x="422299" y="483684"/>
                    <a:pt x="378427" y="536331"/>
                  </a:cubicBezTo>
                  <a:cubicBezTo>
                    <a:pt x="371662" y="544449"/>
                    <a:pt x="369094" y="556107"/>
                    <a:pt x="360843" y="562708"/>
                  </a:cubicBezTo>
                  <a:cubicBezTo>
                    <a:pt x="353606" y="568498"/>
                    <a:pt x="342756" y="567355"/>
                    <a:pt x="334466" y="571500"/>
                  </a:cubicBezTo>
                  <a:cubicBezTo>
                    <a:pt x="274091" y="601686"/>
                    <a:pt x="348947" y="580912"/>
                    <a:pt x="264127" y="597877"/>
                  </a:cubicBezTo>
                  <a:cubicBezTo>
                    <a:pt x="260485" y="597597"/>
                    <a:pt x="156999" y="598930"/>
                    <a:pt x="123450" y="580292"/>
                  </a:cubicBezTo>
                  <a:cubicBezTo>
                    <a:pt x="104976" y="570029"/>
                    <a:pt x="70697" y="545123"/>
                    <a:pt x="70697" y="545123"/>
                  </a:cubicBezTo>
                  <a:cubicBezTo>
                    <a:pt x="33642" y="433967"/>
                    <a:pt x="95458" y="611690"/>
                    <a:pt x="44320" y="492369"/>
                  </a:cubicBezTo>
                  <a:cubicBezTo>
                    <a:pt x="39560" y="481262"/>
                    <a:pt x="38148" y="468996"/>
                    <a:pt x="35527" y="457200"/>
                  </a:cubicBezTo>
                  <a:cubicBezTo>
                    <a:pt x="29142" y="428470"/>
                    <a:pt x="19874" y="378729"/>
                    <a:pt x="17943" y="351692"/>
                  </a:cubicBezTo>
                  <a:cubicBezTo>
                    <a:pt x="16481" y="331229"/>
                    <a:pt x="1824" y="335573"/>
                    <a:pt x="358" y="298938"/>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Freeform 75"/>
            <p:cNvSpPr/>
            <p:nvPr/>
          </p:nvSpPr>
          <p:spPr>
            <a:xfrm rot="9559228">
              <a:off x="207659" y="1375889"/>
              <a:ext cx="1030743" cy="312733"/>
            </a:xfrm>
            <a:custGeom>
              <a:avLst/>
              <a:gdLst>
                <a:gd name="connsiteX0" fmla="*/ 358 w 757662"/>
                <a:gd name="connsiteY0" fmla="*/ 298938 h 597877"/>
                <a:gd name="connsiteX1" fmla="*/ 9150 w 757662"/>
                <a:gd name="connsiteY1" fmla="*/ 131884 h 597877"/>
                <a:gd name="connsiteX2" fmla="*/ 26735 w 757662"/>
                <a:gd name="connsiteY2" fmla="*/ 96715 h 597877"/>
                <a:gd name="connsiteX3" fmla="*/ 114658 w 757662"/>
                <a:gd name="connsiteY3" fmla="*/ 26377 h 597877"/>
                <a:gd name="connsiteX4" fmla="*/ 141035 w 757662"/>
                <a:gd name="connsiteY4" fmla="*/ 8792 h 597877"/>
                <a:gd name="connsiteX5" fmla="*/ 184997 w 757662"/>
                <a:gd name="connsiteY5" fmla="*/ 0 h 597877"/>
                <a:gd name="connsiteX6" fmla="*/ 308089 w 757662"/>
                <a:gd name="connsiteY6" fmla="*/ 8792 h 597877"/>
                <a:gd name="connsiteX7" fmla="*/ 360843 w 757662"/>
                <a:gd name="connsiteY7" fmla="*/ 26377 h 597877"/>
                <a:gd name="connsiteX8" fmla="*/ 431181 w 757662"/>
                <a:gd name="connsiteY8" fmla="*/ 52754 h 597877"/>
                <a:gd name="connsiteX9" fmla="*/ 510312 w 757662"/>
                <a:gd name="connsiteY9" fmla="*/ 96715 h 597877"/>
                <a:gd name="connsiteX10" fmla="*/ 598235 w 757662"/>
                <a:gd name="connsiteY10" fmla="*/ 140677 h 597877"/>
                <a:gd name="connsiteX11" fmla="*/ 642197 w 757662"/>
                <a:gd name="connsiteY11" fmla="*/ 158261 h 597877"/>
                <a:gd name="connsiteX12" fmla="*/ 703743 w 757662"/>
                <a:gd name="connsiteY12" fmla="*/ 193431 h 597877"/>
                <a:gd name="connsiteX13" fmla="*/ 730120 w 757662"/>
                <a:gd name="connsiteY13" fmla="*/ 219808 h 597877"/>
                <a:gd name="connsiteX14" fmla="*/ 756497 w 757662"/>
                <a:gd name="connsiteY14" fmla="*/ 237392 h 597877"/>
                <a:gd name="connsiteX15" fmla="*/ 747704 w 757662"/>
                <a:gd name="connsiteY15" fmla="*/ 281354 h 597877"/>
                <a:gd name="connsiteX16" fmla="*/ 703743 w 757662"/>
                <a:gd name="connsiteY16" fmla="*/ 316523 h 597877"/>
                <a:gd name="connsiteX17" fmla="*/ 492727 w 757662"/>
                <a:gd name="connsiteY17" fmla="*/ 325315 h 597877"/>
                <a:gd name="connsiteX18" fmla="*/ 466350 w 757662"/>
                <a:gd name="connsiteY18" fmla="*/ 351692 h 597877"/>
                <a:gd name="connsiteX19" fmla="*/ 448766 w 757662"/>
                <a:gd name="connsiteY19" fmla="*/ 404446 h 597877"/>
                <a:gd name="connsiteX20" fmla="*/ 439974 w 757662"/>
                <a:gd name="connsiteY20" fmla="*/ 430823 h 597877"/>
                <a:gd name="connsiteX21" fmla="*/ 422389 w 757662"/>
                <a:gd name="connsiteY21" fmla="*/ 457200 h 597877"/>
                <a:gd name="connsiteX22" fmla="*/ 378427 w 757662"/>
                <a:gd name="connsiteY22" fmla="*/ 536331 h 597877"/>
                <a:gd name="connsiteX23" fmla="*/ 360843 w 757662"/>
                <a:gd name="connsiteY23" fmla="*/ 562708 h 597877"/>
                <a:gd name="connsiteX24" fmla="*/ 334466 w 757662"/>
                <a:gd name="connsiteY24" fmla="*/ 571500 h 597877"/>
                <a:gd name="connsiteX25" fmla="*/ 264127 w 757662"/>
                <a:gd name="connsiteY25" fmla="*/ 597877 h 597877"/>
                <a:gd name="connsiteX26" fmla="*/ 123450 w 757662"/>
                <a:gd name="connsiteY26" fmla="*/ 580292 h 597877"/>
                <a:gd name="connsiteX27" fmla="*/ 70697 w 757662"/>
                <a:gd name="connsiteY27" fmla="*/ 545123 h 597877"/>
                <a:gd name="connsiteX28" fmla="*/ 44320 w 757662"/>
                <a:gd name="connsiteY28" fmla="*/ 492369 h 597877"/>
                <a:gd name="connsiteX29" fmla="*/ 35527 w 757662"/>
                <a:gd name="connsiteY29" fmla="*/ 457200 h 597877"/>
                <a:gd name="connsiteX30" fmla="*/ 17943 w 757662"/>
                <a:gd name="connsiteY30" fmla="*/ 351692 h 597877"/>
                <a:gd name="connsiteX31" fmla="*/ 358 w 757662"/>
                <a:gd name="connsiteY31" fmla="*/ 298938 h 59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7662" h="597877">
                  <a:moveTo>
                    <a:pt x="358" y="298938"/>
                  </a:moveTo>
                  <a:cubicBezTo>
                    <a:pt x="-1108" y="262303"/>
                    <a:pt x="1938" y="187177"/>
                    <a:pt x="9150" y="131884"/>
                  </a:cubicBezTo>
                  <a:cubicBezTo>
                    <a:pt x="10845" y="118887"/>
                    <a:pt x="18547" y="106950"/>
                    <a:pt x="26735" y="96715"/>
                  </a:cubicBezTo>
                  <a:cubicBezTo>
                    <a:pt x="77376" y="33414"/>
                    <a:pt x="63244" y="55756"/>
                    <a:pt x="114658" y="26377"/>
                  </a:cubicBezTo>
                  <a:cubicBezTo>
                    <a:pt x="123833" y="21134"/>
                    <a:pt x="131141" y="12502"/>
                    <a:pt x="141035" y="8792"/>
                  </a:cubicBezTo>
                  <a:cubicBezTo>
                    <a:pt x="155028" y="3545"/>
                    <a:pt x="170343" y="2931"/>
                    <a:pt x="184997" y="0"/>
                  </a:cubicBezTo>
                  <a:cubicBezTo>
                    <a:pt x="226028" y="2931"/>
                    <a:pt x="267409" y="2690"/>
                    <a:pt x="308089" y="8792"/>
                  </a:cubicBezTo>
                  <a:cubicBezTo>
                    <a:pt x="326420" y="11542"/>
                    <a:pt x="343258" y="20515"/>
                    <a:pt x="360843" y="26377"/>
                  </a:cubicBezTo>
                  <a:cubicBezTo>
                    <a:pt x="389854" y="36047"/>
                    <a:pt x="399627" y="38730"/>
                    <a:pt x="431181" y="52754"/>
                  </a:cubicBezTo>
                  <a:cubicBezTo>
                    <a:pt x="481859" y="75278"/>
                    <a:pt x="454819" y="67119"/>
                    <a:pt x="510312" y="96715"/>
                  </a:cubicBezTo>
                  <a:cubicBezTo>
                    <a:pt x="539224" y="112135"/>
                    <a:pt x="567811" y="128508"/>
                    <a:pt x="598235" y="140677"/>
                  </a:cubicBezTo>
                  <a:cubicBezTo>
                    <a:pt x="612889" y="146538"/>
                    <a:pt x="628400" y="150596"/>
                    <a:pt x="642197" y="158261"/>
                  </a:cubicBezTo>
                  <a:cubicBezTo>
                    <a:pt x="722049" y="202623"/>
                    <a:pt x="639893" y="172146"/>
                    <a:pt x="703743" y="193431"/>
                  </a:cubicBezTo>
                  <a:cubicBezTo>
                    <a:pt x="712535" y="202223"/>
                    <a:pt x="720568" y="211848"/>
                    <a:pt x="730120" y="219808"/>
                  </a:cubicBezTo>
                  <a:cubicBezTo>
                    <a:pt x="738238" y="226573"/>
                    <a:pt x="753594" y="227232"/>
                    <a:pt x="756497" y="237392"/>
                  </a:cubicBezTo>
                  <a:cubicBezTo>
                    <a:pt x="760602" y="251761"/>
                    <a:pt x="752951" y="267361"/>
                    <a:pt x="747704" y="281354"/>
                  </a:cubicBezTo>
                  <a:cubicBezTo>
                    <a:pt x="739355" y="303618"/>
                    <a:pt x="727536" y="314761"/>
                    <a:pt x="703743" y="316523"/>
                  </a:cubicBezTo>
                  <a:cubicBezTo>
                    <a:pt x="633536" y="321723"/>
                    <a:pt x="563066" y="322384"/>
                    <a:pt x="492727" y="325315"/>
                  </a:cubicBezTo>
                  <a:cubicBezTo>
                    <a:pt x="483935" y="334107"/>
                    <a:pt x="472389" y="340822"/>
                    <a:pt x="466350" y="351692"/>
                  </a:cubicBezTo>
                  <a:cubicBezTo>
                    <a:pt x="457348" y="367895"/>
                    <a:pt x="454627" y="386861"/>
                    <a:pt x="448766" y="404446"/>
                  </a:cubicBezTo>
                  <a:cubicBezTo>
                    <a:pt x="445835" y="413238"/>
                    <a:pt x="445115" y="423112"/>
                    <a:pt x="439974" y="430823"/>
                  </a:cubicBezTo>
                  <a:lnTo>
                    <a:pt x="422389" y="457200"/>
                  </a:lnTo>
                  <a:cubicBezTo>
                    <a:pt x="394331" y="541372"/>
                    <a:pt x="422299" y="483684"/>
                    <a:pt x="378427" y="536331"/>
                  </a:cubicBezTo>
                  <a:cubicBezTo>
                    <a:pt x="371662" y="544449"/>
                    <a:pt x="369094" y="556107"/>
                    <a:pt x="360843" y="562708"/>
                  </a:cubicBezTo>
                  <a:cubicBezTo>
                    <a:pt x="353606" y="568498"/>
                    <a:pt x="342756" y="567355"/>
                    <a:pt x="334466" y="571500"/>
                  </a:cubicBezTo>
                  <a:cubicBezTo>
                    <a:pt x="274091" y="601686"/>
                    <a:pt x="348947" y="580912"/>
                    <a:pt x="264127" y="597877"/>
                  </a:cubicBezTo>
                  <a:cubicBezTo>
                    <a:pt x="260485" y="597597"/>
                    <a:pt x="156999" y="598930"/>
                    <a:pt x="123450" y="580292"/>
                  </a:cubicBezTo>
                  <a:cubicBezTo>
                    <a:pt x="104976" y="570029"/>
                    <a:pt x="70697" y="545123"/>
                    <a:pt x="70697" y="545123"/>
                  </a:cubicBezTo>
                  <a:cubicBezTo>
                    <a:pt x="33642" y="433967"/>
                    <a:pt x="95458" y="611690"/>
                    <a:pt x="44320" y="492369"/>
                  </a:cubicBezTo>
                  <a:cubicBezTo>
                    <a:pt x="39560" y="481262"/>
                    <a:pt x="38148" y="468996"/>
                    <a:pt x="35527" y="457200"/>
                  </a:cubicBezTo>
                  <a:cubicBezTo>
                    <a:pt x="29142" y="428470"/>
                    <a:pt x="19874" y="378729"/>
                    <a:pt x="17943" y="351692"/>
                  </a:cubicBezTo>
                  <a:cubicBezTo>
                    <a:pt x="16481" y="331229"/>
                    <a:pt x="1824" y="335573"/>
                    <a:pt x="358" y="298938"/>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Rectangle 76"/>
            <p:cNvSpPr/>
            <p:nvPr/>
          </p:nvSpPr>
          <p:spPr>
            <a:xfrm rot="11558486" flipV="1">
              <a:off x="2389786" y="1466375"/>
              <a:ext cx="194719" cy="492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p:cNvSpPr/>
            <p:nvPr/>
          </p:nvSpPr>
          <p:spPr>
            <a:xfrm rot="6012567">
              <a:off x="1549525" y="882186"/>
              <a:ext cx="152398" cy="1523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78"/>
            <p:cNvSpPr/>
            <p:nvPr/>
          </p:nvSpPr>
          <p:spPr>
            <a:xfrm rot="4943699">
              <a:off x="2258812" y="1242290"/>
              <a:ext cx="509581" cy="47198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79"/>
            <p:cNvSpPr/>
            <p:nvPr/>
          </p:nvSpPr>
          <p:spPr>
            <a:xfrm rot="20989452" flipV="1">
              <a:off x="493389" y="1129829"/>
              <a:ext cx="323826" cy="3428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3"/>
          <p:cNvSpPr txBox="1">
            <a:spLocks noChangeArrowheads="1"/>
          </p:cNvSpPr>
          <p:nvPr/>
        </p:nvSpPr>
        <p:spPr bwMode="auto">
          <a:xfrm>
            <a:off x="60325" y="187325"/>
            <a:ext cx="1736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zh-CN" sz="2400">
                <a:solidFill>
                  <a:schemeClr val="bg2"/>
                </a:solidFill>
                <a:ea typeface="宋体" pitchFamily="2" charset="-122"/>
              </a:rPr>
              <a:t>Small</a:t>
            </a:r>
            <a:r>
              <a:rPr lang="zh-CN" altLang="en-US" sz="2400">
                <a:solidFill>
                  <a:schemeClr val="bg2"/>
                </a:solidFill>
                <a:ea typeface="宋体" pitchFamily="2" charset="-122"/>
              </a:rPr>
              <a:t> </a:t>
            </a:r>
            <a:r>
              <a:rPr lang="en-US" altLang="zh-CN" sz="2400">
                <a:solidFill>
                  <a:schemeClr val="bg2"/>
                </a:solidFill>
                <a:ea typeface="宋体" pitchFamily="2" charset="-122"/>
              </a:rPr>
              <a:t>parts</a:t>
            </a:r>
            <a:endParaRPr lang="en-US" altLang="en-US" sz="2400">
              <a:solidFill>
                <a:schemeClr val="bg2"/>
              </a:solidFill>
            </a:endParaRPr>
          </a:p>
        </p:txBody>
      </p:sp>
      <p:sp>
        <p:nvSpPr>
          <p:cNvPr id="7" name="Freeform 6"/>
          <p:cNvSpPr/>
          <p:nvPr/>
        </p:nvSpPr>
        <p:spPr>
          <a:xfrm>
            <a:off x="2301875" y="5764213"/>
            <a:ext cx="723900" cy="811212"/>
          </a:xfrm>
          <a:custGeom>
            <a:avLst/>
            <a:gdLst>
              <a:gd name="connsiteX0" fmla="*/ 1897 w 797206"/>
              <a:gd name="connsiteY0" fmla="*/ 312965 h 731095"/>
              <a:gd name="connsiteX1" fmla="*/ 142574 w 797206"/>
              <a:gd name="connsiteY1" fmla="*/ 31611 h 731095"/>
              <a:gd name="connsiteX2" fmla="*/ 529436 w 797206"/>
              <a:gd name="connsiteY2" fmla="*/ 31611 h 731095"/>
              <a:gd name="connsiteX3" fmla="*/ 787344 w 797206"/>
              <a:gd name="connsiteY3" fmla="*/ 254349 h 731095"/>
              <a:gd name="connsiteX4" fmla="*/ 728728 w 797206"/>
              <a:gd name="connsiteY4" fmla="*/ 559149 h 731095"/>
              <a:gd name="connsiteX5" fmla="*/ 588051 w 797206"/>
              <a:gd name="connsiteY5" fmla="*/ 723272 h 731095"/>
              <a:gd name="connsiteX6" fmla="*/ 341867 w 797206"/>
              <a:gd name="connsiteY6" fmla="*/ 676380 h 731095"/>
              <a:gd name="connsiteX7" fmla="*/ 306697 w 797206"/>
              <a:gd name="connsiteY7" fmla="*/ 430195 h 731095"/>
              <a:gd name="connsiteX8" fmla="*/ 212913 w 797206"/>
              <a:gd name="connsiteY8" fmla="*/ 359857 h 731095"/>
              <a:gd name="connsiteX9" fmla="*/ 72236 w 797206"/>
              <a:gd name="connsiteY9" fmla="*/ 465365 h 731095"/>
              <a:gd name="connsiteX10" fmla="*/ 1897 w 797206"/>
              <a:gd name="connsiteY10" fmla="*/ 312965 h 73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206" h="731095">
                <a:moveTo>
                  <a:pt x="1897" y="312965"/>
                </a:moveTo>
                <a:cubicBezTo>
                  <a:pt x="13620" y="240673"/>
                  <a:pt x="54651" y="78503"/>
                  <a:pt x="142574" y="31611"/>
                </a:cubicBezTo>
                <a:cubicBezTo>
                  <a:pt x="230497" y="-15281"/>
                  <a:pt x="421975" y="-5512"/>
                  <a:pt x="529436" y="31611"/>
                </a:cubicBezTo>
                <a:cubicBezTo>
                  <a:pt x="636897" y="68734"/>
                  <a:pt x="754129" y="166426"/>
                  <a:pt x="787344" y="254349"/>
                </a:cubicBezTo>
                <a:cubicBezTo>
                  <a:pt x="820559" y="342272"/>
                  <a:pt x="761944" y="480995"/>
                  <a:pt x="728728" y="559149"/>
                </a:cubicBezTo>
                <a:cubicBezTo>
                  <a:pt x="695513" y="637303"/>
                  <a:pt x="652528" y="703734"/>
                  <a:pt x="588051" y="723272"/>
                </a:cubicBezTo>
                <a:cubicBezTo>
                  <a:pt x="523574" y="742811"/>
                  <a:pt x="388759" y="725226"/>
                  <a:pt x="341867" y="676380"/>
                </a:cubicBezTo>
                <a:cubicBezTo>
                  <a:pt x="294975" y="627534"/>
                  <a:pt x="328189" y="482949"/>
                  <a:pt x="306697" y="430195"/>
                </a:cubicBezTo>
                <a:cubicBezTo>
                  <a:pt x="285205" y="377441"/>
                  <a:pt x="251990" y="353995"/>
                  <a:pt x="212913" y="359857"/>
                </a:cubicBezTo>
                <a:cubicBezTo>
                  <a:pt x="173836" y="365719"/>
                  <a:pt x="109359" y="471227"/>
                  <a:pt x="72236" y="465365"/>
                </a:cubicBezTo>
                <a:cubicBezTo>
                  <a:pt x="35113" y="459503"/>
                  <a:pt x="-9826" y="385257"/>
                  <a:pt x="1897" y="312965"/>
                </a:cubicBezTo>
                <a:close/>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reeform 8"/>
          <p:cNvSpPr/>
          <p:nvPr/>
        </p:nvSpPr>
        <p:spPr>
          <a:xfrm>
            <a:off x="4465638" y="601663"/>
            <a:ext cx="306387" cy="1087437"/>
          </a:xfrm>
          <a:custGeom>
            <a:avLst/>
            <a:gdLst>
              <a:gd name="connsiteX0" fmla="*/ 2968 w 194886"/>
              <a:gd name="connsiteY0" fmla="*/ 1333487 h 1510864"/>
              <a:gd name="connsiteX1" fmla="*/ 59528 w 194886"/>
              <a:gd name="connsiteY1" fmla="*/ 192844 h 1510864"/>
              <a:gd name="connsiteX2" fmla="*/ 191504 w 194886"/>
              <a:gd name="connsiteY2" fmla="*/ 117429 h 1510864"/>
              <a:gd name="connsiteX3" fmla="*/ 144370 w 194886"/>
              <a:gd name="connsiteY3" fmla="*/ 1380621 h 1510864"/>
              <a:gd name="connsiteX4" fmla="*/ 2968 w 194886"/>
              <a:gd name="connsiteY4" fmla="*/ 1333487 h 1510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6" h="1510864">
                <a:moveTo>
                  <a:pt x="2968" y="1333487"/>
                </a:moveTo>
                <a:cubicBezTo>
                  <a:pt x="-11172" y="1135524"/>
                  <a:pt x="28105" y="395520"/>
                  <a:pt x="59528" y="192844"/>
                </a:cubicBezTo>
                <a:cubicBezTo>
                  <a:pt x="90951" y="-9832"/>
                  <a:pt x="177364" y="-80534"/>
                  <a:pt x="191504" y="117429"/>
                </a:cubicBezTo>
                <a:cubicBezTo>
                  <a:pt x="205644" y="315392"/>
                  <a:pt x="172650" y="1174802"/>
                  <a:pt x="144370" y="1380621"/>
                </a:cubicBezTo>
                <a:cubicBezTo>
                  <a:pt x="116090" y="1586440"/>
                  <a:pt x="17108" y="1531450"/>
                  <a:pt x="2968" y="1333487"/>
                </a:cubicBezTo>
                <a:close/>
              </a:path>
            </a:pathLst>
          </a:cu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riangle 9"/>
          <p:cNvSpPr/>
          <p:nvPr/>
        </p:nvSpPr>
        <p:spPr>
          <a:xfrm rot="3600000">
            <a:off x="656432" y="3987006"/>
            <a:ext cx="431800" cy="481013"/>
          </a:xfrm>
          <a:prstGeom prst="triangle">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Freeform 13"/>
          <p:cNvSpPr/>
          <p:nvPr/>
        </p:nvSpPr>
        <p:spPr>
          <a:xfrm>
            <a:off x="1195388" y="4437063"/>
            <a:ext cx="360362" cy="619125"/>
          </a:xfrm>
          <a:custGeom>
            <a:avLst/>
            <a:gdLst>
              <a:gd name="connsiteX0" fmla="*/ 286259 w 294487"/>
              <a:gd name="connsiteY0" fmla="*/ 343076 h 378329"/>
              <a:gd name="connsiteX1" fmla="*/ 253602 w 294487"/>
              <a:gd name="connsiteY1" fmla="*/ 81819 h 378329"/>
              <a:gd name="connsiteX2" fmla="*/ 18471 w 294487"/>
              <a:gd name="connsiteY2" fmla="*/ 3442 h 378329"/>
              <a:gd name="connsiteX3" fmla="*/ 31533 w 294487"/>
              <a:gd name="connsiteY3" fmla="*/ 173259 h 378329"/>
              <a:gd name="connsiteX4" fmla="*/ 162162 w 294487"/>
              <a:gd name="connsiteY4" fmla="*/ 356139 h 378329"/>
              <a:gd name="connsiteX5" fmla="*/ 286259 w 294487"/>
              <a:gd name="connsiteY5" fmla="*/ 343076 h 37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487" h="378329">
                <a:moveTo>
                  <a:pt x="286259" y="343076"/>
                </a:moveTo>
                <a:cubicBezTo>
                  <a:pt x="301499" y="297356"/>
                  <a:pt x="298233" y="138425"/>
                  <a:pt x="253602" y="81819"/>
                </a:cubicBezTo>
                <a:cubicBezTo>
                  <a:pt x="208971" y="25213"/>
                  <a:pt x="55482" y="-11798"/>
                  <a:pt x="18471" y="3442"/>
                </a:cubicBezTo>
                <a:cubicBezTo>
                  <a:pt x="-18540" y="18682"/>
                  <a:pt x="7585" y="114476"/>
                  <a:pt x="31533" y="173259"/>
                </a:cubicBezTo>
                <a:cubicBezTo>
                  <a:pt x="55481" y="232042"/>
                  <a:pt x="120796" y="325659"/>
                  <a:pt x="162162" y="356139"/>
                </a:cubicBezTo>
                <a:cubicBezTo>
                  <a:pt x="203528" y="386619"/>
                  <a:pt x="271019" y="388796"/>
                  <a:pt x="286259" y="343076"/>
                </a:cubicBezTo>
                <a:close/>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Freeform 14"/>
          <p:cNvSpPr/>
          <p:nvPr/>
        </p:nvSpPr>
        <p:spPr>
          <a:xfrm>
            <a:off x="3421063" y="666750"/>
            <a:ext cx="692150" cy="727075"/>
          </a:xfrm>
          <a:custGeom>
            <a:avLst/>
            <a:gdLst>
              <a:gd name="connsiteX0" fmla="*/ 93114 w 563434"/>
              <a:gd name="connsiteY0" fmla="*/ 223519 h 367431"/>
              <a:gd name="connsiteX1" fmla="*/ 1674 w 563434"/>
              <a:gd name="connsiteY1" fmla="*/ 132079 h 367431"/>
              <a:gd name="connsiteX2" fmla="*/ 158428 w 563434"/>
              <a:gd name="connsiteY2" fmla="*/ 119016 h 367431"/>
              <a:gd name="connsiteX3" fmla="*/ 80051 w 563434"/>
              <a:gd name="connsiteY3" fmla="*/ 7982 h 367431"/>
              <a:gd name="connsiteX4" fmla="*/ 269462 w 563434"/>
              <a:gd name="connsiteY4" fmla="*/ 14514 h 367431"/>
              <a:gd name="connsiteX5" fmla="*/ 563377 w 563434"/>
              <a:gd name="connsiteY5" fmla="*/ 60234 h 367431"/>
              <a:gd name="connsiteX6" fmla="*/ 295588 w 563434"/>
              <a:gd name="connsiteY6" fmla="*/ 132079 h 367431"/>
              <a:gd name="connsiteX7" fmla="*/ 393560 w 563434"/>
              <a:gd name="connsiteY7" fmla="*/ 210456 h 367431"/>
              <a:gd name="connsiteX8" fmla="*/ 269462 w 563434"/>
              <a:gd name="connsiteY8" fmla="*/ 249645 h 367431"/>
              <a:gd name="connsiteX9" fmla="*/ 354371 w 563434"/>
              <a:gd name="connsiteY9" fmla="*/ 367211 h 367431"/>
              <a:gd name="connsiteX10" fmla="*/ 93114 w 563434"/>
              <a:gd name="connsiteY10" fmla="*/ 223519 h 36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3434" h="367431">
                <a:moveTo>
                  <a:pt x="93114" y="223519"/>
                </a:moveTo>
                <a:cubicBezTo>
                  <a:pt x="34331" y="184330"/>
                  <a:pt x="-9212" y="149496"/>
                  <a:pt x="1674" y="132079"/>
                </a:cubicBezTo>
                <a:cubicBezTo>
                  <a:pt x="12560" y="114662"/>
                  <a:pt x="145365" y="139699"/>
                  <a:pt x="158428" y="119016"/>
                </a:cubicBezTo>
                <a:cubicBezTo>
                  <a:pt x="171491" y="98333"/>
                  <a:pt x="61545" y="25399"/>
                  <a:pt x="80051" y="7982"/>
                </a:cubicBezTo>
                <a:cubicBezTo>
                  <a:pt x="98557" y="-9435"/>
                  <a:pt x="188908" y="5805"/>
                  <a:pt x="269462" y="14514"/>
                </a:cubicBezTo>
                <a:cubicBezTo>
                  <a:pt x="350016" y="23223"/>
                  <a:pt x="559023" y="40640"/>
                  <a:pt x="563377" y="60234"/>
                </a:cubicBezTo>
                <a:cubicBezTo>
                  <a:pt x="567731" y="79828"/>
                  <a:pt x="323891" y="107042"/>
                  <a:pt x="295588" y="132079"/>
                </a:cubicBezTo>
                <a:cubicBezTo>
                  <a:pt x="267285" y="157116"/>
                  <a:pt x="397914" y="190862"/>
                  <a:pt x="393560" y="210456"/>
                </a:cubicBezTo>
                <a:cubicBezTo>
                  <a:pt x="389206" y="230050"/>
                  <a:pt x="275994" y="223519"/>
                  <a:pt x="269462" y="249645"/>
                </a:cubicBezTo>
                <a:cubicBezTo>
                  <a:pt x="262931" y="275771"/>
                  <a:pt x="387028" y="372654"/>
                  <a:pt x="354371" y="367211"/>
                </a:cubicBezTo>
                <a:cubicBezTo>
                  <a:pt x="321714" y="361768"/>
                  <a:pt x="151897" y="262708"/>
                  <a:pt x="93114" y="223519"/>
                </a:cubicBezTo>
                <a:close/>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Freeform 15"/>
          <p:cNvSpPr/>
          <p:nvPr/>
        </p:nvSpPr>
        <p:spPr>
          <a:xfrm>
            <a:off x="1246188" y="5272088"/>
            <a:ext cx="576262" cy="836612"/>
          </a:xfrm>
          <a:custGeom>
            <a:avLst/>
            <a:gdLst>
              <a:gd name="connsiteX0" fmla="*/ 3401 w 469266"/>
              <a:gd name="connsiteY0" fmla="*/ 262537 h 511546"/>
              <a:gd name="connsiteX1" fmla="*/ 49121 w 469266"/>
              <a:gd name="connsiteY1" fmla="*/ 73126 h 511546"/>
              <a:gd name="connsiteX2" fmla="*/ 251595 w 469266"/>
              <a:gd name="connsiteY2" fmla="*/ 1280 h 511546"/>
              <a:gd name="connsiteX3" fmla="*/ 447538 w 469266"/>
              <a:gd name="connsiteY3" fmla="*/ 125377 h 511546"/>
              <a:gd name="connsiteX4" fmla="*/ 447538 w 469266"/>
              <a:gd name="connsiteY4" fmla="*/ 360509 h 511546"/>
              <a:gd name="connsiteX5" fmla="*/ 297315 w 469266"/>
              <a:gd name="connsiteY5" fmla="*/ 504200 h 511546"/>
              <a:gd name="connsiteX6" fmla="*/ 114435 w 469266"/>
              <a:gd name="connsiteY6" fmla="*/ 471543 h 511546"/>
              <a:gd name="connsiteX7" fmla="*/ 3401 w 469266"/>
              <a:gd name="connsiteY7" fmla="*/ 262537 h 51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9266" h="511546">
                <a:moveTo>
                  <a:pt x="3401" y="262537"/>
                </a:moveTo>
                <a:cubicBezTo>
                  <a:pt x="-7485" y="196134"/>
                  <a:pt x="7755" y="116669"/>
                  <a:pt x="49121" y="73126"/>
                </a:cubicBezTo>
                <a:cubicBezTo>
                  <a:pt x="90487" y="29583"/>
                  <a:pt x="185192" y="-7428"/>
                  <a:pt x="251595" y="1280"/>
                </a:cubicBezTo>
                <a:cubicBezTo>
                  <a:pt x="317998" y="9988"/>
                  <a:pt x="414881" y="65506"/>
                  <a:pt x="447538" y="125377"/>
                </a:cubicBezTo>
                <a:cubicBezTo>
                  <a:pt x="480195" y="185248"/>
                  <a:pt x="472575" y="297372"/>
                  <a:pt x="447538" y="360509"/>
                </a:cubicBezTo>
                <a:cubicBezTo>
                  <a:pt x="422501" y="423646"/>
                  <a:pt x="352832" y="485694"/>
                  <a:pt x="297315" y="504200"/>
                </a:cubicBezTo>
                <a:cubicBezTo>
                  <a:pt x="241798" y="522706"/>
                  <a:pt x="165598" y="504200"/>
                  <a:pt x="114435" y="471543"/>
                </a:cubicBezTo>
                <a:cubicBezTo>
                  <a:pt x="63272" y="438886"/>
                  <a:pt x="14287" y="328940"/>
                  <a:pt x="3401" y="262537"/>
                </a:cubicBezTo>
                <a:close/>
              </a:path>
            </a:pathLst>
          </a:cu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16"/>
          <p:cNvSpPr/>
          <p:nvPr/>
        </p:nvSpPr>
        <p:spPr>
          <a:xfrm>
            <a:off x="1855788" y="4237038"/>
            <a:ext cx="717550" cy="849312"/>
          </a:xfrm>
          <a:custGeom>
            <a:avLst/>
            <a:gdLst>
              <a:gd name="connsiteX0" fmla="*/ 427427 w 584575"/>
              <a:gd name="connsiteY0" fmla="*/ 241840 h 519100"/>
              <a:gd name="connsiteX1" fmla="*/ 375175 w 584575"/>
              <a:gd name="connsiteY1" fmla="*/ 45897 h 519100"/>
              <a:gd name="connsiteX2" fmla="*/ 231484 w 584575"/>
              <a:gd name="connsiteY2" fmla="*/ 85086 h 519100"/>
              <a:gd name="connsiteX3" fmla="*/ 113918 w 584575"/>
              <a:gd name="connsiteY3" fmla="*/ 177 h 519100"/>
              <a:gd name="connsiteX4" fmla="*/ 29009 w 584575"/>
              <a:gd name="connsiteY4" fmla="*/ 65491 h 519100"/>
              <a:gd name="connsiteX5" fmla="*/ 140044 w 584575"/>
              <a:gd name="connsiteY5" fmla="*/ 156931 h 519100"/>
              <a:gd name="connsiteX6" fmla="*/ 238015 w 584575"/>
              <a:gd name="connsiteY6" fmla="*/ 156931 h 519100"/>
              <a:gd name="connsiteX7" fmla="*/ 192295 w 584575"/>
              <a:gd name="connsiteY7" fmla="*/ 254903 h 519100"/>
              <a:gd name="connsiteX8" fmla="*/ 55135 w 584575"/>
              <a:gd name="connsiteY8" fmla="*/ 222246 h 519100"/>
              <a:gd name="connsiteX9" fmla="*/ 2884 w 584575"/>
              <a:gd name="connsiteY9" fmla="*/ 294091 h 519100"/>
              <a:gd name="connsiteX10" fmla="*/ 133512 w 584575"/>
              <a:gd name="connsiteY10" fmla="*/ 346343 h 519100"/>
              <a:gd name="connsiteX11" fmla="*/ 244547 w 584575"/>
              <a:gd name="connsiteY11" fmla="*/ 320217 h 519100"/>
              <a:gd name="connsiteX12" fmla="*/ 159638 w 584575"/>
              <a:gd name="connsiteY12" fmla="*/ 424720 h 519100"/>
              <a:gd name="connsiteX13" fmla="*/ 179232 w 584575"/>
              <a:gd name="connsiteY13" fmla="*/ 509628 h 519100"/>
              <a:gd name="connsiteX14" fmla="*/ 322924 w 584575"/>
              <a:gd name="connsiteY14" fmla="*/ 503097 h 519100"/>
              <a:gd name="connsiteX15" fmla="*/ 316392 w 584575"/>
              <a:gd name="connsiteY15" fmla="*/ 385531 h 519100"/>
              <a:gd name="connsiteX16" fmla="*/ 388238 w 584575"/>
              <a:gd name="connsiteY16" fmla="*/ 333280 h 519100"/>
              <a:gd name="connsiteX17" fmla="*/ 505804 w 584575"/>
              <a:gd name="connsiteY17" fmla="*/ 418188 h 519100"/>
              <a:gd name="connsiteX18" fmla="*/ 584181 w 584575"/>
              <a:gd name="connsiteY18" fmla="*/ 326748 h 519100"/>
              <a:gd name="connsiteX19" fmla="*/ 531929 w 584575"/>
              <a:gd name="connsiteY19" fmla="*/ 235308 h 519100"/>
              <a:gd name="connsiteX20" fmla="*/ 427427 w 584575"/>
              <a:gd name="connsiteY20" fmla="*/ 241840 h 5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4575" h="519100">
                <a:moveTo>
                  <a:pt x="427427" y="241840"/>
                </a:moveTo>
                <a:cubicBezTo>
                  <a:pt x="401301" y="210271"/>
                  <a:pt x="407832" y="72023"/>
                  <a:pt x="375175" y="45897"/>
                </a:cubicBezTo>
                <a:cubicBezTo>
                  <a:pt x="342518" y="19771"/>
                  <a:pt x="275027" y="92706"/>
                  <a:pt x="231484" y="85086"/>
                </a:cubicBezTo>
                <a:cubicBezTo>
                  <a:pt x="187941" y="77466"/>
                  <a:pt x="147664" y="3443"/>
                  <a:pt x="113918" y="177"/>
                </a:cubicBezTo>
                <a:cubicBezTo>
                  <a:pt x="80172" y="-3089"/>
                  <a:pt x="24655" y="39365"/>
                  <a:pt x="29009" y="65491"/>
                </a:cubicBezTo>
                <a:cubicBezTo>
                  <a:pt x="33363" y="91617"/>
                  <a:pt x="105210" y="141691"/>
                  <a:pt x="140044" y="156931"/>
                </a:cubicBezTo>
                <a:cubicBezTo>
                  <a:pt x="174878" y="172171"/>
                  <a:pt x="229307" y="140602"/>
                  <a:pt x="238015" y="156931"/>
                </a:cubicBezTo>
                <a:cubicBezTo>
                  <a:pt x="246723" y="173260"/>
                  <a:pt x="222775" y="244017"/>
                  <a:pt x="192295" y="254903"/>
                </a:cubicBezTo>
                <a:cubicBezTo>
                  <a:pt x="161815" y="265789"/>
                  <a:pt x="86703" y="215715"/>
                  <a:pt x="55135" y="222246"/>
                </a:cubicBezTo>
                <a:cubicBezTo>
                  <a:pt x="23567" y="228777"/>
                  <a:pt x="-10179" y="273408"/>
                  <a:pt x="2884" y="294091"/>
                </a:cubicBezTo>
                <a:cubicBezTo>
                  <a:pt x="15947" y="314774"/>
                  <a:pt x="93235" y="341989"/>
                  <a:pt x="133512" y="346343"/>
                </a:cubicBezTo>
                <a:cubicBezTo>
                  <a:pt x="173789" y="350697"/>
                  <a:pt x="240193" y="307154"/>
                  <a:pt x="244547" y="320217"/>
                </a:cubicBezTo>
                <a:cubicBezTo>
                  <a:pt x="248901" y="333280"/>
                  <a:pt x="170524" y="393152"/>
                  <a:pt x="159638" y="424720"/>
                </a:cubicBezTo>
                <a:cubicBezTo>
                  <a:pt x="148752" y="456288"/>
                  <a:pt x="152018" y="496565"/>
                  <a:pt x="179232" y="509628"/>
                </a:cubicBezTo>
                <a:cubicBezTo>
                  <a:pt x="206446" y="522691"/>
                  <a:pt x="300064" y="523780"/>
                  <a:pt x="322924" y="503097"/>
                </a:cubicBezTo>
                <a:cubicBezTo>
                  <a:pt x="345784" y="482414"/>
                  <a:pt x="305506" y="413834"/>
                  <a:pt x="316392" y="385531"/>
                </a:cubicBezTo>
                <a:cubicBezTo>
                  <a:pt x="327278" y="357228"/>
                  <a:pt x="356669" y="327837"/>
                  <a:pt x="388238" y="333280"/>
                </a:cubicBezTo>
                <a:cubicBezTo>
                  <a:pt x="419807" y="338723"/>
                  <a:pt x="473147" y="419277"/>
                  <a:pt x="505804" y="418188"/>
                </a:cubicBezTo>
                <a:cubicBezTo>
                  <a:pt x="538461" y="417099"/>
                  <a:pt x="579827" y="357228"/>
                  <a:pt x="584181" y="326748"/>
                </a:cubicBezTo>
                <a:cubicBezTo>
                  <a:pt x="588535" y="296268"/>
                  <a:pt x="555878" y="250548"/>
                  <a:pt x="531929" y="235308"/>
                </a:cubicBezTo>
                <a:cubicBezTo>
                  <a:pt x="507980" y="220068"/>
                  <a:pt x="453553" y="273409"/>
                  <a:pt x="427427" y="241840"/>
                </a:cubicBezTo>
                <a:close/>
              </a:path>
            </a:pathLst>
          </a:cu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p:cNvSpPr/>
          <p:nvPr/>
        </p:nvSpPr>
        <p:spPr>
          <a:xfrm>
            <a:off x="1785938" y="2170113"/>
            <a:ext cx="588962" cy="746125"/>
          </a:xfrm>
          <a:custGeom>
            <a:avLst/>
            <a:gdLst>
              <a:gd name="connsiteX0" fmla="*/ 143705 w 1136460"/>
              <a:gd name="connsiteY0" fmla="*/ 863863 h 1077676"/>
              <a:gd name="connsiteX1" fmla="*/ 13 w 1136460"/>
              <a:gd name="connsiteY1" fmla="*/ 576480 h 1077676"/>
              <a:gd name="connsiteX2" fmla="*/ 137173 w 1136460"/>
              <a:gd name="connsiteY2" fmla="*/ 321755 h 1077676"/>
              <a:gd name="connsiteX3" fmla="*/ 450682 w 1136460"/>
              <a:gd name="connsiteY3" fmla="*/ 269503 h 1077676"/>
              <a:gd name="connsiteX4" fmla="*/ 587842 w 1136460"/>
              <a:gd name="connsiteY4" fmla="*/ 419726 h 1077676"/>
              <a:gd name="connsiteX5" fmla="*/ 803379 w 1136460"/>
              <a:gd name="connsiteY5" fmla="*/ 419726 h 1077676"/>
              <a:gd name="connsiteX6" fmla="*/ 822973 w 1136460"/>
              <a:gd name="connsiteY6" fmla="*/ 269503 h 1077676"/>
              <a:gd name="connsiteX7" fmla="*/ 679282 w 1136460"/>
              <a:gd name="connsiteY7" fmla="*/ 204189 h 1077676"/>
              <a:gd name="connsiteX8" fmla="*/ 666219 w 1136460"/>
              <a:gd name="connsiteY8" fmla="*/ 40903 h 1077676"/>
              <a:gd name="connsiteX9" fmla="*/ 907882 w 1136460"/>
              <a:gd name="connsiteY9" fmla="*/ 14777 h 1077676"/>
              <a:gd name="connsiteX10" fmla="*/ 1129950 w 1136460"/>
              <a:gd name="connsiteY10" fmla="*/ 236846 h 1077676"/>
              <a:gd name="connsiteX11" fmla="*/ 1051573 w 1136460"/>
              <a:gd name="connsiteY11" fmla="*/ 491572 h 1077676"/>
              <a:gd name="connsiteX12" fmla="*/ 790316 w 1136460"/>
              <a:gd name="connsiteY12" fmla="*/ 556886 h 1077676"/>
              <a:gd name="connsiteX13" fmla="*/ 548653 w 1136460"/>
              <a:gd name="connsiteY13" fmla="*/ 543823 h 1077676"/>
              <a:gd name="connsiteX14" fmla="*/ 594373 w 1136460"/>
              <a:gd name="connsiteY14" fmla="*/ 746297 h 1077676"/>
              <a:gd name="connsiteX15" fmla="*/ 718470 w 1136460"/>
              <a:gd name="connsiteY15" fmla="*/ 981429 h 1077676"/>
              <a:gd name="connsiteX16" fmla="*/ 424556 w 1136460"/>
              <a:gd name="connsiteY16" fmla="*/ 1066337 h 1077676"/>
              <a:gd name="connsiteX17" fmla="*/ 398430 w 1136460"/>
              <a:gd name="connsiteY17" fmla="*/ 746297 h 1077676"/>
              <a:gd name="connsiteX18" fmla="*/ 241676 w 1136460"/>
              <a:gd name="connsiteY18" fmla="*/ 896520 h 1077676"/>
              <a:gd name="connsiteX19" fmla="*/ 143705 w 1136460"/>
              <a:gd name="connsiteY19" fmla="*/ 863863 h 107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36460" h="1077676">
                <a:moveTo>
                  <a:pt x="143705" y="863863"/>
                </a:moveTo>
                <a:cubicBezTo>
                  <a:pt x="103428" y="810523"/>
                  <a:pt x="1102" y="666831"/>
                  <a:pt x="13" y="576480"/>
                </a:cubicBezTo>
                <a:cubicBezTo>
                  <a:pt x="-1076" y="486129"/>
                  <a:pt x="62061" y="372918"/>
                  <a:pt x="137173" y="321755"/>
                </a:cubicBezTo>
                <a:cubicBezTo>
                  <a:pt x="212285" y="270592"/>
                  <a:pt x="375571" y="253175"/>
                  <a:pt x="450682" y="269503"/>
                </a:cubicBezTo>
                <a:cubicBezTo>
                  <a:pt x="525793" y="285831"/>
                  <a:pt x="529059" y="394689"/>
                  <a:pt x="587842" y="419726"/>
                </a:cubicBezTo>
                <a:cubicBezTo>
                  <a:pt x="646625" y="444763"/>
                  <a:pt x="764191" y="444763"/>
                  <a:pt x="803379" y="419726"/>
                </a:cubicBezTo>
                <a:cubicBezTo>
                  <a:pt x="842568" y="394689"/>
                  <a:pt x="843656" y="305426"/>
                  <a:pt x="822973" y="269503"/>
                </a:cubicBezTo>
                <a:cubicBezTo>
                  <a:pt x="802290" y="233580"/>
                  <a:pt x="705408" y="242289"/>
                  <a:pt x="679282" y="204189"/>
                </a:cubicBezTo>
                <a:cubicBezTo>
                  <a:pt x="653156" y="166089"/>
                  <a:pt x="628119" y="72472"/>
                  <a:pt x="666219" y="40903"/>
                </a:cubicBezTo>
                <a:cubicBezTo>
                  <a:pt x="704319" y="9334"/>
                  <a:pt x="830594" y="-17880"/>
                  <a:pt x="907882" y="14777"/>
                </a:cubicBezTo>
                <a:cubicBezTo>
                  <a:pt x="985171" y="47434"/>
                  <a:pt x="1106002" y="157380"/>
                  <a:pt x="1129950" y="236846"/>
                </a:cubicBezTo>
                <a:cubicBezTo>
                  <a:pt x="1153898" y="316312"/>
                  <a:pt x="1108179" y="438232"/>
                  <a:pt x="1051573" y="491572"/>
                </a:cubicBezTo>
                <a:cubicBezTo>
                  <a:pt x="994967" y="544912"/>
                  <a:pt x="874136" y="548178"/>
                  <a:pt x="790316" y="556886"/>
                </a:cubicBezTo>
                <a:cubicBezTo>
                  <a:pt x="706496" y="565594"/>
                  <a:pt x="581310" y="512254"/>
                  <a:pt x="548653" y="543823"/>
                </a:cubicBezTo>
                <a:cubicBezTo>
                  <a:pt x="515996" y="575392"/>
                  <a:pt x="566070" y="673363"/>
                  <a:pt x="594373" y="746297"/>
                </a:cubicBezTo>
                <a:cubicBezTo>
                  <a:pt x="622676" y="819231"/>
                  <a:pt x="746773" y="928089"/>
                  <a:pt x="718470" y="981429"/>
                </a:cubicBezTo>
                <a:cubicBezTo>
                  <a:pt x="690167" y="1034769"/>
                  <a:pt x="477896" y="1105526"/>
                  <a:pt x="424556" y="1066337"/>
                </a:cubicBezTo>
                <a:cubicBezTo>
                  <a:pt x="371216" y="1027148"/>
                  <a:pt x="428910" y="774600"/>
                  <a:pt x="398430" y="746297"/>
                </a:cubicBezTo>
                <a:cubicBezTo>
                  <a:pt x="367950" y="717994"/>
                  <a:pt x="288485" y="873660"/>
                  <a:pt x="241676" y="896520"/>
                </a:cubicBezTo>
                <a:cubicBezTo>
                  <a:pt x="194868" y="919380"/>
                  <a:pt x="183982" y="917203"/>
                  <a:pt x="143705" y="863863"/>
                </a:cubicBezTo>
                <a:close/>
              </a:path>
            </a:pathLst>
          </a:cu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Freeform 18"/>
          <p:cNvSpPr/>
          <p:nvPr/>
        </p:nvSpPr>
        <p:spPr>
          <a:xfrm>
            <a:off x="2462213" y="3059113"/>
            <a:ext cx="528637" cy="835025"/>
          </a:xfrm>
          <a:custGeom>
            <a:avLst/>
            <a:gdLst>
              <a:gd name="connsiteX0" fmla="*/ 333612 w 475205"/>
              <a:gd name="connsiteY0" fmla="*/ 502260 h 510133"/>
              <a:gd name="connsiteX1" fmla="*/ 20103 w 475205"/>
              <a:gd name="connsiteY1" fmla="*/ 325912 h 510133"/>
              <a:gd name="connsiteX2" fmla="*/ 78886 w 475205"/>
              <a:gd name="connsiteY2" fmla="*/ 25466 h 510133"/>
              <a:gd name="connsiteX3" fmla="*/ 464240 w 475205"/>
              <a:gd name="connsiteY3" fmla="*/ 71186 h 510133"/>
              <a:gd name="connsiteX4" fmla="*/ 333612 w 475205"/>
              <a:gd name="connsiteY4" fmla="*/ 502260 h 510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5" h="510133">
                <a:moveTo>
                  <a:pt x="333612" y="502260"/>
                </a:moveTo>
                <a:cubicBezTo>
                  <a:pt x="259589" y="544714"/>
                  <a:pt x="62557" y="405378"/>
                  <a:pt x="20103" y="325912"/>
                </a:cubicBezTo>
                <a:cubicBezTo>
                  <a:pt x="-22351" y="246446"/>
                  <a:pt x="4863" y="67920"/>
                  <a:pt x="78886" y="25466"/>
                </a:cubicBezTo>
                <a:cubicBezTo>
                  <a:pt x="152909" y="-16988"/>
                  <a:pt x="419609" y="-9368"/>
                  <a:pt x="464240" y="71186"/>
                </a:cubicBezTo>
                <a:cubicBezTo>
                  <a:pt x="508871" y="151740"/>
                  <a:pt x="407635" y="459806"/>
                  <a:pt x="333612" y="502260"/>
                </a:cubicBezTo>
                <a:close/>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Freeform 19"/>
          <p:cNvSpPr/>
          <p:nvPr/>
        </p:nvSpPr>
        <p:spPr>
          <a:xfrm rot="3808532">
            <a:off x="2522537" y="2238376"/>
            <a:ext cx="322263" cy="525462"/>
          </a:xfrm>
          <a:custGeom>
            <a:avLst/>
            <a:gdLst>
              <a:gd name="connsiteX0" fmla="*/ 331488 w 370181"/>
              <a:gd name="connsiteY0" fmla="*/ 561040 h 806674"/>
              <a:gd name="connsiteX1" fmla="*/ 338019 w 370181"/>
              <a:gd name="connsiteY1" fmla="*/ 116903 h 806674"/>
              <a:gd name="connsiteX2" fmla="*/ 11448 w 370181"/>
              <a:gd name="connsiteY2" fmla="*/ 45058 h 806674"/>
              <a:gd name="connsiteX3" fmla="*/ 76762 w 370181"/>
              <a:gd name="connsiteY3" fmla="*/ 717795 h 806674"/>
              <a:gd name="connsiteX4" fmla="*/ 102888 w 370181"/>
              <a:gd name="connsiteY4" fmla="*/ 783109 h 806674"/>
              <a:gd name="connsiteX5" fmla="*/ 331488 w 370181"/>
              <a:gd name="connsiteY5" fmla="*/ 561040 h 80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181" h="806674">
                <a:moveTo>
                  <a:pt x="331488" y="561040"/>
                </a:moveTo>
                <a:cubicBezTo>
                  <a:pt x="370677" y="450006"/>
                  <a:pt x="391359" y="202900"/>
                  <a:pt x="338019" y="116903"/>
                </a:cubicBezTo>
                <a:cubicBezTo>
                  <a:pt x="284679" y="30906"/>
                  <a:pt x="54991" y="-55091"/>
                  <a:pt x="11448" y="45058"/>
                </a:cubicBezTo>
                <a:cubicBezTo>
                  <a:pt x="-32095" y="145207"/>
                  <a:pt x="61522" y="594787"/>
                  <a:pt x="76762" y="717795"/>
                </a:cubicBezTo>
                <a:cubicBezTo>
                  <a:pt x="92002" y="840804"/>
                  <a:pt x="60434" y="808146"/>
                  <a:pt x="102888" y="783109"/>
                </a:cubicBezTo>
                <a:cubicBezTo>
                  <a:pt x="145342" y="758072"/>
                  <a:pt x="292299" y="672074"/>
                  <a:pt x="331488" y="561040"/>
                </a:cubicBezTo>
                <a:close/>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reeform 20"/>
          <p:cNvSpPr/>
          <p:nvPr/>
        </p:nvSpPr>
        <p:spPr>
          <a:xfrm>
            <a:off x="1751013" y="630238"/>
            <a:ext cx="777875" cy="781050"/>
          </a:xfrm>
          <a:custGeom>
            <a:avLst/>
            <a:gdLst>
              <a:gd name="connsiteX0" fmla="*/ 67778 w 610076"/>
              <a:gd name="connsiteY0" fmla="*/ 320691 h 943732"/>
              <a:gd name="connsiteX1" fmla="*/ 2464 w 610076"/>
              <a:gd name="connsiteY1" fmla="*/ 651 h 943732"/>
              <a:gd name="connsiteX2" fmla="*/ 146155 w 610076"/>
              <a:gd name="connsiteY2" fmla="*/ 248846 h 943732"/>
              <a:gd name="connsiteX3" fmla="*/ 342098 w 610076"/>
              <a:gd name="connsiteY3" fmla="*/ 627668 h 943732"/>
              <a:gd name="connsiteX4" fmla="*/ 342098 w 610076"/>
              <a:gd name="connsiteY4" fmla="*/ 229251 h 943732"/>
              <a:gd name="connsiteX5" fmla="*/ 551104 w 610076"/>
              <a:gd name="connsiteY5" fmla="*/ 320691 h 943732"/>
              <a:gd name="connsiteX6" fmla="*/ 609886 w 610076"/>
              <a:gd name="connsiteY6" fmla="*/ 516634 h 943732"/>
              <a:gd name="connsiteX7" fmla="*/ 538041 w 610076"/>
              <a:gd name="connsiteY7" fmla="*/ 941177 h 943732"/>
              <a:gd name="connsiteX8" fmla="*/ 446601 w 610076"/>
              <a:gd name="connsiteY8" fmla="*/ 692983 h 943732"/>
              <a:gd name="connsiteX9" fmla="*/ 224532 w 610076"/>
              <a:gd name="connsiteY9" fmla="*/ 673388 h 943732"/>
              <a:gd name="connsiteX10" fmla="*/ 67778 w 610076"/>
              <a:gd name="connsiteY10" fmla="*/ 320691 h 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0076" h="943732">
                <a:moveTo>
                  <a:pt x="67778" y="320691"/>
                </a:moveTo>
                <a:cubicBezTo>
                  <a:pt x="30767" y="208568"/>
                  <a:pt x="-10599" y="12625"/>
                  <a:pt x="2464" y="651"/>
                </a:cubicBezTo>
                <a:cubicBezTo>
                  <a:pt x="15527" y="-11323"/>
                  <a:pt x="89549" y="144343"/>
                  <a:pt x="146155" y="248846"/>
                </a:cubicBezTo>
                <a:cubicBezTo>
                  <a:pt x="202761" y="353349"/>
                  <a:pt x="309441" y="630934"/>
                  <a:pt x="342098" y="627668"/>
                </a:cubicBezTo>
                <a:cubicBezTo>
                  <a:pt x="374755" y="624402"/>
                  <a:pt x="307264" y="280414"/>
                  <a:pt x="342098" y="229251"/>
                </a:cubicBezTo>
                <a:cubicBezTo>
                  <a:pt x="376932" y="178088"/>
                  <a:pt x="506473" y="272794"/>
                  <a:pt x="551104" y="320691"/>
                </a:cubicBezTo>
                <a:cubicBezTo>
                  <a:pt x="595735" y="368588"/>
                  <a:pt x="612063" y="413220"/>
                  <a:pt x="609886" y="516634"/>
                </a:cubicBezTo>
                <a:cubicBezTo>
                  <a:pt x="607709" y="620048"/>
                  <a:pt x="565255" y="911786"/>
                  <a:pt x="538041" y="941177"/>
                </a:cubicBezTo>
                <a:cubicBezTo>
                  <a:pt x="510827" y="970569"/>
                  <a:pt x="498853" y="737615"/>
                  <a:pt x="446601" y="692983"/>
                </a:cubicBezTo>
                <a:cubicBezTo>
                  <a:pt x="394350" y="648352"/>
                  <a:pt x="290935" y="738702"/>
                  <a:pt x="224532" y="673388"/>
                </a:cubicBezTo>
                <a:cubicBezTo>
                  <a:pt x="158129" y="608074"/>
                  <a:pt x="104789" y="432814"/>
                  <a:pt x="67778" y="320691"/>
                </a:cubicBezTo>
                <a:close/>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Freeform 21"/>
          <p:cNvSpPr/>
          <p:nvPr/>
        </p:nvSpPr>
        <p:spPr>
          <a:xfrm>
            <a:off x="3186113" y="2740025"/>
            <a:ext cx="490537" cy="614363"/>
          </a:xfrm>
          <a:custGeom>
            <a:avLst/>
            <a:gdLst>
              <a:gd name="connsiteX0" fmla="*/ 653790 w 674960"/>
              <a:gd name="connsiteY0" fmla="*/ 392912 h 807803"/>
              <a:gd name="connsiteX1" fmla="*/ 575413 w 674960"/>
              <a:gd name="connsiteY1" fmla="*/ 72872 h 807803"/>
              <a:gd name="connsiteX2" fmla="*/ 327218 w 674960"/>
              <a:gd name="connsiteY2" fmla="*/ 7557 h 807803"/>
              <a:gd name="connsiteX3" fmla="*/ 274967 w 674960"/>
              <a:gd name="connsiteY3" fmla="*/ 196969 h 807803"/>
              <a:gd name="connsiteX4" fmla="*/ 268436 w 674960"/>
              <a:gd name="connsiteY4" fmla="*/ 229626 h 807803"/>
              <a:gd name="connsiteX5" fmla="*/ 39836 w 674960"/>
              <a:gd name="connsiteY5" fmla="*/ 255752 h 807803"/>
              <a:gd name="connsiteX6" fmla="*/ 26773 w 674960"/>
              <a:gd name="connsiteY6" fmla="*/ 419037 h 807803"/>
              <a:gd name="connsiteX7" fmla="*/ 314156 w 674960"/>
              <a:gd name="connsiteY7" fmla="*/ 458226 h 807803"/>
              <a:gd name="connsiteX8" fmla="*/ 412127 w 674960"/>
              <a:gd name="connsiteY8" fmla="*/ 778266 h 807803"/>
              <a:gd name="connsiteX9" fmla="*/ 653790 w 674960"/>
              <a:gd name="connsiteY9" fmla="*/ 752140 h 807803"/>
              <a:gd name="connsiteX10" fmla="*/ 653790 w 674960"/>
              <a:gd name="connsiteY10" fmla="*/ 392912 h 80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960" h="807803">
                <a:moveTo>
                  <a:pt x="653790" y="392912"/>
                </a:moveTo>
                <a:cubicBezTo>
                  <a:pt x="640727" y="279701"/>
                  <a:pt x="629842" y="137098"/>
                  <a:pt x="575413" y="72872"/>
                </a:cubicBezTo>
                <a:cubicBezTo>
                  <a:pt x="520984" y="8646"/>
                  <a:pt x="377292" y="-13126"/>
                  <a:pt x="327218" y="7557"/>
                </a:cubicBezTo>
                <a:cubicBezTo>
                  <a:pt x="277144" y="28240"/>
                  <a:pt x="284764" y="159958"/>
                  <a:pt x="274967" y="196969"/>
                </a:cubicBezTo>
                <a:cubicBezTo>
                  <a:pt x="265170" y="233980"/>
                  <a:pt x="307624" y="219829"/>
                  <a:pt x="268436" y="229626"/>
                </a:cubicBezTo>
                <a:cubicBezTo>
                  <a:pt x="229247" y="239423"/>
                  <a:pt x="80113" y="224183"/>
                  <a:pt x="39836" y="255752"/>
                </a:cubicBezTo>
                <a:cubicBezTo>
                  <a:pt x="-441" y="287320"/>
                  <a:pt x="-18947" y="385291"/>
                  <a:pt x="26773" y="419037"/>
                </a:cubicBezTo>
                <a:cubicBezTo>
                  <a:pt x="72493" y="452783"/>
                  <a:pt x="249930" y="398355"/>
                  <a:pt x="314156" y="458226"/>
                </a:cubicBezTo>
                <a:cubicBezTo>
                  <a:pt x="378382" y="518098"/>
                  <a:pt x="355521" y="729280"/>
                  <a:pt x="412127" y="778266"/>
                </a:cubicBezTo>
                <a:cubicBezTo>
                  <a:pt x="468733" y="827252"/>
                  <a:pt x="613513" y="813100"/>
                  <a:pt x="653790" y="752140"/>
                </a:cubicBezTo>
                <a:cubicBezTo>
                  <a:pt x="694067" y="691180"/>
                  <a:pt x="666853" y="506123"/>
                  <a:pt x="653790" y="392912"/>
                </a:cubicBezTo>
                <a:close/>
              </a:path>
            </a:pathLst>
          </a:custGeom>
          <a:pattFill prst="dashVert">
            <a:fgClr>
              <a:schemeClr val="bg1">
                <a:lumMod val="85000"/>
              </a:schemeClr>
            </a:fgClr>
            <a:bgClr>
              <a:schemeClr val="accent5">
                <a:lumMod val="60000"/>
                <a:lumOff val="4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Freeform 22"/>
          <p:cNvSpPr/>
          <p:nvPr/>
        </p:nvSpPr>
        <p:spPr>
          <a:xfrm>
            <a:off x="3211513" y="1435100"/>
            <a:ext cx="476250" cy="935038"/>
          </a:xfrm>
          <a:custGeom>
            <a:avLst/>
            <a:gdLst>
              <a:gd name="connsiteX0" fmla="*/ 225086 w 688872"/>
              <a:gd name="connsiteY0" fmla="*/ 545264 h 1015568"/>
              <a:gd name="connsiteX1" fmla="*/ 3018 w 688872"/>
              <a:gd name="connsiteY1" fmla="*/ 316664 h 1015568"/>
              <a:gd name="connsiteX2" fmla="*/ 107521 w 688872"/>
              <a:gd name="connsiteY2" fmla="*/ 179504 h 1015568"/>
              <a:gd name="connsiteX3" fmla="*/ 264275 w 688872"/>
              <a:gd name="connsiteY3" fmla="*/ 342790 h 1015568"/>
              <a:gd name="connsiteX4" fmla="*/ 427561 w 688872"/>
              <a:gd name="connsiteY4" fmla="*/ 323196 h 1015568"/>
              <a:gd name="connsiteX5" fmla="*/ 323058 w 688872"/>
              <a:gd name="connsiteY5" fmla="*/ 68470 h 1015568"/>
              <a:gd name="connsiteX6" fmla="*/ 519001 w 688872"/>
              <a:gd name="connsiteY6" fmla="*/ 29282 h 1015568"/>
              <a:gd name="connsiteX7" fmla="*/ 590846 w 688872"/>
              <a:gd name="connsiteY7" fmla="*/ 453824 h 1015568"/>
              <a:gd name="connsiteX8" fmla="*/ 532063 w 688872"/>
              <a:gd name="connsiteY8" fmla="*/ 577922 h 1015568"/>
              <a:gd name="connsiteX9" fmla="*/ 688818 w 688872"/>
              <a:gd name="connsiteY9" fmla="*/ 917556 h 1015568"/>
              <a:gd name="connsiteX10" fmla="*/ 512469 w 688872"/>
              <a:gd name="connsiteY10" fmla="*/ 995933 h 1015568"/>
              <a:gd name="connsiteX11" fmla="*/ 394903 w 688872"/>
              <a:gd name="connsiteY11" fmla="*/ 604047 h 1015568"/>
              <a:gd name="connsiteX12" fmla="*/ 225086 w 688872"/>
              <a:gd name="connsiteY12" fmla="*/ 545264 h 101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872" h="1015568">
                <a:moveTo>
                  <a:pt x="225086" y="545264"/>
                </a:moveTo>
                <a:cubicBezTo>
                  <a:pt x="159772" y="497367"/>
                  <a:pt x="22612" y="377624"/>
                  <a:pt x="3018" y="316664"/>
                </a:cubicBezTo>
                <a:cubicBezTo>
                  <a:pt x="-16576" y="255704"/>
                  <a:pt x="63978" y="175150"/>
                  <a:pt x="107521" y="179504"/>
                </a:cubicBezTo>
                <a:cubicBezTo>
                  <a:pt x="151064" y="183858"/>
                  <a:pt x="210935" y="318841"/>
                  <a:pt x="264275" y="342790"/>
                </a:cubicBezTo>
                <a:cubicBezTo>
                  <a:pt x="317615" y="366739"/>
                  <a:pt x="417764" y="368916"/>
                  <a:pt x="427561" y="323196"/>
                </a:cubicBezTo>
                <a:cubicBezTo>
                  <a:pt x="437358" y="277476"/>
                  <a:pt x="307818" y="117456"/>
                  <a:pt x="323058" y="68470"/>
                </a:cubicBezTo>
                <a:cubicBezTo>
                  <a:pt x="338298" y="19484"/>
                  <a:pt x="474370" y="-34944"/>
                  <a:pt x="519001" y="29282"/>
                </a:cubicBezTo>
                <a:cubicBezTo>
                  <a:pt x="563632" y="93508"/>
                  <a:pt x="588669" y="362384"/>
                  <a:pt x="590846" y="453824"/>
                </a:cubicBezTo>
                <a:cubicBezTo>
                  <a:pt x="593023" y="545264"/>
                  <a:pt x="515734" y="500633"/>
                  <a:pt x="532063" y="577922"/>
                </a:cubicBezTo>
                <a:cubicBezTo>
                  <a:pt x="548392" y="655211"/>
                  <a:pt x="692084" y="847888"/>
                  <a:pt x="688818" y="917556"/>
                </a:cubicBezTo>
                <a:cubicBezTo>
                  <a:pt x="685552" y="987224"/>
                  <a:pt x="561455" y="1048185"/>
                  <a:pt x="512469" y="995933"/>
                </a:cubicBezTo>
                <a:cubicBezTo>
                  <a:pt x="463483" y="943682"/>
                  <a:pt x="439534" y="679159"/>
                  <a:pt x="394903" y="604047"/>
                </a:cubicBezTo>
                <a:cubicBezTo>
                  <a:pt x="350272" y="528935"/>
                  <a:pt x="290400" y="593161"/>
                  <a:pt x="225086" y="545264"/>
                </a:cubicBezTo>
                <a:close/>
              </a:path>
            </a:pathLst>
          </a:custGeom>
          <a:pattFill prst="dashVert">
            <a:fgClr>
              <a:schemeClr val="bg1">
                <a:lumMod val="85000"/>
              </a:schemeClr>
            </a:fgClr>
            <a:bgClr>
              <a:schemeClr val="accent5">
                <a:lumMod val="60000"/>
                <a:lumOff val="4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Freeform 23"/>
          <p:cNvSpPr/>
          <p:nvPr/>
        </p:nvSpPr>
        <p:spPr>
          <a:xfrm>
            <a:off x="2855913" y="3775075"/>
            <a:ext cx="533400" cy="882650"/>
          </a:xfrm>
          <a:custGeom>
            <a:avLst/>
            <a:gdLst>
              <a:gd name="connsiteX0" fmla="*/ 21251 w 434721"/>
              <a:gd name="connsiteY0" fmla="*/ 539562 h 539631"/>
              <a:gd name="connsiteX1" fmla="*/ 21251 w 434721"/>
              <a:gd name="connsiteY1" fmla="*/ 258710 h 539631"/>
              <a:gd name="connsiteX2" fmla="*/ 138817 w 434721"/>
              <a:gd name="connsiteY2" fmla="*/ 43173 h 539631"/>
              <a:gd name="connsiteX3" fmla="*/ 413137 w 434721"/>
              <a:gd name="connsiteY3" fmla="*/ 3985 h 539631"/>
              <a:gd name="connsiteX4" fmla="*/ 413137 w 434721"/>
              <a:gd name="connsiteY4" fmla="*/ 101956 h 539631"/>
              <a:gd name="connsiteX5" fmla="*/ 380480 w 434721"/>
              <a:gd name="connsiteY5" fmla="*/ 160739 h 539631"/>
              <a:gd name="connsiteX6" fmla="*/ 236788 w 434721"/>
              <a:gd name="connsiteY6" fmla="*/ 232585 h 539631"/>
              <a:gd name="connsiteX7" fmla="*/ 21251 w 434721"/>
              <a:gd name="connsiteY7" fmla="*/ 539562 h 53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721" h="539631">
                <a:moveTo>
                  <a:pt x="21251" y="539562"/>
                </a:moveTo>
                <a:cubicBezTo>
                  <a:pt x="-14672" y="543916"/>
                  <a:pt x="1657" y="341441"/>
                  <a:pt x="21251" y="258710"/>
                </a:cubicBezTo>
                <a:cubicBezTo>
                  <a:pt x="40845" y="175979"/>
                  <a:pt x="73503" y="85627"/>
                  <a:pt x="138817" y="43173"/>
                </a:cubicBezTo>
                <a:cubicBezTo>
                  <a:pt x="204131" y="719"/>
                  <a:pt x="367417" y="-5812"/>
                  <a:pt x="413137" y="3985"/>
                </a:cubicBezTo>
                <a:cubicBezTo>
                  <a:pt x="458857" y="13782"/>
                  <a:pt x="418580" y="75830"/>
                  <a:pt x="413137" y="101956"/>
                </a:cubicBezTo>
                <a:cubicBezTo>
                  <a:pt x="407694" y="128082"/>
                  <a:pt x="409871" y="138968"/>
                  <a:pt x="380480" y="160739"/>
                </a:cubicBezTo>
                <a:cubicBezTo>
                  <a:pt x="351089" y="182510"/>
                  <a:pt x="293394" y="174891"/>
                  <a:pt x="236788" y="232585"/>
                </a:cubicBezTo>
                <a:cubicBezTo>
                  <a:pt x="180182" y="290279"/>
                  <a:pt x="57174" y="535208"/>
                  <a:pt x="21251" y="539562"/>
                </a:cubicBezTo>
                <a:close/>
              </a:path>
            </a:pathLst>
          </a:custGeom>
          <a:pattFill prst="dashVert">
            <a:fgClr>
              <a:schemeClr val="bg1">
                <a:lumMod val="85000"/>
              </a:schemeClr>
            </a:fgClr>
            <a:bgClr>
              <a:schemeClr val="accent5">
                <a:lumMod val="60000"/>
                <a:lumOff val="4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Freeform 24"/>
          <p:cNvSpPr/>
          <p:nvPr/>
        </p:nvSpPr>
        <p:spPr>
          <a:xfrm>
            <a:off x="1319213" y="1489075"/>
            <a:ext cx="646112" cy="873125"/>
          </a:xfrm>
          <a:custGeom>
            <a:avLst/>
            <a:gdLst>
              <a:gd name="connsiteX0" fmla="*/ 17009 w 526681"/>
              <a:gd name="connsiteY0" fmla="*/ 411905 h 533232"/>
              <a:gd name="connsiteX1" fmla="*/ 23540 w 526681"/>
              <a:gd name="connsiteY1" fmla="*/ 222493 h 533232"/>
              <a:gd name="connsiteX2" fmla="*/ 317454 w 526681"/>
              <a:gd name="connsiteY2" fmla="*/ 189836 h 533232"/>
              <a:gd name="connsiteX3" fmla="*/ 435020 w 526681"/>
              <a:gd name="connsiteY3" fmla="*/ 425 h 533232"/>
              <a:gd name="connsiteX4" fmla="*/ 526460 w 526681"/>
              <a:gd name="connsiteY4" fmla="*/ 248619 h 533232"/>
              <a:gd name="connsiteX5" fmla="*/ 408894 w 526681"/>
              <a:gd name="connsiteY5" fmla="*/ 424968 h 533232"/>
              <a:gd name="connsiteX6" fmla="*/ 141106 w 526681"/>
              <a:gd name="connsiteY6" fmla="*/ 529470 h 533232"/>
              <a:gd name="connsiteX7" fmla="*/ 10477 w 526681"/>
              <a:gd name="connsiteY7" fmla="*/ 503345 h 533232"/>
              <a:gd name="connsiteX8" fmla="*/ 17009 w 526681"/>
              <a:gd name="connsiteY8" fmla="*/ 411905 h 533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681" h="533232">
                <a:moveTo>
                  <a:pt x="17009" y="411905"/>
                </a:moveTo>
                <a:cubicBezTo>
                  <a:pt x="19186" y="365096"/>
                  <a:pt x="-26534" y="259504"/>
                  <a:pt x="23540" y="222493"/>
                </a:cubicBezTo>
                <a:cubicBezTo>
                  <a:pt x="73614" y="185482"/>
                  <a:pt x="248874" y="226847"/>
                  <a:pt x="317454" y="189836"/>
                </a:cubicBezTo>
                <a:cubicBezTo>
                  <a:pt x="386034" y="152825"/>
                  <a:pt x="400186" y="-9372"/>
                  <a:pt x="435020" y="425"/>
                </a:cubicBezTo>
                <a:cubicBezTo>
                  <a:pt x="469854" y="10222"/>
                  <a:pt x="530814" y="177862"/>
                  <a:pt x="526460" y="248619"/>
                </a:cubicBezTo>
                <a:cubicBezTo>
                  <a:pt x="522106" y="319376"/>
                  <a:pt x="473120" y="378160"/>
                  <a:pt x="408894" y="424968"/>
                </a:cubicBezTo>
                <a:cubicBezTo>
                  <a:pt x="344668" y="471776"/>
                  <a:pt x="207509" y="516407"/>
                  <a:pt x="141106" y="529470"/>
                </a:cubicBezTo>
                <a:cubicBezTo>
                  <a:pt x="74703" y="542533"/>
                  <a:pt x="32249" y="518585"/>
                  <a:pt x="10477" y="503345"/>
                </a:cubicBezTo>
                <a:cubicBezTo>
                  <a:pt x="-11295" y="488105"/>
                  <a:pt x="14832" y="458714"/>
                  <a:pt x="17009" y="411905"/>
                </a:cubicBezTo>
                <a:close/>
              </a:path>
            </a:pathLst>
          </a:custGeom>
          <a:pattFill prst="dashVert">
            <a:fgClr>
              <a:schemeClr val="bg1">
                <a:lumMod val="85000"/>
              </a:schemeClr>
            </a:fgClr>
            <a:bgClr>
              <a:schemeClr val="accent5">
                <a:lumMod val="60000"/>
                <a:lumOff val="4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Freeform 25"/>
          <p:cNvSpPr/>
          <p:nvPr/>
        </p:nvSpPr>
        <p:spPr>
          <a:xfrm>
            <a:off x="3211513" y="5594350"/>
            <a:ext cx="384175" cy="522288"/>
          </a:xfrm>
          <a:custGeom>
            <a:avLst/>
            <a:gdLst>
              <a:gd name="connsiteX0" fmla="*/ 281221 w 293941"/>
              <a:gd name="connsiteY0" fmla="*/ 261572 h 274230"/>
              <a:gd name="connsiteX1" fmla="*/ 370 w 293941"/>
              <a:gd name="connsiteY1" fmla="*/ 209320 h 274230"/>
              <a:gd name="connsiteX2" fmla="*/ 222438 w 293941"/>
              <a:gd name="connsiteY2" fmla="*/ 315 h 274230"/>
              <a:gd name="connsiteX3" fmla="*/ 281221 w 293941"/>
              <a:gd name="connsiteY3" fmla="*/ 261572 h 274230"/>
            </a:gdLst>
            <a:ahLst/>
            <a:cxnLst>
              <a:cxn ang="0">
                <a:pos x="connsiteX0" y="connsiteY0"/>
              </a:cxn>
              <a:cxn ang="0">
                <a:pos x="connsiteX1" y="connsiteY1"/>
              </a:cxn>
              <a:cxn ang="0">
                <a:pos x="connsiteX2" y="connsiteY2"/>
              </a:cxn>
              <a:cxn ang="0">
                <a:pos x="connsiteX3" y="connsiteY3"/>
              </a:cxn>
            </a:cxnLst>
            <a:rect l="l" t="t" r="r" b="b"/>
            <a:pathLst>
              <a:path w="293941" h="274230">
                <a:moveTo>
                  <a:pt x="281221" y="261572"/>
                </a:moveTo>
                <a:cubicBezTo>
                  <a:pt x="244210" y="296406"/>
                  <a:pt x="10167" y="252863"/>
                  <a:pt x="370" y="209320"/>
                </a:cubicBezTo>
                <a:cubicBezTo>
                  <a:pt x="-9427" y="165777"/>
                  <a:pt x="177807" y="-8394"/>
                  <a:pt x="222438" y="315"/>
                </a:cubicBezTo>
                <a:cubicBezTo>
                  <a:pt x="267069" y="9024"/>
                  <a:pt x="318232" y="226738"/>
                  <a:pt x="281221" y="261572"/>
                </a:cubicBezTo>
                <a:close/>
              </a:path>
            </a:pathLst>
          </a:custGeom>
          <a:blipFill dpi="0" rotWithShape="1">
            <a:blip r:embed="rId4">
              <a:alphaModFix amt="8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Freeform 26"/>
          <p:cNvSpPr/>
          <p:nvPr/>
        </p:nvSpPr>
        <p:spPr>
          <a:xfrm>
            <a:off x="2638425" y="4978400"/>
            <a:ext cx="355600" cy="647700"/>
          </a:xfrm>
          <a:custGeom>
            <a:avLst/>
            <a:gdLst>
              <a:gd name="connsiteX0" fmla="*/ 64776 w 271237"/>
              <a:gd name="connsiteY0" fmla="*/ 6596 h 339777"/>
              <a:gd name="connsiteX1" fmla="*/ 241124 w 271237"/>
              <a:gd name="connsiteY1" fmla="*/ 13127 h 339777"/>
              <a:gd name="connsiteX2" fmla="*/ 169278 w 271237"/>
              <a:gd name="connsiteY2" fmla="*/ 137224 h 339777"/>
              <a:gd name="connsiteX3" fmla="*/ 267250 w 271237"/>
              <a:gd name="connsiteY3" fmla="*/ 307041 h 339777"/>
              <a:gd name="connsiteX4" fmla="*/ 5993 w 271237"/>
              <a:gd name="connsiteY4" fmla="*/ 326636 h 339777"/>
              <a:gd name="connsiteX5" fmla="*/ 77838 w 271237"/>
              <a:gd name="connsiteY5" fmla="*/ 156819 h 339777"/>
              <a:gd name="connsiteX6" fmla="*/ 5993 w 271237"/>
              <a:gd name="connsiteY6" fmla="*/ 39253 h 339777"/>
              <a:gd name="connsiteX7" fmla="*/ 64776 w 271237"/>
              <a:gd name="connsiteY7" fmla="*/ 6596 h 33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237" h="339777">
                <a:moveTo>
                  <a:pt x="64776" y="6596"/>
                </a:moveTo>
                <a:cubicBezTo>
                  <a:pt x="103964" y="2242"/>
                  <a:pt x="223707" y="-8644"/>
                  <a:pt x="241124" y="13127"/>
                </a:cubicBezTo>
                <a:cubicBezTo>
                  <a:pt x="258541" y="34898"/>
                  <a:pt x="164924" y="88238"/>
                  <a:pt x="169278" y="137224"/>
                </a:cubicBezTo>
                <a:cubicBezTo>
                  <a:pt x="173632" y="186210"/>
                  <a:pt x="294464" y="275472"/>
                  <a:pt x="267250" y="307041"/>
                </a:cubicBezTo>
                <a:cubicBezTo>
                  <a:pt x="240036" y="338610"/>
                  <a:pt x="37562" y="351673"/>
                  <a:pt x="5993" y="326636"/>
                </a:cubicBezTo>
                <a:cubicBezTo>
                  <a:pt x="-25576" y="301599"/>
                  <a:pt x="77838" y="204716"/>
                  <a:pt x="77838" y="156819"/>
                </a:cubicBezTo>
                <a:cubicBezTo>
                  <a:pt x="77838" y="108922"/>
                  <a:pt x="10347" y="63202"/>
                  <a:pt x="5993" y="39253"/>
                </a:cubicBezTo>
                <a:cubicBezTo>
                  <a:pt x="1639" y="15304"/>
                  <a:pt x="25588" y="10950"/>
                  <a:pt x="64776" y="6596"/>
                </a:cubicBezTo>
                <a:close/>
              </a:path>
            </a:pathLst>
          </a:custGeom>
          <a:blipFill dpi="0" rotWithShape="1">
            <a:blip r:embed="rId5"/>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Freeform 27"/>
          <p:cNvSpPr/>
          <p:nvPr/>
        </p:nvSpPr>
        <p:spPr>
          <a:xfrm>
            <a:off x="3662363" y="4816475"/>
            <a:ext cx="696912" cy="693738"/>
          </a:xfrm>
          <a:custGeom>
            <a:avLst/>
            <a:gdLst>
              <a:gd name="connsiteX0" fmla="*/ 9392 w 533422"/>
              <a:gd name="connsiteY0" fmla="*/ 302192 h 364470"/>
              <a:gd name="connsiteX1" fmla="*/ 15923 w 533422"/>
              <a:gd name="connsiteY1" fmla="*/ 145438 h 364470"/>
              <a:gd name="connsiteX2" fmla="*/ 146552 w 533422"/>
              <a:gd name="connsiteY2" fmla="*/ 138907 h 364470"/>
              <a:gd name="connsiteX3" fmla="*/ 218398 w 533422"/>
              <a:gd name="connsiteY3" fmla="*/ 1747 h 364470"/>
              <a:gd name="connsiteX4" fmla="*/ 355558 w 533422"/>
              <a:gd name="connsiteY4" fmla="*/ 60529 h 364470"/>
              <a:gd name="connsiteX5" fmla="*/ 460060 w 533422"/>
              <a:gd name="connsiteY5" fmla="*/ 47467 h 364470"/>
              <a:gd name="connsiteX6" fmla="*/ 531906 w 533422"/>
              <a:gd name="connsiteY6" fmla="*/ 132375 h 364470"/>
              <a:gd name="connsiteX7" fmla="*/ 499249 w 533422"/>
              <a:gd name="connsiteY7" fmla="*/ 243409 h 364470"/>
              <a:gd name="connsiteX8" fmla="*/ 388215 w 533422"/>
              <a:gd name="connsiteY8" fmla="*/ 289129 h 364470"/>
              <a:gd name="connsiteX9" fmla="*/ 322900 w 533422"/>
              <a:gd name="connsiteY9" fmla="*/ 230347 h 364470"/>
              <a:gd name="connsiteX10" fmla="*/ 237992 w 533422"/>
              <a:gd name="connsiteY10" fmla="*/ 354444 h 364470"/>
              <a:gd name="connsiteX11" fmla="*/ 100832 w 533422"/>
              <a:gd name="connsiteY11" fmla="*/ 341381 h 364470"/>
              <a:gd name="connsiteX12" fmla="*/ 81238 w 533422"/>
              <a:gd name="connsiteY12" fmla="*/ 217284 h 364470"/>
              <a:gd name="connsiteX13" fmla="*/ 9392 w 533422"/>
              <a:gd name="connsiteY13" fmla="*/ 302192 h 364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3422" h="364470">
                <a:moveTo>
                  <a:pt x="9392" y="302192"/>
                </a:moveTo>
                <a:cubicBezTo>
                  <a:pt x="-1494" y="290218"/>
                  <a:pt x="-6937" y="172652"/>
                  <a:pt x="15923" y="145438"/>
                </a:cubicBezTo>
                <a:cubicBezTo>
                  <a:pt x="38783" y="118224"/>
                  <a:pt x="112806" y="162855"/>
                  <a:pt x="146552" y="138907"/>
                </a:cubicBezTo>
                <a:cubicBezTo>
                  <a:pt x="180298" y="114959"/>
                  <a:pt x="183564" y="14810"/>
                  <a:pt x="218398" y="1747"/>
                </a:cubicBezTo>
                <a:cubicBezTo>
                  <a:pt x="253232" y="-11316"/>
                  <a:pt x="315281" y="52909"/>
                  <a:pt x="355558" y="60529"/>
                </a:cubicBezTo>
                <a:cubicBezTo>
                  <a:pt x="395835" y="68149"/>
                  <a:pt x="430669" y="35493"/>
                  <a:pt x="460060" y="47467"/>
                </a:cubicBezTo>
                <a:cubicBezTo>
                  <a:pt x="489451" y="59441"/>
                  <a:pt x="525375" y="99718"/>
                  <a:pt x="531906" y="132375"/>
                </a:cubicBezTo>
                <a:cubicBezTo>
                  <a:pt x="538437" y="165032"/>
                  <a:pt x="523198" y="217283"/>
                  <a:pt x="499249" y="243409"/>
                </a:cubicBezTo>
                <a:cubicBezTo>
                  <a:pt x="475301" y="269535"/>
                  <a:pt x="417606" y="291306"/>
                  <a:pt x="388215" y="289129"/>
                </a:cubicBezTo>
                <a:cubicBezTo>
                  <a:pt x="358824" y="286952"/>
                  <a:pt x="347937" y="219461"/>
                  <a:pt x="322900" y="230347"/>
                </a:cubicBezTo>
                <a:cubicBezTo>
                  <a:pt x="297863" y="241233"/>
                  <a:pt x="275003" y="335938"/>
                  <a:pt x="237992" y="354444"/>
                </a:cubicBezTo>
                <a:cubicBezTo>
                  <a:pt x="200981" y="372950"/>
                  <a:pt x="126958" y="364241"/>
                  <a:pt x="100832" y="341381"/>
                </a:cubicBezTo>
                <a:cubicBezTo>
                  <a:pt x="74706" y="318521"/>
                  <a:pt x="95389" y="222727"/>
                  <a:pt x="81238" y="217284"/>
                </a:cubicBezTo>
                <a:cubicBezTo>
                  <a:pt x="67087" y="211841"/>
                  <a:pt x="20278" y="314166"/>
                  <a:pt x="9392" y="302192"/>
                </a:cubicBezTo>
                <a:close/>
              </a:path>
            </a:pathLst>
          </a:custGeom>
          <a:blipFill dpi="0" rotWithShape="1">
            <a:blip r:embed="rId5"/>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Freeform 28"/>
          <p:cNvSpPr/>
          <p:nvPr/>
        </p:nvSpPr>
        <p:spPr>
          <a:xfrm rot="3899107">
            <a:off x="456407" y="5912644"/>
            <a:ext cx="965200" cy="319087"/>
          </a:xfrm>
          <a:custGeom>
            <a:avLst/>
            <a:gdLst>
              <a:gd name="connsiteX0" fmla="*/ 552405 w 553791"/>
              <a:gd name="connsiteY0" fmla="*/ 14514 h 223519"/>
              <a:gd name="connsiteX1" fmla="*/ 167050 w 553791"/>
              <a:gd name="connsiteY1" fmla="*/ 40639 h 223519"/>
              <a:gd name="connsiteX2" fmla="*/ 16827 w 553791"/>
              <a:gd name="connsiteY2" fmla="*/ 223519 h 223519"/>
              <a:gd name="connsiteX3" fmla="*/ 552405 w 553791"/>
              <a:gd name="connsiteY3" fmla="*/ 14514 h 223519"/>
            </a:gdLst>
            <a:ahLst/>
            <a:cxnLst>
              <a:cxn ang="0">
                <a:pos x="connsiteX0" y="connsiteY0"/>
              </a:cxn>
              <a:cxn ang="0">
                <a:pos x="connsiteX1" y="connsiteY1"/>
              </a:cxn>
              <a:cxn ang="0">
                <a:pos x="connsiteX2" y="connsiteY2"/>
              </a:cxn>
              <a:cxn ang="0">
                <a:pos x="connsiteX3" y="connsiteY3"/>
              </a:cxn>
            </a:cxnLst>
            <a:rect l="l" t="t" r="r" b="b"/>
            <a:pathLst>
              <a:path w="553791" h="223519">
                <a:moveTo>
                  <a:pt x="552405" y="14514"/>
                </a:moveTo>
                <a:cubicBezTo>
                  <a:pt x="577442" y="-15966"/>
                  <a:pt x="256313" y="5805"/>
                  <a:pt x="167050" y="40639"/>
                </a:cubicBezTo>
                <a:cubicBezTo>
                  <a:pt x="77787" y="75473"/>
                  <a:pt x="-45222" y="223519"/>
                  <a:pt x="16827" y="223519"/>
                </a:cubicBezTo>
                <a:cubicBezTo>
                  <a:pt x="78876" y="223519"/>
                  <a:pt x="527368" y="44994"/>
                  <a:pt x="552405" y="14514"/>
                </a:cubicBezTo>
                <a:close/>
              </a:path>
            </a:pathLst>
          </a:custGeom>
          <a:blipFill dpi="0" rotWithShape="1">
            <a:blip r:embed="rId4">
              <a:alphaModFix amt="8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Freeform 30"/>
          <p:cNvSpPr/>
          <p:nvPr/>
        </p:nvSpPr>
        <p:spPr>
          <a:xfrm>
            <a:off x="1978025" y="5380038"/>
            <a:ext cx="376238" cy="350837"/>
          </a:xfrm>
          <a:custGeom>
            <a:avLst/>
            <a:gdLst>
              <a:gd name="connsiteX0" fmla="*/ 95056 w 287745"/>
              <a:gd name="connsiteY0" fmla="*/ 538 h 184105"/>
              <a:gd name="connsiteX1" fmla="*/ 3616 w 287745"/>
              <a:gd name="connsiteY1" fmla="*/ 118104 h 184105"/>
              <a:gd name="connsiteX2" fmla="*/ 212622 w 287745"/>
              <a:gd name="connsiteY2" fmla="*/ 183418 h 184105"/>
              <a:gd name="connsiteX3" fmla="*/ 284468 w 287745"/>
              <a:gd name="connsiteY3" fmla="*/ 78916 h 184105"/>
              <a:gd name="connsiteX4" fmla="*/ 95056 w 287745"/>
              <a:gd name="connsiteY4" fmla="*/ 538 h 184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745" h="184105">
                <a:moveTo>
                  <a:pt x="95056" y="538"/>
                </a:moveTo>
                <a:cubicBezTo>
                  <a:pt x="48247" y="7069"/>
                  <a:pt x="-15978" y="87624"/>
                  <a:pt x="3616" y="118104"/>
                </a:cubicBezTo>
                <a:cubicBezTo>
                  <a:pt x="23210" y="148584"/>
                  <a:pt x="165813" y="189949"/>
                  <a:pt x="212622" y="183418"/>
                </a:cubicBezTo>
                <a:cubicBezTo>
                  <a:pt x="259431" y="176887"/>
                  <a:pt x="299708" y="109396"/>
                  <a:pt x="284468" y="78916"/>
                </a:cubicBezTo>
                <a:cubicBezTo>
                  <a:pt x="269228" y="48436"/>
                  <a:pt x="141865" y="-5993"/>
                  <a:pt x="95056" y="538"/>
                </a:cubicBezTo>
                <a:close/>
              </a:path>
            </a:pathLst>
          </a:custGeom>
          <a:blipFill dpi="0" rotWithShape="1">
            <a:blip r:embed="rId4">
              <a:alphaModFix amt="8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Freeform 34"/>
          <p:cNvSpPr/>
          <p:nvPr/>
        </p:nvSpPr>
        <p:spPr>
          <a:xfrm>
            <a:off x="5619750" y="2082800"/>
            <a:ext cx="498475" cy="706438"/>
          </a:xfrm>
          <a:custGeom>
            <a:avLst/>
            <a:gdLst>
              <a:gd name="connsiteX0" fmla="*/ 170006 w 732203"/>
              <a:gd name="connsiteY0" fmla="*/ 502920 h 776430"/>
              <a:gd name="connsiteX1" fmla="*/ 333292 w 732203"/>
              <a:gd name="connsiteY1" fmla="*/ 509451 h 776430"/>
              <a:gd name="connsiteX2" fmla="*/ 476983 w 732203"/>
              <a:gd name="connsiteY2" fmla="*/ 339634 h 776430"/>
              <a:gd name="connsiteX3" fmla="*/ 392075 w 732203"/>
              <a:gd name="connsiteY3" fmla="*/ 176349 h 776430"/>
              <a:gd name="connsiteX4" fmla="*/ 522703 w 732203"/>
              <a:gd name="connsiteY4" fmla="*/ 0 h 776430"/>
              <a:gd name="connsiteX5" fmla="*/ 692521 w 732203"/>
              <a:gd name="connsiteY5" fmla="*/ 176349 h 776430"/>
              <a:gd name="connsiteX6" fmla="*/ 718646 w 732203"/>
              <a:gd name="connsiteY6" fmla="*/ 470263 h 776430"/>
              <a:gd name="connsiteX7" fmla="*/ 516172 w 732203"/>
              <a:gd name="connsiteY7" fmla="*/ 744583 h 776430"/>
              <a:gd name="connsiteX8" fmla="*/ 170006 w 732203"/>
              <a:gd name="connsiteY8" fmla="*/ 757646 h 776430"/>
              <a:gd name="connsiteX9" fmla="*/ 189 w 732203"/>
              <a:gd name="connsiteY9" fmla="*/ 627017 h 776430"/>
              <a:gd name="connsiteX10" fmla="*/ 137349 w 732203"/>
              <a:gd name="connsiteY10" fmla="*/ 450669 h 776430"/>
              <a:gd name="connsiteX11" fmla="*/ 170006 w 732203"/>
              <a:gd name="connsiteY11" fmla="*/ 502920 h 776430"/>
              <a:gd name="connsiteX0" fmla="*/ 196138 w 732209"/>
              <a:gd name="connsiteY0" fmla="*/ 489857 h 776430"/>
              <a:gd name="connsiteX1" fmla="*/ 333298 w 732209"/>
              <a:gd name="connsiteY1" fmla="*/ 509451 h 776430"/>
              <a:gd name="connsiteX2" fmla="*/ 476989 w 732209"/>
              <a:gd name="connsiteY2" fmla="*/ 339634 h 776430"/>
              <a:gd name="connsiteX3" fmla="*/ 392081 w 732209"/>
              <a:gd name="connsiteY3" fmla="*/ 176349 h 776430"/>
              <a:gd name="connsiteX4" fmla="*/ 522709 w 732209"/>
              <a:gd name="connsiteY4" fmla="*/ 0 h 776430"/>
              <a:gd name="connsiteX5" fmla="*/ 692527 w 732209"/>
              <a:gd name="connsiteY5" fmla="*/ 176349 h 776430"/>
              <a:gd name="connsiteX6" fmla="*/ 718652 w 732209"/>
              <a:gd name="connsiteY6" fmla="*/ 470263 h 776430"/>
              <a:gd name="connsiteX7" fmla="*/ 516178 w 732209"/>
              <a:gd name="connsiteY7" fmla="*/ 744583 h 776430"/>
              <a:gd name="connsiteX8" fmla="*/ 170012 w 732209"/>
              <a:gd name="connsiteY8" fmla="*/ 757646 h 776430"/>
              <a:gd name="connsiteX9" fmla="*/ 195 w 732209"/>
              <a:gd name="connsiteY9" fmla="*/ 627017 h 776430"/>
              <a:gd name="connsiteX10" fmla="*/ 137355 w 732209"/>
              <a:gd name="connsiteY10" fmla="*/ 450669 h 776430"/>
              <a:gd name="connsiteX11" fmla="*/ 196138 w 732209"/>
              <a:gd name="connsiteY11" fmla="*/ 489857 h 77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2209" h="776430">
                <a:moveTo>
                  <a:pt x="196138" y="489857"/>
                </a:moveTo>
                <a:cubicBezTo>
                  <a:pt x="228795" y="499654"/>
                  <a:pt x="286490" y="534488"/>
                  <a:pt x="333298" y="509451"/>
                </a:cubicBezTo>
                <a:cubicBezTo>
                  <a:pt x="380107" y="484414"/>
                  <a:pt x="467192" y="395151"/>
                  <a:pt x="476989" y="339634"/>
                </a:cubicBezTo>
                <a:cubicBezTo>
                  <a:pt x="486786" y="284117"/>
                  <a:pt x="384461" y="232955"/>
                  <a:pt x="392081" y="176349"/>
                </a:cubicBezTo>
                <a:cubicBezTo>
                  <a:pt x="399701" y="119743"/>
                  <a:pt x="472635" y="0"/>
                  <a:pt x="522709" y="0"/>
                </a:cubicBezTo>
                <a:cubicBezTo>
                  <a:pt x="572783" y="0"/>
                  <a:pt x="659870" y="97972"/>
                  <a:pt x="692527" y="176349"/>
                </a:cubicBezTo>
                <a:cubicBezTo>
                  <a:pt x="725184" y="254726"/>
                  <a:pt x="748044" y="375557"/>
                  <a:pt x="718652" y="470263"/>
                </a:cubicBezTo>
                <a:cubicBezTo>
                  <a:pt x="689261" y="564969"/>
                  <a:pt x="607618" y="696686"/>
                  <a:pt x="516178" y="744583"/>
                </a:cubicBezTo>
                <a:cubicBezTo>
                  <a:pt x="424738" y="792480"/>
                  <a:pt x="256009" y="777240"/>
                  <a:pt x="170012" y="757646"/>
                </a:cubicBezTo>
                <a:cubicBezTo>
                  <a:pt x="84015" y="738052"/>
                  <a:pt x="5638" y="678180"/>
                  <a:pt x="195" y="627017"/>
                </a:cubicBezTo>
                <a:cubicBezTo>
                  <a:pt x="-5248" y="575854"/>
                  <a:pt x="104698" y="473529"/>
                  <a:pt x="137355" y="450669"/>
                </a:cubicBezTo>
                <a:cubicBezTo>
                  <a:pt x="170012" y="427809"/>
                  <a:pt x="163481" y="480060"/>
                  <a:pt x="196138" y="489857"/>
                </a:cubicBezTo>
                <a:close/>
              </a:path>
            </a:pathLst>
          </a:cu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Freeform 35"/>
          <p:cNvSpPr/>
          <p:nvPr/>
        </p:nvSpPr>
        <p:spPr>
          <a:xfrm>
            <a:off x="3763963" y="1471613"/>
            <a:ext cx="585787" cy="441325"/>
          </a:xfrm>
          <a:custGeom>
            <a:avLst/>
            <a:gdLst>
              <a:gd name="connsiteX0" fmla="*/ 226 w 757882"/>
              <a:gd name="connsiteY0" fmla="*/ 236671 h 349233"/>
              <a:gd name="connsiteX1" fmla="*/ 561929 w 757882"/>
              <a:gd name="connsiteY1" fmla="*/ 249734 h 349233"/>
              <a:gd name="connsiteX2" fmla="*/ 640306 w 757882"/>
              <a:gd name="connsiteY2" fmla="*/ 243203 h 349233"/>
              <a:gd name="connsiteX3" fmla="*/ 757872 w 757882"/>
              <a:gd name="connsiteY3" fmla="*/ 341174 h 349233"/>
              <a:gd name="connsiteX4" fmla="*/ 633774 w 757882"/>
              <a:gd name="connsiteY4" fmla="*/ 1540 h 349233"/>
              <a:gd name="connsiteX5" fmla="*/ 226 w 757882"/>
              <a:gd name="connsiteY5" fmla="*/ 236671 h 34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7882" h="349233">
                <a:moveTo>
                  <a:pt x="226" y="236671"/>
                </a:moveTo>
                <a:cubicBezTo>
                  <a:pt x="-11748" y="278037"/>
                  <a:pt x="455249" y="248645"/>
                  <a:pt x="561929" y="249734"/>
                </a:cubicBezTo>
                <a:cubicBezTo>
                  <a:pt x="668609" y="250823"/>
                  <a:pt x="607649" y="227963"/>
                  <a:pt x="640306" y="243203"/>
                </a:cubicBezTo>
                <a:cubicBezTo>
                  <a:pt x="672963" y="258443"/>
                  <a:pt x="758961" y="381451"/>
                  <a:pt x="757872" y="341174"/>
                </a:cubicBezTo>
                <a:cubicBezTo>
                  <a:pt x="756783" y="300897"/>
                  <a:pt x="753517" y="23311"/>
                  <a:pt x="633774" y="1540"/>
                </a:cubicBezTo>
                <a:cubicBezTo>
                  <a:pt x="514031" y="-20232"/>
                  <a:pt x="12200" y="195305"/>
                  <a:pt x="226" y="236671"/>
                </a:cubicBezTo>
                <a:close/>
              </a:path>
            </a:pathLst>
          </a:cu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Freeform 36"/>
          <p:cNvSpPr/>
          <p:nvPr/>
        </p:nvSpPr>
        <p:spPr>
          <a:xfrm>
            <a:off x="3733800" y="2609850"/>
            <a:ext cx="1006475" cy="488950"/>
          </a:xfrm>
          <a:custGeom>
            <a:avLst/>
            <a:gdLst>
              <a:gd name="connsiteX0" fmla="*/ 552570 w 1213473"/>
              <a:gd name="connsiteY0" fmla="*/ 394079 h 441770"/>
              <a:gd name="connsiteX1" fmla="*/ 1062022 w 1213473"/>
              <a:gd name="connsiteY1" fmla="*/ 407142 h 441770"/>
              <a:gd name="connsiteX2" fmla="*/ 1140399 w 1213473"/>
              <a:gd name="connsiteY2" fmla="*/ 413674 h 441770"/>
              <a:gd name="connsiteX3" fmla="*/ 95370 w 1213473"/>
              <a:gd name="connsiteY3" fmla="*/ 15256 h 441770"/>
              <a:gd name="connsiteX4" fmla="*/ 101902 w 1213473"/>
              <a:gd name="connsiteY4" fmla="*/ 113228 h 441770"/>
              <a:gd name="connsiteX5" fmla="*/ 552570 w 1213473"/>
              <a:gd name="connsiteY5" fmla="*/ 394079 h 44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3473" h="441770">
                <a:moveTo>
                  <a:pt x="552570" y="394079"/>
                </a:moveTo>
                <a:cubicBezTo>
                  <a:pt x="712590" y="443065"/>
                  <a:pt x="964051" y="403876"/>
                  <a:pt x="1062022" y="407142"/>
                </a:cubicBezTo>
                <a:cubicBezTo>
                  <a:pt x="1159993" y="410408"/>
                  <a:pt x="1301508" y="478988"/>
                  <a:pt x="1140399" y="413674"/>
                </a:cubicBezTo>
                <a:cubicBezTo>
                  <a:pt x="979290" y="348360"/>
                  <a:pt x="268453" y="65330"/>
                  <a:pt x="95370" y="15256"/>
                </a:cubicBezTo>
                <a:cubicBezTo>
                  <a:pt x="-77713" y="-34818"/>
                  <a:pt x="22436" y="49002"/>
                  <a:pt x="101902" y="113228"/>
                </a:cubicBezTo>
                <a:cubicBezTo>
                  <a:pt x="181368" y="177454"/>
                  <a:pt x="392550" y="345093"/>
                  <a:pt x="552570" y="394079"/>
                </a:cubicBezTo>
                <a:close/>
              </a:path>
            </a:pathLst>
          </a:cu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Freeform 38"/>
          <p:cNvSpPr/>
          <p:nvPr/>
        </p:nvSpPr>
        <p:spPr>
          <a:xfrm rot="18303838">
            <a:off x="462757" y="4901406"/>
            <a:ext cx="557212" cy="561975"/>
          </a:xfrm>
          <a:custGeom>
            <a:avLst/>
            <a:gdLst>
              <a:gd name="connsiteX0" fmla="*/ 233524 w 574548"/>
              <a:gd name="connsiteY0" fmla="*/ 735534 h 772283"/>
              <a:gd name="connsiteX1" fmla="*/ 24519 w 574548"/>
              <a:gd name="connsiteY1" fmla="*/ 663688 h 772283"/>
              <a:gd name="connsiteX2" fmla="*/ 24519 w 574548"/>
              <a:gd name="connsiteY2" fmla="*/ 448151 h 772283"/>
              <a:gd name="connsiteX3" fmla="*/ 207399 w 574548"/>
              <a:gd name="connsiteY3" fmla="*/ 369774 h 772283"/>
              <a:gd name="connsiteX4" fmla="*/ 161679 w 574548"/>
              <a:gd name="connsiteY4" fmla="*/ 226082 h 772283"/>
              <a:gd name="connsiteX5" fmla="*/ 174741 w 574548"/>
              <a:gd name="connsiteY5" fmla="*/ 56265 h 772283"/>
              <a:gd name="connsiteX6" fmla="*/ 377216 w 574548"/>
              <a:gd name="connsiteY6" fmla="*/ 4014 h 772283"/>
              <a:gd name="connsiteX7" fmla="*/ 573159 w 574548"/>
              <a:gd name="connsiteY7" fmla="*/ 147705 h 772283"/>
              <a:gd name="connsiteX8" fmla="*/ 462124 w 574548"/>
              <a:gd name="connsiteY8" fmla="*/ 389368 h 772283"/>
              <a:gd name="connsiteX9" fmla="*/ 409873 w 574548"/>
              <a:gd name="connsiteY9" fmla="*/ 408962 h 772283"/>
              <a:gd name="connsiteX10" fmla="*/ 560096 w 574548"/>
              <a:gd name="connsiteY10" fmla="*/ 559185 h 772283"/>
              <a:gd name="connsiteX11" fmla="*/ 468656 w 574548"/>
              <a:gd name="connsiteY11" fmla="*/ 761659 h 772283"/>
              <a:gd name="connsiteX12" fmla="*/ 233524 w 574548"/>
              <a:gd name="connsiteY12" fmla="*/ 735534 h 77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4548" h="772283">
                <a:moveTo>
                  <a:pt x="233524" y="735534"/>
                </a:moveTo>
                <a:cubicBezTo>
                  <a:pt x="159501" y="719205"/>
                  <a:pt x="59353" y="711585"/>
                  <a:pt x="24519" y="663688"/>
                </a:cubicBezTo>
                <a:cubicBezTo>
                  <a:pt x="-10315" y="615791"/>
                  <a:pt x="-5961" y="497137"/>
                  <a:pt x="24519" y="448151"/>
                </a:cubicBezTo>
                <a:cubicBezTo>
                  <a:pt x="54999" y="399165"/>
                  <a:pt x="184539" y="406785"/>
                  <a:pt x="207399" y="369774"/>
                </a:cubicBezTo>
                <a:cubicBezTo>
                  <a:pt x="230259" y="332763"/>
                  <a:pt x="167122" y="278333"/>
                  <a:pt x="161679" y="226082"/>
                </a:cubicBezTo>
                <a:cubicBezTo>
                  <a:pt x="156236" y="173830"/>
                  <a:pt x="138818" y="93276"/>
                  <a:pt x="174741" y="56265"/>
                </a:cubicBezTo>
                <a:cubicBezTo>
                  <a:pt x="210664" y="19254"/>
                  <a:pt x="310813" y="-11226"/>
                  <a:pt x="377216" y="4014"/>
                </a:cubicBezTo>
                <a:cubicBezTo>
                  <a:pt x="443619" y="19254"/>
                  <a:pt x="559008" y="83479"/>
                  <a:pt x="573159" y="147705"/>
                </a:cubicBezTo>
                <a:cubicBezTo>
                  <a:pt x="587310" y="211931"/>
                  <a:pt x="489338" y="345825"/>
                  <a:pt x="462124" y="389368"/>
                </a:cubicBezTo>
                <a:cubicBezTo>
                  <a:pt x="434910" y="432911"/>
                  <a:pt x="393544" y="380659"/>
                  <a:pt x="409873" y="408962"/>
                </a:cubicBezTo>
                <a:cubicBezTo>
                  <a:pt x="426202" y="437265"/>
                  <a:pt x="550299" y="500402"/>
                  <a:pt x="560096" y="559185"/>
                </a:cubicBezTo>
                <a:cubicBezTo>
                  <a:pt x="569893" y="617968"/>
                  <a:pt x="530705" y="732267"/>
                  <a:pt x="468656" y="761659"/>
                </a:cubicBezTo>
                <a:cubicBezTo>
                  <a:pt x="406607" y="791051"/>
                  <a:pt x="307547" y="751863"/>
                  <a:pt x="233524" y="735534"/>
                </a:cubicBezTo>
                <a:close/>
              </a:path>
            </a:pathLst>
          </a:custGeom>
          <a:blipFill dpi="0" rotWithShape="1">
            <a:blip r:embed="rId5"/>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4843" name="Group 42"/>
          <p:cNvGrpSpPr>
            <a:grpSpLocks/>
          </p:cNvGrpSpPr>
          <p:nvPr/>
        </p:nvGrpSpPr>
        <p:grpSpPr bwMode="auto">
          <a:xfrm>
            <a:off x="303213" y="2997200"/>
            <a:ext cx="477837" cy="800100"/>
            <a:chOff x="3539587" y="1664995"/>
            <a:chExt cx="389132" cy="488585"/>
          </a:xfrm>
        </p:grpSpPr>
        <p:sp>
          <p:nvSpPr>
            <p:cNvPr id="40" name="Freeform 39"/>
            <p:cNvSpPr/>
            <p:nvPr/>
          </p:nvSpPr>
          <p:spPr>
            <a:xfrm rot="307610">
              <a:off x="3688258" y="1664995"/>
              <a:ext cx="151258" cy="385827"/>
            </a:xfrm>
            <a:custGeom>
              <a:avLst/>
              <a:gdLst>
                <a:gd name="connsiteX0" fmla="*/ 22043 w 198391"/>
                <a:gd name="connsiteY0" fmla="*/ 506003 h 506064"/>
                <a:gd name="connsiteX1" fmla="*/ 22043 w 198391"/>
                <a:gd name="connsiteY1" fmla="*/ 74929 h 506064"/>
                <a:gd name="connsiteX2" fmla="*/ 198391 w 198391"/>
                <a:gd name="connsiteY2" fmla="*/ 42272 h 506064"/>
                <a:gd name="connsiteX3" fmla="*/ 22043 w 198391"/>
                <a:gd name="connsiteY3" fmla="*/ 506003 h 506064"/>
              </a:gdLst>
              <a:ahLst/>
              <a:cxnLst>
                <a:cxn ang="0">
                  <a:pos x="connsiteX0" y="connsiteY0"/>
                </a:cxn>
                <a:cxn ang="0">
                  <a:pos x="connsiteX1" y="connsiteY1"/>
                </a:cxn>
                <a:cxn ang="0">
                  <a:pos x="connsiteX2" y="connsiteY2"/>
                </a:cxn>
                <a:cxn ang="0">
                  <a:pos x="connsiteX3" y="connsiteY3"/>
                </a:cxn>
              </a:cxnLst>
              <a:rect l="l" t="t" r="r" b="b"/>
              <a:pathLst>
                <a:path w="198391" h="506064">
                  <a:moveTo>
                    <a:pt x="22043" y="506003"/>
                  </a:moveTo>
                  <a:cubicBezTo>
                    <a:pt x="-7348" y="511446"/>
                    <a:pt x="-7348" y="152217"/>
                    <a:pt x="22043" y="74929"/>
                  </a:cubicBezTo>
                  <a:cubicBezTo>
                    <a:pt x="51434" y="-2360"/>
                    <a:pt x="198391" y="-30662"/>
                    <a:pt x="198391" y="42272"/>
                  </a:cubicBezTo>
                  <a:cubicBezTo>
                    <a:pt x="198391" y="115206"/>
                    <a:pt x="51434" y="500560"/>
                    <a:pt x="22043" y="506003"/>
                  </a:cubicBezTo>
                  <a:close/>
                </a:path>
              </a:pathLst>
            </a:custGeom>
            <a:pattFill prst="dashVert">
              <a:fgClr>
                <a:schemeClr val="bg1">
                  <a:lumMod val="85000"/>
                </a:schemeClr>
              </a:fgClr>
              <a:bgClr>
                <a:schemeClr val="accent5">
                  <a:lumMod val="60000"/>
                  <a:lumOff val="4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Freeform 40"/>
            <p:cNvSpPr/>
            <p:nvPr/>
          </p:nvSpPr>
          <p:spPr>
            <a:xfrm rot="19312685">
              <a:off x="3539587" y="1693108"/>
              <a:ext cx="151257" cy="385827"/>
            </a:xfrm>
            <a:custGeom>
              <a:avLst/>
              <a:gdLst>
                <a:gd name="connsiteX0" fmla="*/ 22043 w 198391"/>
                <a:gd name="connsiteY0" fmla="*/ 506003 h 506064"/>
                <a:gd name="connsiteX1" fmla="*/ 22043 w 198391"/>
                <a:gd name="connsiteY1" fmla="*/ 74929 h 506064"/>
                <a:gd name="connsiteX2" fmla="*/ 198391 w 198391"/>
                <a:gd name="connsiteY2" fmla="*/ 42272 h 506064"/>
                <a:gd name="connsiteX3" fmla="*/ 22043 w 198391"/>
                <a:gd name="connsiteY3" fmla="*/ 506003 h 506064"/>
              </a:gdLst>
              <a:ahLst/>
              <a:cxnLst>
                <a:cxn ang="0">
                  <a:pos x="connsiteX0" y="connsiteY0"/>
                </a:cxn>
                <a:cxn ang="0">
                  <a:pos x="connsiteX1" y="connsiteY1"/>
                </a:cxn>
                <a:cxn ang="0">
                  <a:pos x="connsiteX2" y="connsiteY2"/>
                </a:cxn>
                <a:cxn ang="0">
                  <a:pos x="connsiteX3" y="connsiteY3"/>
                </a:cxn>
              </a:cxnLst>
              <a:rect l="l" t="t" r="r" b="b"/>
              <a:pathLst>
                <a:path w="198391" h="506064">
                  <a:moveTo>
                    <a:pt x="22043" y="506003"/>
                  </a:moveTo>
                  <a:cubicBezTo>
                    <a:pt x="-7348" y="511446"/>
                    <a:pt x="-7348" y="152217"/>
                    <a:pt x="22043" y="74929"/>
                  </a:cubicBezTo>
                  <a:cubicBezTo>
                    <a:pt x="51434" y="-2360"/>
                    <a:pt x="198391" y="-30662"/>
                    <a:pt x="198391" y="42272"/>
                  </a:cubicBezTo>
                  <a:cubicBezTo>
                    <a:pt x="198391" y="115206"/>
                    <a:pt x="51434" y="500560"/>
                    <a:pt x="22043" y="506003"/>
                  </a:cubicBezTo>
                  <a:close/>
                </a:path>
              </a:pathLst>
            </a:custGeom>
            <a:pattFill prst="dashVert">
              <a:fgClr>
                <a:schemeClr val="bg1">
                  <a:lumMod val="85000"/>
                </a:schemeClr>
              </a:fgClr>
              <a:bgClr>
                <a:schemeClr val="accent5">
                  <a:lumMod val="60000"/>
                  <a:lumOff val="4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Freeform 41"/>
            <p:cNvSpPr/>
            <p:nvPr/>
          </p:nvSpPr>
          <p:spPr>
            <a:xfrm rot="2391878">
              <a:off x="3777462" y="1767753"/>
              <a:ext cx="151257" cy="385827"/>
            </a:xfrm>
            <a:custGeom>
              <a:avLst/>
              <a:gdLst>
                <a:gd name="connsiteX0" fmla="*/ 22043 w 198391"/>
                <a:gd name="connsiteY0" fmla="*/ 506003 h 506064"/>
                <a:gd name="connsiteX1" fmla="*/ 22043 w 198391"/>
                <a:gd name="connsiteY1" fmla="*/ 74929 h 506064"/>
                <a:gd name="connsiteX2" fmla="*/ 198391 w 198391"/>
                <a:gd name="connsiteY2" fmla="*/ 42272 h 506064"/>
                <a:gd name="connsiteX3" fmla="*/ 22043 w 198391"/>
                <a:gd name="connsiteY3" fmla="*/ 506003 h 506064"/>
              </a:gdLst>
              <a:ahLst/>
              <a:cxnLst>
                <a:cxn ang="0">
                  <a:pos x="connsiteX0" y="connsiteY0"/>
                </a:cxn>
                <a:cxn ang="0">
                  <a:pos x="connsiteX1" y="connsiteY1"/>
                </a:cxn>
                <a:cxn ang="0">
                  <a:pos x="connsiteX2" y="connsiteY2"/>
                </a:cxn>
                <a:cxn ang="0">
                  <a:pos x="connsiteX3" y="connsiteY3"/>
                </a:cxn>
              </a:cxnLst>
              <a:rect l="l" t="t" r="r" b="b"/>
              <a:pathLst>
                <a:path w="198391" h="506064">
                  <a:moveTo>
                    <a:pt x="22043" y="506003"/>
                  </a:moveTo>
                  <a:cubicBezTo>
                    <a:pt x="-7348" y="511446"/>
                    <a:pt x="-7348" y="152217"/>
                    <a:pt x="22043" y="74929"/>
                  </a:cubicBezTo>
                  <a:cubicBezTo>
                    <a:pt x="51434" y="-2360"/>
                    <a:pt x="198391" y="-30662"/>
                    <a:pt x="198391" y="42272"/>
                  </a:cubicBezTo>
                  <a:cubicBezTo>
                    <a:pt x="198391" y="115206"/>
                    <a:pt x="51434" y="500560"/>
                    <a:pt x="22043" y="506003"/>
                  </a:cubicBezTo>
                  <a:close/>
                </a:path>
              </a:pathLst>
            </a:custGeom>
            <a:pattFill prst="dashVert">
              <a:fgClr>
                <a:schemeClr val="bg1">
                  <a:lumMod val="85000"/>
                </a:schemeClr>
              </a:fgClr>
              <a:bgClr>
                <a:schemeClr val="accent5">
                  <a:lumMod val="60000"/>
                  <a:lumOff val="4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4" name="Freeform 43"/>
          <p:cNvSpPr/>
          <p:nvPr/>
        </p:nvSpPr>
        <p:spPr>
          <a:xfrm rot="20522817">
            <a:off x="4476750" y="2952750"/>
            <a:ext cx="1042988" cy="644525"/>
          </a:xfrm>
          <a:custGeom>
            <a:avLst/>
            <a:gdLst>
              <a:gd name="connsiteX0" fmla="*/ 44408 w 849468"/>
              <a:gd name="connsiteY0" fmla="*/ 209869 h 393291"/>
              <a:gd name="connsiteX1" fmla="*/ 801411 w 849468"/>
              <a:gd name="connsiteY1" fmla="*/ 6 h 393291"/>
              <a:gd name="connsiteX2" fmla="*/ 756441 w 849468"/>
              <a:gd name="connsiteY2" fmla="*/ 202374 h 393291"/>
              <a:gd name="connsiteX3" fmla="*/ 629024 w 849468"/>
              <a:gd name="connsiteY3" fmla="*/ 142413 h 393291"/>
              <a:gd name="connsiteX4" fmla="*/ 614034 w 849468"/>
              <a:gd name="connsiteY4" fmla="*/ 277324 h 393291"/>
              <a:gd name="connsiteX5" fmla="*/ 471628 w 849468"/>
              <a:gd name="connsiteY5" fmla="*/ 217364 h 393291"/>
              <a:gd name="connsiteX6" fmla="*/ 441647 w 849468"/>
              <a:gd name="connsiteY6" fmla="*/ 352275 h 393291"/>
              <a:gd name="connsiteX7" fmla="*/ 284251 w 849468"/>
              <a:gd name="connsiteY7" fmla="*/ 277324 h 393291"/>
              <a:gd name="connsiteX8" fmla="*/ 216795 w 849468"/>
              <a:gd name="connsiteY8" fmla="*/ 389751 h 393291"/>
              <a:gd name="connsiteX9" fmla="*/ 104369 w 849468"/>
              <a:gd name="connsiteY9" fmla="*/ 352275 h 393291"/>
              <a:gd name="connsiteX10" fmla="*/ 44408 w 849468"/>
              <a:gd name="connsiteY10" fmla="*/ 209869 h 393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9468" h="393291">
                <a:moveTo>
                  <a:pt x="44408" y="209869"/>
                </a:moveTo>
                <a:cubicBezTo>
                  <a:pt x="160582" y="151157"/>
                  <a:pt x="682739" y="1255"/>
                  <a:pt x="801411" y="6"/>
                </a:cubicBezTo>
                <a:cubicBezTo>
                  <a:pt x="920083" y="-1243"/>
                  <a:pt x="785172" y="178639"/>
                  <a:pt x="756441" y="202374"/>
                </a:cubicBezTo>
                <a:cubicBezTo>
                  <a:pt x="727710" y="226109"/>
                  <a:pt x="652758" y="129921"/>
                  <a:pt x="629024" y="142413"/>
                </a:cubicBezTo>
                <a:cubicBezTo>
                  <a:pt x="605290" y="154905"/>
                  <a:pt x="640267" y="264832"/>
                  <a:pt x="614034" y="277324"/>
                </a:cubicBezTo>
                <a:cubicBezTo>
                  <a:pt x="587801" y="289816"/>
                  <a:pt x="500359" y="204872"/>
                  <a:pt x="471628" y="217364"/>
                </a:cubicBezTo>
                <a:cubicBezTo>
                  <a:pt x="442897" y="229856"/>
                  <a:pt x="472876" y="342282"/>
                  <a:pt x="441647" y="352275"/>
                </a:cubicBezTo>
                <a:cubicBezTo>
                  <a:pt x="410418" y="362268"/>
                  <a:pt x="321726" y="271078"/>
                  <a:pt x="284251" y="277324"/>
                </a:cubicBezTo>
                <a:cubicBezTo>
                  <a:pt x="246776" y="283570"/>
                  <a:pt x="246775" y="377259"/>
                  <a:pt x="216795" y="389751"/>
                </a:cubicBezTo>
                <a:cubicBezTo>
                  <a:pt x="186815" y="402243"/>
                  <a:pt x="135598" y="379757"/>
                  <a:pt x="104369" y="352275"/>
                </a:cubicBezTo>
                <a:cubicBezTo>
                  <a:pt x="73140" y="324793"/>
                  <a:pt x="-71766" y="268581"/>
                  <a:pt x="44408" y="209869"/>
                </a:cubicBezTo>
                <a:close/>
              </a:path>
            </a:pathLst>
          </a:cu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8" name="Group 47"/>
          <p:cNvGrpSpPr/>
          <p:nvPr/>
        </p:nvGrpSpPr>
        <p:grpSpPr>
          <a:xfrm rot="3064875">
            <a:off x="1604845" y="3428937"/>
            <a:ext cx="780428" cy="585321"/>
            <a:chOff x="4418847" y="632774"/>
            <a:chExt cx="725580" cy="725580"/>
          </a:xfrm>
          <a:blipFill dpi="0" rotWithShape="1">
            <a:blip r:embed="rId6">
              <a:alphaModFix amt="91000"/>
            </a:blip>
            <a:srcRect/>
            <a:tile tx="0" ty="0" sx="100000" sy="100000" flip="none" algn="tl"/>
          </a:blipFill>
        </p:grpSpPr>
        <p:sp>
          <p:nvSpPr>
            <p:cNvPr id="46" name="Freeform 45"/>
            <p:cNvSpPr/>
            <p:nvPr/>
          </p:nvSpPr>
          <p:spPr>
            <a:xfrm rot="1108818">
              <a:off x="4630707" y="632774"/>
              <a:ext cx="323542" cy="725580"/>
            </a:xfrm>
            <a:custGeom>
              <a:avLst/>
              <a:gdLst>
                <a:gd name="connsiteX0" fmla="*/ 46224 w 452112"/>
                <a:gd name="connsiteY0" fmla="*/ 391657 h 550797"/>
                <a:gd name="connsiteX1" fmla="*/ 263582 w 452112"/>
                <a:gd name="connsiteY1" fmla="*/ 46883 h 550797"/>
                <a:gd name="connsiteX2" fmla="*/ 450959 w 452112"/>
                <a:gd name="connsiteY2" fmla="*/ 54378 h 550797"/>
                <a:gd name="connsiteX3" fmla="*/ 173641 w 452112"/>
                <a:gd name="connsiteY3" fmla="*/ 519074 h 550797"/>
                <a:gd name="connsiteX4" fmla="*/ 8749 w 452112"/>
                <a:gd name="connsiteY4" fmla="*/ 496588 h 550797"/>
                <a:gd name="connsiteX5" fmla="*/ 46224 w 452112"/>
                <a:gd name="connsiteY5" fmla="*/ 391657 h 55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2112" h="550797">
                  <a:moveTo>
                    <a:pt x="46224" y="391657"/>
                  </a:moveTo>
                  <a:cubicBezTo>
                    <a:pt x="88696" y="316706"/>
                    <a:pt x="196126" y="103096"/>
                    <a:pt x="263582" y="46883"/>
                  </a:cubicBezTo>
                  <a:cubicBezTo>
                    <a:pt x="331038" y="-9330"/>
                    <a:pt x="465949" y="-24321"/>
                    <a:pt x="450959" y="54378"/>
                  </a:cubicBezTo>
                  <a:cubicBezTo>
                    <a:pt x="435969" y="133076"/>
                    <a:pt x="247343" y="445372"/>
                    <a:pt x="173641" y="519074"/>
                  </a:cubicBezTo>
                  <a:cubicBezTo>
                    <a:pt x="99939" y="592776"/>
                    <a:pt x="28736" y="517824"/>
                    <a:pt x="8749" y="496588"/>
                  </a:cubicBezTo>
                  <a:cubicBezTo>
                    <a:pt x="-11238" y="475352"/>
                    <a:pt x="3752" y="466608"/>
                    <a:pt x="46224" y="3916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Freeform 46"/>
            <p:cNvSpPr/>
            <p:nvPr/>
          </p:nvSpPr>
          <p:spPr>
            <a:xfrm rot="17868534">
              <a:off x="4619866" y="632773"/>
              <a:ext cx="323542" cy="725580"/>
            </a:xfrm>
            <a:custGeom>
              <a:avLst/>
              <a:gdLst>
                <a:gd name="connsiteX0" fmla="*/ 46224 w 452112"/>
                <a:gd name="connsiteY0" fmla="*/ 391657 h 550797"/>
                <a:gd name="connsiteX1" fmla="*/ 263582 w 452112"/>
                <a:gd name="connsiteY1" fmla="*/ 46883 h 550797"/>
                <a:gd name="connsiteX2" fmla="*/ 450959 w 452112"/>
                <a:gd name="connsiteY2" fmla="*/ 54378 h 550797"/>
                <a:gd name="connsiteX3" fmla="*/ 173641 w 452112"/>
                <a:gd name="connsiteY3" fmla="*/ 519074 h 550797"/>
                <a:gd name="connsiteX4" fmla="*/ 8749 w 452112"/>
                <a:gd name="connsiteY4" fmla="*/ 496588 h 550797"/>
                <a:gd name="connsiteX5" fmla="*/ 46224 w 452112"/>
                <a:gd name="connsiteY5" fmla="*/ 391657 h 55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2112" h="550797">
                  <a:moveTo>
                    <a:pt x="46224" y="391657"/>
                  </a:moveTo>
                  <a:cubicBezTo>
                    <a:pt x="88696" y="316706"/>
                    <a:pt x="196126" y="103096"/>
                    <a:pt x="263582" y="46883"/>
                  </a:cubicBezTo>
                  <a:cubicBezTo>
                    <a:pt x="331038" y="-9330"/>
                    <a:pt x="465949" y="-24321"/>
                    <a:pt x="450959" y="54378"/>
                  </a:cubicBezTo>
                  <a:cubicBezTo>
                    <a:pt x="435969" y="133076"/>
                    <a:pt x="247343" y="445372"/>
                    <a:pt x="173641" y="519074"/>
                  </a:cubicBezTo>
                  <a:cubicBezTo>
                    <a:pt x="99939" y="592776"/>
                    <a:pt x="28736" y="517824"/>
                    <a:pt x="8749" y="496588"/>
                  </a:cubicBezTo>
                  <a:cubicBezTo>
                    <a:pt x="-11238" y="475352"/>
                    <a:pt x="3752" y="466608"/>
                    <a:pt x="46224" y="3916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9" name="Freeform 48"/>
          <p:cNvSpPr/>
          <p:nvPr/>
        </p:nvSpPr>
        <p:spPr>
          <a:xfrm>
            <a:off x="449263" y="1287463"/>
            <a:ext cx="446087" cy="687387"/>
          </a:xfrm>
          <a:custGeom>
            <a:avLst/>
            <a:gdLst>
              <a:gd name="connsiteX0" fmla="*/ 273243 w 280328"/>
              <a:gd name="connsiteY0" fmla="*/ 302321 h 324632"/>
              <a:gd name="connsiteX1" fmla="*/ 243262 w 280328"/>
              <a:gd name="connsiteY1" fmla="*/ 25003 h 324632"/>
              <a:gd name="connsiteX2" fmla="*/ 130836 w 280328"/>
              <a:gd name="connsiteY2" fmla="*/ 25003 h 324632"/>
              <a:gd name="connsiteX3" fmla="*/ 190797 w 280328"/>
              <a:gd name="connsiteY3" fmla="*/ 129934 h 324632"/>
              <a:gd name="connsiteX4" fmla="*/ 70875 w 280328"/>
              <a:gd name="connsiteY4" fmla="*/ 92458 h 324632"/>
              <a:gd name="connsiteX5" fmla="*/ 3420 w 280328"/>
              <a:gd name="connsiteY5" fmla="*/ 167409 h 324632"/>
              <a:gd name="connsiteX6" fmla="*/ 175807 w 280328"/>
              <a:gd name="connsiteY6" fmla="*/ 189894 h 324632"/>
              <a:gd name="connsiteX7" fmla="*/ 10915 w 280328"/>
              <a:gd name="connsiteY7" fmla="*/ 242360 h 324632"/>
              <a:gd name="connsiteX8" fmla="*/ 123341 w 280328"/>
              <a:gd name="connsiteY8" fmla="*/ 302321 h 324632"/>
              <a:gd name="connsiteX9" fmla="*/ 273243 w 280328"/>
              <a:gd name="connsiteY9" fmla="*/ 302321 h 32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328" h="324632">
                <a:moveTo>
                  <a:pt x="273243" y="302321"/>
                </a:moveTo>
                <a:cubicBezTo>
                  <a:pt x="293230" y="256101"/>
                  <a:pt x="266996" y="71223"/>
                  <a:pt x="243262" y="25003"/>
                </a:cubicBezTo>
                <a:cubicBezTo>
                  <a:pt x="219528" y="-21217"/>
                  <a:pt x="139580" y="7514"/>
                  <a:pt x="130836" y="25003"/>
                </a:cubicBezTo>
                <a:cubicBezTo>
                  <a:pt x="122092" y="42491"/>
                  <a:pt x="200791" y="118691"/>
                  <a:pt x="190797" y="129934"/>
                </a:cubicBezTo>
                <a:cubicBezTo>
                  <a:pt x="180803" y="141177"/>
                  <a:pt x="102104" y="86212"/>
                  <a:pt x="70875" y="92458"/>
                </a:cubicBezTo>
                <a:cubicBezTo>
                  <a:pt x="39646" y="98704"/>
                  <a:pt x="-14069" y="151170"/>
                  <a:pt x="3420" y="167409"/>
                </a:cubicBezTo>
                <a:cubicBezTo>
                  <a:pt x="20909" y="183648"/>
                  <a:pt x="174558" y="177402"/>
                  <a:pt x="175807" y="189894"/>
                </a:cubicBezTo>
                <a:cubicBezTo>
                  <a:pt x="177056" y="202386"/>
                  <a:pt x="19659" y="223622"/>
                  <a:pt x="10915" y="242360"/>
                </a:cubicBezTo>
                <a:cubicBezTo>
                  <a:pt x="2171" y="261098"/>
                  <a:pt x="80869" y="294826"/>
                  <a:pt x="123341" y="302321"/>
                </a:cubicBezTo>
                <a:cubicBezTo>
                  <a:pt x="165813" y="309816"/>
                  <a:pt x="253256" y="348541"/>
                  <a:pt x="273243" y="302321"/>
                </a:cubicBezTo>
                <a:close/>
              </a:path>
            </a:pathLst>
          </a:custGeom>
          <a:blipFill dpi="0" rotWithShape="1">
            <a:blip r:embed="rId6">
              <a:alphaModFix amt="91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0" name="Group 49"/>
          <p:cNvGrpSpPr/>
          <p:nvPr/>
        </p:nvGrpSpPr>
        <p:grpSpPr>
          <a:xfrm>
            <a:off x="3687530" y="4019177"/>
            <a:ext cx="471144" cy="560059"/>
            <a:chOff x="6605776" y="4310275"/>
            <a:chExt cx="590326" cy="496187"/>
          </a:xfrm>
          <a:blipFill dpi="0" rotWithShape="1">
            <a:blip r:embed="rId7">
              <a:alphaModFix amt="39000"/>
            </a:blip>
            <a:srcRect/>
            <a:tile tx="0" ty="0" sx="100000" sy="100000" flip="none" algn="tl"/>
          </a:blipFill>
        </p:grpSpPr>
        <p:sp>
          <p:nvSpPr>
            <p:cNvPr id="51" name="Arc 50"/>
            <p:cNvSpPr/>
            <p:nvPr/>
          </p:nvSpPr>
          <p:spPr>
            <a:xfrm>
              <a:off x="6605776" y="4382578"/>
              <a:ext cx="586165" cy="423884"/>
            </a:xfrm>
            <a:prstGeom prst="arc">
              <a:avLst>
                <a:gd name="adj1" fmla="val 11142634"/>
                <a:gd name="adj2" fmla="val 0"/>
              </a:avLst>
            </a:prstGeom>
            <a:grp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2" name="Arc 51"/>
            <p:cNvSpPr/>
            <p:nvPr/>
          </p:nvSpPr>
          <p:spPr>
            <a:xfrm rot="10800000">
              <a:off x="6609937" y="4310275"/>
              <a:ext cx="586165" cy="423884"/>
            </a:xfrm>
            <a:prstGeom prst="arc">
              <a:avLst>
                <a:gd name="adj1" fmla="val 11142634"/>
                <a:gd name="adj2" fmla="val 0"/>
              </a:avLst>
            </a:prstGeom>
            <a:grp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55" name="Freeform 54"/>
          <p:cNvSpPr/>
          <p:nvPr/>
        </p:nvSpPr>
        <p:spPr>
          <a:xfrm>
            <a:off x="5146675" y="503238"/>
            <a:ext cx="609600" cy="923925"/>
          </a:xfrm>
          <a:custGeom>
            <a:avLst/>
            <a:gdLst>
              <a:gd name="connsiteX0" fmla="*/ 129332 w 538668"/>
              <a:gd name="connsiteY0" fmla="*/ 562441 h 563633"/>
              <a:gd name="connsiteX1" fmla="*/ 219273 w 538668"/>
              <a:gd name="connsiteY1" fmla="*/ 472500 h 563633"/>
              <a:gd name="connsiteX2" fmla="*/ 159313 w 538668"/>
              <a:gd name="connsiteY2" fmla="*/ 382559 h 563633"/>
              <a:gd name="connsiteX3" fmla="*/ 91857 w 538668"/>
              <a:gd name="connsiteY3" fmla="*/ 427529 h 563633"/>
              <a:gd name="connsiteX4" fmla="*/ 39391 w 538668"/>
              <a:gd name="connsiteY4" fmla="*/ 412539 h 563633"/>
              <a:gd name="connsiteX5" fmla="*/ 91857 w 538668"/>
              <a:gd name="connsiteY5" fmla="*/ 322598 h 563633"/>
              <a:gd name="connsiteX6" fmla="*/ 31896 w 538668"/>
              <a:gd name="connsiteY6" fmla="*/ 322598 h 563633"/>
              <a:gd name="connsiteX7" fmla="*/ 46886 w 538668"/>
              <a:gd name="connsiteY7" fmla="*/ 232657 h 563633"/>
              <a:gd name="connsiteX8" fmla="*/ 1916 w 538668"/>
              <a:gd name="connsiteY8" fmla="*/ 202677 h 563633"/>
              <a:gd name="connsiteX9" fmla="*/ 121837 w 538668"/>
              <a:gd name="connsiteY9" fmla="*/ 60270 h 563633"/>
              <a:gd name="connsiteX10" fmla="*/ 121837 w 538668"/>
              <a:gd name="connsiteY10" fmla="*/ 310 h 563633"/>
              <a:gd name="connsiteX11" fmla="*/ 174303 w 538668"/>
              <a:gd name="connsiteY11" fmla="*/ 37785 h 563633"/>
              <a:gd name="connsiteX12" fmla="*/ 316709 w 538668"/>
              <a:gd name="connsiteY12" fmla="*/ 60270 h 563633"/>
              <a:gd name="connsiteX13" fmla="*/ 316709 w 538668"/>
              <a:gd name="connsiteY13" fmla="*/ 120231 h 563633"/>
              <a:gd name="connsiteX14" fmla="*/ 414145 w 538668"/>
              <a:gd name="connsiteY14" fmla="*/ 135221 h 563633"/>
              <a:gd name="connsiteX15" fmla="*/ 376670 w 538668"/>
              <a:gd name="connsiteY15" fmla="*/ 210172 h 563633"/>
              <a:gd name="connsiteX16" fmla="*/ 496591 w 538668"/>
              <a:gd name="connsiteY16" fmla="*/ 165202 h 563633"/>
              <a:gd name="connsiteX17" fmla="*/ 526572 w 538668"/>
              <a:gd name="connsiteY17" fmla="*/ 255142 h 563633"/>
              <a:gd name="connsiteX18" fmla="*/ 309214 w 538668"/>
              <a:gd name="connsiteY18" fmla="*/ 330093 h 563633"/>
              <a:gd name="connsiteX19" fmla="*/ 384165 w 538668"/>
              <a:gd name="connsiteY19" fmla="*/ 427529 h 563633"/>
              <a:gd name="connsiteX20" fmla="*/ 526572 w 538668"/>
              <a:gd name="connsiteY20" fmla="*/ 405044 h 563633"/>
              <a:gd name="connsiteX21" fmla="*/ 129332 w 538668"/>
              <a:gd name="connsiteY21" fmla="*/ 562441 h 563633"/>
              <a:gd name="connsiteX0" fmla="*/ 129332 w 532754"/>
              <a:gd name="connsiteY0" fmla="*/ 562441 h 563633"/>
              <a:gd name="connsiteX1" fmla="*/ 219273 w 532754"/>
              <a:gd name="connsiteY1" fmla="*/ 472500 h 563633"/>
              <a:gd name="connsiteX2" fmla="*/ 159313 w 532754"/>
              <a:gd name="connsiteY2" fmla="*/ 382559 h 563633"/>
              <a:gd name="connsiteX3" fmla="*/ 91857 w 532754"/>
              <a:gd name="connsiteY3" fmla="*/ 427529 h 563633"/>
              <a:gd name="connsiteX4" fmla="*/ 39391 w 532754"/>
              <a:gd name="connsiteY4" fmla="*/ 412539 h 563633"/>
              <a:gd name="connsiteX5" fmla="*/ 91857 w 532754"/>
              <a:gd name="connsiteY5" fmla="*/ 322598 h 563633"/>
              <a:gd name="connsiteX6" fmla="*/ 31896 w 532754"/>
              <a:gd name="connsiteY6" fmla="*/ 322598 h 563633"/>
              <a:gd name="connsiteX7" fmla="*/ 46886 w 532754"/>
              <a:gd name="connsiteY7" fmla="*/ 232657 h 563633"/>
              <a:gd name="connsiteX8" fmla="*/ 1916 w 532754"/>
              <a:gd name="connsiteY8" fmla="*/ 202677 h 563633"/>
              <a:gd name="connsiteX9" fmla="*/ 121837 w 532754"/>
              <a:gd name="connsiteY9" fmla="*/ 60270 h 563633"/>
              <a:gd name="connsiteX10" fmla="*/ 121837 w 532754"/>
              <a:gd name="connsiteY10" fmla="*/ 310 h 563633"/>
              <a:gd name="connsiteX11" fmla="*/ 174303 w 532754"/>
              <a:gd name="connsiteY11" fmla="*/ 37785 h 563633"/>
              <a:gd name="connsiteX12" fmla="*/ 316709 w 532754"/>
              <a:gd name="connsiteY12" fmla="*/ 60270 h 563633"/>
              <a:gd name="connsiteX13" fmla="*/ 316709 w 532754"/>
              <a:gd name="connsiteY13" fmla="*/ 120231 h 563633"/>
              <a:gd name="connsiteX14" fmla="*/ 414145 w 532754"/>
              <a:gd name="connsiteY14" fmla="*/ 135221 h 563633"/>
              <a:gd name="connsiteX15" fmla="*/ 376670 w 532754"/>
              <a:gd name="connsiteY15" fmla="*/ 210172 h 563633"/>
              <a:gd name="connsiteX16" fmla="*/ 496591 w 532754"/>
              <a:gd name="connsiteY16" fmla="*/ 165202 h 563633"/>
              <a:gd name="connsiteX17" fmla="*/ 459116 w 532754"/>
              <a:gd name="connsiteY17" fmla="*/ 262637 h 563633"/>
              <a:gd name="connsiteX18" fmla="*/ 309214 w 532754"/>
              <a:gd name="connsiteY18" fmla="*/ 330093 h 563633"/>
              <a:gd name="connsiteX19" fmla="*/ 384165 w 532754"/>
              <a:gd name="connsiteY19" fmla="*/ 427529 h 563633"/>
              <a:gd name="connsiteX20" fmla="*/ 526572 w 532754"/>
              <a:gd name="connsiteY20" fmla="*/ 405044 h 563633"/>
              <a:gd name="connsiteX21" fmla="*/ 129332 w 532754"/>
              <a:gd name="connsiteY21" fmla="*/ 562441 h 563633"/>
              <a:gd name="connsiteX0" fmla="*/ 129332 w 532754"/>
              <a:gd name="connsiteY0" fmla="*/ 562441 h 563633"/>
              <a:gd name="connsiteX1" fmla="*/ 219273 w 532754"/>
              <a:gd name="connsiteY1" fmla="*/ 472500 h 563633"/>
              <a:gd name="connsiteX2" fmla="*/ 159313 w 532754"/>
              <a:gd name="connsiteY2" fmla="*/ 382559 h 563633"/>
              <a:gd name="connsiteX3" fmla="*/ 91857 w 532754"/>
              <a:gd name="connsiteY3" fmla="*/ 427529 h 563633"/>
              <a:gd name="connsiteX4" fmla="*/ 39391 w 532754"/>
              <a:gd name="connsiteY4" fmla="*/ 412539 h 563633"/>
              <a:gd name="connsiteX5" fmla="*/ 91857 w 532754"/>
              <a:gd name="connsiteY5" fmla="*/ 322598 h 563633"/>
              <a:gd name="connsiteX6" fmla="*/ 31896 w 532754"/>
              <a:gd name="connsiteY6" fmla="*/ 322598 h 563633"/>
              <a:gd name="connsiteX7" fmla="*/ 46886 w 532754"/>
              <a:gd name="connsiteY7" fmla="*/ 232657 h 563633"/>
              <a:gd name="connsiteX8" fmla="*/ 1916 w 532754"/>
              <a:gd name="connsiteY8" fmla="*/ 202677 h 563633"/>
              <a:gd name="connsiteX9" fmla="*/ 121837 w 532754"/>
              <a:gd name="connsiteY9" fmla="*/ 60270 h 563633"/>
              <a:gd name="connsiteX10" fmla="*/ 121837 w 532754"/>
              <a:gd name="connsiteY10" fmla="*/ 310 h 563633"/>
              <a:gd name="connsiteX11" fmla="*/ 174303 w 532754"/>
              <a:gd name="connsiteY11" fmla="*/ 37785 h 563633"/>
              <a:gd name="connsiteX12" fmla="*/ 316709 w 532754"/>
              <a:gd name="connsiteY12" fmla="*/ 60270 h 563633"/>
              <a:gd name="connsiteX13" fmla="*/ 316709 w 532754"/>
              <a:gd name="connsiteY13" fmla="*/ 120231 h 563633"/>
              <a:gd name="connsiteX14" fmla="*/ 414145 w 532754"/>
              <a:gd name="connsiteY14" fmla="*/ 135221 h 563633"/>
              <a:gd name="connsiteX15" fmla="*/ 376670 w 532754"/>
              <a:gd name="connsiteY15" fmla="*/ 210172 h 563633"/>
              <a:gd name="connsiteX16" fmla="*/ 474106 w 532754"/>
              <a:gd name="connsiteY16" fmla="*/ 195183 h 563633"/>
              <a:gd name="connsiteX17" fmla="*/ 459116 w 532754"/>
              <a:gd name="connsiteY17" fmla="*/ 262637 h 563633"/>
              <a:gd name="connsiteX18" fmla="*/ 309214 w 532754"/>
              <a:gd name="connsiteY18" fmla="*/ 330093 h 563633"/>
              <a:gd name="connsiteX19" fmla="*/ 384165 w 532754"/>
              <a:gd name="connsiteY19" fmla="*/ 427529 h 563633"/>
              <a:gd name="connsiteX20" fmla="*/ 526572 w 532754"/>
              <a:gd name="connsiteY20" fmla="*/ 405044 h 563633"/>
              <a:gd name="connsiteX21" fmla="*/ 129332 w 532754"/>
              <a:gd name="connsiteY21" fmla="*/ 562441 h 563633"/>
              <a:gd name="connsiteX0" fmla="*/ 129332 w 532754"/>
              <a:gd name="connsiteY0" fmla="*/ 562441 h 563633"/>
              <a:gd name="connsiteX1" fmla="*/ 219273 w 532754"/>
              <a:gd name="connsiteY1" fmla="*/ 472500 h 563633"/>
              <a:gd name="connsiteX2" fmla="*/ 159313 w 532754"/>
              <a:gd name="connsiteY2" fmla="*/ 382559 h 563633"/>
              <a:gd name="connsiteX3" fmla="*/ 91857 w 532754"/>
              <a:gd name="connsiteY3" fmla="*/ 427529 h 563633"/>
              <a:gd name="connsiteX4" fmla="*/ 39391 w 532754"/>
              <a:gd name="connsiteY4" fmla="*/ 412539 h 563633"/>
              <a:gd name="connsiteX5" fmla="*/ 91857 w 532754"/>
              <a:gd name="connsiteY5" fmla="*/ 322598 h 563633"/>
              <a:gd name="connsiteX6" fmla="*/ 31896 w 532754"/>
              <a:gd name="connsiteY6" fmla="*/ 322598 h 563633"/>
              <a:gd name="connsiteX7" fmla="*/ 46886 w 532754"/>
              <a:gd name="connsiteY7" fmla="*/ 232657 h 563633"/>
              <a:gd name="connsiteX8" fmla="*/ 1916 w 532754"/>
              <a:gd name="connsiteY8" fmla="*/ 202677 h 563633"/>
              <a:gd name="connsiteX9" fmla="*/ 121837 w 532754"/>
              <a:gd name="connsiteY9" fmla="*/ 60270 h 563633"/>
              <a:gd name="connsiteX10" fmla="*/ 121837 w 532754"/>
              <a:gd name="connsiteY10" fmla="*/ 310 h 563633"/>
              <a:gd name="connsiteX11" fmla="*/ 174303 w 532754"/>
              <a:gd name="connsiteY11" fmla="*/ 37785 h 563633"/>
              <a:gd name="connsiteX12" fmla="*/ 316709 w 532754"/>
              <a:gd name="connsiteY12" fmla="*/ 60270 h 563633"/>
              <a:gd name="connsiteX13" fmla="*/ 316709 w 532754"/>
              <a:gd name="connsiteY13" fmla="*/ 120231 h 563633"/>
              <a:gd name="connsiteX14" fmla="*/ 414145 w 532754"/>
              <a:gd name="connsiteY14" fmla="*/ 135221 h 563633"/>
              <a:gd name="connsiteX15" fmla="*/ 376670 w 532754"/>
              <a:gd name="connsiteY15" fmla="*/ 210172 h 563633"/>
              <a:gd name="connsiteX16" fmla="*/ 474106 w 532754"/>
              <a:gd name="connsiteY16" fmla="*/ 195183 h 563633"/>
              <a:gd name="connsiteX17" fmla="*/ 459116 w 532754"/>
              <a:gd name="connsiteY17" fmla="*/ 262637 h 563633"/>
              <a:gd name="connsiteX18" fmla="*/ 354185 w 532754"/>
              <a:gd name="connsiteY18" fmla="*/ 322598 h 563633"/>
              <a:gd name="connsiteX19" fmla="*/ 384165 w 532754"/>
              <a:gd name="connsiteY19" fmla="*/ 427529 h 563633"/>
              <a:gd name="connsiteX20" fmla="*/ 526572 w 532754"/>
              <a:gd name="connsiteY20" fmla="*/ 405044 h 563633"/>
              <a:gd name="connsiteX21" fmla="*/ 129332 w 532754"/>
              <a:gd name="connsiteY21" fmla="*/ 562441 h 563633"/>
              <a:gd name="connsiteX0" fmla="*/ 129332 w 532754"/>
              <a:gd name="connsiteY0" fmla="*/ 562441 h 563286"/>
              <a:gd name="connsiteX1" fmla="*/ 219273 w 532754"/>
              <a:gd name="connsiteY1" fmla="*/ 472500 h 563286"/>
              <a:gd name="connsiteX2" fmla="*/ 159313 w 532754"/>
              <a:gd name="connsiteY2" fmla="*/ 382559 h 563286"/>
              <a:gd name="connsiteX3" fmla="*/ 91857 w 532754"/>
              <a:gd name="connsiteY3" fmla="*/ 427529 h 563286"/>
              <a:gd name="connsiteX4" fmla="*/ 39391 w 532754"/>
              <a:gd name="connsiteY4" fmla="*/ 412539 h 563286"/>
              <a:gd name="connsiteX5" fmla="*/ 91857 w 532754"/>
              <a:gd name="connsiteY5" fmla="*/ 322598 h 563286"/>
              <a:gd name="connsiteX6" fmla="*/ 31896 w 532754"/>
              <a:gd name="connsiteY6" fmla="*/ 322598 h 563286"/>
              <a:gd name="connsiteX7" fmla="*/ 46886 w 532754"/>
              <a:gd name="connsiteY7" fmla="*/ 232657 h 563286"/>
              <a:gd name="connsiteX8" fmla="*/ 1916 w 532754"/>
              <a:gd name="connsiteY8" fmla="*/ 202677 h 563286"/>
              <a:gd name="connsiteX9" fmla="*/ 121837 w 532754"/>
              <a:gd name="connsiteY9" fmla="*/ 60270 h 563286"/>
              <a:gd name="connsiteX10" fmla="*/ 121837 w 532754"/>
              <a:gd name="connsiteY10" fmla="*/ 310 h 563286"/>
              <a:gd name="connsiteX11" fmla="*/ 174303 w 532754"/>
              <a:gd name="connsiteY11" fmla="*/ 37785 h 563286"/>
              <a:gd name="connsiteX12" fmla="*/ 316709 w 532754"/>
              <a:gd name="connsiteY12" fmla="*/ 60270 h 563286"/>
              <a:gd name="connsiteX13" fmla="*/ 316709 w 532754"/>
              <a:gd name="connsiteY13" fmla="*/ 120231 h 563286"/>
              <a:gd name="connsiteX14" fmla="*/ 414145 w 532754"/>
              <a:gd name="connsiteY14" fmla="*/ 135221 h 563286"/>
              <a:gd name="connsiteX15" fmla="*/ 376670 w 532754"/>
              <a:gd name="connsiteY15" fmla="*/ 210172 h 563286"/>
              <a:gd name="connsiteX16" fmla="*/ 474106 w 532754"/>
              <a:gd name="connsiteY16" fmla="*/ 195183 h 563286"/>
              <a:gd name="connsiteX17" fmla="*/ 459116 w 532754"/>
              <a:gd name="connsiteY17" fmla="*/ 262637 h 563286"/>
              <a:gd name="connsiteX18" fmla="*/ 354185 w 532754"/>
              <a:gd name="connsiteY18" fmla="*/ 322598 h 563286"/>
              <a:gd name="connsiteX19" fmla="*/ 384165 w 532754"/>
              <a:gd name="connsiteY19" fmla="*/ 427529 h 563286"/>
              <a:gd name="connsiteX20" fmla="*/ 526572 w 532754"/>
              <a:gd name="connsiteY20" fmla="*/ 416919 h 563286"/>
              <a:gd name="connsiteX21" fmla="*/ 129332 w 532754"/>
              <a:gd name="connsiteY21" fmla="*/ 562441 h 563286"/>
              <a:gd name="connsiteX0" fmla="*/ 129332 w 526667"/>
              <a:gd name="connsiteY0" fmla="*/ 562441 h 564932"/>
              <a:gd name="connsiteX1" fmla="*/ 219273 w 526667"/>
              <a:gd name="connsiteY1" fmla="*/ 472500 h 564932"/>
              <a:gd name="connsiteX2" fmla="*/ 159313 w 526667"/>
              <a:gd name="connsiteY2" fmla="*/ 382559 h 564932"/>
              <a:gd name="connsiteX3" fmla="*/ 91857 w 526667"/>
              <a:gd name="connsiteY3" fmla="*/ 427529 h 564932"/>
              <a:gd name="connsiteX4" fmla="*/ 39391 w 526667"/>
              <a:gd name="connsiteY4" fmla="*/ 412539 h 564932"/>
              <a:gd name="connsiteX5" fmla="*/ 91857 w 526667"/>
              <a:gd name="connsiteY5" fmla="*/ 322598 h 564932"/>
              <a:gd name="connsiteX6" fmla="*/ 31896 w 526667"/>
              <a:gd name="connsiteY6" fmla="*/ 322598 h 564932"/>
              <a:gd name="connsiteX7" fmla="*/ 46886 w 526667"/>
              <a:gd name="connsiteY7" fmla="*/ 232657 h 564932"/>
              <a:gd name="connsiteX8" fmla="*/ 1916 w 526667"/>
              <a:gd name="connsiteY8" fmla="*/ 202677 h 564932"/>
              <a:gd name="connsiteX9" fmla="*/ 121837 w 526667"/>
              <a:gd name="connsiteY9" fmla="*/ 60270 h 564932"/>
              <a:gd name="connsiteX10" fmla="*/ 121837 w 526667"/>
              <a:gd name="connsiteY10" fmla="*/ 310 h 564932"/>
              <a:gd name="connsiteX11" fmla="*/ 174303 w 526667"/>
              <a:gd name="connsiteY11" fmla="*/ 37785 h 564932"/>
              <a:gd name="connsiteX12" fmla="*/ 316709 w 526667"/>
              <a:gd name="connsiteY12" fmla="*/ 60270 h 564932"/>
              <a:gd name="connsiteX13" fmla="*/ 316709 w 526667"/>
              <a:gd name="connsiteY13" fmla="*/ 120231 h 564932"/>
              <a:gd name="connsiteX14" fmla="*/ 414145 w 526667"/>
              <a:gd name="connsiteY14" fmla="*/ 135221 h 564932"/>
              <a:gd name="connsiteX15" fmla="*/ 376670 w 526667"/>
              <a:gd name="connsiteY15" fmla="*/ 210172 h 564932"/>
              <a:gd name="connsiteX16" fmla="*/ 474106 w 526667"/>
              <a:gd name="connsiteY16" fmla="*/ 195183 h 564932"/>
              <a:gd name="connsiteX17" fmla="*/ 459116 w 526667"/>
              <a:gd name="connsiteY17" fmla="*/ 262637 h 564932"/>
              <a:gd name="connsiteX18" fmla="*/ 354185 w 526667"/>
              <a:gd name="connsiteY18" fmla="*/ 322598 h 564932"/>
              <a:gd name="connsiteX19" fmla="*/ 384165 w 526667"/>
              <a:gd name="connsiteY19" fmla="*/ 427529 h 564932"/>
              <a:gd name="connsiteX20" fmla="*/ 526572 w 526667"/>
              <a:gd name="connsiteY20" fmla="*/ 416919 h 564932"/>
              <a:gd name="connsiteX21" fmla="*/ 361440 w 526667"/>
              <a:gd name="connsiteY21" fmla="*/ 528997 h 564932"/>
              <a:gd name="connsiteX22" fmla="*/ 129332 w 526667"/>
              <a:gd name="connsiteY22" fmla="*/ 562441 h 564932"/>
              <a:gd name="connsiteX0" fmla="*/ 129332 w 497013"/>
              <a:gd name="connsiteY0" fmla="*/ 562441 h 564932"/>
              <a:gd name="connsiteX1" fmla="*/ 219273 w 497013"/>
              <a:gd name="connsiteY1" fmla="*/ 472500 h 564932"/>
              <a:gd name="connsiteX2" fmla="*/ 159313 w 497013"/>
              <a:gd name="connsiteY2" fmla="*/ 382559 h 564932"/>
              <a:gd name="connsiteX3" fmla="*/ 91857 w 497013"/>
              <a:gd name="connsiteY3" fmla="*/ 427529 h 564932"/>
              <a:gd name="connsiteX4" fmla="*/ 39391 w 497013"/>
              <a:gd name="connsiteY4" fmla="*/ 412539 h 564932"/>
              <a:gd name="connsiteX5" fmla="*/ 91857 w 497013"/>
              <a:gd name="connsiteY5" fmla="*/ 322598 h 564932"/>
              <a:gd name="connsiteX6" fmla="*/ 31896 w 497013"/>
              <a:gd name="connsiteY6" fmla="*/ 322598 h 564932"/>
              <a:gd name="connsiteX7" fmla="*/ 46886 w 497013"/>
              <a:gd name="connsiteY7" fmla="*/ 232657 h 564932"/>
              <a:gd name="connsiteX8" fmla="*/ 1916 w 497013"/>
              <a:gd name="connsiteY8" fmla="*/ 202677 h 564932"/>
              <a:gd name="connsiteX9" fmla="*/ 121837 w 497013"/>
              <a:gd name="connsiteY9" fmla="*/ 60270 h 564932"/>
              <a:gd name="connsiteX10" fmla="*/ 121837 w 497013"/>
              <a:gd name="connsiteY10" fmla="*/ 310 h 564932"/>
              <a:gd name="connsiteX11" fmla="*/ 174303 w 497013"/>
              <a:gd name="connsiteY11" fmla="*/ 37785 h 564932"/>
              <a:gd name="connsiteX12" fmla="*/ 316709 w 497013"/>
              <a:gd name="connsiteY12" fmla="*/ 60270 h 564932"/>
              <a:gd name="connsiteX13" fmla="*/ 316709 w 497013"/>
              <a:gd name="connsiteY13" fmla="*/ 120231 h 564932"/>
              <a:gd name="connsiteX14" fmla="*/ 414145 w 497013"/>
              <a:gd name="connsiteY14" fmla="*/ 135221 h 564932"/>
              <a:gd name="connsiteX15" fmla="*/ 376670 w 497013"/>
              <a:gd name="connsiteY15" fmla="*/ 210172 h 564932"/>
              <a:gd name="connsiteX16" fmla="*/ 474106 w 497013"/>
              <a:gd name="connsiteY16" fmla="*/ 195183 h 564932"/>
              <a:gd name="connsiteX17" fmla="*/ 459116 w 497013"/>
              <a:gd name="connsiteY17" fmla="*/ 262637 h 564932"/>
              <a:gd name="connsiteX18" fmla="*/ 354185 w 497013"/>
              <a:gd name="connsiteY18" fmla="*/ 322598 h 564932"/>
              <a:gd name="connsiteX19" fmla="*/ 384165 w 497013"/>
              <a:gd name="connsiteY19" fmla="*/ 427529 h 564932"/>
              <a:gd name="connsiteX20" fmla="*/ 496884 w 497013"/>
              <a:gd name="connsiteY20" fmla="*/ 422856 h 564932"/>
              <a:gd name="connsiteX21" fmla="*/ 361440 w 497013"/>
              <a:gd name="connsiteY21" fmla="*/ 528997 h 564932"/>
              <a:gd name="connsiteX22" fmla="*/ 129332 w 497013"/>
              <a:gd name="connsiteY22" fmla="*/ 562441 h 56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7013" h="564932">
                <a:moveTo>
                  <a:pt x="129332" y="562441"/>
                </a:moveTo>
                <a:cubicBezTo>
                  <a:pt x="105638" y="553025"/>
                  <a:pt x="214276" y="502480"/>
                  <a:pt x="219273" y="472500"/>
                </a:cubicBezTo>
                <a:cubicBezTo>
                  <a:pt x="224270" y="442520"/>
                  <a:pt x="180549" y="390054"/>
                  <a:pt x="159313" y="382559"/>
                </a:cubicBezTo>
                <a:cubicBezTo>
                  <a:pt x="138077" y="375064"/>
                  <a:pt x="111844" y="422532"/>
                  <a:pt x="91857" y="427529"/>
                </a:cubicBezTo>
                <a:cubicBezTo>
                  <a:pt x="71870" y="432526"/>
                  <a:pt x="39391" y="430027"/>
                  <a:pt x="39391" y="412539"/>
                </a:cubicBezTo>
                <a:cubicBezTo>
                  <a:pt x="39391" y="395051"/>
                  <a:pt x="93106" y="337588"/>
                  <a:pt x="91857" y="322598"/>
                </a:cubicBezTo>
                <a:cubicBezTo>
                  <a:pt x="90608" y="307608"/>
                  <a:pt x="39391" y="337588"/>
                  <a:pt x="31896" y="322598"/>
                </a:cubicBezTo>
                <a:cubicBezTo>
                  <a:pt x="24401" y="307608"/>
                  <a:pt x="51883" y="252644"/>
                  <a:pt x="46886" y="232657"/>
                </a:cubicBezTo>
                <a:cubicBezTo>
                  <a:pt x="41889" y="212670"/>
                  <a:pt x="-10576" y="231408"/>
                  <a:pt x="1916" y="202677"/>
                </a:cubicBezTo>
                <a:cubicBezTo>
                  <a:pt x="14408" y="173946"/>
                  <a:pt x="101850" y="93998"/>
                  <a:pt x="121837" y="60270"/>
                </a:cubicBezTo>
                <a:cubicBezTo>
                  <a:pt x="141824" y="26542"/>
                  <a:pt x="113093" y="4057"/>
                  <a:pt x="121837" y="310"/>
                </a:cubicBezTo>
                <a:cubicBezTo>
                  <a:pt x="130581" y="-3437"/>
                  <a:pt x="141824" y="27792"/>
                  <a:pt x="174303" y="37785"/>
                </a:cubicBezTo>
                <a:cubicBezTo>
                  <a:pt x="206782" y="47778"/>
                  <a:pt x="292975" y="46529"/>
                  <a:pt x="316709" y="60270"/>
                </a:cubicBezTo>
                <a:cubicBezTo>
                  <a:pt x="340443" y="74011"/>
                  <a:pt x="300470" y="107739"/>
                  <a:pt x="316709" y="120231"/>
                </a:cubicBezTo>
                <a:cubicBezTo>
                  <a:pt x="332948" y="132723"/>
                  <a:pt x="404152" y="120231"/>
                  <a:pt x="414145" y="135221"/>
                </a:cubicBezTo>
                <a:cubicBezTo>
                  <a:pt x="424138" y="150211"/>
                  <a:pt x="366677" y="200178"/>
                  <a:pt x="376670" y="210172"/>
                </a:cubicBezTo>
                <a:cubicBezTo>
                  <a:pt x="386663" y="220166"/>
                  <a:pt x="460365" y="186439"/>
                  <a:pt x="474106" y="195183"/>
                </a:cubicBezTo>
                <a:cubicBezTo>
                  <a:pt x="487847" y="203927"/>
                  <a:pt x="479103" y="241401"/>
                  <a:pt x="459116" y="262637"/>
                </a:cubicBezTo>
                <a:cubicBezTo>
                  <a:pt x="439129" y="283873"/>
                  <a:pt x="366677" y="295116"/>
                  <a:pt x="354185" y="322598"/>
                </a:cubicBezTo>
                <a:cubicBezTo>
                  <a:pt x="341693" y="350080"/>
                  <a:pt x="347939" y="415037"/>
                  <a:pt x="384165" y="427529"/>
                </a:cubicBezTo>
                <a:cubicBezTo>
                  <a:pt x="420391" y="440021"/>
                  <a:pt x="500671" y="405945"/>
                  <a:pt x="496884" y="422856"/>
                </a:cubicBezTo>
                <a:cubicBezTo>
                  <a:pt x="493097" y="439767"/>
                  <a:pt x="427647" y="504743"/>
                  <a:pt x="361440" y="528997"/>
                </a:cubicBezTo>
                <a:cubicBezTo>
                  <a:pt x="295233" y="553251"/>
                  <a:pt x="153026" y="571857"/>
                  <a:pt x="129332" y="562441"/>
                </a:cubicBezTo>
                <a:close/>
              </a:path>
            </a:pathLst>
          </a:custGeom>
          <a:blipFill dpi="0" rotWithShape="1">
            <a:blip r:embed="rId6">
              <a:alphaModFix amt="91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4849" name="Group 57"/>
          <p:cNvGrpSpPr>
            <a:grpSpLocks/>
          </p:cNvGrpSpPr>
          <p:nvPr/>
        </p:nvGrpSpPr>
        <p:grpSpPr bwMode="auto">
          <a:xfrm>
            <a:off x="4221163" y="1949450"/>
            <a:ext cx="635000" cy="825500"/>
            <a:chOff x="4564202" y="888787"/>
            <a:chExt cx="518163" cy="503712"/>
          </a:xfrm>
        </p:grpSpPr>
        <p:sp>
          <p:nvSpPr>
            <p:cNvPr id="56" name="Freeform 55"/>
            <p:cNvSpPr/>
            <p:nvPr/>
          </p:nvSpPr>
          <p:spPr>
            <a:xfrm>
              <a:off x="4564202" y="888787"/>
              <a:ext cx="518163" cy="503712"/>
            </a:xfrm>
            <a:custGeom>
              <a:avLst/>
              <a:gdLst>
                <a:gd name="connsiteX0" fmla="*/ 303 w 669923"/>
                <a:gd name="connsiteY0" fmla="*/ 362892 h 715024"/>
                <a:gd name="connsiteX1" fmla="*/ 150205 w 669923"/>
                <a:gd name="connsiteY1" fmla="*/ 33108 h 715024"/>
                <a:gd name="connsiteX2" fmla="*/ 569929 w 669923"/>
                <a:gd name="connsiteY2" fmla="*/ 55593 h 715024"/>
                <a:gd name="connsiteX3" fmla="*/ 659870 w 669923"/>
                <a:gd name="connsiteY3" fmla="*/ 422852 h 715024"/>
                <a:gd name="connsiteX4" fmla="*/ 397542 w 669923"/>
                <a:gd name="connsiteY4" fmla="*/ 707665 h 715024"/>
                <a:gd name="connsiteX5" fmla="*/ 120224 w 669923"/>
                <a:gd name="connsiteY5" fmla="*/ 610229 h 715024"/>
                <a:gd name="connsiteX6" fmla="*/ 303 w 669923"/>
                <a:gd name="connsiteY6" fmla="*/ 362892 h 715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923" h="715024">
                  <a:moveTo>
                    <a:pt x="303" y="362892"/>
                  </a:moveTo>
                  <a:cubicBezTo>
                    <a:pt x="5300" y="266705"/>
                    <a:pt x="55267" y="84324"/>
                    <a:pt x="150205" y="33108"/>
                  </a:cubicBezTo>
                  <a:cubicBezTo>
                    <a:pt x="245143" y="-18109"/>
                    <a:pt x="484985" y="-9364"/>
                    <a:pt x="569929" y="55593"/>
                  </a:cubicBezTo>
                  <a:cubicBezTo>
                    <a:pt x="654873" y="120550"/>
                    <a:pt x="688601" y="314173"/>
                    <a:pt x="659870" y="422852"/>
                  </a:cubicBezTo>
                  <a:cubicBezTo>
                    <a:pt x="631139" y="531531"/>
                    <a:pt x="487483" y="676436"/>
                    <a:pt x="397542" y="707665"/>
                  </a:cubicBezTo>
                  <a:cubicBezTo>
                    <a:pt x="307601" y="738894"/>
                    <a:pt x="187680" y="663944"/>
                    <a:pt x="120224" y="610229"/>
                  </a:cubicBezTo>
                  <a:cubicBezTo>
                    <a:pt x="52768" y="556514"/>
                    <a:pt x="-4694" y="459079"/>
                    <a:pt x="303" y="362892"/>
                  </a:cubicBezTo>
                  <a:close/>
                </a:path>
              </a:pathLst>
            </a:custGeom>
            <a:pattFill prst="dashVert">
              <a:fgClr>
                <a:schemeClr val="bg1">
                  <a:lumMod val="85000"/>
                </a:schemeClr>
              </a:fgClr>
              <a:bgClr>
                <a:schemeClr val="accent5">
                  <a:lumMod val="60000"/>
                  <a:lumOff val="4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Freeform 56"/>
            <p:cNvSpPr/>
            <p:nvPr/>
          </p:nvSpPr>
          <p:spPr>
            <a:xfrm>
              <a:off x="4669130" y="1004060"/>
              <a:ext cx="345874" cy="337100"/>
            </a:xfrm>
            <a:custGeom>
              <a:avLst/>
              <a:gdLst>
                <a:gd name="connsiteX0" fmla="*/ 303 w 669923"/>
                <a:gd name="connsiteY0" fmla="*/ 362892 h 715024"/>
                <a:gd name="connsiteX1" fmla="*/ 150205 w 669923"/>
                <a:gd name="connsiteY1" fmla="*/ 33108 h 715024"/>
                <a:gd name="connsiteX2" fmla="*/ 569929 w 669923"/>
                <a:gd name="connsiteY2" fmla="*/ 55593 h 715024"/>
                <a:gd name="connsiteX3" fmla="*/ 659870 w 669923"/>
                <a:gd name="connsiteY3" fmla="*/ 422852 h 715024"/>
                <a:gd name="connsiteX4" fmla="*/ 397542 w 669923"/>
                <a:gd name="connsiteY4" fmla="*/ 707665 h 715024"/>
                <a:gd name="connsiteX5" fmla="*/ 120224 w 669923"/>
                <a:gd name="connsiteY5" fmla="*/ 610229 h 715024"/>
                <a:gd name="connsiteX6" fmla="*/ 303 w 669923"/>
                <a:gd name="connsiteY6" fmla="*/ 362892 h 715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923" h="715024">
                  <a:moveTo>
                    <a:pt x="303" y="362892"/>
                  </a:moveTo>
                  <a:cubicBezTo>
                    <a:pt x="5300" y="266705"/>
                    <a:pt x="55267" y="84324"/>
                    <a:pt x="150205" y="33108"/>
                  </a:cubicBezTo>
                  <a:cubicBezTo>
                    <a:pt x="245143" y="-18109"/>
                    <a:pt x="484985" y="-9364"/>
                    <a:pt x="569929" y="55593"/>
                  </a:cubicBezTo>
                  <a:cubicBezTo>
                    <a:pt x="654873" y="120550"/>
                    <a:pt x="688601" y="314173"/>
                    <a:pt x="659870" y="422852"/>
                  </a:cubicBezTo>
                  <a:cubicBezTo>
                    <a:pt x="631139" y="531531"/>
                    <a:pt x="487483" y="676436"/>
                    <a:pt x="397542" y="707665"/>
                  </a:cubicBezTo>
                  <a:cubicBezTo>
                    <a:pt x="307601" y="738894"/>
                    <a:pt x="187680" y="663944"/>
                    <a:pt x="120224" y="610229"/>
                  </a:cubicBezTo>
                  <a:cubicBezTo>
                    <a:pt x="52768" y="556514"/>
                    <a:pt x="-4694" y="459079"/>
                    <a:pt x="303" y="3628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59" name="Freeform 58"/>
          <p:cNvSpPr/>
          <p:nvPr/>
        </p:nvSpPr>
        <p:spPr>
          <a:xfrm rot="12211268">
            <a:off x="995363" y="2779713"/>
            <a:ext cx="668337" cy="714375"/>
          </a:xfrm>
          <a:custGeom>
            <a:avLst/>
            <a:gdLst>
              <a:gd name="connsiteX0" fmla="*/ 358 w 757662"/>
              <a:gd name="connsiteY0" fmla="*/ 298938 h 597877"/>
              <a:gd name="connsiteX1" fmla="*/ 9150 w 757662"/>
              <a:gd name="connsiteY1" fmla="*/ 131884 h 597877"/>
              <a:gd name="connsiteX2" fmla="*/ 26735 w 757662"/>
              <a:gd name="connsiteY2" fmla="*/ 96715 h 597877"/>
              <a:gd name="connsiteX3" fmla="*/ 114658 w 757662"/>
              <a:gd name="connsiteY3" fmla="*/ 26377 h 597877"/>
              <a:gd name="connsiteX4" fmla="*/ 141035 w 757662"/>
              <a:gd name="connsiteY4" fmla="*/ 8792 h 597877"/>
              <a:gd name="connsiteX5" fmla="*/ 184997 w 757662"/>
              <a:gd name="connsiteY5" fmla="*/ 0 h 597877"/>
              <a:gd name="connsiteX6" fmla="*/ 308089 w 757662"/>
              <a:gd name="connsiteY6" fmla="*/ 8792 h 597877"/>
              <a:gd name="connsiteX7" fmla="*/ 360843 w 757662"/>
              <a:gd name="connsiteY7" fmla="*/ 26377 h 597877"/>
              <a:gd name="connsiteX8" fmla="*/ 431181 w 757662"/>
              <a:gd name="connsiteY8" fmla="*/ 52754 h 597877"/>
              <a:gd name="connsiteX9" fmla="*/ 510312 w 757662"/>
              <a:gd name="connsiteY9" fmla="*/ 96715 h 597877"/>
              <a:gd name="connsiteX10" fmla="*/ 598235 w 757662"/>
              <a:gd name="connsiteY10" fmla="*/ 140677 h 597877"/>
              <a:gd name="connsiteX11" fmla="*/ 642197 w 757662"/>
              <a:gd name="connsiteY11" fmla="*/ 158261 h 597877"/>
              <a:gd name="connsiteX12" fmla="*/ 703743 w 757662"/>
              <a:gd name="connsiteY12" fmla="*/ 193431 h 597877"/>
              <a:gd name="connsiteX13" fmla="*/ 730120 w 757662"/>
              <a:gd name="connsiteY13" fmla="*/ 219808 h 597877"/>
              <a:gd name="connsiteX14" fmla="*/ 756497 w 757662"/>
              <a:gd name="connsiteY14" fmla="*/ 237392 h 597877"/>
              <a:gd name="connsiteX15" fmla="*/ 747704 w 757662"/>
              <a:gd name="connsiteY15" fmla="*/ 281354 h 597877"/>
              <a:gd name="connsiteX16" fmla="*/ 703743 w 757662"/>
              <a:gd name="connsiteY16" fmla="*/ 316523 h 597877"/>
              <a:gd name="connsiteX17" fmla="*/ 492727 w 757662"/>
              <a:gd name="connsiteY17" fmla="*/ 325315 h 597877"/>
              <a:gd name="connsiteX18" fmla="*/ 466350 w 757662"/>
              <a:gd name="connsiteY18" fmla="*/ 351692 h 597877"/>
              <a:gd name="connsiteX19" fmla="*/ 448766 w 757662"/>
              <a:gd name="connsiteY19" fmla="*/ 404446 h 597877"/>
              <a:gd name="connsiteX20" fmla="*/ 439974 w 757662"/>
              <a:gd name="connsiteY20" fmla="*/ 430823 h 597877"/>
              <a:gd name="connsiteX21" fmla="*/ 422389 w 757662"/>
              <a:gd name="connsiteY21" fmla="*/ 457200 h 597877"/>
              <a:gd name="connsiteX22" fmla="*/ 378427 w 757662"/>
              <a:gd name="connsiteY22" fmla="*/ 536331 h 597877"/>
              <a:gd name="connsiteX23" fmla="*/ 360843 w 757662"/>
              <a:gd name="connsiteY23" fmla="*/ 562708 h 597877"/>
              <a:gd name="connsiteX24" fmla="*/ 334466 w 757662"/>
              <a:gd name="connsiteY24" fmla="*/ 571500 h 597877"/>
              <a:gd name="connsiteX25" fmla="*/ 264127 w 757662"/>
              <a:gd name="connsiteY25" fmla="*/ 597877 h 597877"/>
              <a:gd name="connsiteX26" fmla="*/ 123450 w 757662"/>
              <a:gd name="connsiteY26" fmla="*/ 580292 h 597877"/>
              <a:gd name="connsiteX27" fmla="*/ 70697 w 757662"/>
              <a:gd name="connsiteY27" fmla="*/ 545123 h 597877"/>
              <a:gd name="connsiteX28" fmla="*/ 44320 w 757662"/>
              <a:gd name="connsiteY28" fmla="*/ 492369 h 597877"/>
              <a:gd name="connsiteX29" fmla="*/ 35527 w 757662"/>
              <a:gd name="connsiteY29" fmla="*/ 457200 h 597877"/>
              <a:gd name="connsiteX30" fmla="*/ 17943 w 757662"/>
              <a:gd name="connsiteY30" fmla="*/ 351692 h 597877"/>
              <a:gd name="connsiteX31" fmla="*/ 358 w 757662"/>
              <a:gd name="connsiteY31" fmla="*/ 298938 h 59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7662" h="597877">
                <a:moveTo>
                  <a:pt x="358" y="298938"/>
                </a:moveTo>
                <a:cubicBezTo>
                  <a:pt x="-1108" y="262303"/>
                  <a:pt x="1938" y="187177"/>
                  <a:pt x="9150" y="131884"/>
                </a:cubicBezTo>
                <a:cubicBezTo>
                  <a:pt x="10845" y="118887"/>
                  <a:pt x="18547" y="106950"/>
                  <a:pt x="26735" y="96715"/>
                </a:cubicBezTo>
                <a:cubicBezTo>
                  <a:pt x="77376" y="33414"/>
                  <a:pt x="63244" y="55756"/>
                  <a:pt x="114658" y="26377"/>
                </a:cubicBezTo>
                <a:cubicBezTo>
                  <a:pt x="123833" y="21134"/>
                  <a:pt x="131141" y="12502"/>
                  <a:pt x="141035" y="8792"/>
                </a:cubicBezTo>
                <a:cubicBezTo>
                  <a:pt x="155028" y="3545"/>
                  <a:pt x="170343" y="2931"/>
                  <a:pt x="184997" y="0"/>
                </a:cubicBezTo>
                <a:cubicBezTo>
                  <a:pt x="226028" y="2931"/>
                  <a:pt x="267409" y="2690"/>
                  <a:pt x="308089" y="8792"/>
                </a:cubicBezTo>
                <a:cubicBezTo>
                  <a:pt x="326420" y="11542"/>
                  <a:pt x="343258" y="20515"/>
                  <a:pt x="360843" y="26377"/>
                </a:cubicBezTo>
                <a:cubicBezTo>
                  <a:pt x="389854" y="36047"/>
                  <a:pt x="399627" y="38730"/>
                  <a:pt x="431181" y="52754"/>
                </a:cubicBezTo>
                <a:cubicBezTo>
                  <a:pt x="481859" y="75278"/>
                  <a:pt x="454819" y="67119"/>
                  <a:pt x="510312" y="96715"/>
                </a:cubicBezTo>
                <a:cubicBezTo>
                  <a:pt x="539224" y="112135"/>
                  <a:pt x="567811" y="128508"/>
                  <a:pt x="598235" y="140677"/>
                </a:cubicBezTo>
                <a:cubicBezTo>
                  <a:pt x="612889" y="146538"/>
                  <a:pt x="628400" y="150596"/>
                  <a:pt x="642197" y="158261"/>
                </a:cubicBezTo>
                <a:cubicBezTo>
                  <a:pt x="722049" y="202623"/>
                  <a:pt x="639893" y="172146"/>
                  <a:pt x="703743" y="193431"/>
                </a:cubicBezTo>
                <a:cubicBezTo>
                  <a:pt x="712535" y="202223"/>
                  <a:pt x="720568" y="211848"/>
                  <a:pt x="730120" y="219808"/>
                </a:cubicBezTo>
                <a:cubicBezTo>
                  <a:pt x="738238" y="226573"/>
                  <a:pt x="753594" y="227232"/>
                  <a:pt x="756497" y="237392"/>
                </a:cubicBezTo>
                <a:cubicBezTo>
                  <a:pt x="760602" y="251761"/>
                  <a:pt x="752951" y="267361"/>
                  <a:pt x="747704" y="281354"/>
                </a:cubicBezTo>
                <a:cubicBezTo>
                  <a:pt x="739355" y="303618"/>
                  <a:pt x="727536" y="314761"/>
                  <a:pt x="703743" y="316523"/>
                </a:cubicBezTo>
                <a:cubicBezTo>
                  <a:pt x="633536" y="321723"/>
                  <a:pt x="563066" y="322384"/>
                  <a:pt x="492727" y="325315"/>
                </a:cubicBezTo>
                <a:cubicBezTo>
                  <a:pt x="483935" y="334107"/>
                  <a:pt x="472389" y="340822"/>
                  <a:pt x="466350" y="351692"/>
                </a:cubicBezTo>
                <a:cubicBezTo>
                  <a:pt x="457348" y="367895"/>
                  <a:pt x="454627" y="386861"/>
                  <a:pt x="448766" y="404446"/>
                </a:cubicBezTo>
                <a:cubicBezTo>
                  <a:pt x="445835" y="413238"/>
                  <a:pt x="445115" y="423112"/>
                  <a:pt x="439974" y="430823"/>
                </a:cubicBezTo>
                <a:lnTo>
                  <a:pt x="422389" y="457200"/>
                </a:lnTo>
                <a:cubicBezTo>
                  <a:pt x="394331" y="541372"/>
                  <a:pt x="422299" y="483684"/>
                  <a:pt x="378427" y="536331"/>
                </a:cubicBezTo>
                <a:cubicBezTo>
                  <a:pt x="371662" y="544449"/>
                  <a:pt x="369094" y="556107"/>
                  <a:pt x="360843" y="562708"/>
                </a:cubicBezTo>
                <a:cubicBezTo>
                  <a:pt x="353606" y="568498"/>
                  <a:pt x="342756" y="567355"/>
                  <a:pt x="334466" y="571500"/>
                </a:cubicBezTo>
                <a:cubicBezTo>
                  <a:pt x="274091" y="601686"/>
                  <a:pt x="348947" y="580912"/>
                  <a:pt x="264127" y="597877"/>
                </a:cubicBezTo>
                <a:cubicBezTo>
                  <a:pt x="260485" y="597597"/>
                  <a:pt x="156999" y="598930"/>
                  <a:pt x="123450" y="580292"/>
                </a:cubicBezTo>
                <a:cubicBezTo>
                  <a:pt x="104976" y="570029"/>
                  <a:pt x="70697" y="545123"/>
                  <a:pt x="70697" y="545123"/>
                </a:cubicBezTo>
                <a:cubicBezTo>
                  <a:pt x="33642" y="433967"/>
                  <a:pt x="95458" y="611690"/>
                  <a:pt x="44320" y="492369"/>
                </a:cubicBezTo>
                <a:cubicBezTo>
                  <a:pt x="39560" y="481262"/>
                  <a:pt x="38148" y="468996"/>
                  <a:pt x="35527" y="457200"/>
                </a:cubicBezTo>
                <a:cubicBezTo>
                  <a:pt x="29142" y="428470"/>
                  <a:pt x="19874" y="378729"/>
                  <a:pt x="17943" y="351692"/>
                </a:cubicBezTo>
                <a:cubicBezTo>
                  <a:pt x="16481" y="331229"/>
                  <a:pt x="1824" y="335573"/>
                  <a:pt x="358" y="298938"/>
                </a:cubicBezTo>
                <a:close/>
              </a:path>
            </a:pathLst>
          </a:cu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4851" name="Group 63"/>
          <p:cNvGrpSpPr>
            <a:grpSpLocks/>
          </p:cNvGrpSpPr>
          <p:nvPr/>
        </p:nvGrpSpPr>
        <p:grpSpPr bwMode="auto">
          <a:xfrm>
            <a:off x="4443413" y="3738563"/>
            <a:ext cx="904875" cy="1063625"/>
            <a:chOff x="6525489" y="3587885"/>
            <a:chExt cx="1207742" cy="1063607"/>
          </a:xfrm>
        </p:grpSpPr>
        <p:sp>
          <p:nvSpPr>
            <p:cNvPr id="60" name="Freeform 59"/>
            <p:cNvSpPr/>
            <p:nvPr/>
          </p:nvSpPr>
          <p:spPr>
            <a:xfrm>
              <a:off x="6525489" y="3587885"/>
              <a:ext cx="1112393" cy="1054082"/>
            </a:xfrm>
            <a:custGeom>
              <a:avLst/>
              <a:gdLst>
                <a:gd name="connsiteX0" fmla="*/ 399746 w 1111885"/>
                <a:gd name="connsiteY0" fmla="*/ 1051350 h 1053657"/>
                <a:gd name="connsiteX1" fmla="*/ 1098993 w 1111885"/>
                <a:gd name="connsiteY1" fmla="*/ 419339 h 1053657"/>
                <a:gd name="connsiteX2" fmla="*/ 789711 w 1111885"/>
                <a:gd name="connsiteY2" fmla="*/ 2480 h 1053657"/>
                <a:gd name="connsiteX3" fmla="*/ 9782 w 1111885"/>
                <a:gd name="connsiteY3" fmla="*/ 607597 h 1053657"/>
                <a:gd name="connsiteX4" fmla="*/ 399746 w 1111885"/>
                <a:gd name="connsiteY4" fmla="*/ 1051350 h 1053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85" h="1053657">
                  <a:moveTo>
                    <a:pt x="399746" y="1051350"/>
                  </a:moveTo>
                  <a:cubicBezTo>
                    <a:pt x="581281" y="1019974"/>
                    <a:pt x="1033999" y="594151"/>
                    <a:pt x="1098993" y="419339"/>
                  </a:cubicBezTo>
                  <a:cubicBezTo>
                    <a:pt x="1163987" y="244527"/>
                    <a:pt x="971246" y="-28896"/>
                    <a:pt x="789711" y="2480"/>
                  </a:cubicBezTo>
                  <a:cubicBezTo>
                    <a:pt x="608176" y="33856"/>
                    <a:pt x="74776" y="428303"/>
                    <a:pt x="9782" y="607597"/>
                  </a:cubicBezTo>
                  <a:cubicBezTo>
                    <a:pt x="-55212" y="786891"/>
                    <a:pt x="218211" y="1082726"/>
                    <a:pt x="399746" y="1051350"/>
                  </a:cubicBezTo>
                  <a:close/>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Oval 60"/>
            <p:cNvSpPr/>
            <p:nvPr/>
          </p:nvSpPr>
          <p:spPr>
            <a:xfrm>
              <a:off x="6851791" y="4291135"/>
              <a:ext cx="362322" cy="360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Oval 61"/>
            <p:cNvSpPr/>
            <p:nvPr/>
          </p:nvSpPr>
          <p:spPr>
            <a:xfrm>
              <a:off x="6817890" y="3749807"/>
              <a:ext cx="360204" cy="360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p:cNvSpPr/>
            <p:nvPr/>
          </p:nvSpPr>
          <p:spPr>
            <a:xfrm>
              <a:off x="7373027" y="3770444"/>
              <a:ext cx="360204" cy="360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4852" name="Group 67"/>
          <p:cNvGrpSpPr>
            <a:grpSpLocks/>
          </p:cNvGrpSpPr>
          <p:nvPr/>
        </p:nvGrpSpPr>
        <p:grpSpPr bwMode="auto">
          <a:xfrm>
            <a:off x="1049338" y="603250"/>
            <a:ext cx="528637" cy="903288"/>
            <a:chOff x="7971941" y="4073708"/>
            <a:chExt cx="704603" cy="902822"/>
          </a:xfrm>
        </p:grpSpPr>
        <p:sp>
          <p:nvSpPr>
            <p:cNvPr id="65" name="Freeform 64"/>
            <p:cNvSpPr/>
            <p:nvPr/>
          </p:nvSpPr>
          <p:spPr>
            <a:xfrm>
              <a:off x="8018491" y="4181602"/>
              <a:ext cx="658053" cy="794928"/>
            </a:xfrm>
            <a:custGeom>
              <a:avLst/>
              <a:gdLst>
                <a:gd name="connsiteX0" fmla="*/ 591738 w 657412"/>
                <a:gd name="connsiteY0" fmla="*/ 754552 h 794590"/>
                <a:gd name="connsiteX1" fmla="*/ 618632 w 657412"/>
                <a:gd name="connsiteY1" fmla="*/ 28411 h 794590"/>
                <a:gd name="connsiteX2" fmla="*/ 376585 w 657412"/>
                <a:gd name="connsiteY2" fmla="*/ 162882 h 794590"/>
                <a:gd name="connsiteX3" fmla="*/ 551397 w 657412"/>
                <a:gd name="connsiteY3" fmla="*/ 310799 h 794590"/>
                <a:gd name="connsiteX4" fmla="*/ 67 w 657412"/>
                <a:gd name="connsiteY4" fmla="*/ 660423 h 794590"/>
                <a:gd name="connsiteX5" fmla="*/ 591738 w 657412"/>
                <a:gd name="connsiteY5" fmla="*/ 754552 h 79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7412" h="794590">
                  <a:moveTo>
                    <a:pt x="591738" y="754552"/>
                  </a:moveTo>
                  <a:cubicBezTo>
                    <a:pt x="694832" y="649217"/>
                    <a:pt x="654491" y="127023"/>
                    <a:pt x="618632" y="28411"/>
                  </a:cubicBezTo>
                  <a:cubicBezTo>
                    <a:pt x="582773" y="-70201"/>
                    <a:pt x="387791" y="115817"/>
                    <a:pt x="376585" y="162882"/>
                  </a:cubicBezTo>
                  <a:cubicBezTo>
                    <a:pt x="365379" y="209947"/>
                    <a:pt x="614150" y="227875"/>
                    <a:pt x="551397" y="310799"/>
                  </a:cubicBezTo>
                  <a:cubicBezTo>
                    <a:pt x="488644" y="393722"/>
                    <a:pt x="-6656" y="588706"/>
                    <a:pt x="67" y="660423"/>
                  </a:cubicBezTo>
                  <a:cubicBezTo>
                    <a:pt x="6790" y="732140"/>
                    <a:pt x="488644" y="859887"/>
                    <a:pt x="591738" y="754552"/>
                  </a:cubicBezTo>
                  <a:close/>
                </a:path>
              </a:pathLst>
            </a:custGeom>
            <a:blipFill>
              <a:blip r:embed="rId7">
                <a:alphaModFix amt="39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Freeform 65"/>
            <p:cNvSpPr/>
            <p:nvPr/>
          </p:nvSpPr>
          <p:spPr>
            <a:xfrm rot="10646922">
              <a:off x="7971941" y="4073708"/>
              <a:ext cx="658053" cy="794928"/>
            </a:xfrm>
            <a:custGeom>
              <a:avLst/>
              <a:gdLst>
                <a:gd name="connsiteX0" fmla="*/ 591738 w 657412"/>
                <a:gd name="connsiteY0" fmla="*/ 754552 h 794590"/>
                <a:gd name="connsiteX1" fmla="*/ 618632 w 657412"/>
                <a:gd name="connsiteY1" fmla="*/ 28411 h 794590"/>
                <a:gd name="connsiteX2" fmla="*/ 376585 w 657412"/>
                <a:gd name="connsiteY2" fmla="*/ 162882 h 794590"/>
                <a:gd name="connsiteX3" fmla="*/ 551397 w 657412"/>
                <a:gd name="connsiteY3" fmla="*/ 310799 h 794590"/>
                <a:gd name="connsiteX4" fmla="*/ 67 w 657412"/>
                <a:gd name="connsiteY4" fmla="*/ 660423 h 794590"/>
                <a:gd name="connsiteX5" fmla="*/ 591738 w 657412"/>
                <a:gd name="connsiteY5" fmla="*/ 754552 h 79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7412" h="794590">
                  <a:moveTo>
                    <a:pt x="591738" y="754552"/>
                  </a:moveTo>
                  <a:cubicBezTo>
                    <a:pt x="694832" y="649217"/>
                    <a:pt x="654491" y="127023"/>
                    <a:pt x="618632" y="28411"/>
                  </a:cubicBezTo>
                  <a:cubicBezTo>
                    <a:pt x="582773" y="-70201"/>
                    <a:pt x="387791" y="115817"/>
                    <a:pt x="376585" y="162882"/>
                  </a:cubicBezTo>
                  <a:cubicBezTo>
                    <a:pt x="365379" y="209947"/>
                    <a:pt x="614150" y="227875"/>
                    <a:pt x="551397" y="310799"/>
                  </a:cubicBezTo>
                  <a:cubicBezTo>
                    <a:pt x="488644" y="393722"/>
                    <a:pt x="-6656" y="588706"/>
                    <a:pt x="67" y="660423"/>
                  </a:cubicBezTo>
                  <a:cubicBezTo>
                    <a:pt x="6790" y="732140"/>
                    <a:pt x="488644" y="859887"/>
                    <a:pt x="591738" y="754552"/>
                  </a:cubicBezTo>
                  <a:close/>
                </a:path>
              </a:pathLst>
            </a:custGeom>
            <a:blipFill>
              <a:blip r:embed="rId7">
                <a:alphaModFix amt="39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4853" name="Group 75"/>
          <p:cNvGrpSpPr>
            <a:grpSpLocks/>
          </p:cNvGrpSpPr>
          <p:nvPr/>
        </p:nvGrpSpPr>
        <p:grpSpPr bwMode="auto">
          <a:xfrm>
            <a:off x="5472113" y="3313113"/>
            <a:ext cx="317500" cy="749300"/>
            <a:chOff x="7966171" y="3706741"/>
            <a:chExt cx="424759" cy="749240"/>
          </a:xfrm>
        </p:grpSpPr>
        <p:sp>
          <p:nvSpPr>
            <p:cNvPr id="69" name="Freeform 68"/>
            <p:cNvSpPr/>
            <p:nvPr/>
          </p:nvSpPr>
          <p:spPr>
            <a:xfrm>
              <a:off x="8093599" y="3725789"/>
              <a:ext cx="208132" cy="368271"/>
            </a:xfrm>
            <a:custGeom>
              <a:avLst/>
              <a:gdLst>
                <a:gd name="connsiteX0" fmla="*/ 134981 w 207832"/>
                <a:gd name="connsiteY0" fmla="*/ 361894 h 367461"/>
                <a:gd name="connsiteX1" fmla="*/ 27405 w 207832"/>
                <a:gd name="connsiteY1" fmla="*/ 240870 h 367461"/>
                <a:gd name="connsiteX2" fmla="*/ 13957 w 207832"/>
                <a:gd name="connsiteY2" fmla="*/ 12270 h 367461"/>
                <a:gd name="connsiteX3" fmla="*/ 202216 w 207832"/>
                <a:gd name="connsiteY3" fmla="*/ 66059 h 367461"/>
                <a:gd name="connsiteX4" fmla="*/ 134981 w 207832"/>
                <a:gd name="connsiteY4" fmla="*/ 361894 h 367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32" h="367461">
                  <a:moveTo>
                    <a:pt x="134981" y="361894"/>
                  </a:moveTo>
                  <a:cubicBezTo>
                    <a:pt x="105846" y="391029"/>
                    <a:pt x="47576" y="299141"/>
                    <a:pt x="27405" y="240870"/>
                  </a:cubicBezTo>
                  <a:cubicBezTo>
                    <a:pt x="7234" y="182599"/>
                    <a:pt x="-15178" y="41405"/>
                    <a:pt x="13957" y="12270"/>
                  </a:cubicBezTo>
                  <a:cubicBezTo>
                    <a:pt x="43092" y="-16865"/>
                    <a:pt x="177563" y="7788"/>
                    <a:pt x="202216" y="66059"/>
                  </a:cubicBezTo>
                  <a:cubicBezTo>
                    <a:pt x="226869" y="124330"/>
                    <a:pt x="164116" y="332759"/>
                    <a:pt x="134981" y="361894"/>
                  </a:cubicBezTo>
                  <a:close/>
                </a:path>
              </a:pathLst>
            </a:custGeom>
            <a:blipFill>
              <a:blip r:embed="rId7">
                <a:alphaModFix amt="39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Freeform 69"/>
            <p:cNvSpPr/>
            <p:nvPr/>
          </p:nvSpPr>
          <p:spPr>
            <a:xfrm>
              <a:off x="7966171" y="3706741"/>
              <a:ext cx="208132" cy="366683"/>
            </a:xfrm>
            <a:custGeom>
              <a:avLst/>
              <a:gdLst>
                <a:gd name="connsiteX0" fmla="*/ 134981 w 207832"/>
                <a:gd name="connsiteY0" fmla="*/ 361894 h 367461"/>
                <a:gd name="connsiteX1" fmla="*/ 27405 w 207832"/>
                <a:gd name="connsiteY1" fmla="*/ 240870 h 367461"/>
                <a:gd name="connsiteX2" fmla="*/ 13957 w 207832"/>
                <a:gd name="connsiteY2" fmla="*/ 12270 h 367461"/>
                <a:gd name="connsiteX3" fmla="*/ 202216 w 207832"/>
                <a:gd name="connsiteY3" fmla="*/ 66059 h 367461"/>
                <a:gd name="connsiteX4" fmla="*/ 134981 w 207832"/>
                <a:gd name="connsiteY4" fmla="*/ 361894 h 367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32" h="367461">
                  <a:moveTo>
                    <a:pt x="134981" y="361894"/>
                  </a:moveTo>
                  <a:cubicBezTo>
                    <a:pt x="105846" y="391029"/>
                    <a:pt x="47576" y="299141"/>
                    <a:pt x="27405" y="240870"/>
                  </a:cubicBezTo>
                  <a:cubicBezTo>
                    <a:pt x="7234" y="182599"/>
                    <a:pt x="-15178" y="41405"/>
                    <a:pt x="13957" y="12270"/>
                  </a:cubicBezTo>
                  <a:cubicBezTo>
                    <a:pt x="43092" y="-16865"/>
                    <a:pt x="177563" y="7788"/>
                    <a:pt x="202216" y="66059"/>
                  </a:cubicBezTo>
                  <a:cubicBezTo>
                    <a:pt x="226869" y="124330"/>
                    <a:pt x="164116" y="332759"/>
                    <a:pt x="134981" y="361894"/>
                  </a:cubicBezTo>
                  <a:close/>
                </a:path>
              </a:pathLst>
            </a:custGeom>
            <a:blipFill>
              <a:blip r:embed="rId7">
                <a:alphaModFix amt="39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Freeform 70"/>
            <p:cNvSpPr/>
            <p:nvPr/>
          </p:nvSpPr>
          <p:spPr>
            <a:xfrm rot="814663">
              <a:off x="8182798" y="3768648"/>
              <a:ext cx="208132" cy="368271"/>
            </a:xfrm>
            <a:custGeom>
              <a:avLst/>
              <a:gdLst>
                <a:gd name="connsiteX0" fmla="*/ 134981 w 207832"/>
                <a:gd name="connsiteY0" fmla="*/ 361894 h 367461"/>
                <a:gd name="connsiteX1" fmla="*/ 27405 w 207832"/>
                <a:gd name="connsiteY1" fmla="*/ 240870 h 367461"/>
                <a:gd name="connsiteX2" fmla="*/ 13957 w 207832"/>
                <a:gd name="connsiteY2" fmla="*/ 12270 h 367461"/>
                <a:gd name="connsiteX3" fmla="*/ 202216 w 207832"/>
                <a:gd name="connsiteY3" fmla="*/ 66059 h 367461"/>
                <a:gd name="connsiteX4" fmla="*/ 134981 w 207832"/>
                <a:gd name="connsiteY4" fmla="*/ 361894 h 367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32" h="367461">
                  <a:moveTo>
                    <a:pt x="134981" y="361894"/>
                  </a:moveTo>
                  <a:cubicBezTo>
                    <a:pt x="105846" y="391029"/>
                    <a:pt x="47576" y="299141"/>
                    <a:pt x="27405" y="240870"/>
                  </a:cubicBezTo>
                  <a:cubicBezTo>
                    <a:pt x="7234" y="182599"/>
                    <a:pt x="-15178" y="41405"/>
                    <a:pt x="13957" y="12270"/>
                  </a:cubicBezTo>
                  <a:cubicBezTo>
                    <a:pt x="43092" y="-16865"/>
                    <a:pt x="177563" y="7788"/>
                    <a:pt x="202216" y="66059"/>
                  </a:cubicBezTo>
                  <a:cubicBezTo>
                    <a:pt x="226869" y="124330"/>
                    <a:pt x="164116" y="332759"/>
                    <a:pt x="134981" y="361894"/>
                  </a:cubicBezTo>
                  <a:close/>
                </a:path>
              </a:pathLst>
            </a:custGeom>
            <a:blipFill>
              <a:blip r:embed="rId7">
                <a:alphaModFix amt="39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Freeform 72"/>
            <p:cNvSpPr/>
            <p:nvPr/>
          </p:nvSpPr>
          <p:spPr>
            <a:xfrm rot="688290">
              <a:off x="8104217" y="3943259"/>
              <a:ext cx="208132" cy="366684"/>
            </a:xfrm>
            <a:custGeom>
              <a:avLst/>
              <a:gdLst>
                <a:gd name="connsiteX0" fmla="*/ 134981 w 207832"/>
                <a:gd name="connsiteY0" fmla="*/ 361894 h 367461"/>
                <a:gd name="connsiteX1" fmla="*/ 27405 w 207832"/>
                <a:gd name="connsiteY1" fmla="*/ 240870 h 367461"/>
                <a:gd name="connsiteX2" fmla="*/ 13957 w 207832"/>
                <a:gd name="connsiteY2" fmla="*/ 12270 h 367461"/>
                <a:gd name="connsiteX3" fmla="*/ 202216 w 207832"/>
                <a:gd name="connsiteY3" fmla="*/ 66059 h 367461"/>
                <a:gd name="connsiteX4" fmla="*/ 134981 w 207832"/>
                <a:gd name="connsiteY4" fmla="*/ 361894 h 367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32" h="367461">
                  <a:moveTo>
                    <a:pt x="134981" y="361894"/>
                  </a:moveTo>
                  <a:cubicBezTo>
                    <a:pt x="105846" y="391029"/>
                    <a:pt x="47576" y="299141"/>
                    <a:pt x="27405" y="240870"/>
                  </a:cubicBezTo>
                  <a:cubicBezTo>
                    <a:pt x="7234" y="182599"/>
                    <a:pt x="-15178" y="41405"/>
                    <a:pt x="13957" y="12270"/>
                  </a:cubicBezTo>
                  <a:cubicBezTo>
                    <a:pt x="43092" y="-16865"/>
                    <a:pt x="177563" y="7788"/>
                    <a:pt x="202216" y="66059"/>
                  </a:cubicBezTo>
                  <a:cubicBezTo>
                    <a:pt x="226869" y="124330"/>
                    <a:pt x="164116" y="332759"/>
                    <a:pt x="134981" y="361894"/>
                  </a:cubicBezTo>
                  <a:close/>
                </a:path>
              </a:pathLst>
            </a:custGeom>
            <a:blipFill>
              <a:blip r:embed="rId7">
                <a:alphaModFix amt="39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Freeform 73"/>
            <p:cNvSpPr/>
            <p:nvPr/>
          </p:nvSpPr>
          <p:spPr>
            <a:xfrm>
              <a:off x="7981037" y="3909925"/>
              <a:ext cx="208132" cy="366683"/>
            </a:xfrm>
            <a:custGeom>
              <a:avLst/>
              <a:gdLst>
                <a:gd name="connsiteX0" fmla="*/ 134981 w 207832"/>
                <a:gd name="connsiteY0" fmla="*/ 361894 h 367461"/>
                <a:gd name="connsiteX1" fmla="*/ 27405 w 207832"/>
                <a:gd name="connsiteY1" fmla="*/ 240870 h 367461"/>
                <a:gd name="connsiteX2" fmla="*/ 13957 w 207832"/>
                <a:gd name="connsiteY2" fmla="*/ 12270 h 367461"/>
                <a:gd name="connsiteX3" fmla="*/ 202216 w 207832"/>
                <a:gd name="connsiteY3" fmla="*/ 66059 h 367461"/>
                <a:gd name="connsiteX4" fmla="*/ 134981 w 207832"/>
                <a:gd name="connsiteY4" fmla="*/ 361894 h 367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32" h="367461">
                  <a:moveTo>
                    <a:pt x="134981" y="361894"/>
                  </a:moveTo>
                  <a:cubicBezTo>
                    <a:pt x="105846" y="391029"/>
                    <a:pt x="47576" y="299141"/>
                    <a:pt x="27405" y="240870"/>
                  </a:cubicBezTo>
                  <a:cubicBezTo>
                    <a:pt x="7234" y="182599"/>
                    <a:pt x="-15178" y="41405"/>
                    <a:pt x="13957" y="12270"/>
                  </a:cubicBezTo>
                  <a:cubicBezTo>
                    <a:pt x="43092" y="-16865"/>
                    <a:pt x="177563" y="7788"/>
                    <a:pt x="202216" y="66059"/>
                  </a:cubicBezTo>
                  <a:cubicBezTo>
                    <a:pt x="226869" y="124330"/>
                    <a:pt x="164116" y="332759"/>
                    <a:pt x="134981" y="361894"/>
                  </a:cubicBezTo>
                  <a:close/>
                </a:path>
              </a:pathLst>
            </a:custGeom>
            <a:blipFill>
              <a:blip r:embed="rId7">
                <a:alphaModFix amt="39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Freeform 74"/>
            <p:cNvSpPr/>
            <p:nvPr/>
          </p:nvSpPr>
          <p:spPr>
            <a:xfrm rot="224580">
              <a:off x="8032008" y="4089297"/>
              <a:ext cx="208132" cy="366684"/>
            </a:xfrm>
            <a:custGeom>
              <a:avLst/>
              <a:gdLst>
                <a:gd name="connsiteX0" fmla="*/ 134981 w 207832"/>
                <a:gd name="connsiteY0" fmla="*/ 361894 h 367461"/>
                <a:gd name="connsiteX1" fmla="*/ 27405 w 207832"/>
                <a:gd name="connsiteY1" fmla="*/ 240870 h 367461"/>
                <a:gd name="connsiteX2" fmla="*/ 13957 w 207832"/>
                <a:gd name="connsiteY2" fmla="*/ 12270 h 367461"/>
                <a:gd name="connsiteX3" fmla="*/ 202216 w 207832"/>
                <a:gd name="connsiteY3" fmla="*/ 66059 h 367461"/>
                <a:gd name="connsiteX4" fmla="*/ 134981 w 207832"/>
                <a:gd name="connsiteY4" fmla="*/ 361894 h 367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32" h="367461">
                  <a:moveTo>
                    <a:pt x="134981" y="361894"/>
                  </a:moveTo>
                  <a:cubicBezTo>
                    <a:pt x="105846" y="391029"/>
                    <a:pt x="47576" y="299141"/>
                    <a:pt x="27405" y="240870"/>
                  </a:cubicBezTo>
                  <a:cubicBezTo>
                    <a:pt x="7234" y="182599"/>
                    <a:pt x="-15178" y="41405"/>
                    <a:pt x="13957" y="12270"/>
                  </a:cubicBezTo>
                  <a:cubicBezTo>
                    <a:pt x="43092" y="-16865"/>
                    <a:pt x="177563" y="7788"/>
                    <a:pt x="202216" y="66059"/>
                  </a:cubicBezTo>
                  <a:cubicBezTo>
                    <a:pt x="226869" y="124330"/>
                    <a:pt x="164116" y="332759"/>
                    <a:pt x="134981" y="361894"/>
                  </a:cubicBezTo>
                  <a:close/>
                </a:path>
              </a:pathLst>
            </a:custGeom>
            <a:blipFill>
              <a:blip r:embed="rId7">
                <a:alphaModFix amt="39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7" name="Freeform 76"/>
          <p:cNvSpPr/>
          <p:nvPr/>
        </p:nvSpPr>
        <p:spPr>
          <a:xfrm rot="14246970">
            <a:off x="4748212" y="1790701"/>
            <a:ext cx="904875" cy="577850"/>
          </a:xfrm>
          <a:custGeom>
            <a:avLst/>
            <a:gdLst>
              <a:gd name="connsiteX0" fmla="*/ 396196 w 1012249"/>
              <a:gd name="connsiteY0" fmla="*/ 346912 h 807778"/>
              <a:gd name="connsiteX1" fmla="*/ 106829 w 1012249"/>
              <a:gd name="connsiteY1" fmla="*/ 231165 h 807778"/>
              <a:gd name="connsiteX2" fmla="*/ 2657 w 1012249"/>
              <a:gd name="connsiteY2" fmla="*/ 566831 h 807778"/>
              <a:gd name="connsiteX3" fmla="*/ 199427 w 1012249"/>
              <a:gd name="connsiteY3" fmla="*/ 462659 h 807778"/>
              <a:gd name="connsiteX4" fmla="*/ 396196 w 1012249"/>
              <a:gd name="connsiteY4" fmla="*/ 474234 h 807778"/>
              <a:gd name="connsiteX5" fmla="*/ 187852 w 1012249"/>
              <a:gd name="connsiteY5" fmla="*/ 705727 h 807778"/>
              <a:gd name="connsiteX6" fmla="*/ 442495 w 1012249"/>
              <a:gd name="connsiteY6" fmla="*/ 775176 h 807778"/>
              <a:gd name="connsiteX7" fmla="*/ 477219 w 1012249"/>
              <a:gd name="connsiteY7" fmla="*/ 543682 h 807778"/>
              <a:gd name="connsiteX8" fmla="*/ 766586 w 1012249"/>
              <a:gd name="connsiteY8" fmla="*/ 543682 h 807778"/>
              <a:gd name="connsiteX9" fmla="*/ 893908 w 1012249"/>
              <a:gd name="connsiteY9" fmla="*/ 786750 h 807778"/>
              <a:gd name="connsiteX10" fmla="*/ 1009655 w 1012249"/>
              <a:gd name="connsiteY10" fmla="*/ 763601 h 807778"/>
              <a:gd name="connsiteX11" fmla="*/ 940206 w 1012249"/>
              <a:gd name="connsiteY11" fmla="*/ 508958 h 807778"/>
              <a:gd name="connsiteX12" fmla="*/ 581391 w 1012249"/>
              <a:gd name="connsiteY12" fmla="*/ 358487 h 807778"/>
              <a:gd name="connsiteX13" fmla="*/ 546667 w 1012249"/>
              <a:gd name="connsiteY13" fmla="*/ 45970 h 807778"/>
              <a:gd name="connsiteX14" fmla="*/ 292024 w 1012249"/>
              <a:gd name="connsiteY14" fmla="*/ 34396 h 807778"/>
              <a:gd name="connsiteX15" fmla="*/ 396196 w 1012249"/>
              <a:gd name="connsiteY15" fmla="*/ 346912 h 80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12249" h="807778">
                <a:moveTo>
                  <a:pt x="396196" y="346912"/>
                </a:moveTo>
                <a:cubicBezTo>
                  <a:pt x="365330" y="379707"/>
                  <a:pt x="172419" y="194512"/>
                  <a:pt x="106829" y="231165"/>
                </a:cubicBezTo>
                <a:cubicBezTo>
                  <a:pt x="41239" y="267818"/>
                  <a:pt x="-12776" y="528249"/>
                  <a:pt x="2657" y="566831"/>
                </a:cubicBezTo>
                <a:cubicBezTo>
                  <a:pt x="18090" y="605413"/>
                  <a:pt x="133837" y="478092"/>
                  <a:pt x="199427" y="462659"/>
                </a:cubicBezTo>
                <a:cubicBezTo>
                  <a:pt x="265017" y="447226"/>
                  <a:pt x="398125" y="433723"/>
                  <a:pt x="396196" y="474234"/>
                </a:cubicBezTo>
                <a:cubicBezTo>
                  <a:pt x="394267" y="514745"/>
                  <a:pt x="180135" y="655570"/>
                  <a:pt x="187852" y="705727"/>
                </a:cubicBezTo>
                <a:cubicBezTo>
                  <a:pt x="195568" y="755884"/>
                  <a:pt x="394267" y="802184"/>
                  <a:pt x="442495" y="775176"/>
                </a:cubicBezTo>
                <a:cubicBezTo>
                  <a:pt x="490723" y="748169"/>
                  <a:pt x="423204" y="582264"/>
                  <a:pt x="477219" y="543682"/>
                </a:cubicBezTo>
                <a:cubicBezTo>
                  <a:pt x="531234" y="505100"/>
                  <a:pt x="697138" y="503171"/>
                  <a:pt x="766586" y="543682"/>
                </a:cubicBezTo>
                <a:cubicBezTo>
                  <a:pt x="836034" y="584193"/>
                  <a:pt x="853397" y="750097"/>
                  <a:pt x="893908" y="786750"/>
                </a:cubicBezTo>
                <a:cubicBezTo>
                  <a:pt x="934419" y="823403"/>
                  <a:pt x="1001939" y="809900"/>
                  <a:pt x="1009655" y="763601"/>
                </a:cubicBezTo>
                <a:cubicBezTo>
                  <a:pt x="1017371" y="717302"/>
                  <a:pt x="1011583" y="576477"/>
                  <a:pt x="940206" y="508958"/>
                </a:cubicBezTo>
                <a:cubicBezTo>
                  <a:pt x="868829" y="441439"/>
                  <a:pt x="646981" y="435652"/>
                  <a:pt x="581391" y="358487"/>
                </a:cubicBezTo>
                <a:cubicBezTo>
                  <a:pt x="515801" y="281322"/>
                  <a:pt x="594895" y="99985"/>
                  <a:pt x="546667" y="45970"/>
                </a:cubicBezTo>
                <a:cubicBezTo>
                  <a:pt x="498439" y="-8045"/>
                  <a:pt x="319031" y="-17690"/>
                  <a:pt x="292024" y="34396"/>
                </a:cubicBezTo>
                <a:cubicBezTo>
                  <a:pt x="265017" y="86482"/>
                  <a:pt x="427062" y="314117"/>
                  <a:pt x="396196" y="346912"/>
                </a:cubicBezTo>
                <a:close/>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Freeform 77"/>
          <p:cNvSpPr/>
          <p:nvPr/>
        </p:nvSpPr>
        <p:spPr>
          <a:xfrm>
            <a:off x="4937125" y="4621213"/>
            <a:ext cx="650875" cy="973137"/>
          </a:xfrm>
          <a:custGeom>
            <a:avLst/>
            <a:gdLst>
              <a:gd name="connsiteX0" fmla="*/ 335937 w 868372"/>
              <a:gd name="connsiteY0" fmla="*/ 625033 h 972755"/>
              <a:gd name="connsiteX1" fmla="*/ 254914 w 868372"/>
              <a:gd name="connsiteY1" fmla="*/ 590309 h 972755"/>
              <a:gd name="connsiteX2" fmla="*/ 231765 w 868372"/>
              <a:gd name="connsiteY2" fmla="*/ 520861 h 972755"/>
              <a:gd name="connsiteX3" fmla="*/ 208615 w 868372"/>
              <a:gd name="connsiteY3" fmla="*/ 428263 h 972755"/>
              <a:gd name="connsiteX4" fmla="*/ 173891 w 868372"/>
              <a:gd name="connsiteY4" fmla="*/ 324091 h 972755"/>
              <a:gd name="connsiteX5" fmla="*/ 162317 w 868372"/>
              <a:gd name="connsiteY5" fmla="*/ 289367 h 972755"/>
              <a:gd name="connsiteX6" fmla="*/ 173891 w 868372"/>
              <a:gd name="connsiteY6" fmla="*/ 185195 h 972755"/>
              <a:gd name="connsiteX7" fmla="*/ 197041 w 868372"/>
              <a:gd name="connsiteY7" fmla="*/ 150471 h 972755"/>
              <a:gd name="connsiteX8" fmla="*/ 301213 w 868372"/>
              <a:gd name="connsiteY8" fmla="*/ 69448 h 972755"/>
              <a:gd name="connsiteX9" fmla="*/ 335937 w 868372"/>
              <a:gd name="connsiteY9" fmla="*/ 46299 h 972755"/>
              <a:gd name="connsiteX10" fmla="*/ 359086 w 868372"/>
              <a:gd name="connsiteY10" fmla="*/ 23149 h 972755"/>
              <a:gd name="connsiteX11" fmla="*/ 428534 w 868372"/>
              <a:gd name="connsiteY11" fmla="*/ 0 h 972755"/>
              <a:gd name="connsiteX12" fmla="*/ 532707 w 868372"/>
              <a:gd name="connsiteY12" fmla="*/ 11575 h 972755"/>
              <a:gd name="connsiteX13" fmla="*/ 567431 w 868372"/>
              <a:gd name="connsiteY13" fmla="*/ 23149 h 972755"/>
              <a:gd name="connsiteX14" fmla="*/ 648453 w 868372"/>
              <a:gd name="connsiteY14" fmla="*/ 115747 h 972755"/>
              <a:gd name="connsiteX15" fmla="*/ 671603 w 868372"/>
              <a:gd name="connsiteY15" fmla="*/ 138896 h 972755"/>
              <a:gd name="connsiteX16" fmla="*/ 671603 w 868372"/>
              <a:gd name="connsiteY16" fmla="*/ 312517 h 972755"/>
              <a:gd name="connsiteX17" fmla="*/ 648453 w 868372"/>
              <a:gd name="connsiteY17" fmla="*/ 335666 h 972755"/>
              <a:gd name="connsiteX18" fmla="*/ 590580 w 868372"/>
              <a:gd name="connsiteY18" fmla="*/ 347241 h 972755"/>
              <a:gd name="connsiteX19" fmla="*/ 521132 w 868372"/>
              <a:gd name="connsiteY19" fmla="*/ 335666 h 972755"/>
              <a:gd name="connsiteX20" fmla="*/ 486408 w 868372"/>
              <a:gd name="connsiteY20" fmla="*/ 324091 h 972755"/>
              <a:gd name="connsiteX21" fmla="*/ 474833 w 868372"/>
              <a:gd name="connsiteY21" fmla="*/ 289367 h 972755"/>
              <a:gd name="connsiteX22" fmla="*/ 463258 w 868372"/>
              <a:gd name="connsiteY22" fmla="*/ 185195 h 972755"/>
              <a:gd name="connsiteX23" fmla="*/ 428534 w 868372"/>
              <a:gd name="connsiteY23" fmla="*/ 196770 h 972755"/>
              <a:gd name="connsiteX24" fmla="*/ 370661 w 868372"/>
              <a:gd name="connsiteY24" fmla="*/ 300942 h 972755"/>
              <a:gd name="connsiteX25" fmla="*/ 382236 w 868372"/>
              <a:gd name="connsiteY25" fmla="*/ 381965 h 972755"/>
              <a:gd name="connsiteX26" fmla="*/ 521132 w 868372"/>
              <a:gd name="connsiteY26" fmla="*/ 393539 h 972755"/>
              <a:gd name="connsiteX27" fmla="*/ 555856 w 868372"/>
              <a:gd name="connsiteY27" fmla="*/ 381965 h 972755"/>
              <a:gd name="connsiteX28" fmla="*/ 625304 w 868372"/>
              <a:gd name="connsiteY28" fmla="*/ 347241 h 972755"/>
              <a:gd name="connsiteX29" fmla="*/ 741051 w 868372"/>
              <a:gd name="connsiteY29" fmla="*/ 335666 h 972755"/>
              <a:gd name="connsiteX30" fmla="*/ 764200 w 868372"/>
              <a:gd name="connsiteY30" fmla="*/ 370390 h 972755"/>
              <a:gd name="connsiteX31" fmla="*/ 729476 w 868372"/>
              <a:gd name="connsiteY31" fmla="*/ 497711 h 972755"/>
              <a:gd name="connsiteX32" fmla="*/ 683177 w 868372"/>
              <a:gd name="connsiteY32" fmla="*/ 509286 h 972755"/>
              <a:gd name="connsiteX33" fmla="*/ 509557 w 868372"/>
              <a:gd name="connsiteY33" fmla="*/ 497711 h 972755"/>
              <a:gd name="connsiteX34" fmla="*/ 509557 w 868372"/>
              <a:gd name="connsiteY34" fmla="*/ 428263 h 972755"/>
              <a:gd name="connsiteX35" fmla="*/ 474833 w 868372"/>
              <a:gd name="connsiteY35" fmla="*/ 439838 h 972755"/>
              <a:gd name="connsiteX36" fmla="*/ 463258 w 868372"/>
              <a:gd name="connsiteY36" fmla="*/ 532435 h 972755"/>
              <a:gd name="connsiteX37" fmla="*/ 497982 w 868372"/>
              <a:gd name="connsiteY37" fmla="*/ 555585 h 972755"/>
              <a:gd name="connsiteX38" fmla="*/ 856798 w 868372"/>
              <a:gd name="connsiteY38" fmla="*/ 555585 h 972755"/>
              <a:gd name="connsiteX39" fmla="*/ 868372 w 868372"/>
              <a:gd name="connsiteY39" fmla="*/ 590309 h 972755"/>
              <a:gd name="connsiteX40" fmla="*/ 833648 w 868372"/>
              <a:gd name="connsiteY40" fmla="*/ 706056 h 972755"/>
              <a:gd name="connsiteX41" fmla="*/ 764200 w 868372"/>
              <a:gd name="connsiteY41" fmla="*/ 729205 h 972755"/>
              <a:gd name="connsiteX42" fmla="*/ 648453 w 868372"/>
              <a:gd name="connsiteY42" fmla="*/ 706056 h 972755"/>
              <a:gd name="connsiteX43" fmla="*/ 625304 w 868372"/>
              <a:gd name="connsiteY43" fmla="*/ 682906 h 972755"/>
              <a:gd name="connsiteX44" fmla="*/ 590580 w 868372"/>
              <a:gd name="connsiteY44" fmla="*/ 659757 h 972755"/>
              <a:gd name="connsiteX45" fmla="*/ 567431 w 868372"/>
              <a:gd name="connsiteY45" fmla="*/ 625033 h 972755"/>
              <a:gd name="connsiteX46" fmla="*/ 579005 w 868372"/>
              <a:gd name="connsiteY46" fmla="*/ 590309 h 972755"/>
              <a:gd name="connsiteX47" fmla="*/ 625304 w 868372"/>
              <a:gd name="connsiteY47" fmla="*/ 578734 h 972755"/>
              <a:gd name="connsiteX48" fmla="*/ 521132 w 868372"/>
              <a:gd name="connsiteY48" fmla="*/ 590309 h 972755"/>
              <a:gd name="connsiteX49" fmla="*/ 497982 w 868372"/>
              <a:gd name="connsiteY49" fmla="*/ 613458 h 972755"/>
              <a:gd name="connsiteX50" fmla="*/ 521132 w 868372"/>
              <a:gd name="connsiteY50" fmla="*/ 706056 h 972755"/>
              <a:gd name="connsiteX51" fmla="*/ 544281 w 868372"/>
              <a:gd name="connsiteY51" fmla="*/ 740780 h 972755"/>
              <a:gd name="connsiteX52" fmla="*/ 555856 w 868372"/>
              <a:gd name="connsiteY52" fmla="*/ 775504 h 972755"/>
              <a:gd name="connsiteX53" fmla="*/ 602155 w 868372"/>
              <a:gd name="connsiteY53" fmla="*/ 833377 h 972755"/>
              <a:gd name="connsiteX54" fmla="*/ 613729 w 868372"/>
              <a:gd name="connsiteY54" fmla="*/ 868101 h 972755"/>
              <a:gd name="connsiteX55" fmla="*/ 474833 w 868372"/>
              <a:gd name="connsiteY55" fmla="*/ 949124 h 972755"/>
              <a:gd name="connsiteX56" fmla="*/ 370661 w 868372"/>
              <a:gd name="connsiteY56" fmla="*/ 960699 h 972755"/>
              <a:gd name="connsiteX57" fmla="*/ 347512 w 868372"/>
              <a:gd name="connsiteY57" fmla="*/ 879676 h 972755"/>
              <a:gd name="connsiteX58" fmla="*/ 359086 w 868372"/>
              <a:gd name="connsiteY58" fmla="*/ 787079 h 972755"/>
              <a:gd name="connsiteX59" fmla="*/ 393810 w 868372"/>
              <a:gd name="connsiteY59" fmla="*/ 775504 h 972755"/>
              <a:gd name="connsiteX60" fmla="*/ 486408 w 868372"/>
              <a:gd name="connsiteY60" fmla="*/ 787079 h 972755"/>
              <a:gd name="connsiteX61" fmla="*/ 451684 w 868372"/>
              <a:gd name="connsiteY61" fmla="*/ 763929 h 972755"/>
              <a:gd name="connsiteX62" fmla="*/ 393810 w 868372"/>
              <a:gd name="connsiteY62" fmla="*/ 729205 h 972755"/>
              <a:gd name="connsiteX63" fmla="*/ 324362 w 868372"/>
              <a:gd name="connsiteY63" fmla="*/ 763929 h 972755"/>
              <a:gd name="connsiteX64" fmla="*/ 301213 w 868372"/>
              <a:gd name="connsiteY64" fmla="*/ 787079 h 972755"/>
              <a:gd name="connsiteX65" fmla="*/ 231765 w 868372"/>
              <a:gd name="connsiteY65" fmla="*/ 810228 h 972755"/>
              <a:gd name="connsiteX66" fmla="*/ 197041 w 868372"/>
              <a:gd name="connsiteY66" fmla="*/ 821803 h 972755"/>
              <a:gd name="connsiteX67" fmla="*/ 92869 w 868372"/>
              <a:gd name="connsiteY67" fmla="*/ 810228 h 972755"/>
              <a:gd name="connsiteX68" fmla="*/ 46570 w 868372"/>
              <a:gd name="connsiteY68" fmla="*/ 763929 h 972755"/>
              <a:gd name="connsiteX69" fmla="*/ 23420 w 868372"/>
              <a:gd name="connsiteY69" fmla="*/ 740780 h 972755"/>
              <a:gd name="connsiteX70" fmla="*/ 11846 w 868372"/>
              <a:gd name="connsiteY70" fmla="*/ 590309 h 972755"/>
              <a:gd name="connsiteX71" fmla="*/ 150742 w 868372"/>
              <a:gd name="connsiteY71" fmla="*/ 601884 h 972755"/>
              <a:gd name="connsiteX72" fmla="*/ 185466 w 868372"/>
              <a:gd name="connsiteY72" fmla="*/ 613458 h 972755"/>
              <a:gd name="connsiteX73" fmla="*/ 197041 w 868372"/>
              <a:gd name="connsiteY73" fmla="*/ 648182 h 972755"/>
              <a:gd name="connsiteX74" fmla="*/ 185466 w 868372"/>
              <a:gd name="connsiteY74" fmla="*/ 682906 h 972755"/>
              <a:gd name="connsiteX75" fmla="*/ 278064 w 868372"/>
              <a:gd name="connsiteY75" fmla="*/ 682906 h 972755"/>
              <a:gd name="connsiteX76" fmla="*/ 301213 w 868372"/>
              <a:gd name="connsiteY76" fmla="*/ 648182 h 972755"/>
              <a:gd name="connsiteX77" fmla="*/ 335937 w 868372"/>
              <a:gd name="connsiteY77" fmla="*/ 625033 h 972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68372" h="972755">
                <a:moveTo>
                  <a:pt x="335937" y="625033"/>
                </a:moveTo>
                <a:cubicBezTo>
                  <a:pt x="328221" y="615388"/>
                  <a:pt x="269716" y="613992"/>
                  <a:pt x="254914" y="590309"/>
                </a:cubicBezTo>
                <a:cubicBezTo>
                  <a:pt x="241981" y="569617"/>
                  <a:pt x="239481" y="544010"/>
                  <a:pt x="231765" y="520861"/>
                </a:cubicBezTo>
                <a:cubicBezTo>
                  <a:pt x="196643" y="415496"/>
                  <a:pt x="250519" y="581912"/>
                  <a:pt x="208615" y="428263"/>
                </a:cubicBezTo>
                <a:cubicBezTo>
                  <a:pt x="208607" y="428235"/>
                  <a:pt x="179683" y="341466"/>
                  <a:pt x="173891" y="324091"/>
                </a:cubicBezTo>
                <a:lnTo>
                  <a:pt x="162317" y="289367"/>
                </a:lnTo>
                <a:cubicBezTo>
                  <a:pt x="166175" y="254643"/>
                  <a:pt x="165417" y="219090"/>
                  <a:pt x="173891" y="185195"/>
                </a:cubicBezTo>
                <a:cubicBezTo>
                  <a:pt x="177265" y="171699"/>
                  <a:pt x="188135" y="161158"/>
                  <a:pt x="197041" y="150471"/>
                </a:cubicBezTo>
                <a:cubicBezTo>
                  <a:pt x="231040" y="109673"/>
                  <a:pt x="252816" y="101713"/>
                  <a:pt x="301213" y="69448"/>
                </a:cubicBezTo>
                <a:cubicBezTo>
                  <a:pt x="312788" y="61732"/>
                  <a:pt x="326101" y="56136"/>
                  <a:pt x="335937" y="46299"/>
                </a:cubicBezTo>
                <a:cubicBezTo>
                  <a:pt x="343653" y="38582"/>
                  <a:pt x="349325" y="28029"/>
                  <a:pt x="359086" y="23149"/>
                </a:cubicBezTo>
                <a:cubicBezTo>
                  <a:pt x="380911" y="12236"/>
                  <a:pt x="428534" y="0"/>
                  <a:pt x="428534" y="0"/>
                </a:cubicBezTo>
                <a:cubicBezTo>
                  <a:pt x="463258" y="3858"/>
                  <a:pt x="498244" y="5831"/>
                  <a:pt x="532707" y="11575"/>
                </a:cubicBezTo>
                <a:cubicBezTo>
                  <a:pt x="544742" y="13581"/>
                  <a:pt x="557670" y="15829"/>
                  <a:pt x="567431" y="23149"/>
                </a:cubicBezTo>
                <a:cubicBezTo>
                  <a:pt x="638829" y="76697"/>
                  <a:pt x="608290" y="65544"/>
                  <a:pt x="648453" y="115747"/>
                </a:cubicBezTo>
                <a:cubicBezTo>
                  <a:pt x="655270" y="124268"/>
                  <a:pt x="663886" y="131180"/>
                  <a:pt x="671603" y="138896"/>
                </a:cubicBezTo>
                <a:cubicBezTo>
                  <a:pt x="694706" y="208209"/>
                  <a:pt x="696231" y="197586"/>
                  <a:pt x="671603" y="312517"/>
                </a:cubicBezTo>
                <a:cubicBezTo>
                  <a:pt x="669316" y="323188"/>
                  <a:pt x="658483" y="331367"/>
                  <a:pt x="648453" y="335666"/>
                </a:cubicBezTo>
                <a:cubicBezTo>
                  <a:pt x="630371" y="343416"/>
                  <a:pt x="609871" y="343383"/>
                  <a:pt x="590580" y="347241"/>
                </a:cubicBezTo>
                <a:cubicBezTo>
                  <a:pt x="567431" y="343383"/>
                  <a:pt x="544042" y="340757"/>
                  <a:pt x="521132" y="335666"/>
                </a:cubicBezTo>
                <a:cubicBezTo>
                  <a:pt x="509222" y="333019"/>
                  <a:pt x="495035" y="332718"/>
                  <a:pt x="486408" y="324091"/>
                </a:cubicBezTo>
                <a:cubicBezTo>
                  <a:pt x="477781" y="315464"/>
                  <a:pt x="478691" y="300942"/>
                  <a:pt x="474833" y="289367"/>
                </a:cubicBezTo>
                <a:cubicBezTo>
                  <a:pt x="476162" y="280063"/>
                  <a:pt x="510415" y="194626"/>
                  <a:pt x="463258" y="185195"/>
                </a:cubicBezTo>
                <a:cubicBezTo>
                  <a:pt x="451294" y="182802"/>
                  <a:pt x="440109" y="192912"/>
                  <a:pt x="428534" y="196770"/>
                </a:cubicBezTo>
                <a:cubicBezTo>
                  <a:pt x="375468" y="276370"/>
                  <a:pt x="391034" y="239824"/>
                  <a:pt x="370661" y="300942"/>
                </a:cubicBezTo>
                <a:cubicBezTo>
                  <a:pt x="374519" y="327950"/>
                  <a:pt x="371156" y="357035"/>
                  <a:pt x="382236" y="381965"/>
                </a:cubicBezTo>
                <a:cubicBezTo>
                  <a:pt x="403250" y="429247"/>
                  <a:pt x="510576" y="394712"/>
                  <a:pt x="521132" y="393539"/>
                </a:cubicBezTo>
                <a:cubicBezTo>
                  <a:pt x="532707" y="389681"/>
                  <a:pt x="544943" y="387421"/>
                  <a:pt x="555856" y="381965"/>
                </a:cubicBezTo>
                <a:cubicBezTo>
                  <a:pt x="645607" y="337089"/>
                  <a:pt x="538025" y="376332"/>
                  <a:pt x="625304" y="347241"/>
                </a:cubicBezTo>
                <a:cubicBezTo>
                  <a:pt x="669608" y="317704"/>
                  <a:pt x="671986" y="304970"/>
                  <a:pt x="741051" y="335666"/>
                </a:cubicBezTo>
                <a:cubicBezTo>
                  <a:pt x="753763" y="341316"/>
                  <a:pt x="756484" y="358815"/>
                  <a:pt x="764200" y="370390"/>
                </a:cubicBezTo>
                <a:cubicBezTo>
                  <a:pt x="760432" y="404303"/>
                  <a:pt x="774517" y="475191"/>
                  <a:pt x="729476" y="497711"/>
                </a:cubicBezTo>
                <a:cubicBezTo>
                  <a:pt x="715247" y="504825"/>
                  <a:pt x="698610" y="505428"/>
                  <a:pt x="683177" y="509286"/>
                </a:cubicBezTo>
                <a:cubicBezTo>
                  <a:pt x="625304" y="505428"/>
                  <a:pt x="565827" y="511779"/>
                  <a:pt x="509557" y="497711"/>
                </a:cubicBezTo>
                <a:cubicBezTo>
                  <a:pt x="468401" y="487422"/>
                  <a:pt x="519846" y="438552"/>
                  <a:pt x="509557" y="428263"/>
                </a:cubicBezTo>
                <a:cubicBezTo>
                  <a:pt x="500930" y="419636"/>
                  <a:pt x="486408" y="435980"/>
                  <a:pt x="474833" y="439838"/>
                </a:cubicBezTo>
                <a:cubicBezTo>
                  <a:pt x="450885" y="475760"/>
                  <a:pt x="434653" y="482376"/>
                  <a:pt x="463258" y="532435"/>
                </a:cubicBezTo>
                <a:cubicBezTo>
                  <a:pt x="470160" y="544513"/>
                  <a:pt x="486407" y="547868"/>
                  <a:pt x="497982" y="555585"/>
                </a:cubicBezTo>
                <a:cubicBezTo>
                  <a:pt x="516323" y="554712"/>
                  <a:pt x="786278" y="529941"/>
                  <a:pt x="856798" y="555585"/>
                </a:cubicBezTo>
                <a:cubicBezTo>
                  <a:pt x="868264" y="559755"/>
                  <a:pt x="864514" y="578734"/>
                  <a:pt x="868372" y="590309"/>
                </a:cubicBezTo>
                <a:cubicBezTo>
                  <a:pt x="864023" y="625106"/>
                  <a:pt x="875784" y="684988"/>
                  <a:pt x="833648" y="706056"/>
                </a:cubicBezTo>
                <a:cubicBezTo>
                  <a:pt x="811823" y="716969"/>
                  <a:pt x="764200" y="729205"/>
                  <a:pt x="764200" y="729205"/>
                </a:cubicBezTo>
                <a:cubicBezTo>
                  <a:pt x="750159" y="727199"/>
                  <a:pt x="673702" y="721206"/>
                  <a:pt x="648453" y="706056"/>
                </a:cubicBezTo>
                <a:cubicBezTo>
                  <a:pt x="639095" y="700441"/>
                  <a:pt x="633825" y="689723"/>
                  <a:pt x="625304" y="682906"/>
                </a:cubicBezTo>
                <a:cubicBezTo>
                  <a:pt x="614441" y="674216"/>
                  <a:pt x="602155" y="667473"/>
                  <a:pt x="590580" y="659757"/>
                </a:cubicBezTo>
                <a:cubicBezTo>
                  <a:pt x="582864" y="648182"/>
                  <a:pt x="569718" y="638755"/>
                  <a:pt x="567431" y="625033"/>
                </a:cubicBezTo>
                <a:cubicBezTo>
                  <a:pt x="565425" y="612998"/>
                  <a:pt x="569478" y="597931"/>
                  <a:pt x="579005" y="590309"/>
                </a:cubicBezTo>
                <a:cubicBezTo>
                  <a:pt x="591427" y="580371"/>
                  <a:pt x="641212" y="578734"/>
                  <a:pt x="625304" y="578734"/>
                </a:cubicBezTo>
                <a:cubicBezTo>
                  <a:pt x="590366" y="578734"/>
                  <a:pt x="555856" y="586451"/>
                  <a:pt x="521132" y="590309"/>
                </a:cubicBezTo>
                <a:cubicBezTo>
                  <a:pt x="513415" y="598025"/>
                  <a:pt x="499525" y="602655"/>
                  <a:pt x="497982" y="613458"/>
                </a:cubicBezTo>
                <a:cubicBezTo>
                  <a:pt x="496514" y="623731"/>
                  <a:pt x="512908" y="689608"/>
                  <a:pt x="521132" y="706056"/>
                </a:cubicBezTo>
                <a:cubicBezTo>
                  <a:pt x="527353" y="718498"/>
                  <a:pt x="538060" y="728338"/>
                  <a:pt x="544281" y="740780"/>
                </a:cubicBezTo>
                <a:cubicBezTo>
                  <a:pt x="549737" y="751693"/>
                  <a:pt x="550400" y="764591"/>
                  <a:pt x="555856" y="775504"/>
                </a:cubicBezTo>
                <a:cubicBezTo>
                  <a:pt x="570458" y="804709"/>
                  <a:pt x="580621" y="811844"/>
                  <a:pt x="602155" y="833377"/>
                </a:cubicBezTo>
                <a:cubicBezTo>
                  <a:pt x="606013" y="844952"/>
                  <a:pt x="613729" y="855900"/>
                  <a:pt x="613729" y="868101"/>
                </a:cubicBezTo>
                <a:cubicBezTo>
                  <a:pt x="613729" y="977896"/>
                  <a:pt x="591789" y="938491"/>
                  <a:pt x="474833" y="949124"/>
                </a:cubicBezTo>
                <a:cubicBezTo>
                  <a:pt x="393810" y="976131"/>
                  <a:pt x="428534" y="979989"/>
                  <a:pt x="370661" y="960699"/>
                </a:cubicBezTo>
                <a:cubicBezTo>
                  <a:pt x="365202" y="944321"/>
                  <a:pt x="347512" y="894214"/>
                  <a:pt x="347512" y="879676"/>
                </a:cubicBezTo>
                <a:cubicBezTo>
                  <a:pt x="347512" y="848570"/>
                  <a:pt x="346453" y="815504"/>
                  <a:pt x="359086" y="787079"/>
                </a:cubicBezTo>
                <a:cubicBezTo>
                  <a:pt x="364041" y="775930"/>
                  <a:pt x="382235" y="779362"/>
                  <a:pt x="393810" y="775504"/>
                </a:cubicBezTo>
                <a:cubicBezTo>
                  <a:pt x="424676" y="779362"/>
                  <a:pt x="455906" y="793180"/>
                  <a:pt x="486408" y="787079"/>
                </a:cubicBezTo>
                <a:cubicBezTo>
                  <a:pt x="500049" y="784351"/>
                  <a:pt x="462547" y="772619"/>
                  <a:pt x="451684" y="763929"/>
                </a:cubicBezTo>
                <a:cubicBezTo>
                  <a:pt x="406290" y="727614"/>
                  <a:pt x="454110" y="749306"/>
                  <a:pt x="393810" y="729205"/>
                </a:cubicBezTo>
                <a:cubicBezTo>
                  <a:pt x="357136" y="741430"/>
                  <a:pt x="356414" y="738287"/>
                  <a:pt x="324362" y="763929"/>
                </a:cubicBezTo>
                <a:cubicBezTo>
                  <a:pt x="315841" y="770746"/>
                  <a:pt x="310974" y="782199"/>
                  <a:pt x="301213" y="787079"/>
                </a:cubicBezTo>
                <a:cubicBezTo>
                  <a:pt x="279388" y="797992"/>
                  <a:pt x="254914" y="802512"/>
                  <a:pt x="231765" y="810228"/>
                </a:cubicBezTo>
                <a:lnTo>
                  <a:pt x="197041" y="821803"/>
                </a:lnTo>
                <a:cubicBezTo>
                  <a:pt x="162317" y="817945"/>
                  <a:pt x="125478" y="822770"/>
                  <a:pt x="92869" y="810228"/>
                </a:cubicBezTo>
                <a:cubicBezTo>
                  <a:pt x="72498" y="802393"/>
                  <a:pt x="62003" y="779362"/>
                  <a:pt x="46570" y="763929"/>
                </a:cubicBezTo>
                <a:lnTo>
                  <a:pt x="23420" y="740780"/>
                </a:lnTo>
                <a:cubicBezTo>
                  <a:pt x="-8356" y="645450"/>
                  <a:pt x="-3180" y="695488"/>
                  <a:pt x="11846" y="590309"/>
                </a:cubicBezTo>
                <a:cubicBezTo>
                  <a:pt x="58145" y="594167"/>
                  <a:pt x="104690" y="595744"/>
                  <a:pt x="150742" y="601884"/>
                </a:cubicBezTo>
                <a:cubicBezTo>
                  <a:pt x="162836" y="603496"/>
                  <a:pt x="176839" y="604831"/>
                  <a:pt x="185466" y="613458"/>
                </a:cubicBezTo>
                <a:cubicBezTo>
                  <a:pt x="194093" y="622085"/>
                  <a:pt x="193183" y="636607"/>
                  <a:pt x="197041" y="648182"/>
                </a:cubicBezTo>
                <a:cubicBezTo>
                  <a:pt x="193183" y="659757"/>
                  <a:pt x="180010" y="671993"/>
                  <a:pt x="185466" y="682906"/>
                </a:cubicBezTo>
                <a:cubicBezTo>
                  <a:pt x="198409" y="708792"/>
                  <a:pt x="273443" y="683830"/>
                  <a:pt x="278064" y="682906"/>
                </a:cubicBezTo>
                <a:cubicBezTo>
                  <a:pt x="285780" y="671331"/>
                  <a:pt x="294992" y="660624"/>
                  <a:pt x="301213" y="648182"/>
                </a:cubicBezTo>
                <a:cubicBezTo>
                  <a:pt x="306669" y="637269"/>
                  <a:pt x="343653" y="634678"/>
                  <a:pt x="335937" y="625033"/>
                </a:cubicBezTo>
                <a:close/>
              </a:path>
            </a:pathLst>
          </a:custGeom>
          <a:pattFill prst="dashVert">
            <a:fgClr>
              <a:schemeClr val="bg1">
                <a:lumMod val="85000"/>
              </a:schemeClr>
            </a:fgClr>
            <a:bgClr>
              <a:schemeClr val="accent5">
                <a:lumMod val="60000"/>
                <a:lumOff val="4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Freeform 78"/>
          <p:cNvSpPr/>
          <p:nvPr/>
        </p:nvSpPr>
        <p:spPr>
          <a:xfrm rot="4655439">
            <a:off x="3784600" y="3119438"/>
            <a:ext cx="419100" cy="781050"/>
          </a:xfrm>
          <a:custGeom>
            <a:avLst/>
            <a:gdLst>
              <a:gd name="connsiteX0" fmla="*/ 532435 w 1273215"/>
              <a:gd name="connsiteY0" fmla="*/ 1064871 h 1678329"/>
              <a:gd name="connsiteX1" fmla="*/ 347240 w 1273215"/>
              <a:gd name="connsiteY1" fmla="*/ 1053296 h 1678329"/>
              <a:gd name="connsiteX2" fmla="*/ 312516 w 1273215"/>
              <a:gd name="connsiteY2" fmla="*/ 1041722 h 1678329"/>
              <a:gd name="connsiteX3" fmla="*/ 266217 w 1273215"/>
              <a:gd name="connsiteY3" fmla="*/ 1030147 h 1678329"/>
              <a:gd name="connsiteX4" fmla="*/ 243068 w 1273215"/>
              <a:gd name="connsiteY4" fmla="*/ 1006997 h 1678329"/>
              <a:gd name="connsiteX5" fmla="*/ 208344 w 1273215"/>
              <a:gd name="connsiteY5" fmla="*/ 983848 h 1678329"/>
              <a:gd name="connsiteX6" fmla="*/ 138896 w 1273215"/>
              <a:gd name="connsiteY6" fmla="*/ 914400 h 1678329"/>
              <a:gd name="connsiteX7" fmla="*/ 115746 w 1273215"/>
              <a:gd name="connsiteY7" fmla="*/ 891251 h 1678329"/>
              <a:gd name="connsiteX8" fmla="*/ 92597 w 1273215"/>
              <a:gd name="connsiteY8" fmla="*/ 868101 h 1678329"/>
              <a:gd name="connsiteX9" fmla="*/ 57873 w 1273215"/>
              <a:gd name="connsiteY9" fmla="*/ 844952 h 1678329"/>
              <a:gd name="connsiteX10" fmla="*/ 11574 w 1273215"/>
              <a:gd name="connsiteY10" fmla="*/ 787079 h 1678329"/>
              <a:gd name="connsiteX11" fmla="*/ 0 w 1273215"/>
              <a:gd name="connsiteY11" fmla="*/ 752354 h 1678329"/>
              <a:gd name="connsiteX12" fmla="*/ 11574 w 1273215"/>
              <a:gd name="connsiteY12" fmla="*/ 636608 h 1678329"/>
              <a:gd name="connsiteX13" fmla="*/ 46298 w 1273215"/>
              <a:gd name="connsiteY13" fmla="*/ 567160 h 1678329"/>
              <a:gd name="connsiteX14" fmla="*/ 57873 w 1273215"/>
              <a:gd name="connsiteY14" fmla="*/ 532435 h 1678329"/>
              <a:gd name="connsiteX15" fmla="*/ 104172 w 1273215"/>
              <a:gd name="connsiteY15" fmla="*/ 474562 h 1678329"/>
              <a:gd name="connsiteX16" fmla="*/ 138896 w 1273215"/>
              <a:gd name="connsiteY16" fmla="*/ 416689 h 1678329"/>
              <a:gd name="connsiteX17" fmla="*/ 150471 w 1273215"/>
              <a:gd name="connsiteY17" fmla="*/ 381965 h 1678329"/>
              <a:gd name="connsiteX18" fmla="*/ 173620 w 1273215"/>
              <a:gd name="connsiteY18" fmla="*/ 347241 h 1678329"/>
              <a:gd name="connsiteX19" fmla="*/ 219919 w 1273215"/>
              <a:gd name="connsiteY19" fmla="*/ 254643 h 1678329"/>
              <a:gd name="connsiteX20" fmla="*/ 243068 w 1273215"/>
              <a:gd name="connsiteY20" fmla="*/ 185195 h 1678329"/>
              <a:gd name="connsiteX21" fmla="*/ 277792 w 1273215"/>
              <a:gd name="connsiteY21" fmla="*/ 162046 h 1678329"/>
              <a:gd name="connsiteX22" fmla="*/ 300941 w 1273215"/>
              <a:gd name="connsiteY22" fmla="*/ 138896 h 1678329"/>
              <a:gd name="connsiteX23" fmla="*/ 335665 w 1273215"/>
              <a:gd name="connsiteY23" fmla="*/ 127322 h 1678329"/>
              <a:gd name="connsiteX24" fmla="*/ 416688 w 1273215"/>
              <a:gd name="connsiteY24" fmla="*/ 81023 h 1678329"/>
              <a:gd name="connsiteX25" fmla="*/ 486136 w 1273215"/>
              <a:gd name="connsiteY25" fmla="*/ 46299 h 1678329"/>
              <a:gd name="connsiteX26" fmla="*/ 520860 w 1273215"/>
              <a:gd name="connsiteY26" fmla="*/ 23149 h 1678329"/>
              <a:gd name="connsiteX27" fmla="*/ 601883 w 1273215"/>
              <a:gd name="connsiteY27" fmla="*/ 0 h 1678329"/>
              <a:gd name="connsiteX28" fmla="*/ 706055 w 1273215"/>
              <a:gd name="connsiteY28" fmla="*/ 11575 h 1678329"/>
              <a:gd name="connsiteX29" fmla="*/ 740779 w 1273215"/>
              <a:gd name="connsiteY29" fmla="*/ 34724 h 1678329"/>
              <a:gd name="connsiteX30" fmla="*/ 787078 w 1273215"/>
              <a:gd name="connsiteY30" fmla="*/ 46299 h 1678329"/>
              <a:gd name="connsiteX31" fmla="*/ 821802 w 1273215"/>
              <a:gd name="connsiteY31" fmla="*/ 57873 h 1678329"/>
              <a:gd name="connsiteX32" fmla="*/ 868101 w 1273215"/>
              <a:gd name="connsiteY32" fmla="*/ 69448 h 1678329"/>
              <a:gd name="connsiteX33" fmla="*/ 937549 w 1273215"/>
              <a:gd name="connsiteY33" fmla="*/ 92597 h 1678329"/>
              <a:gd name="connsiteX34" fmla="*/ 1006997 w 1273215"/>
              <a:gd name="connsiteY34" fmla="*/ 138896 h 1678329"/>
              <a:gd name="connsiteX35" fmla="*/ 1064871 w 1273215"/>
              <a:gd name="connsiteY35" fmla="*/ 185195 h 1678329"/>
              <a:gd name="connsiteX36" fmla="*/ 1076445 w 1273215"/>
              <a:gd name="connsiteY36" fmla="*/ 219919 h 1678329"/>
              <a:gd name="connsiteX37" fmla="*/ 1041721 w 1273215"/>
              <a:gd name="connsiteY37" fmla="*/ 381965 h 1678329"/>
              <a:gd name="connsiteX38" fmla="*/ 1006997 w 1273215"/>
              <a:gd name="connsiteY38" fmla="*/ 451413 h 1678329"/>
              <a:gd name="connsiteX39" fmla="*/ 960698 w 1273215"/>
              <a:gd name="connsiteY39" fmla="*/ 474562 h 1678329"/>
              <a:gd name="connsiteX40" fmla="*/ 925974 w 1273215"/>
              <a:gd name="connsiteY40" fmla="*/ 497711 h 1678329"/>
              <a:gd name="connsiteX41" fmla="*/ 879676 w 1273215"/>
              <a:gd name="connsiteY41" fmla="*/ 555585 h 1678329"/>
              <a:gd name="connsiteX42" fmla="*/ 856526 w 1273215"/>
              <a:gd name="connsiteY42" fmla="*/ 625033 h 1678329"/>
              <a:gd name="connsiteX43" fmla="*/ 902825 w 1273215"/>
              <a:gd name="connsiteY43" fmla="*/ 740780 h 1678329"/>
              <a:gd name="connsiteX44" fmla="*/ 949124 w 1273215"/>
              <a:gd name="connsiteY44" fmla="*/ 752354 h 1678329"/>
              <a:gd name="connsiteX45" fmla="*/ 995422 w 1273215"/>
              <a:gd name="connsiteY45" fmla="*/ 787079 h 1678329"/>
              <a:gd name="connsiteX46" fmla="*/ 1030146 w 1273215"/>
              <a:gd name="connsiteY46" fmla="*/ 798653 h 1678329"/>
              <a:gd name="connsiteX47" fmla="*/ 1053296 w 1273215"/>
              <a:gd name="connsiteY47" fmla="*/ 821803 h 1678329"/>
              <a:gd name="connsiteX48" fmla="*/ 1122744 w 1273215"/>
              <a:gd name="connsiteY48" fmla="*/ 868101 h 1678329"/>
              <a:gd name="connsiteX49" fmla="*/ 1145893 w 1273215"/>
              <a:gd name="connsiteY49" fmla="*/ 902825 h 1678329"/>
              <a:gd name="connsiteX50" fmla="*/ 1169043 w 1273215"/>
              <a:gd name="connsiteY50" fmla="*/ 925975 h 1678329"/>
              <a:gd name="connsiteX51" fmla="*/ 1215341 w 1273215"/>
              <a:gd name="connsiteY51" fmla="*/ 995423 h 1678329"/>
              <a:gd name="connsiteX52" fmla="*/ 1238491 w 1273215"/>
              <a:gd name="connsiteY52" fmla="*/ 1030147 h 1678329"/>
              <a:gd name="connsiteX53" fmla="*/ 1250065 w 1273215"/>
              <a:gd name="connsiteY53" fmla="*/ 1076446 h 1678329"/>
              <a:gd name="connsiteX54" fmla="*/ 1273215 w 1273215"/>
              <a:gd name="connsiteY54" fmla="*/ 1145894 h 1678329"/>
              <a:gd name="connsiteX55" fmla="*/ 1250065 w 1273215"/>
              <a:gd name="connsiteY55" fmla="*/ 1296365 h 1678329"/>
              <a:gd name="connsiteX56" fmla="*/ 1203767 w 1273215"/>
              <a:gd name="connsiteY56" fmla="*/ 1365813 h 1678329"/>
              <a:gd name="connsiteX57" fmla="*/ 1180617 w 1273215"/>
              <a:gd name="connsiteY57" fmla="*/ 1400537 h 1678329"/>
              <a:gd name="connsiteX58" fmla="*/ 1169043 w 1273215"/>
              <a:gd name="connsiteY58" fmla="*/ 1435261 h 1678329"/>
              <a:gd name="connsiteX59" fmla="*/ 1145893 w 1273215"/>
              <a:gd name="connsiteY59" fmla="*/ 1458410 h 1678329"/>
              <a:gd name="connsiteX60" fmla="*/ 1122744 w 1273215"/>
              <a:gd name="connsiteY60" fmla="*/ 1493134 h 1678329"/>
              <a:gd name="connsiteX61" fmla="*/ 1099595 w 1273215"/>
              <a:gd name="connsiteY61" fmla="*/ 1516284 h 1678329"/>
              <a:gd name="connsiteX62" fmla="*/ 1076445 w 1273215"/>
              <a:gd name="connsiteY62" fmla="*/ 1551008 h 1678329"/>
              <a:gd name="connsiteX63" fmla="*/ 1041721 w 1273215"/>
              <a:gd name="connsiteY63" fmla="*/ 1574157 h 1678329"/>
              <a:gd name="connsiteX64" fmla="*/ 1006997 w 1273215"/>
              <a:gd name="connsiteY64" fmla="*/ 1608881 h 1678329"/>
              <a:gd name="connsiteX65" fmla="*/ 937549 w 1273215"/>
              <a:gd name="connsiteY65" fmla="*/ 1632030 h 1678329"/>
              <a:gd name="connsiteX66" fmla="*/ 868101 w 1273215"/>
              <a:gd name="connsiteY66" fmla="*/ 1655180 h 1678329"/>
              <a:gd name="connsiteX67" fmla="*/ 833377 w 1273215"/>
              <a:gd name="connsiteY67" fmla="*/ 1666754 h 1678329"/>
              <a:gd name="connsiteX68" fmla="*/ 787078 w 1273215"/>
              <a:gd name="connsiteY68" fmla="*/ 1678329 h 1678329"/>
              <a:gd name="connsiteX69" fmla="*/ 613458 w 1273215"/>
              <a:gd name="connsiteY69" fmla="*/ 1666754 h 1678329"/>
              <a:gd name="connsiteX70" fmla="*/ 567159 w 1273215"/>
              <a:gd name="connsiteY70" fmla="*/ 1655180 h 1678329"/>
              <a:gd name="connsiteX71" fmla="*/ 509286 w 1273215"/>
              <a:gd name="connsiteY71" fmla="*/ 1643605 h 1678329"/>
              <a:gd name="connsiteX72" fmla="*/ 428263 w 1273215"/>
              <a:gd name="connsiteY72" fmla="*/ 1620456 h 1678329"/>
              <a:gd name="connsiteX73" fmla="*/ 381964 w 1273215"/>
              <a:gd name="connsiteY73" fmla="*/ 1597306 h 1678329"/>
              <a:gd name="connsiteX74" fmla="*/ 347240 w 1273215"/>
              <a:gd name="connsiteY74" fmla="*/ 1574157 h 1678329"/>
              <a:gd name="connsiteX75" fmla="*/ 277792 w 1273215"/>
              <a:gd name="connsiteY75" fmla="*/ 1551008 h 1678329"/>
              <a:gd name="connsiteX76" fmla="*/ 243068 w 1273215"/>
              <a:gd name="connsiteY76" fmla="*/ 1539433 h 1678329"/>
              <a:gd name="connsiteX77" fmla="*/ 208344 w 1273215"/>
              <a:gd name="connsiteY77" fmla="*/ 1516284 h 1678329"/>
              <a:gd name="connsiteX78" fmla="*/ 138896 w 1273215"/>
              <a:gd name="connsiteY78" fmla="*/ 1493134 h 1678329"/>
              <a:gd name="connsiteX79" fmla="*/ 81022 w 1273215"/>
              <a:gd name="connsiteY79" fmla="*/ 1400537 h 1678329"/>
              <a:gd name="connsiteX80" fmla="*/ 104172 w 1273215"/>
              <a:gd name="connsiteY80" fmla="*/ 1238491 h 1678329"/>
              <a:gd name="connsiteX81" fmla="*/ 127321 w 1273215"/>
              <a:gd name="connsiteY81" fmla="*/ 1203767 h 1678329"/>
              <a:gd name="connsiteX82" fmla="*/ 196769 w 1273215"/>
              <a:gd name="connsiteY82" fmla="*/ 1180618 h 1678329"/>
              <a:gd name="connsiteX83" fmla="*/ 254643 w 1273215"/>
              <a:gd name="connsiteY83" fmla="*/ 1192192 h 1678329"/>
              <a:gd name="connsiteX84" fmla="*/ 231493 w 1273215"/>
              <a:gd name="connsiteY84" fmla="*/ 1169043 h 1678329"/>
              <a:gd name="connsiteX85" fmla="*/ 162045 w 1273215"/>
              <a:gd name="connsiteY85" fmla="*/ 1145894 h 1678329"/>
              <a:gd name="connsiteX86" fmla="*/ 127321 w 1273215"/>
              <a:gd name="connsiteY86" fmla="*/ 1134319 h 1678329"/>
              <a:gd name="connsiteX87" fmla="*/ 92597 w 1273215"/>
              <a:gd name="connsiteY87" fmla="*/ 1122744 h 1678329"/>
              <a:gd name="connsiteX88" fmla="*/ 81022 w 1273215"/>
              <a:gd name="connsiteY88" fmla="*/ 1053296 h 1678329"/>
              <a:gd name="connsiteX89" fmla="*/ 115746 w 1273215"/>
              <a:gd name="connsiteY89" fmla="*/ 1041722 h 1678329"/>
              <a:gd name="connsiteX90" fmla="*/ 150471 w 1273215"/>
              <a:gd name="connsiteY90" fmla="*/ 1018572 h 1678329"/>
              <a:gd name="connsiteX91" fmla="*/ 277792 w 1273215"/>
              <a:gd name="connsiteY91" fmla="*/ 1018572 h 1678329"/>
              <a:gd name="connsiteX92" fmla="*/ 324091 w 1273215"/>
              <a:gd name="connsiteY92" fmla="*/ 1030147 h 167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273215" h="1678329">
                <a:moveTo>
                  <a:pt x="532435" y="1064871"/>
                </a:moveTo>
                <a:cubicBezTo>
                  <a:pt x="470703" y="1061013"/>
                  <a:pt x="408752" y="1059771"/>
                  <a:pt x="347240" y="1053296"/>
                </a:cubicBezTo>
                <a:cubicBezTo>
                  <a:pt x="335106" y="1052019"/>
                  <a:pt x="324247" y="1045074"/>
                  <a:pt x="312516" y="1041722"/>
                </a:cubicBezTo>
                <a:cubicBezTo>
                  <a:pt x="297220" y="1037352"/>
                  <a:pt x="281650" y="1034005"/>
                  <a:pt x="266217" y="1030147"/>
                </a:cubicBezTo>
                <a:cubicBezTo>
                  <a:pt x="258501" y="1022430"/>
                  <a:pt x="251589" y="1013814"/>
                  <a:pt x="243068" y="1006997"/>
                </a:cubicBezTo>
                <a:cubicBezTo>
                  <a:pt x="232205" y="998307"/>
                  <a:pt x="218741" y="993090"/>
                  <a:pt x="208344" y="983848"/>
                </a:cubicBezTo>
                <a:cubicBezTo>
                  <a:pt x="183875" y="962098"/>
                  <a:pt x="162045" y="937549"/>
                  <a:pt x="138896" y="914400"/>
                </a:cubicBezTo>
                <a:lnTo>
                  <a:pt x="115746" y="891251"/>
                </a:lnTo>
                <a:cubicBezTo>
                  <a:pt x="108029" y="883534"/>
                  <a:pt x="101677" y="874154"/>
                  <a:pt x="92597" y="868101"/>
                </a:cubicBezTo>
                <a:lnTo>
                  <a:pt x="57873" y="844952"/>
                </a:lnTo>
                <a:cubicBezTo>
                  <a:pt x="28777" y="757668"/>
                  <a:pt x="71410" y="861876"/>
                  <a:pt x="11574" y="787079"/>
                </a:cubicBezTo>
                <a:cubicBezTo>
                  <a:pt x="3952" y="777552"/>
                  <a:pt x="3858" y="763929"/>
                  <a:pt x="0" y="752354"/>
                </a:cubicBezTo>
                <a:cubicBezTo>
                  <a:pt x="3858" y="713772"/>
                  <a:pt x="5678" y="674932"/>
                  <a:pt x="11574" y="636608"/>
                </a:cubicBezTo>
                <a:cubicBezTo>
                  <a:pt x="18039" y="594586"/>
                  <a:pt x="27223" y="605310"/>
                  <a:pt x="46298" y="567160"/>
                </a:cubicBezTo>
                <a:cubicBezTo>
                  <a:pt x="51754" y="556247"/>
                  <a:pt x="52417" y="543348"/>
                  <a:pt x="57873" y="532435"/>
                </a:cubicBezTo>
                <a:cubicBezTo>
                  <a:pt x="72475" y="503231"/>
                  <a:pt x="82639" y="496094"/>
                  <a:pt x="104172" y="474562"/>
                </a:cubicBezTo>
                <a:cubicBezTo>
                  <a:pt x="136957" y="376201"/>
                  <a:pt x="91233" y="496125"/>
                  <a:pt x="138896" y="416689"/>
                </a:cubicBezTo>
                <a:cubicBezTo>
                  <a:pt x="145173" y="406227"/>
                  <a:pt x="145015" y="392878"/>
                  <a:pt x="150471" y="381965"/>
                </a:cubicBezTo>
                <a:cubicBezTo>
                  <a:pt x="156692" y="369523"/>
                  <a:pt x="167970" y="359953"/>
                  <a:pt x="173620" y="347241"/>
                </a:cubicBezTo>
                <a:cubicBezTo>
                  <a:pt x="216179" y="251481"/>
                  <a:pt x="172377" y="302183"/>
                  <a:pt x="219919" y="254643"/>
                </a:cubicBezTo>
                <a:cubicBezTo>
                  <a:pt x="227635" y="231494"/>
                  <a:pt x="222765" y="198730"/>
                  <a:pt x="243068" y="185195"/>
                </a:cubicBezTo>
                <a:cubicBezTo>
                  <a:pt x="254643" y="177479"/>
                  <a:pt x="266929" y="170736"/>
                  <a:pt x="277792" y="162046"/>
                </a:cubicBezTo>
                <a:cubicBezTo>
                  <a:pt x="286313" y="155229"/>
                  <a:pt x="291583" y="144511"/>
                  <a:pt x="300941" y="138896"/>
                </a:cubicBezTo>
                <a:cubicBezTo>
                  <a:pt x="311403" y="132619"/>
                  <a:pt x="324090" y="131180"/>
                  <a:pt x="335665" y="127322"/>
                </a:cubicBezTo>
                <a:cubicBezTo>
                  <a:pt x="420265" y="70921"/>
                  <a:pt x="313891" y="139765"/>
                  <a:pt x="416688" y="81023"/>
                </a:cubicBezTo>
                <a:cubicBezTo>
                  <a:pt x="479515" y="45122"/>
                  <a:pt x="422470" y="67520"/>
                  <a:pt x="486136" y="46299"/>
                </a:cubicBezTo>
                <a:cubicBezTo>
                  <a:pt x="497711" y="38582"/>
                  <a:pt x="508417" y="29370"/>
                  <a:pt x="520860" y="23149"/>
                </a:cubicBezTo>
                <a:cubicBezTo>
                  <a:pt x="537461" y="14849"/>
                  <a:pt x="587055" y="3707"/>
                  <a:pt x="601883" y="0"/>
                </a:cubicBezTo>
                <a:cubicBezTo>
                  <a:pt x="636607" y="3858"/>
                  <a:pt x="672160" y="3101"/>
                  <a:pt x="706055" y="11575"/>
                </a:cubicBezTo>
                <a:cubicBezTo>
                  <a:pt x="719551" y="14949"/>
                  <a:pt x="727993" y="29244"/>
                  <a:pt x="740779" y="34724"/>
                </a:cubicBezTo>
                <a:cubicBezTo>
                  <a:pt x="755401" y="40990"/>
                  <a:pt x="771782" y="41929"/>
                  <a:pt x="787078" y="46299"/>
                </a:cubicBezTo>
                <a:cubicBezTo>
                  <a:pt x="798809" y="49651"/>
                  <a:pt x="810071" y="54521"/>
                  <a:pt x="821802" y="57873"/>
                </a:cubicBezTo>
                <a:cubicBezTo>
                  <a:pt x="837098" y="62243"/>
                  <a:pt x="852864" y="64877"/>
                  <a:pt x="868101" y="69448"/>
                </a:cubicBezTo>
                <a:cubicBezTo>
                  <a:pt x="891473" y="76460"/>
                  <a:pt x="937549" y="92597"/>
                  <a:pt x="937549" y="92597"/>
                </a:cubicBezTo>
                <a:cubicBezTo>
                  <a:pt x="960698" y="108030"/>
                  <a:pt x="987324" y="119222"/>
                  <a:pt x="1006997" y="138896"/>
                </a:cubicBezTo>
                <a:cubicBezTo>
                  <a:pt x="1039983" y="171883"/>
                  <a:pt x="1021066" y="155993"/>
                  <a:pt x="1064871" y="185195"/>
                </a:cubicBezTo>
                <a:cubicBezTo>
                  <a:pt x="1068729" y="196770"/>
                  <a:pt x="1076445" y="207718"/>
                  <a:pt x="1076445" y="219919"/>
                </a:cubicBezTo>
                <a:cubicBezTo>
                  <a:pt x="1076445" y="292928"/>
                  <a:pt x="1063254" y="317368"/>
                  <a:pt x="1041721" y="381965"/>
                </a:cubicBezTo>
                <a:cubicBezTo>
                  <a:pt x="1033821" y="405664"/>
                  <a:pt x="1027708" y="434154"/>
                  <a:pt x="1006997" y="451413"/>
                </a:cubicBezTo>
                <a:cubicBezTo>
                  <a:pt x="993742" y="462459"/>
                  <a:pt x="975679" y="466001"/>
                  <a:pt x="960698" y="474562"/>
                </a:cubicBezTo>
                <a:cubicBezTo>
                  <a:pt x="948620" y="481464"/>
                  <a:pt x="936837" y="489021"/>
                  <a:pt x="925974" y="497711"/>
                </a:cubicBezTo>
                <a:cubicBezTo>
                  <a:pt x="909388" y="510980"/>
                  <a:pt x="887973" y="536916"/>
                  <a:pt x="879676" y="555585"/>
                </a:cubicBezTo>
                <a:cubicBezTo>
                  <a:pt x="869766" y="577883"/>
                  <a:pt x="856526" y="625033"/>
                  <a:pt x="856526" y="625033"/>
                </a:cubicBezTo>
                <a:cubicBezTo>
                  <a:pt x="864414" y="680247"/>
                  <a:pt x="852411" y="711973"/>
                  <a:pt x="902825" y="740780"/>
                </a:cubicBezTo>
                <a:cubicBezTo>
                  <a:pt x="916637" y="748672"/>
                  <a:pt x="933691" y="748496"/>
                  <a:pt x="949124" y="752354"/>
                </a:cubicBezTo>
                <a:cubicBezTo>
                  <a:pt x="964557" y="763929"/>
                  <a:pt x="978673" y="777508"/>
                  <a:pt x="995422" y="787079"/>
                </a:cubicBezTo>
                <a:cubicBezTo>
                  <a:pt x="1006015" y="793132"/>
                  <a:pt x="1019684" y="792376"/>
                  <a:pt x="1030146" y="798653"/>
                </a:cubicBezTo>
                <a:cubicBezTo>
                  <a:pt x="1039504" y="804268"/>
                  <a:pt x="1044566" y="815255"/>
                  <a:pt x="1053296" y="821803"/>
                </a:cubicBezTo>
                <a:cubicBezTo>
                  <a:pt x="1075554" y="838496"/>
                  <a:pt x="1122744" y="868101"/>
                  <a:pt x="1122744" y="868101"/>
                </a:cubicBezTo>
                <a:cubicBezTo>
                  <a:pt x="1130460" y="879676"/>
                  <a:pt x="1137203" y="891962"/>
                  <a:pt x="1145893" y="902825"/>
                </a:cubicBezTo>
                <a:cubicBezTo>
                  <a:pt x="1152710" y="911347"/>
                  <a:pt x="1162495" y="917245"/>
                  <a:pt x="1169043" y="925975"/>
                </a:cubicBezTo>
                <a:cubicBezTo>
                  <a:pt x="1185736" y="948233"/>
                  <a:pt x="1199908" y="972274"/>
                  <a:pt x="1215341" y="995423"/>
                </a:cubicBezTo>
                <a:lnTo>
                  <a:pt x="1238491" y="1030147"/>
                </a:lnTo>
                <a:cubicBezTo>
                  <a:pt x="1242349" y="1045580"/>
                  <a:pt x="1245494" y="1061209"/>
                  <a:pt x="1250065" y="1076446"/>
                </a:cubicBezTo>
                <a:cubicBezTo>
                  <a:pt x="1257077" y="1099819"/>
                  <a:pt x="1273215" y="1145894"/>
                  <a:pt x="1273215" y="1145894"/>
                </a:cubicBezTo>
                <a:cubicBezTo>
                  <a:pt x="1271512" y="1162928"/>
                  <a:pt x="1270414" y="1259737"/>
                  <a:pt x="1250065" y="1296365"/>
                </a:cubicBezTo>
                <a:cubicBezTo>
                  <a:pt x="1236554" y="1320686"/>
                  <a:pt x="1219200" y="1342664"/>
                  <a:pt x="1203767" y="1365813"/>
                </a:cubicBezTo>
                <a:lnTo>
                  <a:pt x="1180617" y="1400537"/>
                </a:lnTo>
                <a:cubicBezTo>
                  <a:pt x="1176759" y="1412112"/>
                  <a:pt x="1175320" y="1424799"/>
                  <a:pt x="1169043" y="1435261"/>
                </a:cubicBezTo>
                <a:cubicBezTo>
                  <a:pt x="1163428" y="1444619"/>
                  <a:pt x="1152710" y="1449889"/>
                  <a:pt x="1145893" y="1458410"/>
                </a:cubicBezTo>
                <a:cubicBezTo>
                  <a:pt x="1137203" y="1469273"/>
                  <a:pt x="1131434" y="1482271"/>
                  <a:pt x="1122744" y="1493134"/>
                </a:cubicBezTo>
                <a:cubicBezTo>
                  <a:pt x="1115927" y="1501656"/>
                  <a:pt x="1106412" y="1507763"/>
                  <a:pt x="1099595" y="1516284"/>
                </a:cubicBezTo>
                <a:cubicBezTo>
                  <a:pt x="1090905" y="1527147"/>
                  <a:pt x="1086282" y="1541171"/>
                  <a:pt x="1076445" y="1551008"/>
                </a:cubicBezTo>
                <a:cubicBezTo>
                  <a:pt x="1066608" y="1560844"/>
                  <a:pt x="1052408" y="1565251"/>
                  <a:pt x="1041721" y="1574157"/>
                </a:cubicBezTo>
                <a:cubicBezTo>
                  <a:pt x="1029146" y="1584636"/>
                  <a:pt x="1021306" y="1600932"/>
                  <a:pt x="1006997" y="1608881"/>
                </a:cubicBezTo>
                <a:cubicBezTo>
                  <a:pt x="985666" y="1620731"/>
                  <a:pt x="960698" y="1624314"/>
                  <a:pt x="937549" y="1632030"/>
                </a:cubicBezTo>
                <a:lnTo>
                  <a:pt x="868101" y="1655180"/>
                </a:lnTo>
                <a:cubicBezTo>
                  <a:pt x="856526" y="1659038"/>
                  <a:pt x="845213" y="1663795"/>
                  <a:pt x="833377" y="1666754"/>
                </a:cubicBezTo>
                <a:lnTo>
                  <a:pt x="787078" y="1678329"/>
                </a:lnTo>
                <a:cubicBezTo>
                  <a:pt x="729205" y="1674471"/>
                  <a:pt x="671141" y="1672826"/>
                  <a:pt x="613458" y="1666754"/>
                </a:cubicBezTo>
                <a:cubicBezTo>
                  <a:pt x="597637" y="1665089"/>
                  <a:pt x="582688" y="1658631"/>
                  <a:pt x="567159" y="1655180"/>
                </a:cubicBezTo>
                <a:cubicBezTo>
                  <a:pt x="547954" y="1650912"/>
                  <a:pt x="528491" y="1647873"/>
                  <a:pt x="509286" y="1643605"/>
                </a:cubicBezTo>
                <a:cubicBezTo>
                  <a:pt x="488961" y="1639088"/>
                  <a:pt x="449080" y="1629377"/>
                  <a:pt x="428263" y="1620456"/>
                </a:cubicBezTo>
                <a:cubicBezTo>
                  <a:pt x="412403" y="1613659"/>
                  <a:pt x="396945" y="1605867"/>
                  <a:pt x="381964" y="1597306"/>
                </a:cubicBezTo>
                <a:cubicBezTo>
                  <a:pt x="369886" y="1590404"/>
                  <a:pt x="359952" y="1579807"/>
                  <a:pt x="347240" y="1574157"/>
                </a:cubicBezTo>
                <a:cubicBezTo>
                  <a:pt x="324942" y="1564247"/>
                  <a:pt x="300941" y="1558724"/>
                  <a:pt x="277792" y="1551008"/>
                </a:cubicBezTo>
                <a:cubicBezTo>
                  <a:pt x="266217" y="1547150"/>
                  <a:pt x="253220" y="1546201"/>
                  <a:pt x="243068" y="1539433"/>
                </a:cubicBezTo>
                <a:cubicBezTo>
                  <a:pt x="231493" y="1531717"/>
                  <a:pt x="221056" y="1521934"/>
                  <a:pt x="208344" y="1516284"/>
                </a:cubicBezTo>
                <a:cubicBezTo>
                  <a:pt x="186046" y="1506374"/>
                  <a:pt x="138896" y="1493134"/>
                  <a:pt x="138896" y="1493134"/>
                </a:cubicBezTo>
                <a:cubicBezTo>
                  <a:pt x="81349" y="1435587"/>
                  <a:pt x="97891" y="1468009"/>
                  <a:pt x="81022" y="1400537"/>
                </a:cubicBezTo>
                <a:cubicBezTo>
                  <a:pt x="83980" y="1368002"/>
                  <a:pt x="81904" y="1283028"/>
                  <a:pt x="104172" y="1238491"/>
                </a:cubicBezTo>
                <a:cubicBezTo>
                  <a:pt x="110393" y="1226049"/>
                  <a:pt x="115525" y="1211140"/>
                  <a:pt x="127321" y="1203767"/>
                </a:cubicBezTo>
                <a:cubicBezTo>
                  <a:pt x="148013" y="1190834"/>
                  <a:pt x="196769" y="1180618"/>
                  <a:pt x="196769" y="1180618"/>
                </a:cubicBezTo>
                <a:cubicBezTo>
                  <a:pt x="216060" y="1184476"/>
                  <a:pt x="235979" y="1198413"/>
                  <a:pt x="254643" y="1192192"/>
                </a:cubicBezTo>
                <a:cubicBezTo>
                  <a:pt x="264996" y="1188741"/>
                  <a:pt x="241254" y="1173923"/>
                  <a:pt x="231493" y="1169043"/>
                </a:cubicBezTo>
                <a:cubicBezTo>
                  <a:pt x="209668" y="1158131"/>
                  <a:pt x="185194" y="1153610"/>
                  <a:pt x="162045" y="1145894"/>
                </a:cubicBezTo>
                <a:lnTo>
                  <a:pt x="127321" y="1134319"/>
                </a:lnTo>
                <a:lnTo>
                  <a:pt x="92597" y="1122744"/>
                </a:lnTo>
                <a:cubicBezTo>
                  <a:pt x="77251" y="1099725"/>
                  <a:pt x="52270" y="1082048"/>
                  <a:pt x="81022" y="1053296"/>
                </a:cubicBezTo>
                <a:cubicBezTo>
                  <a:pt x="89649" y="1044669"/>
                  <a:pt x="104171" y="1045580"/>
                  <a:pt x="115746" y="1041722"/>
                </a:cubicBezTo>
                <a:cubicBezTo>
                  <a:pt x="127321" y="1034005"/>
                  <a:pt x="137684" y="1024052"/>
                  <a:pt x="150471" y="1018572"/>
                </a:cubicBezTo>
                <a:cubicBezTo>
                  <a:pt x="198347" y="998053"/>
                  <a:pt x="223706" y="1008738"/>
                  <a:pt x="277792" y="1018572"/>
                </a:cubicBezTo>
                <a:cubicBezTo>
                  <a:pt x="293443" y="1021418"/>
                  <a:pt x="324091" y="1030147"/>
                  <a:pt x="324091" y="1030147"/>
                </a:cubicBezTo>
              </a:path>
            </a:pathLst>
          </a:custGeom>
          <a:blipFill dpi="0" rotWithShape="1">
            <a:blip r:embed="rId6">
              <a:alphaModFix amt="91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4857" name="Group 81"/>
          <p:cNvGrpSpPr>
            <a:grpSpLocks/>
          </p:cNvGrpSpPr>
          <p:nvPr/>
        </p:nvGrpSpPr>
        <p:grpSpPr bwMode="auto">
          <a:xfrm>
            <a:off x="3181350" y="4591050"/>
            <a:ext cx="596900" cy="806450"/>
            <a:chOff x="6938473" y="607012"/>
            <a:chExt cx="796309" cy="806537"/>
          </a:xfrm>
        </p:grpSpPr>
        <p:sp>
          <p:nvSpPr>
            <p:cNvPr id="80" name="Freeform 79"/>
            <p:cNvSpPr/>
            <p:nvPr/>
          </p:nvSpPr>
          <p:spPr>
            <a:xfrm>
              <a:off x="6989301" y="630828"/>
              <a:ext cx="311324" cy="414382"/>
            </a:xfrm>
            <a:custGeom>
              <a:avLst/>
              <a:gdLst>
                <a:gd name="connsiteX0" fmla="*/ 301939 w 311087"/>
                <a:gd name="connsiteY0" fmla="*/ 407577 h 415015"/>
                <a:gd name="connsiteX1" fmla="*/ 997 w 311087"/>
                <a:gd name="connsiteY1" fmla="*/ 245532 h 415015"/>
                <a:gd name="connsiteX2" fmla="*/ 209342 w 311087"/>
                <a:gd name="connsiteY2" fmla="*/ 2463 h 415015"/>
                <a:gd name="connsiteX3" fmla="*/ 301939 w 311087"/>
                <a:gd name="connsiteY3" fmla="*/ 407577 h 415015"/>
              </a:gdLst>
              <a:ahLst/>
              <a:cxnLst>
                <a:cxn ang="0">
                  <a:pos x="connsiteX0" y="connsiteY0"/>
                </a:cxn>
                <a:cxn ang="0">
                  <a:pos x="connsiteX1" y="connsiteY1"/>
                </a:cxn>
                <a:cxn ang="0">
                  <a:pos x="connsiteX2" y="connsiteY2"/>
                </a:cxn>
                <a:cxn ang="0">
                  <a:pos x="connsiteX3" y="connsiteY3"/>
                </a:cxn>
              </a:cxnLst>
              <a:rect l="l" t="t" r="r" b="b"/>
              <a:pathLst>
                <a:path w="311087" h="415015">
                  <a:moveTo>
                    <a:pt x="301939" y="407577"/>
                  </a:moveTo>
                  <a:cubicBezTo>
                    <a:pt x="267215" y="448088"/>
                    <a:pt x="16430" y="313051"/>
                    <a:pt x="997" y="245532"/>
                  </a:cubicBezTo>
                  <a:cubicBezTo>
                    <a:pt x="-14436" y="178013"/>
                    <a:pt x="153398" y="-24545"/>
                    <a:pt x="209342" y="2463"/>
                  </a:cubicBezTo>
                  <a:cubicBezTo>
                    <a:pt x="265286" y="29470"/>
                    <a:pt x="336663" y="367066"/>
                    <a:pt x="301939" y="407577"/>
                  </a:cubicBezTo>
                  <a:close/>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Freeform 80"/>
            <p:cNvSpPr/>
            <p:nvPr/>
          </p:nvSpPr>
          <p:spPr>
            <a:xfrm>
              <a:off x="6938473" y="607012"/>
              <a:ext cx="796309" cy="806537"/>
            </a:xfrm>
            <a:custGeom>
              <a:avLst/>
              <a:gdLst>
                <a:gd name="connsiteX0" fmla="*/ 464284 w 1253560"/>
                <a:gd name="connsiteY0" fmla="*/ 782161 h 1269661"/>
                <a:gd name="connsiteX1" fmla="*/ 915697 w 1253560"/>
                <a:gd name="connsiteY1" fmla="*/ 41382 h 1269661"/>
                <a:gd name="connsiteX2" fmla="*/ 1228213 w 1253560"/>
                <a:gd name="connsiteY2" fmla="*/ 215002 h 1269661"/>
                <a:gd name="connsiteX3" fmla="*/ 232790 w 1253560"/>
                <a:gd name="connsiteY3" fmla="*/ 1221999 h 1269661"/>
                <a:gd name="connsiteX4" fmla="*/ 12871 w 1253560"/>
                <a:gd name="connsiteY4" fmla="*/ 1071528 h 1269661"/>
                <a:gd name="connsiteX5" fmla="*/ 464284 w 1253560"/>
                <a:gd name="connsiteY5" fmla="*/ 782161 h 126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3560" h="1269661">
                  <a:moveTo>
                    <a:pt x="464284" y="782161"/>
                  </a:moveTo>
                  <a:cubicBezTo>
                    <a:pt x="614755" y="610470"/>
                    <a:pt x="788376" y="135908"/>
                    <a:pt x="915697" y="41382"/>
                  </a:cubicBezTo>
                  <a:cubicBezTo>
                    <a:pt x="1043018" y="-53144"/>
                    <a:pt x="1342031" y="18232"/>
                    <a:pt x="1228213" y="215002"/>
                  </a:cubicBezTo>
                  <a:cubicBezTo>
                    <a:pt x="1114395" y="411771"/>
                    <a:pt x="435347" y="1079245"/>
                    <a:pt x="232790" y="1221999"/>
                  </a:cubicBezTo>
                  <a:cubicBezTo>
                    <a:pt x="30233" y="1364753"/>
                    <a:pt x="-29570" y="1148693"/>
                    <a:pt x="12871" y="1071528"/>
                  </a:cubicBezTo>
                  <a:cubicBezTo>
                    <a:pt x="55311" y="994364"/>
                    <a:pt x="313813" y="953852"/>
                    <a:pt x="464284" y="782161"/>
                  </a:cubicBezTo>
                  <a:close/>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3" name="Freeform 82"/>
          <p:cNvSpPr/>
          <p:nvPr/>
        </p:nvSpPr>
        <p:spPr>
          <a:xfrm rot="17948545">
            <a:off x="3566319" y="5426869"/>
            <a:ext cx="1417637" cy="854075"/>
          </a:xfrm>
          <a:custGeom>
            <a:avLst/>
            <a:gdLst>
              <a:gd name="connsiteX0" fmla="*/ 354360 w 1927799"/>
              <a:gd name="connsiteY0" fmla="*/ 1065855 h 1487132"/>
              <a:gd name="connsiteX1" fmla="*/ 1434 w 1927799"/>
              <a:gd name="connsiteY1" fmla="*/ 969602 h 1487132"/>
              <a:gd name="connsiteX2" fmla="*/ 226023 w 1927799"/>
              <a:gd name="connsiteY2" fmla="*/ 712929 h 1487132"/>
              <a:gd name="connsiteX3" fmla="*/ 129771 w 1927799"/>
              <a:gd name="connsiteY3" fmla="*/ 376044 h 1487132"/>
              <a:gd name="connsiteX4" fmla="*/ 434571 w 1927799"/>
              <a:gd name="connsiteY4" fmla="*/ 327918 h 1487132"/>
              <a:gd name="connsiteX5" fmla="*/ 338318 w 1927799"/>
              <a:gd name="connsiteY5" fmla="*/ 39160 h 1487132"/>
              <a:gd name="connsiteX6" fmla="*/ 819581 w 1927799"/>
              <a:gd name="connsiteY6" fmla="*/ 39160 h 1487132"/>
              <a:gd name="connsiteX7" fmla="*/ 707286 w 1927799"/>
              <a:gd name="connsiteY7" fmla="*/ 376044 h 1487132"/>
              <a:gd name="connsiteX8" fmla="*/ 1140423 w 1927799"/>
              <a:gd name="connsiteY8" fmla="*/ 408129 h 1487132"/>
              <a:gd name="connsiteX9" fmla="*/ 1060213 w 1927799"/>
              <a:gd name="connsiteY9" fmla="*/ 664802 h 1487132"/>
              <a:gd name="connsiteX10" fmla="*/ 707286 w 1927799"/>
              <a:gd name="connsiteY10" fmla="*/ 632718 h 1487132"/>
              <a:gd name="connsiteX11" fmla="*/ 803539 w 1927799"/>
              <a:gd name="connsiteY11" fmla="*/ 809181 h 1487132"/>
              <a:gd name="connsiteX12" fmla="*/ 1300844 w 1927799"/>
              <a:gd name="connsiteY12" fmla="*/ 809181 h 1487132"/>
              <a:gd name="connsiteX13" fmla="*/ 1814192 w 1927799"/>
              <a:gd name="connsiteY13" fmla="*/ 857308 h 1487132"/>
              <a:gd name="connsiteX14" fmla="*/ 1814192 w 1927799"/>
              <a:gd name="connsiteY14" fmla="*/ 1001687 h 1487132"/>
              <a:gd name="connsiteX15" fmla="*/ 578950 w 1927799"/>
              <a:gd name="connsiteY15" fmla="*/ 905434 h 1487132"/>
              <a:gd name="connsiteX16" fmla="*/ 514781 w 1927799"/>
              <a:gd name="connsiteY16" fmla="*/ 793139 h 1487132"/>
              <a:gd name="connsiteX17" fmla="*/ 1846276 w 1927799"/>
              <a:gd name="connsiteY17" fmla="*/ 1194192 h 1487132"/>
              <a:gd name="connsiteX18" fmla="*/ 1589602 w 1927799"/>
              <a:gd name="connsiteY18" fmla="*/ 1258360 h 1487132"/>
              <a:gd name="connsiteX19" fmla="*/ 578950 w 1927799"/>
              <a:gd name="connsiteY19" fmla="*/ 969602 h 1487132"/>
              <a:gd name="connsiteX20" fmla="*/ 1589602 w 1927799"/>
              <a:gd name="connsiteY20" fmla="*/ 1434823 h 1487132"/>
              <a:gd name="connsiteX21" fmla="*/ 1316886 w 1927799"/>
              <a:gd name="connsiteY21" fmla="*/ 1434823 h 1487132"/>
              <a:gd name="connsiteX22" fmla="*/ 546865 w 1927799"/>
              <a:gd name="connsiteY22" fmla="*/ 1065855 h 1487132"/>
              <a:gd name="connsiteX23" fmla="*/ 354360 w 1927799"/>
              <a:gd name="connsiteY23" fmla="*/ 1065855 h 148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7799" h="1487132">
                <a:moveTo>
                  <a:pt x="354360" y="1065855"/>
                </a:moveTo>
                <a:cubicBezTo>
                  <a:pt x="263455" y="1049813"/>
                  <a:pt x="22823" y="1028423"/>
                  <a:pt x="1434" y="969602"/>
                </a:cubicBezTo>
                <a:cubicBezTo>
                  <a:pt x="-19955" y="910781"/>
                  <a:pt x="204634" y="811855"/>
                  <a:pt x="226023" y="712929"/>
                </a:cubicBezTo>
                <a:cubicBezTo>
                  <a:pt x="247412" y="614003"/>
                  <a:pt x="95013" y="440213"/>
                  <a:pt x="129771" y="376044"/>
                </a:cubicBezTo>
                <a:cubicBezTo>
                  <a:pt x="164529" y="311875"/>
                  <a:pt x="399813" y="384065"/>
                  <a:pt x="434571" y="327918"/>
                </a:cubicBezTo>
                <a:cubicBezTo>
                  <a:pt x="469329" y="271771"/>
                  <a:pt x="274150" y="87286"/>
                  <a:pt x="338318" y="39160"/>
                </a:cubicBezTo>
                <a:cubicBezTo>
                  <a:pt x="402486" y="-8966"/>
                  <a:pt x="758086" y="-16987"/>
                  <a:pt x="819581" y="39160"/>
                </a:cubicBezTo>
                <a:cubicBezTo>
                  <a:pt x="881076" y="95307"/>
                  <a:pt x="653812" y="314549"/>
                  <a:pt x="707286" y="376044"/>
                </a:cubicBezTo>
                <a:cubicBezTo>
                  <a:pt x="760760" y="437539"/>
                  <a:pt x="1081602" y="360003"/>
                  <a:pt x="1140423" y="408129"/>
                </a:cubicBezTo>
                <a:cubicBezTo>
                  <a:pt x="1199244" y="456255"/>
                  <a:pt x="1132403" y="627370"/>
                  <a:pt x="1060213" y="664802"/>
                </a:cubicBezTo>
                <a:cubicBezTo>
                  <a:pt x="988024" y="702233"/>
                  <a:pt x="750065" y="608655"/>
                  <a:pt x="707286" y="632718"/>
                </a:cubicBezTo>
                <a:cubicBezTo>
                  <a:pt x="664507" y="656781"/>
                  <a:pt x="704613" y="779771"/>
                  <a:pt x="803539" y="809181"/>
                </a:cubicBezTo>
                <a:cubicBezTo>
                  <a:pt x="902465" y="838591"/>
                  <a:pt x="1132402" y="801160"/>
                  <a:pt x="1300844" y="809181"/>
                </a:cubicBezTo>
                <a:cubicBezTo>
                  <a:pt x="1469286" y="817202"/>
                  <a:pt x="1728634" y="825224"/>
                  <a:pt x="1814192" y="857308"/>
                </a:cubicBezTo>
                <a:cubicBezTo>
                  <a:pt x="1899750" y="889392"/>
                  <a:pt x="2020066" y="993666"/>
                  <a:pt x="1814192" y="1001687"/>
                </a:cubicBezTo>
                <a:cubicBezTo>
                  <a:pt x="1608318" y="1009708"/>
                  <a:pt x="795518" y="940192"/>
                  <a:pt x="578950" y="905434"/>
                </a:cubicBezTo>
                <a:cubicBezTo>
                  <a:pt x="362382" y="870676"/>
                  <a:pt x="303560" y="745013"/>
                  <a:pt x="514781" y="793139"/>
                </a:cubicBezTo>
                <a:cubicBezTo>
                  <a:pt x="726002" y="841265"/>
                  <a:pt x="1667139" y="1116655"/>
                  <a:pt x="1846276" y="1194192"/>
                </a:cubicBezTo>
                <a:cubicBezTo>
                  <a:pt x="2025413" y="1271729"/>
                  <a:pt x="1800823" y="1295792"/>
                  <a:pt x="1589602" y="1258360"/>
                </a:cubicBezTo>
                <a:cubicBezTo>
                  <a:pt x="1378381" y="1220928"/>
                  <a:pt x="578950" y="940192"/>
                  <a:pt x="578950" y="969602"/>
                </a:cubicBezTo>
                <a:cubicBezTo>
                  <a:pt x="578950" y="999012"/>
                  <a:pt x="1466613" y="1357286"/>
                  <a:pt x="1589602" y="1434823"/>
                </a:cubicBezTo>
                <a:cubicBezTo>
                  <a:pt x="1712591" y="1512360"/>
                  <a:pt x="1490675" y="1496318"/>
                  <a:pt x="1316886" y="1434823"/>
                </a:cubicBezTo>
                <a:cubicBezTo>
                  <a:pt x="1143097" y="1373328"/>
                  <a:pt x="709960" y="1122002"/>
                  <a:pt x="546865" y="1065855"/>
                </a:cubicBezTo>
                <a:cubicBezTo>
                  <a:pt x="383770" y="1009708"/>
                  <a:pt x="445265" y="1081897"/>
                  <a:pt x="354360" y="1065855"/>
                </a:cubicBezTo>
                <a:close/>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4859" name="Group 85"/>
          <p:cNvGrpSpPr>
            <a:grpSpLocks/>
          </p:cNvGrpSpPr>
          <p:nvPr/>
        </p:nvGrpSpPr>
        <p:grpSpPr bwMode="auto">
          <a:xfrm rot="-870951">
            <a:off x="412750" y="2049463"/>
            <a:ext cx="365125" cy="652462"/>
            <a:chOff x="8125157" y="1118952"/>
            <a:chExt cx="487084" cy="653371"/>
          </a:xfrm>
        </p:grpSpPr>
        <p:sp>
          <p:nvSpPr>
            <p:cNvPr id="84" name="Freeform 83"/>
            <p:cNvSpPr/>
            <p:nvPr/>
          </p:nvSpPr>
          <p:spPr>
            <a:xfrm>
              <a:off x="8125157" y="1118952"/>
              <a:ext cx="487084" cy="653371"/>
            </a:xfrm>
            <a:custGeom>
              <a:avLst/>
              <a:gdLst>
                <a:gd name="connsiteX0" fmla="*/ 409243 w 487084"/>
                <a:gd name="connsiteY0" fmla="*/ 645680 h 653371"/>
                <a:gd name="connsiteX1" fmla="*/ 457369 w 487084"/>
                <a:gd name="connsiteY1" fmla="*/ 276711 h 653371"/>
                <a:gd name="connsiteX2" fmla="*/ 40275 w 487084"/>
                <a:gd name="connsiteY2" fmla="*/ 3995 h 653371"/>
                <a:gd name="connsiteX3" fmla="*/ 56317 w 487084"/>
                <a:gd name="connsiteY3" fmla="*/ 485259 h 653371"/>
                <a:gd name="connsiteX4" fmla="*/ 409243 w 487084"/>
                <a:gd name="connsiteY4" fmla="*/ 645680 h 653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084" h="653371">
                  <a:moveTo>
                    <a:pt x="409243" y="645680"/>
                  </a:moveTo>
                  <a:cubicBezTo>
                    <a:pt x="476085" y="610922"/>
                    <a:pt x="518864" y="383659"/>
                    <a:pt x="457369" y="276711"/>
                  </a:cubicBezTo>
                  <a:cubicBezTo>
                    <a:pt x="395874" y="169763"/>
                    <a:pt x="107117" y="-30763"/>
                    <a:pt x="40275" y="3995"/>
                  </a:cubicBezTo>
                  <a:cubicBezTo>
                    <a:pt x="-26567" y="38753"/>
                    <a:pt x="-2504" y="378312"/>
                    <a:pt x="56317" y="485259"/>
                  </a:cubicBezTo>
                  <a:cubicBezTo>
                    <a:pt x="115138" y="592206"/>
                    <a:pt x="342401" y="680438"/>
                    <a:pt x="409243" y="645680"/>
                  </a:cubicBezTo>
                  <a:close/>
                </a:path>
              </a:pathLst>
            </a:custGeom>
            <a:blipFill dpi="0" rotWithShape="1">
              <a:blip r:embed="rId4">
                <a:alphaModFix amt="91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Freeform 84"/>
            <p:cNvSpPr/>
            <p:nvPr/>
          </p:nvSpPr>
          <p:spPr>
            <a:xfrm>
              <a:off x="8247160" y="1311116"/>
              <a:ext cx="273191" cy="378351"/>
            </a:xfrm>
            <a:custGeom>
              <a:avLst/>
              <a:gdLst>
                <a:gd name="connsiteX0" fmla="*/ 409243 w 487084"/>
                <a:gd name="connsiteY0" fmla="*/ 645680 h 653371"/>
                <a:gd name="connsiteX1" fmla="*/ 457369 w 487084"/>
                <a:gd name="connsiteY1" fmla="*/ 276711 h 653371"/>
                <a:gd name="connsiteX2" fmla="*/ 40275 w 487084"/>
                <a:gd name="connsiteY2" fmla="*/ 3995 h 653371"/>
                <a:gd name="connsiteX3" fmla="*/ 56317 w 487084"/>
                <a:gd name="connsiteY3" fmla="*/ 485259 h 653371"/>
                <a:gd name="connsiteX4" fmla="*/ 409243 w 487084"/>
                <a:gd name="connsiteY4" fmla="*/ 645680 h 653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084" h="653371">
                  <a:moveTo>
                    <a:pt x="409243" y="645680"/>
                  </a:moveTo>
                  <a:cubicBezTo>
                    <a:pt x="476085" y="610922"/>
                    <a:pt x="518864" y="383659"/>
                    <a:pt x="457369" y="276711"/>
                  </a:cubicBezTo>
                  <a:cubicBezTo>
                    <a:pt x="395874" y="169763"/>
                    <a:pt x="107117" y="-30763"/>
                    <a:pt x="40275" y="3995"/>
                  </a:cubicBezTo>
                  <a:cubicBezTo>
                    <a:pt x="-26567" y="38753"/>
                    <a:pt x="-2504" y="378312"/>
                    <a:pt x="56317" y="485259"/>
                  </a:cubicBezTo>
                  <a:cubicBezTo>
                    <a:pt x="115138" y="592206"/>
                    <a:pt x="342401" y="680438"/>
                    <a:pt x="409243" y="6456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7" name="Freeform 86"/>
          <p:cNvSpPr/>
          <p:nvPr/>
        </p:nvSpPr>
        <p:spPr>
          <a:xfrm rot="2104612">
            <a:off x="2646363" y="847725"/>
            <a:ext cx="479425" cy="1263650"/>
          </a:xfrm>
          <a:custGeom>
            <a:avLst/>
            <a:gdLst>
              <a:gd name="connsiteX0" fmla="*/ 174454 w 639728"/>
              <a:gd name="connsiteY0" fmla="*/ 1170820 h 1263061"/>
              <a:gd name="connsiteX1" fmla="*/ 834 w 639728"/>
              <a:gd name="connsiteY1" fmla="*/ 684683 h 1263061"/>
              <a:gd name="connsiteX2" fmla="*/ 255477 w 639728"/>
              <a:gd name="connsiteY2" fmla="*/ 59650 h 1263061"/>
              <a:gd name="connsiteX3" fmla="*/ 382799 w 639728"/>
              <a:gd name="connsiteY3" fmla="*/ 71225 h 1263061"/>
              <a:gd name="connsiteX4" fmla="*/ 174454 w 639728"/>
              <a:gd name="connsiteY4" fmla="*/ 464764 h 1263061"/>
              <a:gd name="connsiteX5" fmla="*/ 452247 w 639728"/>
              <a:gd name="connsiteY5" fmla="*/ 163822 h 1263061"/>
              <a:gd name="connsiteX6" fmla="*/ 510120 w 639728"/>
              <a:gd name="connsiteY6" fmla="*/ 302719 h 1263061"/>
              <a:gd name="connsiteX7" fmla="*/ 209178 w 639728"/>
              <a:gd name="connsiteY7" fmla="*/ 534212 h 1263061"/>
              <a:gd name="connsiteX8" fmla="*/ 567994 w 639728"/>
              <a:gd name="connsiteY8" fmla="*/ 360592 h 1263061"/>
              <a:gd name="connsiteX9" fmla="*/ 567994 w 639728"/>
              <a:gd name="connsiteY9" fmla="*/ 522638 h 1263061"/>
              <a:gd name="connsiteX10" fmla="*/ 209178 w 639728"/>
              <a:gd name="connsiteY10" fmla="*/ 615235 h 1263061"/>
              <a:gd name="connsiteX11" fmla="*/ 614292 w 639728"/>
              <a:gd name="connsiteY11" fmla="*/ 615235 h 1263061"/>
              <a:gd name="connsiteX12" fmla="*/ 556419 w 639728"/>
              <a:gd name="connsiteY12" fmla="*/ 719407 h 1263061"/>
              <a:gd name="connsiteX13" fmla="*/ 220753 w 639728"/>
              <a:gd name="connsiteY13" fmla="*/ 684683 h 1263061"/>
              <a:gd name="connsiteX14" fmla="*/ 591143 w 639728"/>
              <a:gd name="connsiteY14" fmla="*/ 788855 h 1263061"/>
              <a:gd name="connsiteX15" fmla="*/ 533269 w 639728"/>
              <a:gd name="connsiteY15" fmla="*/ 893027 h 1263061"/>
              <a:gd name="connsiteX16" fmla="*/ 197604 w 639728"/>
              <a:gd name="connsiteY16" fmla="*/ 742557 h 1263061"/>
              <a:gd name="connsiteX17" fmla="*/ 544844 w 639728"/>
              <a:gd name="connsiteY17" fmla="*/ 997200 h 1263061"/>
              <a:gd name="connsiteX18" fmla="*/ 440672 w 639728"/>
              <a:gd name="connsiteY18" fmla="*/ 1020349 h 1263061"/>
              <a:gd name="connsiteX19" fmla="*/ 197604 w 639728"/>
              <a:gd name="connsiteY19" fmla="*/ 835154 h 1263061"/>
              <a:gd name="connsiteX20" fmla="*/ 440672 w 639728"/>
              <a:gd name="connsiteY20" fmla="*/ 1112946 h 1263061"/>
              <a:gd name="connsiteX21" fmla="*/ 324925 w 639728"/>
              <a:gd name="connsiteY21" fmla="*/ 1159245 h 1263061"/>
              <a:gd name="connsiteX22" fmla="*/ 162880 w 639728"/>
              <a:gd name="connsiteY22" fmla="*/ 858303 h 1263061"/>
              <a:gd name="connsiteX23" fmla="*/ 301776 w 639728"/>
              <a:gd name="connsiteY23" fmla="*/ 1228693 h 1263061"/>
              <a:gd name="connsiteX24" fmla="*/ 197604 w 639728"/>
              <a:gd name="connsiteY24" fmla="*/ 1240268 h 1263061"/>
              <a:gd name="connsiteX25" fmla="*/ 174454 w 639728"/>
              <a:gd name="connsiteY25" fmla="*/ 1170820 h 126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9728" h="1263061">
                <a:moveTo>
                  <a:pt x="174454" y="1170820"/>
                </a:moveTo>
                <a:cubicBezTo>
                  <a:pt x="141659" y="1078222"/>
                  <a:pt x="-12670" y="869878"/>
                  <a:pt x="834" y="684683"/>
                </a:cubicBezTo>
                <a:cubicBezTo>
                  <a:pt x="14338" y="499488"/>
                  <a:pt x="191816" y="161893"/>
                  <a:pt x="255477" y="59650"/>
                </a:cubicBezTo>
                <a:cubicBezTo>
                  <a:pt x="319138" y="-42593"/>
                  <a:pt x="396303" y="3706"/>
                  <a:pt x="382799" y="71225"/>
                </a:cubicBezTo>
                <a:cubicBezTo>
                  <a:pt x="369295" y="138744"/>
                  <a:pt x="162879" y="449331"/>
                  <a:pt x="174454" y="464764"/>
                </a:cubicBezTo>
                <a:cubicBezTo>
                  <a:pt x="186029" y="480197"/>
                  <a:pt x="396303" y="190829"/>
                  <a:pt x="452247" y="163822"/>
                </a:cubicBezTo>
                <a:cubicBezTo>
                  <a:pt x="508191" y="136814"/>
                  <a:pt x="550632" y="240987"/>
                  <a:pt x="510120" y="302719"/>
                </a:cubicBezTo>
                <a:cubicBezTo>
                  <a:pt x="469609" y="364451"/>
                  <a:pt x="199532" y="524567"/>
                  <a:pt x="209178" y="534212"/>
                </a:cubicBezTo>
                <a:cubicBezTo>
                  <a:pt x="218824" y="543857"/>
                  <a:pt x="508191" y="362521"/>
                  <a:pt x="567994" y="360592"/>
                </a:cubicBezTo>
                <a:cubicBezTo>
                  <a:pt x="627797" y="358663"/>
                  <a:pt x="627796" y="480198"/>
                  <a:pt x="567994" y="522638"/>
                </a:cubicBezTo>
                <a:cubicBezTo>
                  <a:pt x="508192" y="565078"/>
                  <a:pt x="201462" y="599802"/>
                  <a:pt x="209178" y="615235"/>
                </a:cubicBezTo>
                <a:cubicBezTo>
                  <a:pt x="216894" y="630668"/>
                  <a:pt x="556419" y="597873"/>
                  <a:pt x="614292" y="615235"/>
                </a:cubicBezTo>
                <a:cubicBezTo>
                  <a:pt x="672166" y="632597"/>
                  <a:pt x="622009" y="707832"/>
                  <a:pt x="556419" y="719407"/>
                </a:cubicBezTo>
                <a:cubicBezTo>
                  <a:pt x="490829" y="730982"/>
                  <a:pt x="214966" y="673108"/>
                  <a:pt x="220753" y="684683"/>
                </a:cubicBezTo>
                <a:cubicBezTo>
                  <a:pt x="226540" y="696258"/>
                  <a:pt x="539057" y="754131"/>
                  <a:pt x="591143" y="788855"/>
                </a:cubicBezTo>
                <a:cubicBezTo>
                  <a:pt x="643229" y="823579"/>
                  <a:pt x="598859" y="900743"/>
                  <a:pt x="533269" y="893027"/>
                </a:cubicBezTo>
                <a:cubicBezTo>
                  <a:pt x="467679" y="885311"/>
                  <a:pt x="195675" y="725195"/>
                  <a:pt x="197604" y="742557"/>
                </a:cubicBezTo>
                <a:cubicBezTo>
                  <a:pt x="199533" y="759919"/>
                  <a:pt x="504333" y="950901"/>
                  <a:pt x="544844" y="997200"/>
                </a:cubicBezTo>
                <a:cubicBezTo>
                  <a:pt x="585355" y="1043499"/>
                  <a:pt x="498545" y="1047357"/>
                  <a:pt x="440672" y="1020349"/>
                </a:cubicBezTo>
                <a:cubicBezTo>
                  <a:pt x="382799" y="993341"/>
                  <a:pt x="197604" y="819721"/>
                  <a:pt x="197604" y="835154"/>
                </a:cubicBezTo>
                <a:cubicBezTo>
                  <a:pt x="197604" y="850587"/>
                  <a:pt x="419452" y="1058931"/>
                  <a:pt x="440672" y="1112946"/>
                </a:cubicBezTo>
                <a:cubicBezTo>
                  <a:pt x="461892" y="1166961"/>
                  <a:pt x="371224" y="1201685"/>
                  <a:pt x="324925" y="1159245"/>
                </a:cubicBezTo>
                <a:cubicBezTo>
                  <a:pt x="278626" y="1116805"/>
                  <a:pt x="166738" y="846728"/>
                  <a:pt x="162880" y="858303"/>
                </a:cubicBezTo>
                <a:cubicBezTo>
                  <a:pt x="159022" y="869878"/>
                  <a:pt x="295989" y="1165032"/>
                  <a:pt x="301776" y="1228693"/>
                </a:cubicBezTo>
                <a:cubicBezTo>
                  <a:pt x="307563" y="1292354"/>
                  <a:pt x="218824" y="1249913"/>
                  <a:pt x="197604" y="1240268"/>
                </a:cubicBezTo>
                <a:cubicBezTo>
                  <a:pt x="176384" y="1230623"/>
                  <a:pt x="207249" y="1263418"/>
                  <a:pt x="174454" y="1170820"/>
                </a:cubicBezTo>
                <a:close/>
              </a:path>
            </a:pathLst>
          </a:cu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Freeform 87"/>
          <p:cNvSpPr/>
          <p:nvPr/>
        </p:nvSpPr>
        <p:spPr>
          <a:xfrm rot="11468266">
            <a:off x="5722938" y="3759200"/>
            <a:ext cx="890587" cy="947738"/>
          </a:xfrm>
          <a:custGeom>
            <a:avLst/>
            <a:gdLst>
              <a:gd name="connsiteX0" fmla="*/ 1197845 w 1707037"/>
              <a:gd name="connsiteY0" fmla="*/ 1362313 h 1362539"/>
              <a:gd name="connsiteX1" fmla="*/ 1669793 w 1707037"/>
              <a:gd name="connsiteY1" fmla="*/ 93952 h 1362539"/>
              <a:gd name="connsiteX2" fmla="*/ 3226 w 1707037"/>
              <a:gd name="connsiteY2" fmla="*/ 93952 h 1362539"/>
              <a:gd name="connsiteX3" fmla="*/ 1256838 w 1707037"/>
              <a:gd name="connsiteY3" fmla="*/ 93952 h 1362539"/>
              <a:gd name="connsiteX4" fmla="*/ 1625548 w 1707037"/>
              <a:gd name="connsiteY4" fmla="*/ 197191 h 1362539"/>
              <a:gd name="connsiteX5" fmla="*/ 1197845 w 1707037"/>
              <a:gd name="connsiteY5" fmla="*/ 1362313 h 136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7037" h="1362539">
                <a:moveTo>
                  <a:pt x="1197845" y="1362313"/>
                </a:moveTo>
                <a:cubicBezTo>
                  <a:pt x="1205219" y="1345107"/>
                  <a:pt x="1868896" y="305345"/>
                  <a:pt x="1669793" y="93952"/>
                </a:cubicBezTo>
                <a:cubicBezTo>
                  <a:pt x="1470690" y="-117441"/>
                  <a:pt x="3226" y="93952"/>
                  <a:pt x="3226" y="93952"/>
                </a:cubicBezTo>
                <a:cubicBezTo>
                  <a:pt x="-65600" y="93952"/>
                  <a:pt x="986451" y="76745"/>
                  <a:pt x="1256838" y="93952"/>
                </a:cubicBezTo>
                <a:cubicBezTo>
                  <a:pt x="1527225" y="111158"/>
                  <a:pt x="1637838" y="-16661"/>
                  <a:pt x="1625548" y="197191"/>
                </a:cubicBezTo>
                <a:cubicBezTo>
                  <a:pt x="1613258" y="411043"/>
                  <a:pt x="1190471" y="1379519"/>
                  <a:pt x="1197845" y="1362313"/>
                </a:cubicBezTo>
                <a:close/>
              </a:path>
            </a:pathLst>
          </a:custGeom>
          <a:blipFill dpi="0" rotWithShape="1">
            <a:blip r:embed="rId8"/>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3"/>
          <p:cNvSpPr txBox="1">
            <a:spLocks noChangeArrowheads="1"/>
          </p:cNvSpPr>
          <p:nvPr/>
        </p:nvSpPr>
        <p:spPr bwMode="auto">
          <a:xfrm>
            <a:off x="114300" y="141288"/>
            <a:ext cx="14081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zh-CN" sz="2400">
                <a:solidFill>
                  <a:schemeClr val="bg2"/>
                </a:solidFill>
                <a:ea typeface="宋体" pitchFamily="2" charset="-122"/>
              </a:rPr>
              <a:t>Linear</a:t>
            </a:r>
            <a:r>
              <a:rPr lang="zh-CN" altLang="en-US" sz="2400">
                <a:solidFill>
                  <a:schemeClr val="bg2"/>
                </a:solidFill>
                <a:ea typeface="宋体" pitchFamily="2" charset="-122"/>
              </a:rPr>
              <a:t> </a:t>
            </a:r>
            <a:r>
              <a:rPr lang="en-US" altLang="zh-CN" sz="2400">
                <a:solidFill>
                  <a:schemeClr val="bg2"/>
                </a:solidFill>
                <a:ea typeface="宋体" pitchFamily="2" charset="-122"/>
              </a:rPr>
              <a:t>parts</a:t>
            </a:r>
            <a:endParaRPr lang="en-US" altLang="en-US" sz="2400">
              <a:solidFill>
                <a:schemeClr val="bg2"/>
              </a:solidFill>
            </a:endParaRPr>
          </a:p>
        </p:txBody>
      </p:sp>
      <p:sp>
        <p:nvSpPr>
          <p:cNvPr id="5" name="Freeform 4"/>
          <p:cNvSpPr/>
          <p:nvPr/>
        </p:nvSpPr>
        <p:spPr>
          <a:xfrm>
            <a:off x="484188" y="2141538"/>
            <a:ext cx="668337" cy="557212"/>
          </a:xfrm>
          <a:custGeom>
            <a:avLst/>
            <a:gdLst>
              <a:gd name="connsiteX0" fmla="*/ 14603 w 891527"/>
              <a:gd name="connsiteY0" fmla="*/ 429953 h 557390"/>
              <a:gd name="connsiteX1" fmla="*/ 14603 w 891527"/>
              <a:gd name="connsiteY1" fmla="*/ 197605 h 557390"/>
              <a:gd name="connsiteX2" fmla="*/ 186989 w 891527"/>
              <a:gd name="connsiteY2" fmla="*/ 25218 h 557390"/>
              <a:gd name="connsiteX3" fmla="*/ 524268 w 891527"/>
              <a:gd name="connsiteY3" fmla="*/ 10228 h 557390"/>
              <a:gd name="connsiteX4" fmla="*/ 816576 w 891527"/>
              <a:gd name="connsiteY4" fmla="*/ 115159 h 557390"/>
              <a:gd name="connsiteX5" fmla="*/ 891527 w 891527"/>
              <a:gd name="connsiteY5" fmla="*/ 467428 h 557390"/>
              <a:gd name="connsiteX6" fmla="*/ 816576 w 891527"/>
              <a:gd name="connsiteY6" fmla="*/ 474923 h 557390"/>
              <a:gd name="connsiteX7" fmla="*/ 771606 w 891527"/>
              <a:gd name="connsiteY7" fmla="*/ 175120 h 557390"/>
              <a:gd name="connsiteX8" fmla="*/ 539258 w 891527"/>
              <a:gd name="connsiteY8" fmla="*/ 85179 h 557390"/>
              <a:gd name="connsiteX9" fmla="*/ 216970 w 891527"/>
              <a:gd name="connsiteY9" fmla="*/ 77684 h 557390"/>
              <a:gd name="connsiteX10" fmla="*/ 89553 w 891527"/>
              <a:gd name="connsiteY10" fmla="*/ 190110 h 557390"/>
              <a:gd name="connsiteX11" fmla="*/ 82058 w 891527"/>
              <a:gd name="connsiteY11" fmla="*/ 444943 h 557390"/>
              <a:gd name="connsiteX12" fmla="*/ 59573 w 891527"/>
              <a:gd name="connsiteY12" fmla="*/ 557369 h 557390"/>
              <a:gd name="connsiteX13" fmla="*/ 14603 w 891527"/>
              <a:gd name="connsiteY13" fmla="*/ 429953 h 557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527" h="557390">
                <a:moveTo>
                  <a:pt x="14603" y="429953"/>
                </a:moveTo>
                <a:cubicBezTo>
                  <a:pt x="7108" y="369992"/>
                  <a:pt x="-14128" y="265061"/>
                  <a:pt x="14603" y="197605"/>
                </a:cubicBezTo>
                <a:cubicBezTo>
                  <a:pt x="43334" y="130149"/>
                  <a:pt x="102045" y="56447"/>
                  <a:pt x="186989" y="25218"/>
                </a:cubicBezTo>
                <a:cubicBezTo>
                  <a:pt x="271933" y="-6012"/>
                  <a:pt x="419337" y="-4762"/>
                  <a:pt x="524268" y="10228"/>
                </a:cubicBezTo>
                <a:cubicBezTo>
                  <a:pt x="629199" y="25218"/>
                  <a:pt x="755366" y="38959"/>
                  <a:pt x="816576" y="115159"/>
                </a:cubicBezTo>
                <a:cubicBezTo>
                  <a:pt x="877786" y="191359"/>
                  <a:pt x="891527" y="407467"/>
                  <a:pt x="891527" y="467428"/>
                </a:cubicBezTo>
                <a:cubicBezTo>
                  <a:pt x="891527" y="527389"/>
                  <a:pt x="836563" y="523641"/>
                  <a:pt x="816576" y="474923"/>
                </a:cubicBezTo>
                <a:cubicBezTo>
                  <a:pt x="796589" y="426205"/>
                  <a:pt x="817826" y="240077"/>
                  <a:pt x="771606" y="175120"/>
                </a:cubicBezTo>
                <a:cubicBezTo>
                  <a:pt x="725386" y="110163"/>
                  <a:pt x="631697" y="101418"/>
                  <a:pt x="539258" y="85179"/>
                </a:cubicBezTo>
                <a:cubicBezTo>
                  <a:pt x="446819" y="68940"/>
                  <a:pt x="291921" y="60196"/>
                  <a:pt x="216970" y="77684"/>
                </a:cubicBezTo>
                <a:cubicBezTo>
                  <a:pt x="142019" y="95172"/>
                  <a:pt x="112038" y="128900"/>
                  <a:pt x="89553" y="190110"/>
                </a:cubicBezTo>
                <a:cubicBezTo>
                  <a:pt x="67068" y="251320"/>
                  <a:pt x="87055" y="383733"/>
                  <a:pt x="82058" y="444943"/>
                </a:cubicBezTo>
                <a:cubicBezTo>
                  <a:pt x="77061" y="506153"/>
                  <a:pt x="73314" y="558618"/>
                  <a:pt x="59573" y="557369"/>
                </a:cubicBezTo>
                <a:cubicBezTo>
                  <a:pt x="45832" y="556120"/>
                  <a:pt x="22098" y="489914"/>
                  <a:pt x="14603" y="429953"/>
                </a:cubicBezTo>
                <a:close/>
              </a:path>
            </a:pathLst>
          </a:custGeom>
          <a:blipFill>
            <a:blip r:embed="rId2">
              <a:alphaModFix amt="91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Freeform 1"/>
          <p:cNvSpPr/>
          <p:nvPr/>
        </p:nvSpPr>
        <p:spPr>
          <a:xfrm rot="20895290">
            <a:off x="862013" y="1408113"/>
            <a:ext cx="2081212" cy="1630362"/>
          </a:xfrm>
          <a:custGeom>
            <a:avLst/>
            <a:gdLst>
              <a:gd name="connsiteX0" fmla="*/ 1939 w 3916649"/>
              <a:gd name="connsiteY0" fmla="*/ 2493229 h 2493268"/>
              <a:gd name="connsiteX1" fmla="*/ 3172842 w 3916649"/>
              <a:gd name="connsiteY1" fmla="*/ 310468 h 2493268"/>
              <a:gd name="connsiteX2" fmla="*/ 3674287 w 3916649"/>
              <a:gd name="connsiteY2" fmla="*/ 251474 h 2493268"/>
              <a:gd name="connsiteX3" fmla="*/ 1939 w 3916649"/>
              <a:gd name="connsiteY3" fmla="*/ 2493229 h 2493268"/>
            </a:gdLst>
            <a:ahLst/>
            <a:cxnLst>
              <a:cxn ang="0">
                <a:pos x="connsiteX0" y="connsiteY0"/>
              </a:cxn>
              <a:cxn ang="0">
                <a:pos x="connsiteX1" y="connsiteY1"/>
              </a:cxn>
              <a:cxn ang="0">
                <a:pos x="connsiteX2" y="connsiteY2"/>
              </a:cxn>
              <a:cxn ang="0">
                <a:pos x="connsiteX3" y="connsiteY3"/>
              </a:cxn>
            </a:cxnLst>
            <a:rect l="l" t="t" r="r" b="b"/>
            <a:pathLst>
              <a:path w="3916649" h="2493268">
                <a:moveTo>
                  <a:pt x="1939" y="2493229"/>
                </a:moveTo>
                <a:cubicBezTo>
                  <a:pt x="-81635" y="2503061"/>
                  <a:pt x="2560784" y="684094"/>
                  <a:pt x="3172842" y="310468"/>
                </a:cubicBezTo>
                <a:cubicBezTo>
                  <a:pt x="3784900" y="-63158"/>
                  <a:pt x="4205229" y="-119694"/>
                  <a:pt x="3674287" y="251474"/>
                </a:cubicBezTo>
                <a:cubicBezTo>
                  <a:pt x="3143345" y="622642"/>
                  <a:pt x="85513" y="2483397"/>
                  <a:pt x="1939" y="2493229"/>
                </a:cubicBezTo>
                <a:close/>
              </a:path>
            </a:pathLst>
          </a:custGeom>
          <a:blipFill>
            <a:blip r:embed="rId3">
              <a:alphaModFix amt="91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rot="6199765">
            <a:off x="1775619" y="1232694"/>
            <a:ext cx="2420937" cy="1228725"/>
          </a:xfrm>
          <a:custGeom>
            <a:avLst/>
            <a:gdLst>
              <a:gd name="connsiteX0" fmla="*/ 208036 w 3972906"/>
              <a:gd name="connsiteY0" fmla="*/ 2189257 h 2683865"/>
              <a:gd name="connsiteX1" fmla="*/ 31056 w 3972906"/>
              <a:gd name="connsiteY1" fmla="*/ 1127373 h 2683865"/>
              <a:gd name="connsiteX2" fmla="*/ 945456 w 3972906"/>
              <a:gd name="connsiteY2" fmla="*/ 552186 h 2683865"/>
              <a:gd name="connsiteX3" fmla="*/ 1874604 w 3972906"/>
              <a:gd name="connsiteY3" fmla="*/ 1097876 h 2683865"/>
              <a:gd name="connsiteX4" fmla="*/ 2759507 w 3972906"/>
              <a:gd name="connsiteY4" fmla="*/ 1289605 h 2683865"/>
              <a:gd name="connsiteX5" fmla="*/ 3644411 w 3972906"/>
              <a:gd name="connsiteY5" fmla="*/ 714418 h 2683865"/>
              <a:gd name="connsiteX6" fmla="*/ 3644411 w 3972906"/>
              <a:gd name="connsiteY6" fmla="*/ 124483 h 2683865"/>
              <a:gd name="connsiteX7" fmla="*/ 3836140 w 3972906"/>
              <a:gd name="connsiteY7" fmla="*/ 21244 h 2683865"/>
              <a:gd name="connsiteX8" fmla="*/ 3968875 w 3972906"/>
              <a:gd name="connsiteY8" fmla="*/ 419451 h 2683865"/>
              <a:gd name="connsiteX9" fmla="*/ 3909882 w 3972906"/>
              <a:gd name="connsiteY9" fmla="*/ 758663 h 2683865"/>
              <a:gd name="connsiteX10" fmla="*/ 3629662 w 3972906"/>
              <a:gd name="connsiteY10" fmla="*/ 1127373 h 2683865"/>
              <a:gd name="connsiteX11" fmla="*/ 2921740 w 3972906"/>
              <a:gd name="connsiteY11" fmla="*/ 1466586 h 2683865"/>
              <a:gd name="connsiteX12" fmla="*/ 2095830 w 3972906"/>
              <a:gd name="connsiteY12" fmla="*/ 1451838 h 2683865"/>
              <a:gd name="connsiteX13" fmla="*/ 1210927 w 3972906"/>
              <a:gd name="connsiteY13" fmla="*/ 891399 h 2683865"/>
              <a:gd name="connsiteX14" fmla="*/ 871714 w 3972906"/>
              <a:gd name="connsiteY14" fmla="*/ 729167 h 2683865"/>
              <a:gd name="connsiteX15" fmla="*/ 296527 w 3972906"/>
              <a:gd name="connsiteY15" fmla="*/ 1038883 h 2683865"/>
              <a:gd name="connsiteX16" fmla="*/ 134295 w 3972906"/>
              <a:gd name="connsiteY16" fmla="*/ 1407592 h 2683865"/>
              <a:gd name="connsiteX17" fmla="*/ 296527 w 3972906"/>
              <a:gd name="connsiteY17" fmla="*/ 1953283 h 2683865"/>
              <a:gd name="connsiteX18" fmla="*/ 399765 w 3972906"/>
              <a:gd name="connsiteY18" fmla="*/ 2572715 h 2683865"/>
              <a:gd name="connsiteX19" fmla="*/ 149043 w 3972906"/>
              <a:gd name="connsiteY19" fmla="*/ 2646457 h 2683865"/>
              <a:gd name="connsiteX20" fmla="*/ 208036 w 3972906"/>
              <a:gd name="connsiteY20" fmla="*/ 2189257 h 268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72906" h="2683865">
                <a:moveTo>
                  <a:pt x="208036" y="2189257"/>
                </a:moveTo>
                <a:cubicBezTo>
                  <a:pt x="188371" y="1936076"/>
                  <a:pt x="-91847" y="1400218"/>
                  <a:pt x="31056" y="1127373"/>
                </a:cubicBezTo>
                <a:cubicBezTo>
                  <a:pt x="153959" y="854528"/>
                  <a:pt x="638198" y="557102"/>
                  <a:pt x="945456" y="552186"/>
                </a:cubicBezTo>
                <a:cubicBezTo>
                  <a:pt x="1252714" y="547270"/>
                  <a:pt x="1572262" y="974973"/>
                  <a:pt x="1874604" y="1097876"/>
                </a:cubicBezTo>
                <a:cubicBezTo>
                  <a:pt x="2176946" y="1220779"/>
                  <a:pt x="2464539" y="1353515"/>
                  <a:pt x="2759507" y="1289605"/>
                </a:cubicBezTo>
                <a:cubicBezTo>
                  <a:pt x="3054475" y="1225695"/>
                  <a:pt x="3496927" y="908605"/>
                  <a:pt x="3644411" y="714418"/>
                </a:cubicBezTo>
                <a:cubicBezTo>
                  <a:pt x="3791895" y="520231"/>
                  <a:pt x="3612456" y="240012"/>
                  <a:pt x="3644411" y="124483"/>
                </a:cubicBezTo>
                <a:cubicBezTo>
                  <a:pt x="3676366" y="8954"/>
                  <a:pt x="3782063" y="-27917"/>
                  <a:pt x="3836140" y="21244"/>
                </a:cubicBezTo>
                <a:cubicBezTo>
                  <a:pt x="3890217" y="70405"/>
                  <a:pt x="3956585" y="296548"/>
                  <a:pt x="3968875" y="419451"/>
                </a:cubicBezTo>
                <a:cubicBezTo>
                  <a:pt x="3981165" y="542354"/>
                  <a:pt x="3966418" y="640676"/>
                  <a:pt x="3909882" y="758663"/>
                </a:cubicBezTo>
                <a:cubicBezTo>
                  <a:pt x="3853346" y="876650"/>
                  <a:pt x="3794352" y="1009386"/>
                  <a:pt x="3629662" y="1127373"/>
                </a:cubicBezTo>
                <a:cubicBezTo>
                  <a:pt x="3464972" y="1245360"/>
                  <a:pt x="3177379" y="1412509"/>
                  <a:pt x="2921740" y="1466586"/>
                </a:cubicBezTo>
                <a:cubicBezTo>
                  <a:pt x="2666101" y="1520663"/>
                  <a:pt x="2380965" y="1547702"/>
                  <a:pt x="2095830" y="1451838"/>
                </a:cubicBezTo>
                <a:cubicBezTo>
                  <a:pt x="1810695" y="1355974"/>
                  <a:pt x="1414946" y="1011844"/>
                  <a:pt x="1210927" y="891399"/>
                </a:cubicBezTo>
                <a:cubicBezTo>
                  <a:pt x="1006908" y="770954"/>
                  <a:pt x="1024114" y="704586"/>
                  <a:pt x="871714" y="729167"/>
                </a:cubicBezTo>
                <a:cubicBezTo>
                  <a:pt x="719314" y="753748"/>
                  <a:pt x="419430" y="925812"/>
                  <a:pt x="296527" y="1038883"/>
                </a:cubicBezTo>
                <a:cubicBezTo>
                  <a:pt x="173624" y="1151954"/>
                  <a:pt x="134295" y="1255192"/>
                  <a:pt x="134295" y="1407592"/>
                </a:cubicBezTo>
                <a:cubicBezTo>
                  <a:pt x="134295" y="1559992"/>
                  <a:pt x="252282" y="1759096"/>
                  <a:pt x="296527" y="1953283"/>
                </a:cubicBezTo>
                <a:cubicBezTo>
                  <a:pt x="340772" y="2147470"/>
                  <a:pt x="424346" y="2457186"/>
                  <a:pt x="399765" y="2572715"/>
                </a:cubicBezTo>
                <a:cubicBezTo>
                  <a:pt x="375184" y="2688244"/>
                  <a:pt x="180998" y="2715283"/>
                  <a:pt x="149043" y="2646457"/>
                </a:cubicBezTo>
                <a:cubicBezTo>
                  <a:pt x="117088" y="2577631"/>
                  <a:pt x="227701" y="2442438"/>
                  <a:pt x="208036" y="2189257"/>
                </a:cubicBezTo>
                <a:close/>
              </a:path>
            </a:pathLst>
          </a:custGeom>
          <a:blipFill>
            <a:blip r:embed="rId4">
              <a:alphaModFix amt="91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p:nvPr/>
        </p:nvSpPr>
        <p:spPr>
          <a:xfrm>
            <a:off x="331788" y="3521075"/>
            <a:ext cx="2062162" cy="846138"/>
          </a:xfrm>
          <a:custGeom>
            <a:avLst/>
            <a:gdLst>
              <a:gd name="connsiteX0" fmla="*/ 1770356 w 2750545"/>
              <a:gd name="connsiteY0" fmla="*/ 763401 h 845788"/>
              <a:gd name="connsiteX1" fmla="*/ 664227 w 2750545"/>
              <a:gd name="connsiteY1" fmla="*/ 807647 h 845788"/>
              <a:gd name="connsiteX2" fmla="*/ 44795 w 2750545"/>
              <a:gd name="connsiteY2" fmla="*/ 202963 h 845788"/>
              <a:gd name="connsiteX3" fmla="*/ 89040 w 2750545"/>
              <a:gd name="connsiteY3" fmla="*/ 11234 h 845788"/>
              <a:gd name="connsiteX4" fmla="*/ 413505 w 2750545"/>
              <a:gd name="connsiteY4" fmla="*/ 483182 h 845788"/>
              <a:gd name="connsiteX5" fmla="*/ 973944 w 2750545"/>
              <a:gd name="connsiteY5" fmla="*/ 748653 h 845788"/>
              <a:gd name="connsiteX6" fmla="*/ 2330795 w 2750545"/>
              <a:gd name="connsiteY6" fmla="*/ 483182 h 845788"/>
              <a:gd name="connsiteX7" fmla="*/ 2729002 w 2750545"/>
              <a:gd name="connsiteY7" fmla="*/ 601169 h 845788"/>
              <a:gd name="connsiteX8" fmla="*/ 1770356 w 2750545"/>
              <a:gd name="connsiteY8" fmla="*/ 763401 h 84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0545" h="845788">
                <a:moveTo>
                  <a:pt x="1770356" y="763401"/>
                </a:moveTo>
                <a:cubicBezTo>
                  <a:pt x="1426227" y="797814"/>
                  <a:pt x="951820" y="901053"/>
                  <a:pt x="664227" y="807647"/>
                </a:cubicBezTo>
                <a:cubicBezTo>
                  <a:pt x="376634" y="714241"/>
                  <a:pt x="140659" y="335698"/>
                  <a:pt x="44795" y="202963"/>
                </a:cubicBezTo>
                <a:cubicBezTo>
                  <a:pt x="-51069" y="70228"/>
                  <a:pt x="27588" y="-35469"/>
                  <a:pt x="89040" y="11234"/>
                </a:cubicBezTo>
                <a:cubicBezTo>
                  <a:pt x="150492" y="57937"/>
                  <a:pt x="266021" y="360279"/>
                  <a:pt x="413505" y="483182"/>
                </a:cubicBezTo>
                <a:cubicBezTo>
                  <a:pt x="560989" y="606085"/>
                  <a:pt x="654396" y="748653"/>
                  <a:pt x="973944" y="748653"/>
                </a:cubicBezTo>
                <a:cubicBezTo>
                  <a:pt x="1293492" y="748653"/>
                  <a:pt x="2038285" y="507763"/>
                  <a:pt x="2330795" y="483182"/>
                </a:cubicBezTo>
                <a:cubicBezTo>
                  <a:pt x="2623305" y="458601"/>
                  <a:pt x="2817492" y="549550"/>
                  <a:pt x="2729002" y="601169"/>
                </a:cubicBezTo>
                <a:cubicBezTo>
                  <a:pt x="2640512" y="652788"/>
                  <a:pt x="2114485" y="728988"/>
                  <a:pt x="1770356" y="763401"/>
                </a:cubicBezTo>
                <a:close/>
              </a:path>
            </a:pathLst>
          </a:custGeom>
          <a:blipFill>
            <a:blip r:embed="rId5">
              <a:alphaModFix amt="91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a:off x="2860675" y="1771650"/>
            <a:ext cx="1685925" cy="3906838"/>
          </a:xfrm>
          <a:custGeom>
            <a:avLst/>
            <a:gdLst>
              <a:gd name="connsiteX0" fmla="*/ 195421 w 3215213"/>
              <a:gd name="connsiteY0" fmla="*/ 4772491 h 5584115"/>
              <a:gd name="connsiteX1" fmla="*/ 1832492 w 3215213"/>
              <a:gd name="connsiteY1" fmla="*/ 1011652 h 5584115"/>
              <a:gd name="connsiteX2" fmla="*/ 2097963 w 3215213"/>
              <a:gd name="connsiteY2" fmla="*/ 849420 h 5584115"/>
              <a:gd name="connsiteX3" fmla="*/ 1375292 w 3215213"/>
              <a:gd name="connsiteY3" fmla="*/ 2265265 h 5584115"/>
              <a:gd name="connsiteX4" fmla="*/ 2673150 w 3215213"/>
              <a:gd name="connsiteY4" fmla="*/ 333227 h 5584115"/>
              <a:gd name="connsiteX5" fmla="*/ 2968117 w 3215213"/>
              <a:gd name="connsiteY5" fmla="*/ 215239 h 5584115"/>
              <a:gd name="connsiteX6" fmla="*/ 1242556 w 3215213"/>
              <a:gd name="connsiteY6" fmla="*/ 2530736 h 5584115"/>
              <a:gd name="connsiteX7" fmla="*/ 2923872 w 3215213"/>
              <a:gd name="connsiteY7" fmla="*/ 657691 h 5584115"/>
              <a:gd name="connsiteX8" fmla="*/ 3041859 w 3215213"/>
              <a:gd name="connsiteY8" fmla="*/ 775678 h 5584115"/>
              <a:gd name="connsiteX9" fmla="*/ 1139317 w 3215213"/>
              <a:gd name="connsiteY9" fmla="*/ 2707717 h 5584115"/>
              <a:gd name="connsiteX10" fmla="*/ 136427 w 3215213"/>
              <a:gd name="connsiteY10" fmla="*/ 5436169 h 5584115"/>
              <a:gd name="connsiteX11" fmla="*/ 195421 w 3215213"/>
              <a:gd name="connsiteY11" fmla="*/ 4772491 h 558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15213" h="5584115">
                <a:moveTo>
                  <a:pt x="195421" y="4772491"/>
                </a:moveTo>
                <a:cubicBezTo>
                  <a:pt x="478098" y="4035072"/>
                  <a:pt x="1515402" y="1665497"/>
                  <a:pt x="1832492" y="1011652"/>
                </a:cubicBezTo>
                <a:cubicBezTo>
                  <a:pt x="2149582" y="357807"/>
                  <a:pt x="2174163" y="640484"/>
                  <a:pt x="2097963" y="849420"/>
                </a:cubicBezTo>
                <a:cubicBezTo>
                  <a:pt x="2021763" y="1058356"/>
                  <a:pt x="1279428" y="2351297"/>
                  <a:pt x="1375292" y="2265265"/>
                </a:cubicBezTo>
                <a:cubicBezTo>
                  <a:pt x="1471156" y="2179233"/>
                  <a:pt x="2407679" y="674898"/>
                  <a:pt x="2673150" y="333227"/>
                </a:cubicBezTo>
                <a:cubicBezTo>
                  <a:pt x="2938621" y="-8444"/>
                  <a:pt x="3206549" y="-151012"/>
                  <a:pt x="2968117" y="215239"/>
                </a:cubicBezTo>
                <a:cubicBezTo>
                  <a:pt x="2729685" y="581490"/>
                  <a:pt x="1249930" y="2456994"/>
                  <a:pt x="1242556" y="2530736"/>
                </a:cubicBezTo>
                <a:cubicBezTo>
                  <a:pt x="1235182" y="2604478"/>
                  <a:pt x="2623988" y="950201"/>
                  <a:pt x="2923872" y="657691"/>
                </a:cubicBezTo>
                <a:cubicBezTo>
                  <a:pt x="3223756" y="365181"/>
                  <a:pt x="3339285" y="434007"/>
                  <a:pt x="3041859" y="775678"/>
                </a:cubicBezTo>
                <a:cubicBezTo>
                  <a:pt x="2744433" y="1117349"/>
                  <a:pt x="1623556" y="1930969"/>
                  <a:pt x="1139317" y="2707717"/>
                </a:cubicBezTo>
                <a:cubicBezTo>
                  <a:pt x="655078" y="3484465"/>
                  <a:pt x="296201" y="5092040"/>
                  <a:pt x="136427" y="5436169"/>
                </a:cubicBezTo>
                <a:cubicBezTo>
                  <a:pt x="-23347" y="5780298"/>
                  <a:pt x="-87256" y="5509910"/>
                  <a:pt x="195421" y="4772491"/>
                </a:cubicBezTo>
                <a:close/>
              </a:path>
            </a:pathLst>
          </a:custGeom>
          <a:blipFill>
            <a:blip r:embed="rId6">
              <a:alphaModFix amt="91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reeform 8"/>
          <p:cNvSpPr/>
          <p:nvPr/>
        </p:nvSpPr>
        <p:spPr>
          <a:xfrm>
            <a:off x="3979863" y="1281113"/>
            <a:ext cx="2570162" cy="1931987"/>
          </a:xfrm>
          <a:custGeom>
            <a:avLst/>
            <a:gdLst>
              <a:gd name="connsiteX0" fmla="*/ 251276 w 3426087"/>
              <a:gd name="connsiteY0" fmla="*/ 1643178 h 1932453"/>
              <a:gd name="connsiteX1" fmla="*/ 619986 w 3426087"/>
              <a:gd name="connsiteY1" fmla="*/ 1259720 h 1932453"/>
              <a:gd name="connsiteX2" fmla="*/ 1150928 w 3426087"/>
              <a:gd name="connsiteY2" fmla="*/ 1215474 h 1932453"/>
              <a:gd name="connsiteX3" fmla="*/ 1519638 w 3426087"/>
              <a:gd name="connsiteY3" fmla="*/ 935255 h 1932453"/>
              <a:gd name="connsiteX4" fmla="*/ 1711367 w 3426087"/>
              <a:gd name="connsiteY4" fmla="*/ 610790 h 1932453"/>
              <a:gd name="connsiteX5" fmla="*/ 2330799 w 3426087"/>
              <a:gd name="connsiteY5" fmla="*/ 537049 h 1932453"/>
              <a:gd name="connsiteX6" fmla="*/ 2552025 w 3426087"/>
              <a:gd name="connsiteY6" fmla="*/ 286326 h 1932453"/>
              <a:gd name="connsiteX7" fmla="*/ 2802747 w 3426087"/>
              <a:gd name="connsiteY7" fmla="*/ 20855 h 1932453"/>
              <a:gd name="connsiteX8" fmla="*/ 3274696 w 3426087"/>
              <a:gd name="connsiteY8" fmla="*/ 35603 h 1932453"/>
              <a:gd name="connsiteX9" fmla="*/ 3407431 w 3426087"/>
              <a:gd name="connsiteY9" fmla="*/ 183087 h 1932453"/>
              <a:gd name="connsiteX10" fmla="*/ 2920734 w 3426087"/>
              <a:gd name="connsiteY10" fmla="*/ 124094 h 1932453"/>
              <a:gd name="connsiteX11" fmla="*/ 2581522 w 3426087"/>
              <a:gd name="connsiteY11" fmla="*/ 507552 h 1932453"/>
              <a:gd name="connsiteX12" fmla="*/ 2242309 w 3426087"/>
              <a:gd name="connsiteY12" fmla="*/ 728778 h 1932453"/>
              <a:gd name="connsiteX13" fmla="*/ 1799857 w 3426087"/>
              <a:gd name="connsiteY13" fmla="*/ 743526 h 1932453"/>
              <a:gd name="connsiteX14" fmla="*/ 1475393 w 3426087"/>
              <a:gd name="connsiteY14" fmla="*/ 1230223 h 1932453"/>
              <a:gd name="connsiteX15" fmla="*/ 796967 w 3426087"/>
              <a:gd name="connsiteY15" fmla="*/ 1392455 h 1932453"/>
              <a:gd name="connsiteX16" fmla="*/ 560993 w 3426087"/>
              <a:gd name="connsiteY16" fmla="*/ 1480945 h 1932453"/>
              <a:gd name="connsiteX17" fmla="*/ 207031 w 3426087"/>
              <a:gd name="connsiteY17" fmla="*/ 1908649 h 1932453"/>
              <a:gd name="connsiteX18" fmla="*/ 554 w 3426087"/>
              <a:gd name="connsiteY18" fmla="*/ 1849655 h 1932453"/>
              <a:gd name="connsiteX19" fmla="*/ 251276 w 3426087"/>
              <a:gd name="connsiteY19" fmla="*/ 1643178 h 193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26087" h="1932453">
                <a:moveTo>
                  <a:pt x="251276" y="1643178"/>
                </a:moveTo>
                <a:cubicBezTo>
                  <a:pt x="354515" y="1544856"/>
                  <a:pt x="470044" y="1331004"/>
                  <a:pt x="619986" y="1259720"/>
                </a:cubicBezTo>
                <a:cubicBezTo>
                  <a:pt x="769928" y="1188436"/>
                  <a:pt x="1000986" y="1269551"/>
                  <a:pt x="1150928" y="1215474"/>
                </a:cubicBezTo>
                <a:cubicBezTo>
                  <a:pt x="1300870" y="1161397"/>
                  <a:pt x="1426232" y="1036036"/>
                  <a:pt x="1519638" y="935255"/>
                </a:cubicBezTo>
                <a:cubicBezTo>
                  <a:pt x="1613044" y="834474"/>
                  <a:pt x="1576174" y="677158"/>
                  <a:pt x="1711367" y="610790"/>
                </a:cubicBezTo>
                <a:cubicBezTo>
                  <a:pt x="1846560" y="544422"/>
                  <a:pt x="2190689" y="591126"/>
                  <a:pt x="2330799" y="537049"/>
                </a:cubicBezTo>
                <a:cubicBezTo>
                  <a:pt x="2470909" y="482972"/>
                  <a:pt x="2473367" y="372358"/>
                  <a:pt x="2552025" y="286326"/>
                </a:cubicBezTo>
                <a:cubicBezTo>
                  <a:pt x="2630683" y="200294"/>
                  <a:pt x="2682302" y="62642"/>
                  <a:pt x="2802747" y="20855"/>
                </a:cubicBezTo>
                <a:cubicBezTo>
                  <a:pt x="2923192" y="-20932"/>
                  <a:pt x="3173915" y="8564"/>
                  <a:pt x="3274696" y="35603"/>
                </a:cubicBezTo>
                <a:cubicBezTo>
                  <a:pt x="3375477" y="62642"/>
                  <a:pt x="3466425" y="168338"/>
                  <a:pt x="3407431" y="183087"/>
                </a:cubicBezTo>
                <a:cubicBezTo>
                  <a:pt x="3348437" y="197835"/>
                  <a:pt x="3058385" y="70017"/>
                  <a:pt x="2920734" y="124094"/>
                </a:cubicBezTo>
                <a:cubicBezTo>
                  <a:pt x="2783083" y="178171"/>
                  <a:pt x="2694593" y="406771"/>
                  <a:pt x="2581522" y="507552"/>
                </a:cubicBezTo>
                <a:cubicBezTo>
                  <a:pt x="2468451" y="608333"/>
                  <a:pt x="2372587" y="689449"/>
                  <a:pt x="2242309" y="728778"/>
                </a:cubicBezTo>
                <a:cubicBezTo>
                  <a:pt x="2112032" y="768107"/>
                  <a:pt x="1927676" y="659952"/>
                  <a:pt x="1799857" y="743526"/>
                </a:cubicBezTo>
                <a:cubicBezTo>
                  <a:pt x="1672038" y="827100"/>
                  <a:pt x="1642541" y="1122068"/>
                  <a:pt x="1475393" y="1230223"/>
                </a:cubicBezTo>
                <a:cubicBezTo>
                  <a:pt x="1308245" y="1338378"/>
                  <a:pt x="949367" y="1350668"/>
                  <a:pt x="796967" y="1392455"/>
                </a:cubicBezTo>
                <a:cubicBezTo>
                  <a:pt x="644567" y="1434242"/>
                  <a:pt x="659316" y="1394913"/>
                  <a:pt x="560993" y="1480945"/>
                </a:cubicBezTo>
                <a:cubicBezTo>
                  <a:pt x="462670" y="1566977"/>
                  <a:pt x="300438" y="1847197"/>
                  <a:pt x="207031" y="1908649"/>
                </a:cubicBezTo>
                <a:cubicBezTo>
                  <a:pt x="113624" y="1970101"/>
                  <a:pt x="-9278" y="1898816"/>
                  <a:pt x="554" y="1849655"/>
                </a:cubicBezTo>
                <a:cubicBezTo>
                  <a:pt x="10386" y="1800494"/>
                  <a:pt x="148037" y="1741500"/>
                  <a:pt x="251276" y="1643178"/>
                </a:cubicBezTo>
                <a:close/>
              </a:path>
            </a:pathLst>
          </a:custGeom>
          <a:blipFill>
            <a:blip r:embed="rId5">
              <a:alphaModFix amt="91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5849" name="Group 11"/>
          <p:cNvGrpSpPr>
            <a:grpSpLocks/>
          </p:cNvGrpSpPr>
          <p:nvPr/>
        </p:nvGrpSpPr>
        <p:grpSpPr bwMode="auto">
          <a:xfrm>
            <a:off x="5835650" y="3282950"/>
            <a:ext cx="1204913" cy="1522413"/>
            <a:chOff x="5075691" y="2979741"/>
            <a:chExt cx="2681961" cy="2544295"/>
          </a:xfrm>
        </p:grpSpPr>
        <p:sp>
          <p:nvSpPr>
            <p:cNvPr id="10" name="Freeform 9"/>
            <p:cNvSpPr/>
            <p:nvPr/>
          </p:nvSpPr>
          <p:spPr>
            <a:xfrm>
              <a:off x="5075691" y="2979741"/>
              <a:ext cx="2681961" cy="2544295"/>
            </a:xfrm>
            <a:custGeom>
              <a:avLst/>
              <a:gdLst>
                <a:gd name="connsiteX0" fmla="*/ 41999 w 4134161"/>
                <a:gd name="connsiteY0" fmla="*/ 1518517 h 3921953"/>
                <a:gd name="connsiteX1" fmla="*/ 572941 w 4134161"/>
                <a:gd name="connsiteY1" fmla="*/ 589369 h 3921953"/>
                <a:gd name="connsiteX2" fmla="*/ 1502090 w 4134161"/>
                <a:gd name="connsiteY2" fmla="*/ 58427 h 3921953"/>
                <a:gd name="connsiteX3" fmla="*/ 3094915 w 4134161"/>
                <a:gd name="connsiteY3" fmla="*/ 176414 h 3921953"/>
                <a:gd name="connsiteX4" fmla="*/ 4097806 w 4134161"/>
                <a:gd name="connsiteY4" fmla="*/ 1503769 h 3921953"/>
                <a:gd name="connsiteX5" fmla="*/ 3758593 w 4134161"/>
                <a:gd name="connsiteY5" fmla="*/ 3199833 h 3921953"/>
                <a:gd name="connsiteX6" fmla="*/ 2298503 w 4134161"/>
                <a:gd name="connsiteY6" fmla="*/ 3893007 h 3921953"/>
                <a:gd name="connsiteX7" fmla="*/ 897406 w 4134161"/>
                <a:gd name="connsiteY7" fmla="*/ 3686530 h 3921953"/>
                <a:gd name="connsiteX8" fmla="*/ 130490 w 4134161"/>
                <a:gd name="connsiteY8" fmla="*/ 2742633 h 3921953"/>
                <a:gd name="connsiteX9" fmla="*/ 41999 w 4134161"/>
                <a:gd name="connsiteY9" fmla="*/ 1518517 h 392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4161" h="3921953">
                  <a:moveTo>
                    <a:pt x="41999" y="1518517"/>
                  </a:moveTo>
                  <a:cubicBezTo>
                    <a:pt x="115741" y="1159640"/>
                    <a:pt x="329593" y="832717"/>
                    <a:pt x="572941" y="589369"/>
                  </a:cubicBezTo>
                  <a:cubicBezTo>
                    <a:pt x="816290" y="346021"/>
                    <a:pt x="1081761" y="127253"/>
                    <a:pt x="1502090" y="58427"/>
                  </a:cubicBezTo>
                  <a:cubicBezTo>
                    <a:pt x="1922419" y="-10399"/>
                    <a:pt x="2662296" y="-64476"/>
                    <a:pt x="3094915" y="176414"/>
                  </a:cubicBezTo>
                  <a:cubicBezTo>
                    <a:pt x="3527534" y="417304"/>
                    <a:pt x="3987193" y="999866"/>
                    <a:pt x="4097806" y="1503769"/>
                  </a:cubicBezTo>
                  <a:cubicBezTo>
                    <a:pt x="4208419" y="2007672"/>
                    <a:pt x="4058477" y="2801627"/>
                    <a:pt x="3758593" y="3199833"/>
                  </a:cubicBezTo>
                  <a:cubicBezTo>
                    <a:pt x="3458709" y="3598039"/>
                    <a:pt x="2775368" y="3811891"/>
                    <a:pt x="2298503" y="3893007"/>
                  </a:cubicBezTo>
                  <a:cubicBezTo>
                    <a:pt x="1821639" y="3974123"/>
                    <a:pt x="1258741" y="3878259"/>
                    <a:pt x="897406" y="3686530"/>
                  </a:cubicBezTo>
                  <a:cubicBezTo>
                    <a:pt x="536071" y="3494801"/>
                    <a:pt x="273058" y="3103969"/>
                    <a:pt x="130490" y="2742633"/>
                  </a:cubicBezTo>
                  <a:cubicBezTo>
                    <a:pt x="-12078" y="2381298"/>
                    <a:pt x="-31743" y="1877394"/>
                    <a:pt x="41999" y="1518517"/>
                  </a:cubicBezTo>
                  <a:close/>
                </a:path>
              </a:pathLst>
            </a:custGeom>
            <a:blipFill>
              <a:blip r:embed="rId4">
                <a:alphaModFix amt="91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reeform 10"/>
            <p:cNvSpPr/>
            <p:nvPr/>
          </p:nvSpPr>
          <p:spPr>
            <a:xfrm>
              <a:off x="5280637" y="3223823"/>
              <a:ext cx="2233200" cy="2119804"/>
            </a:xfrm>
            <a:custGeom>
              <a:avLst/>
              <a:gdLst>
                <a:gd name="connsiteX0" fmla="*/ 41999 w 4134161"/>
                <a:gd name="connsiteY0" fmla="*/ 1518517 h 3921953"/>
                <a:gd name="connsiteX1" fmla="*/ 572941 w 4134161"/>
                <a:gd name="connsiteY1" fmla="*/ 589369 h 3921953"/>
                <a:gd name="connsiteX2" fmla="*/ 1502090 w 4134161"/>
                <a:gd name="connsiteY2" fmla="*/ 58427 h 3921953"/>
                <a:gd name="connsiteX3" fmla="*/ 3094915 w 4134161"/>
                <a:gd name="connsiteY3" fmla="*/ 176414 h 3921953"/>
                <a:gd name="connsiteX4" fmla="*/ 4097806 w 4134161"/>
                <a:gd name="connsiteY4" fmla="*/ 1503769 h 3921953"/>
                <a:gd name="connsiteX5" fmla="*/ 3758593 w 4134161"/>
                <a:gd name="connsiteY5" fmla="*/ 3199833 h 3921953"/>
                <a:gd name="connsiteX6" fmla="*/ 2298503 w 4134161"/>
                <a:gd name="connsiteY6" fmla="*/ 3893007 h 3921953"/>
                <a:gd name="connsiteX7" fmla="*/ 897406 w 4134161"/>
                <a:gd name="connsiteY7" fmla="*/ 3686530 h 3921953"/>
                <a:gd name="connsiteX8" fmla="*/ 130490 w 4134161"/>
                <a:gd name="connsiteY8" fmla="*/ 2742633 h 3921953"/>
                <a:gd name="connsiteX9" fmla="*/ 41999 w 4134161"/>
                <a:gd name="connsiteY9" fmla="*/ 1518517 h 392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4161" h="3921953">
                  <a:moveTo>
                    <a:pt x="41999" y="1518517"/>
                  </a:moveTo>
                  <a:cubicBezTo>
                    <a:pt x="115741" y="1159640"/>
                    <a:pt x="329593" y="832717"/>
                    <a:pt x="572941" y="589369"/>
                  </a:cubicBezTo>
                  <a:cubicBezTo>
                    <a:pt x="816290" y="346021"/>
                    <a:pt x="1081761" y="127253"/>
                    <a:pt x="1502090" y="58427"/>
                  </a:cubicBezTo>
                  <a:cubicBezTo>
                    <a:pt x="1922419" y="-10399"/>
                    <a:pt x="2662296" y="-64476"/>
                    <a:pt x="3094915" y="176414"/>
                  </a:cubicBezTo>
                  <a:cubicBezTo>
                    <a:pt x="3527534" y="417304"/>
                    <a:pt x="3987193" y="999866"/>
                    <a:pt x="4097806" y="1503769"/>
                  </a:cubicBezTo>
                  <a:cubicBezTo>
                    <a:pt x="4208419" y="2007672"/>
                    <a:pt x="4058477" y="2801627"/>
                    <a:pt x="3758593" y="3199833"/>
                  </a:cubicBezTo>
                  <a:cubicBezTo>
                    <a:pt x="3458709" y="3598039"/>
                    <a:pt x="2775368" y="3811891"/>
                    <a:pt x="2298503" y="3893007"/>
                  </a:cubicBezTo>
                  <a:cubicBezTo>
                    <a:pt x="1821639" y="3974123"/>
                    <a:pt x="1258741" y="3878259"/>
                    <a:pt x="897406" y="3686530"/>
                  </a:cubicBezTo>
                  <a:cubicBezTo>
                    <a:pt x="536071" y="3494801"/>
                    <a:pt x="273058" y="3103969"/>
                    <a:pt x="130490" y="2742633"/>
                  </a:cubicBezTo>
                  <a:cubicBezTo>
                    <a:pt x="-12078" y="2381298"/>
                    <a:pt x="-31743" y="1877394"/>
                    <a:pt x="41999" y="15185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5850" name="Group 16"/>
          <p:cNvGrpSpPr>
            <a:grpSpLocks/>
          </p:cNvGrpSpPr>
          <p:nvPr/>
        </p:nvGrpSpPr>
        <p:grpSpPr bwMode="auto">
          <a:xfrm>
            <a:off x="3646488" y="3486150"/>
            <a:ext cx="858837" cy="2335213"/>
            <a:chOff x="4912274" y="4055742"/>
            <a:chExt cx="632915" cy="1370962"/>
          </a:xfrm>
        </p:grpSpPr>
        <p:sp>
          <p:nvSpPr>
            <p:cNvPr id="14" name="Freeform 13"/>
            <p:cNvSpPr/>
            <p:nvPr/>
          </p:nvSpPr>
          <p:spPr>
            <a:xfrm>
              <a:off x="4912274" y="4055742"/>
              <a:ext cx="632915" cy="1298267"/>
            </a:xfrm>
            <a:custGeom>
              <a:avLst/>
              <a:gdLst>
                <a:gd name="connsiteX0" fmla="*/ 116926 w 1178815"/>
                <a:gd name="connsiteY0" fmla="*/ 2182826 h 2417404"/>
                <a:gd name="connsiteX1" fmla="*/ 146423 w 1178815"/>
                <a:gd name="connsiteY1" fmla="*/ 64 h 2417404"/>
                <a:gd name="connsiteX2" fmla="*/ 1178810 w 1178815"/>
                <a:gd name="connsiteY2" fmla="*/ 2109084 h 2417404"/>
                <a:gd name="connsiteX3" fmla="*/ 116926 w 1178815"/>
                <a:gd name="connsiteY3" fmla="*/ 2182826 h 2417404"/>
              </a:gdLst>
              <a:ahLst/>
              <a:cxnLst>
                <a:cxn ang="0">
                  <a:pos x="connsiteX0" y="connsiteY0"/>
                </a:cxn>
                <a:cxn ang="0">
                  <a:pos x="connsiteX1" y="connsiteY1"/>
                </a:cxn>
                <a:cxn ang="0">
                  <a:pos x="connsiteX2" y="connsiteY2"/>
                </a:cxn>
                <a:cxn ang="0">
                  <a:pos x="connsiteX3" y="connsiteY3"/>
                </a:cxn>
              </a:cxnLst>
              <a:rect l="l" t="t" r="r" b="b"/>
              <a:pathLst>
                <a:path w="1178815" h="2417404">
                  <a:moveTo>
                    <a:pt x="116926" y="2182826"/>
                  </a:moveTo>
                  <a:cubicBezTo>
                    <a:pt x="-55138" y="1831323"/>
                    <a:pt x="-30558" y="12354"/>
                    <a:pt x="146423" y="64"/>
                  </a:cubicBezTo>
                  <a:cubicBezTo>
                    <a:pt x="323404" y="-12226"/>
                    <a:pt x="1181268" y="1742832"/>
                    <a:pt x="1178810" y="2109084"/>
                  </a:cubicBezTo>
                  <a:cubicBezTo>
                    <a:pt x="1176352" y="2475336"/>
                    <a:pt x="288990" y="2534329"/>
                    <a:pt x="116926" y="2182826"/>
                  </a:cubicBezTo>
                  <a:close/>
                </a:path>
              </a:pathLst>
            </a:custGeom>
            <a:blipFill>
              <a:blip r:embed="rId4">
                <a:alphaModFix amt="91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Freeform 14"/>
            <p:cNvSpPr/>
            <p:nvPr/>
          </p:nvSpPr>
          <p:spPr>
            <a:xfrm>
              <a:off x="4955560" y="4202065"/>
              <a:ext cx="561552" cy="1224639"/>
            </a:xfrm>
            <a:custGeom>
              <a:avLst/>
              <a:gdLst>
                <a:gd name="connsiteX0" fmla="*/ 116926 w 1178815"/>
                <a:gd name="connsiteY0" fmla="*/ 2182826 h 2417404"/>
                <a:gd name="connsiteX1" fmla="*/ 146423 w 1178815"/>
                <a:gd name="connsiteY1" fmla="*/ 64 h 2417404"/>
                <a:gd name="connsiteX2" fmla="*/ 1178810 w 1178815"/>
                <a:gd name="connsiteY2" fmla="*/ 2109084 h 2417404"/>
                <a:gd name="connsiteX3" fmla="*/ 116926 w 1178815"/>
                <a:gd name="connsiteY3" fmla="*/ 2182826 h 2417404"/>
              </a:gdLst>
              <a:ahLst/>
              <a:cxnLst>
                <a:cxn ang="0">
                  <a:pos x="connsiteX0" y="connsiteY0"/>
                </a:cxn>
                <a:cxn ang="0">
                  <a:pos x="connsiteX1" y="connsiteY1"/>
                </a:cxn>
                <a:cxn ang="0">
                  <a:pos x="connsiteX2" y="connsiteY2"/>
                </a:cxn>
                <a:cxn ang="0">
                  <a:pos x="connsiteX3" y="connsiteY3"/>
                </a:cxn>
              </a:cxnLst>
              <a:rect l="l" t="t" r="r" b="b"/>
              <a:pathLst>
                <a:path w="1178815" h="2417404">
                  <a:moveTo>
                    <a:pt x="116926" y="2182826"/>
                  </a:moveTo>
                  <a:cubicBezTo>
                    <a:pt x="-55138" y="1831323"/>
                    <a:pt x="-30558" y="12354"/>
                    <a:pt x="146423" y="64"/>
                  </a:cubicBezTo>
                  <a:cubicBezTo>
                    <a:pt x="323404" y="-12226"/>
                    <a:pt x="1181268" y="1742832"/>
                    <a:pt x="1178810" y="2109084"/>
                  </a:cubicBezTo>
                  <a:cubicBezTo>
                    <a:pt x="1176352" y="2475336"/>
                    <a:pt x="288990" y="2534329"/>
                    <a:pt x="116926" y="218282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3" name="Freeform 22"/>
          <p:cNvSpPr/>
          <p:nvPr/>
        </p:nvSpPr>
        <p:spPr>
          <a:xfrm rot="13033615">
            <a:off x="2151063" y="4029075"/>
            <a:ext cx="1844675" cy="1963738"/>
          </a:xfrm>
          <a:custGeom>
            <a:avLst/>
            <a:gdLst>
              <a:gd name="connsiteX0" fmla="*/ 1197845 w 1707037"/>
              <a:gd name="connsiteY0" fmla="*/ 1362313 h 1362539"/>
              <a:gd name="connsiteX1" fmla="*/ 1669793 w 1707037"/>
              <a:gd name="connsiteY1" fmla="*/ 93952 h 1362539"/>
              <a:gd name="connsiteX2" fmla="*/ 3226 w 1707037"/>
              <a:gd name="connsiteY2" fmla="*/ 93952 h 1362539"/>
              <a:gd name="connsiteX3" fmla="*/ 1256838 w 1707037"/>
              <a:gd name="connsiteY3" fmla="*/ 93952 h 1362539"/>
              <a:gd name="connsiteX4" fmla="*/ 1625548 w 1707037"/>
              <a:gd name="connsiteY4" fmla="*/ 197191 h 1362539"/>
              <a:gd name="connsiteX5" fmla="*/ 1197845 w 1707037"/>
              <a:gd name="connsiteY5" fmla="*/ 1362313 h 136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7037" h="1362539">
                <a:moveTo>
                  <a:pt x="1197845" y="1362313"/>
                </a:moveTo>
                <a:cubicBezTo>
                  <a:pt x="1205219" y="1345107"/>
                  <a:pt x="1868896" y="305345"/>
                  <a:pt x="1669793" y="93952"/>
                </a:cubicBezTo>
                <a:cubicBezTo>
                  <a:pt x="1470690" y="-117441"/>
                  <a:pt x="3226" y="93952"/>
                  <a:pt x="3226" y="93952"/>
                </a:cubicBezTo>
                <a:cubicBezTo>
                  <a:pt x="-65600" y="93952"/>
                  <a:pt x="986451" y="76745"/>
                  <a:pt x="1256838" y="93952"/>
                </a:cubicBezTo>
                <a:cubicBezTo>
                  <a:pt x="1527225" y="111158"/>
                  <a:pt x="1637838" y="-16661"/>
                  <a:pt x="1625548" y="197191"/>
                </a:cubicBezTo>
                <a:cubicBezTo>
                  <a:pt x="1613258" y="411043"/>
                  <a:pt x="1190471" y="1379519"/>
                  <a:pt x="1197845" y="1362313"/>
                </a:cubicBezTo>
                <a:close/>
              </a:path>
            </a:pathLst>
          </a:custGeom>
          <a:blipFill>
            <a:blip r:embed="rId2">
              <a:alphaModFix amt="91000"/>
            </a:blip>
            <a:tile tx="0" ty="0" sx="100000" sy="100000" flip="none" algn="tl"/>
          </a:blipFill>
          <a:ln>
            <a:no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Freeform 24"/>
          <p:cNvSpPr/>
          <p:nvPr/>
        </p:nvSpPr>
        <p:spPr>
          <a:xfrm rot="2370755">
            <a:off x="785813" y="4318000"/>
            <a:ext cx="781050" cy="1181100"/>
          </a:xfrm>
          <a:custGeom>
            <a:avLst/>
            <a:gdLst>
              <a:gd name="connsiteX0" fmla="*/ 251276 w 3426087"/>
              <a:gd name="connsiteY0" fmla="*/ 1643178 h 1932453"/>
              <a:gd name="connsiteX1" fmla="*/ 619986 w 3426087"/>
              <a:gd name="connsiteY1" fmla="*/ 1259720 h 1932453"/>
              <a:gd name="connsiteX2" fmla="*/ 1150928 w 3426087"/>
              <a:gd name="connsiteY2" fmla="*/ 1215474 h 1932453"/>
              <a:gd name="connsiteX3" fmla="*/ 1519638 w 3426087"/>
              <a:gd name="connsiteY3" fmla="*/ 935255 h 1932453"/>
              <a:gd name="connsiteX4" fmla="*/ 1711367 w 3426087"/>
              <a:gd name="connsiteY4" fmla="*/ 610790 h 1932453"/>
              <a:gd name="connsiteX5" fmla="*/ 2330799 w 3426087"/>
              <a:gd name="connsiteY5" fmla="*/ 537049 h 1932453"/>
              <a:gd name="connsiteX6" fmla="*/ 2552025 w 3426087"/>
              <a:gd name="connsiteY6" fmla="*/ 286326 h 1932453"/>
              <a:gd name="connsiteX7" fmla="*/ 2802747 w 3426087"/>
              <a:gd name="connsiteY7" fmla="*/ 20855 h 1932453"/>
              <a:gd name="connsiteX8" fmla="*/ 3274696 w 3426087"/>
              <a:gd name="connsiteY8" fmla="*/ 35603 h 1932453"/>
              <a:gd name="connsiteX9" fmla="*/ 3407431 w 3426087"/>
              <a:gd name="connsiteY9" fmla="*/ 183087 h 1932453"/>
              <a:gd name="connsiteX10" fmla="*/ 2920734 w 3426087"/>
              <a:gd name="connsiteY10" fmla="*/ 124094 h 1932453"/>
              <a:gd name="connsiteX11" fmla="*/ 2581522 w 3426087"/>
              <a:gd name="connsiteY11" fmla="*/ 507552 h 1932453"/>
              <a:gd name="connsiteX12" fmla="*/ 2242309 w 3426087"/>
              <a:gd name="connsiteY12" fmla="*/ 728778 h 1932453"/>
              <a:gd name="connsiteX13" fmla="*/ 1799857 w 3426087"/>
              <a:gd name="connsiteY13" fmla="*/ 743526 h 1932453"/>
              <a:gd name="connsiteX14" fmla="*/ 1475393 w 3426087"/>
              <a:gd name="connsiteY14" fmla="*/ 1230223 h 1932453"/>
              <a:gd name="connsiteX15" fmla="*/ 796967 w 3426087"/>
              <a:gd name="connsiteY15" fmla="*/ 1392455 h 1932453"/>
              <a:gd name="connsiteX16" fmla="*/ 560993 w 3426087"/>
              <a:gd name="connsiteY16" fmla="*/ 1480945 h 1932453"/>
              <a:gd name="connsiteX17" fmla="*/ 207031 w 3426087"/>
              <a:gd name="connsiteY17" fmla="*/ 1908649 h 1932453"/>
              <a:gd name="connsiteX18" fmla="*/ 554 w 3426087"/>
              <a:gd name="connsiteY18" fmla="*/ 1849655 h 1932453"/>
              <a:gd name="connsiteX19" fmla="*/ 251276 w 3426087"/>
              <a:gd name="connsiteY19" fmla="*/ 1643178 h 193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26087" h="1932453">
                <a:moveTo>
                  <a:pt x="251276" y="1643178"/>
                </a:moveTo>
                <a:cubicBezTo>
                  <a:pt x="354515" y="1544856"/>
                  <a:pt x="470044" y="1331004"/>
                  <a:pt x="619986" y="1259720"/>
                </a:cubicBezTo>
                <a:cubicBezTo>
                  <a:pt x="769928" y="1188436"/>
                  <a:pt x="1000986" y="1269551"/>
                  <a:pt x="1150928" y="1215474"/>
                </a:cubicBezTo>
                <a:cubicBezTo>
                  <a:pt x="1300870" y="1161397"/>
                  <a:pt x="1426232" y="1036036"/>
                  <a:pt x="1519638" y="935255"/>
                </a:cubicBezTo>
                <a:cubicBezTo>
                  <a:pt x="1613044" y="834474"/>
                  <a:pt x="1576174" y="677158"/>
                  <a:pt x="1711367" y="610790"/>
                </a:cubicBezTo>
                <a:cubicBezTo>
                  <a:pt x="1846560" y="544422"/>
                  <a:pt x="2190689" y="591126"/>
                  <a:pt x="2330799" y="537049"/>
                </a:cubicBezTo>
                <a:cubicBezTo>
                  <a:pt x="2470909" y="482972"/>
                  <a:pt x="2473367" y="372358"/>
                  <a:pt x="2552025" y="286326"/>
                </a:cubicBezTo>
                <a:cubicBezTo>
                  <a:pt x="2630683" y="200294"/>
                  <a:pt x="2682302" y="62642"/>
                  <a:pt x="2802747" y="20855"/>
                </a:cubicBezTo>
                <a:cubicBezTo>
                  <a:pt x="2923192" y="-20932"/>
                  <a:pt x="3173915" y="8564"/>
                  <a:pt x="3274696" y="35603"/>
                </a:cubicBezTo>
                <a:cubicBezTo>
                  <a:pt x="3375477" y="62642"/>
                  <a:pt x="3466425" y="168338"/>
                  <a:pt x="3407431" y="183087"/>
                </a:cubicBezTo>
                <a:cubicBezTo>
                  <a:pt x="3348437" y="197835"/>
                  <a:pt x="3058385" y="70017"/>
                  <a:pt x="2920734" y="124094"/>
                </a:cubicBezTo>
                <a:cubicBezTo>
                  <a:pt x="2783083" y="178171"/>
                  <a:pt x="2694593" y="406771"/>
                  <a:pt x="2581522" y="507552"/>
                </a:cubicBezTo>
                <a:cubicBezTo>
                  <a:pt x="2468451" y="608333"/>
                  <a:pt x="2372587" y="689449"/>
                  <a:pt x="2242309" y="728778"/>
                </a:cubicBezTo>
                <a:cubicBezTo>
                  <a:pt x="2112032" y="768107"/>
                  <a:pt x="1927676" y="659952"/>
                  <a:pt x="1799857" y="743526"/>
                </a:cubicBezTo>
                <a:cubicBezTo>
                  <a:pt x="1672038" y="827100"/>
                  <a:pt x="1642541" y="1122068"/>
                  <a:pt x="1475393" y="1230223"/>
                </a:cubicBezTo>
                <a:cubicBezTo>
                  <a:pt x="1308245" y="1338378"/>
                  <a:pt x="949367" y="1350668"/>
                  <a:pt x="796967" y="1392455"/>
                </a:cubicBezTo>
                <a:cubicBezTo>
                  <a:pt x="644567" y="1434242"/>
                  <a:pt x="659316" y="1394913"/>
                  <a:pt x="560993" y="1480945"/>
                </a:cubicBezTo>
                <a:cubicBezTo>
                  <a:pt x="462670" y="1566977"/>
                  <a:pt x="300438" y="1847197"/>
                  <a:pt x="207031" y="1908649"/>
                </a:cubicBezTo>
                <a:cubicBezTo>
                  <a:pt x="113624" y="1970101"/>
                  <a:pt x="-9278" y="1898816"/>
                  <a:pt x="554" y="1849655"/>
                </a:cubicBezTo>
                <a:cubicBezTo>
                  <a:pt x="10386" y="1800494"/>
                  <a:pt x="148037" y="1741500"/>
                  <a:pt x="251276" y="1643178"/>
                </a:cubicBezTo>
                <a:close/>
              </a:path>
            </a:pathLst>
          </a:custGeom>
          <a:blipFill>
            <a:blip r:embed="rId6">
              <a:alphaModFix amt="91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Freeform 33"/>
          <p:cNvSpPr/>
          <p:nvPr/>
        </p:nvSpPr>
        <p:spPr>
          <a:xfrm>
            <a:off x="1192213" y="3205163"/>
            <a:ext cx="808037" cy="755650"/>
          </a:xfrm>
          <a:custGeom>
            <a:avLst/>
            <a:gdLst>
              <a:gd name="connsiteX0" fmla="*/ 1078894 w 1079329"/>
              <a:gd name="connsiteY0" fmla="*/ 238287 h 755116"/>
              <a:gd name="connsiteX1" fmla="*/ 651191 w 1079329"/>
              <a:gd name="connsiteY1" fmla="*/ 2313 h 755116"/>
              <a:gd name="connsiteX2" fmla="*/ 134998 w 1079329"/>
              <a:gd name="connsiteY2" fmla="*/ 149797 h 755116"/>
              <a:gd name="connsiteX3" fmla="*/ 2262 w 1079329"/>
              <a:gd name="connsiteY3" fmla="*/ 636494 h 755116"/>
              <a:gd name="connsiteX4" fmla="*/ 208740 w 1079329"/>
              <a:gd name="connsiteY4" fmla="*/ 754481 h 755116"/>
              <a:gd name="connsiteX5" fmla="*/ 120249 w 1079329"/>
              <a:gd name="connsiteY5" fmla="*/ 606997 h 755116"/>
              <a:gd name="connsiteX6" fmla="*/ 164494 w 1079329"/>
              <a:gd name="connsiteY6" fmla="*/ 297281 h 755116"/>
              <a:gd name="connsiteX7" fmla="*/ 370972 w 1079329"/>
              <a:gd name="connsiteY7" fmla="*/ 90804 h 755116"/>
              <a:gd name="connsiteX8" fmla="*/ 724933 w 1079329"/>
              <a:gd name="connsiteY8" fmla="*/ 76055 h 755116"/>
              <a:gd name="connsiteX9" fmla="*/ 1078894 w 1079329"/>
              <a:gd name="connsiteY9" fmla="*/ 238287 h 75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329" h="755116">
                <a:moveTo>
                  <a:pt x="1078894" y="238287"/>
                </a:moveTo>
                <a:cubicBezTo>
                  <a:pt x="1066604" y="225997"/>
                  <a:pt x="808507" y="17061"/>
                  <a:pt x="651191" y="2313"/>
                </a:cubicBezTo>
                <a:cubicBezTo>
                  <a:pt x="493875" y="-12435"/>
                  <a:pt x="243153" y="44100"/>
                  <a:pt x="134998" y="149797"/>
                </a:cubicBezTo>
                <a:cubicBezTo>
                  <a:pt x="26843" y="255494"/>
                  <a:pt x="-10028" y="535713"/>
                  <a:pt x="2262" y="636494"/>
                </a:cubicBezTo>
                <a:cubicBezTo>
                  <a:pt x="14552" y="737275"/>
                  <a:pt x="189076" y="759397"/>
                  <a:pt x="208740" y="754481"/>
                </a:cubicBezTo>
                <a:cubicBezTo>
                  <a:pt x="228404" y="749565"/>
                  <a:pt x="127623" y="683197"/>
                  <a:pt x="120249" y="606997"/>
                </a:cubicBezTo>
                <a:cubicBezTo>
                  <a:pt x="112875" y="530797"/>
                  <a:pt x="122707" y="383313"/>
                  <a:pt x="164494" y="297281"/>
                </a:cubicBezTo>
                <a:cubicBezTo>
                  <a:pt x="206281" y="211249"/>
                  <a:pt x="277566" y="127675"/>
                  <a:pt x="370972" y="90804"/>
                </a:cubicBezTo>
                <a:cubicBezTo>
                  <a:pt x="464378" y="53933"/>
                  <a:pt x="609404" y="51475"/>
                  <a:pt x="724933" y="76055"/>
                </a:cubicBezTo>
                <a:cubicBezTo>
                  <a:pt x="840462" y="100635"/>
                  <a:pt x="1091184" y="250577"/>
                  <a:pt x="1078894" y="238287"/>
                </a:cubicBezTo>
                <a:close/>
              </a:path>
            </a:pathLst>
          </a:custGeom>
          <a:blipFill>
            <a:blip r:embed="rId7">
              <a:alphaModFix amt="91000"/>
            </a:blip>
            <a:tile tx="0" ty="0" sx="100000" sy="100000" flip="none" algn="tl"/>
          </a:blipFill>
          <a:ln>
            <a:no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Freeform 38"/>
          <p:cNvSpPr/>
          <p:nvPr/>
        </p:nvSpPr>
        <p:spPr>
          <a:xfrm>
            <a:off x="4202113" y="2844800"/>
            <a:ext cx="1449387" cy="1433513"/>
          </a:xfrm>
          <a:custGeom>
            <a:avLst/>
            <a:gdLst>
              <a:gd name="connsiteX0" fmla="*/ 149623 w 2303140"/>
              <a:gd name="connsiteY0" fmla="*/ 1424260 h 2192264"/>
              <a:gd name="connsiteX1" fmla="*/ 90630 w 2303140"/>
              <a:gd name="connsiteY1" fmla="*/ 893318 h 2192264"/>
              <a:gd name="connsiteX2" fmla="*/ 252862 w 2303140"/>
              <a:gd name="connsiteY2" fmla="*/ 642595 h 2192264"/>
              <a:gd name="connsiteX3" fmla="*/ 356101 w 2303140"/>
              <a:gd name="connsiteY3" fmla="*/ 1203034 h 2192264"/>
              <a:gd name="connsiteX4" fmla="*/ 680565 w 2303140"/>
              <a:gd name="connsiteY4" fmla="*/ 2146931 h 2192264"/>
              <a:gd name="connsiteX5" fmla="*/ 872294 w 2303140"/>
              <a:gd name="connsiteY5" fmla="*/ 1896208 h 2192264"/>
              <a:gd name="connsiteX6" fmla="*/ 518333 w 2303140"/>
              <a:gd name="connsiteY6" fmla="*/ 627847 h 2192264"/>
              <a:gd name="connsiteX7" fmla="*/ 872294 w 2303140"/>
              <a:gd name="connsiteY7" fmla="*/ 627847 h 2192264"/>
              <a:gd name="connsiteX8" fmla="*/ 1182010 w 2303140"/>
              <a:gd name="connsiteY8" fmla="*/ 2014195 h 2192264"/>
              <a:gd name="connsiteX9" fmla="*/ 1565469 w 2303140"/>
              <a:gd name="connsiteY9" fmla="*/ 1881460 h 2192264"/>
              <a:gd name="connsiteX10" fmla="*/ 1137765 w 2303140"/>
              <a:gd name="connsiteY10" fmla="*/ 450866 h 2192264"/>
              <a:gd name="connsiteX11" fmla="*/ 1580217 w 2303140"/>
              <a:gd name="connsiteY11" fmla="*/ 377125 h 2192264"/>
              <a:gd name="connsiteX12" fmla="*/ 1889933 w 2303140"/>
              <a:gd name="connsiteY12" fmla="*/ 1940454 h 2192264"/>
              <a:gd name="connsiteX13" fmla="*/ 2302888 w 2303140"/>
              <a:gd name="connsiteY13" fmla="*/ 1542247 h 2192264"/>
              <a:gd name="connsiteX14" fmla="*/ 1948927 w 2303140"/>
              <a:gd name="connsiteY14" fmla="*/ 141150 h 2192264"/>
              <a:gd name="connsiteX15" fmla="*/ 1801443 w 2303140"/>
              <a:gd name="connsiteY15" fmla="*/ 200144 h 2192264"/>
              <a:gd name="connsiteX16" fmla="*/ 2184901 w 2303140"/>
              <a:gd name="connsiteY16" fmla="*/ 1483254 h 2192264"/>
              <a:gd name="connsiteX17" fmla="*/ 2022669 w 2303140"/>
              <a:gd name="connsiteY17" fmla="*/ 1822466 h 2192264"/>
              <a:gd name="connsiteX18" fmla="*/ 1742449 w 2303140"/>
              <a:gd name="connsiteY18" fmla="*/ 421370 h 2192264"/>
              <a:gd name="connsiteX19" fmla="*/ 1285249 w 2303140"/>
              <a:gd name="connsiteY19" fmla="*/ 111654 h 2192264"/>
              <a:gd name="connsiteX20" fmla="*/ 1005030 w 2303140"/>
              <a:gd name="connsiteY20" fmla="*/ 362376 h 2192264"/>
              <a:gd name="connsiteX21" fmla="*/ 1432733 w 2303140"/>
              <a:gd name="connsiteY21" fmla="*/ 1778221 h 2192264"/>
              <a:gd name="connsiteX22" fmla="*/ 1329494 w 2303140"/>
              <a:gd name="connsiteY22" fmla="*/ 1984699 h 2192264"/>
              <a:gd name="connsiteX23" fmla="*/ 1182010 w 2303140"/>
              <a:gd name="connsiteY23" fmla="*/ 1704479 h 2192264"/>
              <a:gd name="connsiteX24" fmla="*/ 975533 w 2303140"/>
              <a:gd name="connsiteY24" fmla="*/ 539357 h 2192264"/>
              <a:gd name="connsiteX25" fmla="*/ 429843 w 2303140"/>
              <a:gd name="connsiteY25" fmla="*/ 391873 h 2192264"/>
              <a:gd name="connsiteX26" fmla="*/ 754307 w 2303140"/>
              <a:gd name="connsiteY26" fmla="*/ 1837215 h 2192264"/>
              <a:gd name="connsiteX27" fmla="*/ 724810 w 2303140"/>
              <a:gd name="connsiteY27" fmla="*/ 2058441 h 2192264"/>
              <a:gd name="connsiteX28" fmla="*/ 415094 w 2303140"/>
              <a:gd name="connsiteY28" fmla="*/ 1070299 h 2192264"/>
              <a:gd name="connsiteX29" fmla="*/ 341352 w 2303140"/>
              <a:gd name="connsiteY29" fmla="*/ 524608 h 2192264"/>
              <a:gd name="connsiteX30" fmla="*/ 61133 w 2303140"/>
              <a:gd name="connsiteY30" fmla="*/ 613099 h 2192264"/>
              <a:gd name="connsiteX31" fmla="*/ 2139 w 2303140"/>
              <a:gd name="connsiteY31" fmla="*/ 1203034 h 2192264"/>
              <a:gd name="connsiteX32" fmla="*/ 105378 w 2303140"/>
              <a:gd name="connsiteY32" fmla="*/ 1571744 h 2192264"/>
              <a:gd name="connsiteX33" fmla="*/ 149623 w 2303140"/>
              <a:gd name="connsiteY33" fmla="*/ 1424260 h 219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03140" h="2192264">
                <a:moveTo>
                  <a:pt x="149623" y="1424260"/>
                </a:moveTo>
                <a:cubicBezTo>
                  <a:pt x="147165" y="1311189"/>
                  <a:pt x="73424" y="1023595"/>
                  <a:pt x="90630" y="893318"/>
                </a:cubicBezTo>
                <a:cubicBezTo>
                  <a:pt x="107836" y="763041"/>
                  <a:pt x="208617" y="590976"/>
                  <a:pt x="252862" y="642595"/>
                </a:cubicBezTo>
                <a:cubicBezTo>
                  <a:pt x="297107" y="694214"/>
                  <a:pt x="284817" y="952311"/>
                  <a:pt x="356101" y="1203034"/>
                </a:cubicBezTo>
                <a:cubicBezTo>
                  <a:pt x="427385" y="1453757"/>
                  <a:pt x="594533" y="2031402"/>
                  <a:pt x="680565" y="2146931"/>
                </a:cubicBezTo>
                <a:cubicBezTo>
                  <a:pt x="766597" y="2262460"/>
                  <a:pt x="899333" y="2149389"/>
                  <a:pt x="872294" y="1896208"/>
                </a:cubicBezTo>
                <a:cubicBezTo>
                  <a:pt x="845255" y="1643027"/>
                  <a:pt x="518333" y="839240"/>
                  <a:pt x="518333" y="627847"/>
                </a:cubicBezTo>
                <a:cubicBezTo>
                  <a:pt x="518333" y="416454"/>
                  <a:pt x="761681" y="396789"/>
                  <a:pt x="872294" y="627847"/>
                </a:cubicBezTo>
                <a:cubicBezTo>
                  <a:pt x="982907" y="858905"/>
                  <a:pt x="1066481" y="1805259"/>
                  <a:pt x="1182010" y="2014195"/>
                </a:cubicBezTo>
                <a:cubicBezTo>
                  <a:pt x="1297539" y="2223131"/>
                  <a:pt x="1572843" y="2142015"/>
                  <a:pt x="1565469" y="1881460"/>
                </a:cubicBezTo>
                <a:cubicBezTo>
                  <a:pt x="1558095" y="1620905"/>
                  <a:pt x="1135307" y="701588"/>
                  <a:pt x="1137765" y="450866"/>
                </a:cubicBezTo>
                <a:cubicBezTo>
                  <a:pt x="1140223" y="200144"/>
                  <a:pt x="1454856" y="128860"/>
                  <a:pt x="1580217" y="377125"/>
                </a:cubicBezTo>
                <a:cubicBezTo>
                  <a:pt x="1705578" y="625390"/>
                  <a:pt x="1769488" y="1746267"/>
                  <a:pt x="1889933" y="1940454"/>
                </a:cubicBezTo>
                <a:cubicBezTo>
                  <a:pt x="2010378" y="2134641"/>
                  <a:pt x="2293056" y="1842131"/>
                  <a:pt x="2302888" y="1542247"/>
                </a:cubicBezTo>
                <a:cubicBezTo>
                  <a:pt x="2312720" y="1242363"/>
                  <a:pt x="2032501" y="364834"/>
                  <a:pt x="1948927" y="141150"/>
                </a:cubicBezTo>
                <a:cubicBezTo>
                  <a:pt x="1865353" y="-82534"/>
                  <a:pt x="1762114" y="-23540"/>
                  <a:pt x="1801443" y="200144"/>
                </a:cubicBezTo>
                <a:cubicBezTo>
                  <a:pt x="1840772" y="423828"/>
                  <a:pt x="2148030" y="1212867"/>
                  <a:pt x="2184901" y="1483254"/>
                </a:cubicBezTo>
                <a:cubicBezTo>
                  <a:pt x="2221772" y="1753641"/>
                  <a:pt x="2096411" y="1999447"/>
                  <a:pt x="2022669" y="1822466"/>
                </a:cubicBezTo>
                <a:cubicBezTo>
                  <a:pt x="1948927" y="1645485"/>
                  <a:pt x="1865352" y="706505"/>
                  <a:pt x="1742449" y="421370"/>
                </a:cubicBezTo>
                <a:cubicBezTo>
                  <a:pt x="1619546" y="136235"/>
                  <a:pt x="1408152" y="121486"/>
                  <a:pt x="1285249" y="111654"/>
                </a:cubicBezTo>
                <a:cubicBezTo>
                  <a:pt x="1162346" y="101822"/>
                  <a:pt x="980449" y="84615"/>
                  <a:pt x="1005030" y="362376"/>
                </a:cubicBezTo>
                <a:cubicBezTo>
                  <a:pt x="1029611" y="640137"/>
                  <a:pt x="1378656" y="1507834"/>
                  <a:pt x="1432733" y="1778221"/>
                </a:cubicBezTo>
                <a:cubicBezTo>
                  <a:pt x="1486810" y="2048608"/>
                  <a:pt x="1371281" y="1996989"/>
                  <a:pt x="1329494" y="1984699"/>
                </a:cubicBezTo>
                <a:cubicBezTo>
                  <a:pt x="1287707" y="1972409"/>
                  <a:pt x="1241004" y="1945369"/>
                  <a:pt x="1182010" y="1704479"/>
                </a:cubicBezTo>
                <a:cubicBezTo>
                  <a:pt x="1123017" y="1463589"/>
                  <a:pt x="1100894" y="758125"/>
                  <a:pt x="975533" y="539357"/>
                </a:cubicBezTo>
                <a:cubicBezTo>
                  <a:pt x="850172" y="320589"/>
                  <a:pt x="466714" y="175563"/>
                  <a:pt x="429843" y="391873"/>
                </a:cubicBezTo>
                <a:cubicBezTo>
                  <a:pt x="392972" y="608183"/>
                  <a:pt x="705146" y="1559454"/>
                  <a:pt x="754307" y="1837215"/>
                </a:cubicBezTo>
                <a:cubicBezTo>
                  <a:pt x="803468" y="2114976"/>
                  <a:pt x="781346" y="2186260"/>
                  <a:pt x="724810" y="2058441"/>
                </a:cubicBezTo>
                <a:cubicBezTo>
                  <a:pt x="668275" y="1930622"/>
                  <a:pt x="479004" y="1325938"/>
                  <a:pt x="415094" y="1070299"/>
                </a:cubicBezTo>
                <a:cubicBezTo>
                  <a:pt x="351184" y="814660"/>
                  <a:pt x="400345" y="600808"/>
                  <a:pt x="341352" y="524608"/>
                </a:cubicBezTo>
                <a:cubicBezTo>
                  <a:pt x="282359" y="448408"/>
                  <a:pt x="117668" y="500028"/>
                  <a:pt x="61133" y="613099"/>
                </a:cubicBezTo>
                <a:cubicBezTo>
                  <a:pt x="4598" y="726170"/>
                  <a:pt x="-5235" y="1043260"/>
                  <a:pt x="2139" y="1203034"/>
                </a:cubicBezTo>
                <a:cubicBezTo>
                  <a:pt x="9513" y="1362808"/>
                  <a:pt x="80797" y="1537331"/>
                  <a:pt x="105378" y="1571744"/>
                </a:cubicBezTo>
                <a:cubicBezTo>
                  <a:pt x="129959" y="1606157"/>
                  <a:pt x="152081" y="1537331"/>
                  <a:pt x="149623" y="1424260"/>
                </a:cubicBezTo>
                <a:close/>
              </a:path>
            </a:pathLst>
          </a:custGeom>
          <a:blipFill>
            <a:blip r:embed="rId5">
              <a:alphaModFix amt="91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Freeform 39"/>
          <p:cNvSpPr/>
          <p:nvPr/>
        </p:nvSpPr>
        <p:spPr>
          <a:xfrm rot="18663013">
            <a:off x="5145882" y="4066381"/>
            <a:ext cx="882650" cy="1757363"/>
          </a:xfrm>
          <a:custGeom>
            <a:avLst/>
            <a:gdLst>
              <a:gd name="connsiteX0" fmla="*/ 844498 w 882427"/>
              <a:gd name="connsiteY0" fmla="*/ 3053937 h 3055456"/>
              <a:gd name="connsiteX1" fmla="*/ 829749 w 882427"/>
              <a:gd name="connsiteY1" fmla="*/ 1343124 h 3055456"/>
              <a:gd name="connsiteX2" fmla="*/ 180820 w 882427"/>
              <a:gd name="connsiteY2" fmla="*/ 767937 h 3055456"/>
              <a:gd name="connsiteX3" fmla="*/ 107078 w 882427"/>
              <a:gd name="connsiteY3" fmla="*/ 119008 h 3055456"/>
              <a:gd name="connsiteX4" fmla="*/ 3839 w 882427"/>
              <a:gd name="connsiteY4" fmla="*/ 60014 h 3055456"/>
              <a:gd name="connsiteX5" fmla="*/ 92330 w 882427"/>
              <a:gd name="connsiteY5" fmla="*/ 767937 h 3055456"/>
              <a:gd name="connsiteX6" fmla="*/ 697014 w 882427"/>
              <a:gd name="connsiteY6" fmla="*/ 1180892 h 3055456"/>
              <a:gd name="connsiteX7" fmla="*/ 844498 w 882427"/>
              <a:gd name="connsiteY7" fmla="*/ 1638092 h 3055456"/>
              <a:gd name="connsiteX8" fmla="*/ 844498 w 882427"/>
              <a:gd name="connsiteY8" fmla="*/ 3053937 h 3055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2427" h="3055456">
                <a:moveTo>
                  <a:pt x="844498" y="3053937"/>
                </a:moveTo>
                <a:cubicBezTo>
                  <a:pt x="842040" y="3004776"/>
                  <a:pt x="940362" y="1724124"/>
                  <a:pt x="829749" y="1343124"/>
                </a:cubicBezTo>
                <a:cubicBezTo>
                  <a:pt x="719136" y="962124"/>
                  <a:pt x="301265" y="971956"/>
                  <a:pt x="180820" y="767937"/>
                </a:cubicBezTo>
                <a:cubicBezTo>
                  <a:pt x="60375" y="563918"/>
                  <a:pt x="136575" y="236995"/>
                  <a:pt x="107078" y="119008"/>
                </a:cubicBezTo>
                <a:cubicBezTo>
                  <a:pt x="77581" y="1021"/>
                  <a:pt x="6297" y="-48141"/>
                  <a:pt x="3839" y="60014"/>
                </a:cubicBezTo>
                <a:cubicBezTo>
                  <a:pt x="1381" y="168169"/>
                  <a:pt x="-23199" y="581124"/>
                  <a:pt x="92330" y="767937"/>
                </a:cubicBezTo>
                <a:cubicBezTo>
                  <a:pt x="207859" y="954750"/>
                  <a:pt x="571653" y="1035866"/>
                  <a:pt x="697014" y="1180892"/>
                </a:cubicBezTo>
                <a:cubicBezTo>
                  <a:pt x="822375" y="1325918"/>
                  <a:pt x="824833" y="1330834"/>
                  <a:pt x="844498" y="1638092"/>
                </a:cubicBezTo>
                <a:cubicBezTo>
                  <a:pt x="864163" y="1945350"/>
                  <a:pt x="846956" y="3103098"/>
                  <a:pt x="844498" y="3053937"/>
                </a:cubicBezTo>
                <a:close/>
              </a:path>
            </a:pathLst>
          </a:custGeom>
          <a:blipFill>
            <a:blip r:embed="rId7">
              <a:alphaModFix amt="91000"/>
            </a:blip>
            <a:tile tx="0" ty="0" sx="100000" sy="100000" flip="none" algn="tl"/>
          </a:blipFill>
          <a:ln>
            <a:no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Freeform 41"/>
          <p:cNvSpPr/>
          <p:nvPr/>
        </p:nvSpPr>
        <p:spPr>
          <a:xfrm rot="19113451">
            <a:off x="3795713" y="460375"/>
            <a:ext cx="1028700" cy="1270000"/>
          </a:xfrm>
          <a:custGeom>
            <a:avLst/>
            <a:gdLst>
              <a:gd name="connsiteX0" fmla="*/ 711033 w 1627383"/>
              <a:gd name="connsiteY0" fmla="*/ 1078549 h 1654411"/>
              <a:gd name="connsiteX1" fmla="*/ 711033 w 1627383"/>
              <a:gd name="connsiteY1" fmla="*/ 237891 h 1654411"/>
              <a:gd name="connsiteX2" fmla="*/ 194840 w 1627383"/>
              <a:gd name="connsiteY2" fmla="*/ 149400 h 1654411"/>
              <a:gd name="connsiteX3" fmla="*/ 76853 w 1627383"/>
              <a:gd name="connsiteY3" fmla="*/ 459116 h 1654411"/>
              <a:gd name="connsiteX4" fmla="*/ 386569 w 1627383"/>
              <a:gd name="connsiteY4" fmla="*/ 591852 h 1654411"/>
              <a:gd name="connsiteX5" fmla="*/ 475059 w 1627383"/>
              <a:gd name="connsiteY5" fmla="*/ 459116 h 1654411"/>
              <a:gd name="connsiteX6" fmla="*/ 593046 w 1627383"/>
              <a:gd name="connsiteY6" fmla="*/ 473865 h 1654411"/>
              <a:gd name="connsiteX7" fmla="*/ 504556 w 1627383"/>
              <a:gd name="connsiteY7" fmla="*/ 680342 h 1654411"/>
              <a:gd name="connsiteX8" fmla="*/ 357072 w 1627383"/>
              <a:gd name="connsiteY8" fmla="*/ 680342 h 1654411"/>
              <a:gd name="connsiteX9" fmla="*/ 91601 w 1627383"/>
              <a:gd name="connsiteY9" fmla="*/ 606600 h 1654411"/>
              <a:gd name="connsiteX10" fmla="*/ 3111 w 1627383"/>
              <a:gd name="connsiteY10" fmla="*/ 414871 h 1654411"/>
              <a:gd name="connsiteX11" fmla="*/ 47356 w 1627383"/>
              <a:gd name="connsiteY11" fmla="*/ 164149 h 1654411"/>
              <a:gd name="connsiteX12" fmla="*/ 298078 w 1627383"/>
              <a:gd name="connsiteY12" fmla="*/ 1916 h 1654411"/>
              <a:gd name="connsiteX13" fmla="*/ 740530 w 1627383"/>
              <a:gd name="connsiteY13" fmla="*/ 105155 h 1654411"/>
              <a:gd name="connsiteX14" fmla="*/ 873265 w 1627383"/>
              <a:gd name="connsiteY14" fmla="*/ 518110 h 1654411"/>
              <a:gd name="connsiteX15" fmla="*/ 784775 w 1627383"/>
              <a:gd name="connsiteY15" fmla="*/ 1167039 h 1654411"/>
              <a:gd name="connsiteX16" fmla="*/ 991253 w 1627383"/>
              <a:gd name="connsiteY16" fmla="*/ 1565246 h 1654411"/>
              <a:gd name="connsiteX17" fmla="*/ 1404207 w 1627383"/>
              <a:gd name="connsiteY17" fmla="*/ 1506252 h 1654411"/>
              <a:gd name="connsiteX18" fmla="*/ 1492698 w 1627383"/>
              <a:gd name="connsiteY18" fmla="*/ 1211284 h 1654411"/>
              <a:gd name="connsiteX19" fmla="*/ 1315717 w 1627383"/>
              <a:gd name="connsiteY19" fmla="*/ 1063800 h 1654411"/>
              <a:gd name="connsiteX20" fmla="*/ 1153485 w 1627383"/>
              <a:gd name="connsiteY20" fmla="*/ 1137542 h 1654411"/>
              <a:gd name="connsiteX21" fmla="*/ 1153485 w 1627383"/>
              <a:gd name="connsiteY21" fmla="*/ 1285026 h 1654411"/>
              <a:gd name="connsiteX22" fmla="*/ 1286220 w 1627383"/>
              <a:gd name="connsiteY22" fmla="*/ 1358768 h 1654411"/>
              <a:gd name="connsiteX23" fmla="*/ 1227227 w 1627383"/>
              <a:gd name="connsiteY23" fmla="*/ 1447258 h 1654411"/>
              <a:gd name="connsiteX24" fmla="*/ 1064995 w 1627383"/>
              <a:gd name="connsiteY24" fmla="*/ 1299775 h 1654411"/>
              <a:gd name="connsiteX25" fmla="*/ 1123988 w 1627383"/>
              <a:gd name="connsiteY25" fmla="*/ 1063800 h 1654411"/>
              <a:gd name="connsiteX26" fmla="*/ 1404207 w 1627383"/>
              <a:gd name="connsiteY26" fmla="*/ 975310 h 1654411"/>
              <a:gd name="connsiteX27" fmla="*/ 1625433 w 1627383"/>
              <a:gd name="connsiteY27" fmla="*/ 1211284 h 1654411"/>
              <a:gd name="connsiteX28" fmla="*/ 1492698 w 1627383"/>
              <a:gd name="connsiteY28" fmla="*/ 1565246 h 1654411"/>
              <a:gd name="connsiteX29" fmla="*/ 1168233 w 1627383"/>
              <a:gd name="connsiteY29" fmla="*/ 1653736 h 1654411"/>
              <a:gd name="connsiteX30" fmla="*/ 873265 w 1627383"/>
              <a:gd name="connsiteY30" fmla="*/ 1594742 h 1654411"/>
              <a:gd name="connsiteX31" fmla="*/ 740530 w 1627383"/>
              <a:gd name="connsiteY31" fmla="*/ 1403013 h 1654411"/>
              <a:gd name="connsiteX32" fmla="*/ 711033 w 1627383"/>
              <a:gd name="connsiteY32" fmla="*/ 1078549 h 1654411"/>
              <a:gd name="connsiteX0" fmla="*/ 711033 w 1627383"/>
              <a:gd name="connsiteY0" fmla="*/ 1078660 h 1654522"/>
              <a:gd name="connsiteX1" fmla="*/ 711033 w 1627383"/>
              <a:gd name="connsiteY1" fmla="*/ 238002 h 1654522"/>
              <a:gd name="connsiteX2" fmla="*/ 194840 w 1627383"/>
              <a:gd name="connsiteY2" fmla="*/ 149511 h 1654522"/>
              <a:gd name="connsiteX3" fmla="*/ 76853 w 1627383"/>
              <a:gd name="connsiteY3" fmla="*/ 459227 h 1654522"/>
              <a:gd name="connsiteX4" fmla="*/ 386569 w 1627383"/>
              <a:gd name="connsiteY4" fmla="*/ 591963 h 1654522"/>
              <a:gd name="connsiteX5" fmla="*/ 475059 w 1627383"/>
              <a:gd name="connsiteY5" fmla="*/ 459227 h 1654522"/>
              <a:gd name="connsiteX6" fmla="*/ 593046 w 1627383"/>
              <a:gd name="connsiteY6" fmla="*/ 473976 h 1654522"/>
              <a:gd name="connsiteX7" fmla="*/ 504556 w 1627383"/>
              <a:gd name="connsiteY7" fmla="*/ 680453 h 1654522"/>
              <a:gd name="connsiteX8" fmla="*/ 357072 w 1627383"/>
              <a:gd name="connsiteY8" fmla="*/ 680453 h 1654522"/>
              <a:gd name="connsiteX9" fmla="*/ 91601 w 1627383"/>
              <a:gd name="connsiteY9" fmla="*/ 606711 h 1654522"/>
              <a:gd name="connsiteX10" fmla="*/ 3111 w 1627383"/>
              <a:gd name="connsiteY10" fmla="*/ 414982 h 1654522"/>
              <a:gd name="connsiteX11" fmla="*/ 47356 w 1627383"/>
              <a:gd name="connsiteY11" fmla="*/ 164260 h 1654522"/>
              <a:gd name="connsiteX12" fmla="*/ 298078 w 1627383"/>
              <a:gd name="connsiteY12" fmla="*/ 2027 h 1654522"/>
              <a:gd name="connsiteX13" fmla="*/ 740530 w 1627383"/>
              <a:gd name="connsiteY13" fmla="*/ 105266 h 1654522"/>
              <a:gd name="connsiteX14" fmla="*/ 829020 w 1627383"/>
              <a:gd name="connsiteY14" fmla="*/ 532970 h 1654522"/>
              <a:gd name="connsiteX15" fmla="*/ 784775 w 1627383"/>
              <a:gd name="connsiteY15" fmla="*/ 1167150 h 1654522"/>
              <a:gd name="connsiteX16" fmla="*/ 991253 w 1627383"/>
              <a:gd name="connsiteY16" fmla="*/ 1565357 h 1654522"/>
              <a:gd name="connsiteX17" fmla="*/ 1404207 w 1627383"/>
              <a:gd name="connsiteY17" fmla="*/ 1506363 h 1654522"/>
              <a:gd name="connsiteX18" fmla="*/ 1492698 w 1627383"/>
              <a:gd name="connsiteY18" fmla="*/ 1211395 h 1654522"/>
              <a:gd name="connsiteX19" fmla="*/ 1315717 w 1627383"/>
              <a:gd name="connsiteY19" fmla="*/ 1063911 h 1654522"/>
              <a:gd name="connsiteX20" fmla="*/ 1153485 w 1627383"/>
              <a:gd name="connsiteY20" fmla="*/ 1137653 h 1654522"/>
              <a:gd name="connsiteX21" fmla="*/ 1153485 w 1627383"/>
              <a:gd name="connsiteY21" fmla="*/ 1285137 h 1654522"/>
              <a:gd name="connsiteX22" fmla="*/ 1286220 w 1627383"/>
              <a:gd name="connsiteY22" fmla="*/ 1358879 h 1654522"/>
              <a:gd name="connsiteX23" fmla="*/ 1227227 w 1627383"/>
              <a:gd name="connsiteY23" fmla="*/ 1447369 h 1654522"/>
              <a:gd name="connsiteX24" fmla="*/ 1064995 w 1627383"/>
              <a:gd name="connsiteY24" fmla="*/ 1299886 h 1654522"/>
              <a:gd name="connsiteX25" fmla="*/ 1123988 w 1627383"/>
              <a:gd name="connsiteY25" fmla="*/ 1063911 h 1654522"/>
              <a:gd name="connsiteX26" fmla="*/ 1404207 w 1627383"/>
              <a:gd name="connsiteY26" fmla="*/ 975421 h 1654522"/>
              <a:gd name="connsiteX27" fmla="*/ 1625433 w 1627383"/>
              <a:gd name="connsiteY27" fmla="*/ 1211395 h 1654522"/>
              <a:gd name="connsiteX28" fmla="*/ 1492698 w 1627383"/>
              <a:gd name="connsiteY28" fmla="*/ 1565357 h 1654522"/>
              <a:gd name="connsiteX29" fmla="*/ 1168233 w 1627383"/>
              <a:gd name="connsiteY29" fmla="*/ 1653847 h 1654522"/>
              <a:gd name="connsiteX30" fmla="*/ 873265 w 1627383"/>
              <a:gd name="connsiteY30" fmla="*/ 1594853 h 1654522"/>
              <a:gd name="connsiteX31" fmla="*/ 740530 w 1627383"/>
              <a:gd name="connsiteY31" fmla="*/ 1403124 h 1654522"/>
              <a:gd name="connsiteX32" fmla="*/ 711033 w 1627383"/>
              <a:gd name="connsiteY32" fmla="*/ 1078660 h 1654522"/>
              <a:gd name="connsiteX0" fmla="*/ 711451 w 1627801"/>
              <a:gd name="connsiteY0" fmla="*/ 1056090 h 1631952"/>
              <a:gd name="connsiteX1" fmla="*/ 711451 w 1627801"/>
              <a:gd name="connsiteY1" fmla="*/ 215432 h 1631952"/>
              <a:gd name="connsiteX2" fmla="*/ 195258 w 1627801"/>
              <a:gd name="connsiteY2" fmla="*/ 126941 h 1631952"/>
              <a:gd name="connsiteX3" fmla="*/ 77271 w 1627801"/>
              <a:gd name="connsiteY3" fmla="*/ 436657 h 1631952"/>
              <a:gd name="connsiteX4" fmla="*/ 386987 w 1627801"/>
              <a:gd name="connsiteY4" fmla="*/ 569393 h 1631952"/>
              <a:gd name="connsiteX5" fmla="*/ 475477 w 1627801"/>
              <a:gd name="connsiteY5" fmla="*/ 436657 h 1631952"/>
              <a:gd name="connsiteX6" fmla="*/ 593464 w 1627801"/>
              <a:gd name="connsiteY6" fmla="*/ 451406 h 1631952"/>
              <a:gd name="connsiteX7" fmla="*/ 504974 w 1627801"/>
              <a:gd name="connsiteY7" fmla="*/ 657883 h 1631952"/>
              <a:gd name="connsiteX8" fmla="*/ 357490 w 1627801"/>
              <a:gd name="connsiteY8" fmla="*/ 657883 h 1631952"/>
              <a:gd name="connsiteX9" fmla="*/ 92019 w 1627801"/>
              <a:gd name="connsiteY9" fmla="*/ 584141 h 1631952"/>
              <a:gd name="connsiteX10" fmla="*/ 3529 w 1627801"/>
              <a:gd name="connsiteY10" fmla="*/ 392412 h 1631952"/>
              <a:gd name="connsiteX11" fmla="*/ 47774 w 1627801"/>
              <a:gd name="connsiteY11" fmla="*/ 141690 h 1631952"/>
              <a:gd name="connsiteX12" fmla="*/ 314680 w 1627801"/>
              <a:gd name="connsiteY12" fmla="*/ 3733 h 1631952"/>
              <a:gd name="connsiteX13" fmla="*/ 740948 w 1627801"/>
              <a:gd name="connsiteY13" fmla="*/ 82696 h 1631952"/>
              <a:gd name="connsiteX14" fmla="*/ 829438 w 1627801"/>
              <a:gd name="connsiteY14" fmla="*/ 510400 h 1631952"/>
              <a:gd name="connsiteX15" fmla="*/ 785193 w 1627801"/>
              <a:gd name="connsiteY15" fmla="*/ 1144580 h 1631952"/>
              <a:gd name="connsiteX16" fmla="*/ 991671 w 1627801"/>
              <a:gd name="connsiteY16" fmla="*/ 1542787 h 1631952"/>
              <a:gd name="connsiteX17" fmla="*/ 1404625 w 1627801"/>
              <a:gd name="connsiteY17" fmla="*/ 1483793 h 1631952"/>
              <a:gd name="connsiteX18" fmla="*/ 1493116 w 1627801"/>
              <a:gd name="connsiteY18" fmla="*/ 1188825 h 1631952"/>
              <a:gd name="connsiteX19" fmla="*/ 1316135 w 1627801"/>
              <a:gd name="connsiteY19" fmla="*/ 1041341 h 1631952"/>
              <a:gd name="connsiteX20" fmla="*/ 1153903 w 1627801"/>
              <a:gd name="connsiteY20" fmla="*/ 1115083 h 1631952"/>
              <a:gd name="connsiteX21" fmla="*/ 1153903 w 1627801"/>
              <a:gd name="connsiteY21" fmla="*/ 1262567 h 1631952"/>
              <a:gd name="connsiteX22" fmla="*/ 1286638 w 1627801"/>
              <a:gd name="connsiteY22" fmla="*/ 1336309 h 1631952"/>
              <a:gd name="connsiteX23" fmla="*/ 1227645 w 1627801"/>
              <a:gd name="connsiteY23" fmla="*/ 1424799 h 1631952"/>
              <a:gd name="connsiteX24" fmla="*/ 1065413 w 1627801"/>
              <a:gd name="connsiteY24" fmla="*/ 1277316 h 1631952"/>
              <a:gd name="connsiteX25" fmla="*/ 1124406 w 1627801"/>
              <a:gd name="connsiteY25" fmla="*/ 1041341 h 1631952"/>
              <a:gd name="connsiteX26" fmla="*/ 1404625 w 1627801"/>
              <a:gd name="connsiteY26" fmla="*/ 952851 h 1631952"/>
              <a:gd name="connsiteX27" fmla="*/ 1625851 w 1627801"/>
              <a:gd name="connsiteY27" fmla="*/ 1188825 h 1631952"/>
              <a:gd name="connsiteX28" fmla="*/ 1493116 w 1627801"/>
              <a:gd name="connsiteY28" fmla="*/ 1542787 h 1631952"/>
              <a:gd name="connsiteX29" fmla="*/ 1168651 w 1627801"/>
              <a:gd name="connsiteY29" fmla="*/ 1631277 h 1631952"/>
              <a:gd name="connsiteX30" fmla="*/ 873683 w 1627801"/>
              <a:gd name="connsiteY30" fmla="*/ 1572283 h 1631952"/>
              <a:gd name="connsiteX31" fmla="*/ 740948 w 1627801"/>
              <a:gd name="connsiteY31" fmla="*/ 1380554 h 1631952"/>
              <a:gd name="connsiteX32" fmla="*/ 711451 w 1627801"/>
              <a:gd name="connsiteY32" fmla="*/ 1056090 h 1631952"/>
              <a:gd name="connsiteX0" fmla="*/ 711451 w 1627801"/>
              <a:gd name="connsiteY0" fmla="*/ 1053160 h 1629022"/>
              <a:gd name="connsiteX1" fmla="*/ 711451 w 1627801"/>
              <a:gd name="connsiteY1" fmla="*/ 212502 h 1629022"/>
              <a:gd name="connsiteX2" fmla="*/ 195258 w 1627801"/>
              <a:gd name="connsiteY2" fmla="*/ 124011 h 1629022"/>
              <a:gd name="connsiteX3" fmla="*/ 77271 w 1627801"/>
              <a:gd name="connsiteY3" fmla="*/ 433727 h 1629022"/>
              <a:gd name="connsiteX4" fmla="*/ 386987 w 1627801"/>
              <a:gd name="connsiteY4" fmla="*/ 566463 h 1629022"/>
              <a:gd name="connsiteX5" fmla="*/ 475477 w 1627801"/>
              <a:gd name="connsiteY5" fmla="*/ 433727 h 1629022"/>
              <a:gd name="connsiteX6" fmla="*/ 593464 w 1627801"/>
              <a:gd name="connsiteY6" fmla="*/ 448476 h 1629022"/>
              <a:gd name="connsiteX7" fmla="*/ 504974 w 1627801"/>
              <a:gd name="connsiteY7" fmla="*/ 654953 h 1629022"/>
              <a:gd name="connsiteX8" fmla="*/ 357490 w 1627801"/>
              <a:gd name="connsiteY8" fmla="*/ 654953 h 1629022"/>
              <a:gd name="connsiteX9" fmla="*/ 92019 w 1627801"/>
              <a:gd name="connsiteY9" fmla="*/ 581211 h 1629022"/>
              <a:gd name="connsiteX10" fmla="*/ 3529 w 1627801"/>
              <a:gd name="connsiteY10" fmla="*/ 389482 h 1629022"/>
              <a:gd name="connsiteX11" fmla="*/ 47774 w 1627801"/>
              <a:gd name="connsiteY11" fmla="*/ 138760 h 1629022"/>
              <a:gd name="connsiteX12" fmla="*/ 314680 w 1627801"/>
              <a:gd name="connsiteY12" fmla="*/ 803 h 1629022"/>
              <a:gd name="connsiteX13" fmla="*/ 716672 w 1627801"/>
              <a:gd name="connsiteY13" fmla="*/ 104042 h 1629022"/>
              <a:gd name="connsiteX14" fmla="*/ 829438 w 1627801"/>
              <a:gd name="connsiteY14" fmla="*/ 507470 h 1629022"/>
              <a:gd name="connsiteX15" fmla="*/ 785193 w 1627801"/>
              <a:gd name="connsiteY15" fmla="*/ 1141650 h 1629022"/>
              <a:gd name="connsiteX16" fmla="*/ 991671 w 1627801"/>
              <a:gd name="connsiteY16" fmla="*/ 1539857 h 1629022"/>
              <a:gd name="connsiteX17" fmla="*/ 1404625 w 1627801"/>
              <a:gd name="connsiteY17" fmla="*/ 1480863 h 1629022"/>
              <a:gd name="connsiteX18" fmla="*/ 1493116 w 1627801"/>
              <a:gd name="connsiteY18" fmla="*/ 1185895 h 1629022"/>
              <a:gd name="connsiteX19" fmla="*/ 1316135 w 1627801"/>
              <a:gd name="connsiteY19" fmla="*/ 1038411 h 1629022"/>
              <a:gd name="connsiteX20" fmla="*/ 1153903 w 1627801"/>
              <a:gd name="connsiteY20" fmla="*/ 1112153 h 1629022"/>
              <a:gd name="connsiteX21" fmla="*/ 1153903 w 1627801"/>
              <a:gd name="connsiteY21" fmla="*/ 1259637 h 1629022"/>
              <a:gd name="connsiteX22" fmla="*/ 1286638 w 1627801"/>
              <a:gd name="connsiteY22" fmla="*/ 1333379 h 1629022"/>
              <a:gd name="connsiteX23" fmla="*/ 1227645 w 1627801"/>
              <a:gd name="connsiteY23" fmla="*/ 1421869 h 1629022"/>
              <a:gd name="connsiteX24" fmla="*/ 1065413 w 1627801"/>
              <a:gd name="connsiteY24" fmla="*/ 1274386 h 1629022"/>
              <a:gd name="connsiteX25" fmla="*/ 1124406 w 1627801"/>
              <a:gd name="connsiteY25" fmla="*/ 1038411 h 1629022"/>
              <a:gd name="connsiteX26" fmla="*/ 1404625 w 1627801"/>
              <a:gd name="connsiteY26" fmla="*/ 949921 h 1629022"/>
              <a:gd name="connsiteX27" fmla="*/ 1625851 w 1627801"/>
              <a:gd name="connsiteY27" fmla="*/ 1185895 h 1629022"/>
              <a:gd name="connsiteX28" fmla="*/ 1493116 w 1627801"/>
              <a:gd name="connsiteY28" fmla="*/ 1539857 h 1629022"/>
              <a:gd name="connsiteX29" fmla="*/ 1168651 w 1627801"/>
              <a:gd name="connsiteY29" fmla="*/ 1628347 h 1629022"/>
              <a:gd name="connsiteX30" fmla="*/ 873683 w 1627801"/>
              <a:gd name="connsiteY30" fmla="*/ 1569353 h 1629022"/>
              <a:gd name="connsiteX31" fmla="*/ 740948 w 1627801"/>
              <a:gd name="connsiteY31" fmla="*/ 1377624 h 1629022"/>
              <a:gd name="connsiteX32" fmla="*/ 711451 w 1627801"/>
              <a:gd name="connsiteY32" fmla="*/ 1053160 h 1629022"/>
              <a:gd name="connsiteX0" fmla="*/ 711451 w 1627801"/>
              <a:gd name="connsiteY0" fmla="*/ 1053160 h 1629022"/>
              <a:gd name="connsiteX1" fmla="*/ 711451 w 1627801"/>
              <a:gd name="connsiteY1" fmla="*/ 261054 h 1629022"/>
              <a:gd name="connsiteX2" fmla="*/ 195258 w 1627801"/>
              <a:gd name="connsiteY2" fmla="*/ 124011 h 1629022"/>
              <a:gd name="connsiteX3" fmla="*/ 77271 w 1627801"/>
              <a:gd name="connsiteY3" fmla="*/ 433727 h 1629022"/>
              <a:gd name="connsiteX4" fmla="*/ 386987 w 1627801"/>
              <a:gd name="connsiteY4" fmla="*/ 566463 h 1629022"/>
              <a:gd name="connsiteX5" fmla="*/ 475477 w 1627801"/>
              <a:gd name="connsiteY5" fmla="*/ 433727 h 1629022"/>
              <a:gd name="connsiteX6" fmla="*/ 593464 w 1627801"/>
              <a:gd name="connsiteY6" fmla="*/ 448476 h 1629022"/>
              <a:gd name="connsiteX7" fmla="*/ 504974 w 1627801"/>
              <a:gd name="connsiteY7" fmla="*/ 654953 h 1629022"/>
              <a:gd name="connsiteX8" fmla="*/ 357490 w 1627801"/>
              <a:gd name="connsiteY8" fmla="*/ 654953 h 1629022"/>
              <a:gd name="connsiteX9" fmla="*/ 92019 w 1627801"/>
              <a:gd name="connsiteY9" fmla="*/ 581211 h 1629022"/>
              <a:gd name="connsiteX10" fmla="*/ 3529 w 1627801"/>
              <a:gd name="connsiteY10" fmla="*/ 389482 h 1629022"/>
              <a:gd name="connsiteX11" fmla="*/ 47774 w 1627801"/>
              <a:gd name="connsiteY11" fmla="*/ 138760 h 1629022"/>
              <a:gd name="connsiteX12" fmla="*/ 314680 w 1627801"/>
              <a:gd name="connsiteY12" fmla="*/ 803 h 1629022"/>
              <a:gd name="connsiteX13" fmla="*/ 716672 w 1627801"/>
              <a:gd name="connsiteY13" fmla="*/ 104042 h 1629022"/>
              <a:gd name="connsiteX14" fmla="*/ 829438 w 1627801"/>
              <a:gd name="connsiteY14" fmla="*/ 507470 h 1629022"/>
              <a:gd name="connsiteX15" fmla="*/ 785193 w 1627801"/>
              <a:gd name="connsiteY15" fmla="*/ 1141650 h 1629022"/>
              <a:gd name="connsiteX16" fmla="*/ 991671 w 1627801"/>
              <a:gd name="connsiteY16" fmla="*/ 1539857 h 1629022"/>
              <a:gd name="connsiteX17" fmla="*/ 1404625 w 1627801"/>
              <a:gd name="connsiteY17" fmla="*/ 1480863 h 1629022"/>
              <a:gd name="connsiteX18" fmla="*/ 1493116 w 1627801"/>
              <a:gd name="connsiteY18" fmla="*/ 1185895 h 1629022"/>
              <a:gd name="connsiteX19" fmla="*/ 1316135 w 1627801"/>
              <a:gd name="connsiteY19" fmla="*/ 1038411 h 1629022"/>
              <a:gd name="connsiteX20" fmla="*/ 1153903 w 1627801"/>
              <a:gd name="connsiteY20" fmla="*/ 1112153 h 1629022"/>
              <a:gd name="connsiteX21" fmla="*/ 1153903 w 1627801"/>
              <a:gd name="connsiteY21" fmla="*/ 1259637 h 1629022"/>
              <a:gd name="connsiteX22" fmla="*/ 1286638 w 1627801"/>
              <a:gd name="connsiteY22" fmla="*/ 1333379 h 1629022"/>
              <a:gd name="connsiteX23" fmla="*/ 1227645 w 1627801"/>
              <a:gd name="connsiteY23" fmla="*/ 1421869 h 1629022"/>
              <a:gd name="connsiteX24" fmla="*/ 1065413 w 1627801"/>
              <a:gd name="connsiteY24" fmla="*/ 1274386 h 1629022"/>
              <a:gd name="connsiteX25" fmla="*/ 1124406 w 1627801"/>
              <a:gd name="connsiteY25" fmla="*/ 1038411 h 1629022"/>
              <a:gd name="connsiteX26" fmla="*/ 1404625 w 1627801"/>
              <a:gd name="connsiteY26" fmla="*/ 949921 h 1629022"/>
              <a:gd name="connsiteX27" fmla="*/ 1625851 w 1627801"/>
              <a:gd name="connsiteY27" fmla="*/ 1185895 h 1629022"/>
              <a:gd name="connsiteX28" fmla="*/ 1493116 w 1627801"/>
              <a:gd name="connsiteY28" fmla="*/ 1539857 h 1629022"/>
              <a:gd name="connsiteX29" fmla="*/ 1168651 w 1627801"/>
              <a:gd name="connsiteY29" fmla="*/ 1628347 h 1629022"/>
              <a:gd name="connsiteX30" fmla="*/ 873683 w 1627801"/>
              <a:gd name="connsiteY30" fmla="*/ 1569353 h 1629022"/>
              <a:gd name="connsiteX31" fmla="*/ 740948 w 1627801"/>
              <a:gd name="connsiteY31" fmla="*/ 1377624 h 1629022"/>
              <a:gd name="connsiteX32" fmla="*/ 711451 w 1627801"/>
              <a:gd name="connsiteY32" fmla="*/ 1053160 h 1629022"/>
              <a:gd name="connsiteX0" fmla="*/ 711451 w 1627801"/>
              <a:gd name="connsiteY0" fmla="*/ 1053160 h 1629022"/>
              <a:gd name="connsiteX1" fmla="*/ 711451 w 1627801"/>
              <a:gd name="connsiteY1" fmla="*/ 261054 h 1629022"/>
              <a:gd name="connsiteX2" fmla="*/ 195258 w 1627801"/>
              <a:gd name="connsiteY2" fmla="*/ 124011 h 1629022"/>
              <a:gd name="connsiteX3" fmla="*/ 77271 w 1627801"/>
              <a:gd name="connsiteY3" fmla="*/ 433727 h 1629022"/>
              <a:gd name="connsiteX4" fmla="*/ 386987 w 1627801"/>
              <a:gd name="connsiteY4" fmla="*/ 566463 h 1629022"/>
              <a:gd name="connsiteX5" fmla="*/ 475477 w 1627801"/>
              <a:gd name="connsiteY5" fmla="*/ 433727 h 1629022"/>
              <a:gd name="connsiteX6" fmla="*/ 593464 w 1627801"/>
              <a:gd name="connsiteY6" fmla="*/ 448476 h 1629022"/>
              <a:gd name="connsiteX7" fmla="*/ 504974 w 1627801"/>
              <a:gd name="connsiteY7" fmla="*/ 654953 h 1629022"/>
              <a:gd name="connsiteX8" fmla="*/ 357490 w 1627801"/>
              <a:gd name="connsiteY8" fmla="*/ 654953 h 1629022"/>
              <a:gd name="connsiteX9" fmla="*/ 92019 w 1627801"/>
              <a:gd name="connsiteY9" fmla="*/ 581211 h 1629022"/>
              <a:gd name="connsiteX10" fmla="*/ 3529 w 1627801"/>
              <a:gd name="connsiteY10" fmla="*/ 389482 h 1629022"/>
              <a:gd name="connsiteX11" fmla="*/ 47774 w 1627801"/>
              <a:gd name="connsiteY11" fmla="*/ 138760 h 1629022"/>
              <a:gd name="connsiteX12" fmla="*/ 314680 w 1627801"/>
              <a:gd name="connsiteY12" fmla="*/ 803 h 1629022"/>
              <a:gd name="connsiteX13" fmla="*/ 716672 w 1627801"/>
              <a:gd name="connsiteY13" fmla="*/ 104042 h 1629022"/>
              <a:gd name="connsiteX14" fmla="*/ 829438 w 1627801"/>
              <a:gd name="connsiteY14" fmla="*/ 507470 h 1629022"/>
              <a:gd name="connsiteX15" fmla="*/ 785193 w 1627801"/>
              <a:gd name="connsiteY15" fmla="*/ 1141650 h 1629022"/>
              <a:gd name="connsiteX16" fmla="*/ 991671 w 1627801"/>
              <a:gd name="connsiteY16" fmla="*/ 1539857 h 1629022"/>
              <a:gd name="connsiteX17" fmla="*/ 1404625 w 1627801"/>
              <a:gd name="connsiteY17" fmla="*/ 1480863 h 1629022"/>
              <a:gd name="connsiteX18" fmla="*/ 1517392 w 1627801"/>
              <a:gd name="connsiteY18" fmla="*/ 1193987 h 1629022"/>
              <a:gd name="connsiteX19" fmla="*/ 1316135 w 1627801"/>
              <a:gd name="connsiteY19" fmla="*/ 1038411 h 1629022"/>
              <a:gd name="connsiteX20" fmla="*/ 1153903 w 1627801"/>
              <a:gd name="connsiteY20" fmla="*/ 1112153 h 1629022"/>
              <a:gd name="connsiteX21" fmla="*/ 1153903 w 1627801"/>
              <a:gd name="connsiteY21" fmla="*/ 1259637 h 1629022"/>
              <a:gd name="connsiteX22" fmla="*/ 1286638 w 1627801"/>
              <a:gd name="connsiteY22" fmla="*/ 1333379 h 1629022"/>
              <a:gd name="connsiteX23" fmla="*/ 1227645 w 1627801"/>
              <a:gd name="connsiteY23" fmla="*/ 1421869 h 1629022"/>
              <a:gd name="connsiteX24" fmla="*/ 1065413 w 1627801"/>
              <a:gd name="connsiteY24" fmla="*/ 1274386 h 1629022"/>
              <a:gd name="connsiteX25" fmla="*/ 1124406 w 1627801"/>
              <a:gd name="connsiteY25" fmla="*/ 1038411 h 1629022"/>
              <a:gd name="connsiteX26" fmla="*/ 1404625 w 1627801"/>
              <a:gd name="connsiteY26" fmla="*/ 949921 h 1629022"/>
              <a:gd name="connsiteX27" fmla="*/ 1625851 w 1627801"/>
              <a:gd name="connsiteY27" fmla="*/ 1185895 h 1629022"/>
              <a:gd name="connsiteX28" fmla="*/ 1493116 w 1627801"/>
              <a:gd name="connsiteY28" fmla="*/ 1539857 h 1629022"/>
              <a:gd name="connsiteX29" fmla="*/ 1168651 w 1627801"/>
              <a:gd name="connsiteY29" fmla="*/ 1628347 h 1629022"/>
              <a:gd name="connsiteX30" fmla="*/ 873683 w 1627801"/>
              <a:gd name="connsiteY30" fmla="*/ 1569353 h 1629022"/>
              <a:gd name="connsiteX31" fmla="*/ 740948 w 1627801"/>
              <a:gd name="connsiteY31" fmla="*/ 1377624 h 1629022"/>
              <a:gd name="connsiteX32" fmla="*/ 711451 w 1627801"/>
              <a:gd name="connsiteY32" fmla="*/ 1053160 h 1629022"/>
              <a:gd name="connsiteX0" fmla="*/ 711451 w 1629113"/>
              <a:gd name="connsiteY0" fmla="*/ 1053160 h 1629022"/>
              <a:gd name="connsiteX1" fmla="*/ 711451 w 1629113"/>
              <a:gd name="connsiteY1" fmla="*/ 261054 h 1629022"/>
              <a:gd name="connsiteX2" fmla="*/ 195258 w 1629113"/>
              <a:gd name="connsiteY2" fmla="*/ 124011 h 1629022"/>
              <a:gd name="connsiteX3" fmla="*/ 77271 w 1629113"/>
              <a:gd name="connsiteY3" fmla="*/ 433727 h 1629022"/>
              <a:gd name="connsiteX4" fmla="*/ 386987 w 1629113"/>
              <a:gd name="connsiteY4" fmla="*/ 566463 h 1629022"/>
              <a:gd name="connsiteX5" fmla="*/ 475477 w 1629113"/>
              <a:gd name="connsiteY5" fmla="*/ 433727 h 1629022"/>
              <a:gd name="connsiteX6" fmla="*/ 593464 w 1629113"/>
              <a:gd name="connsiteY6" fmla="*/ 448476 h 1629022"/>
              <a:gd name="connsiteX7" fmla="*/ 504974 w 1629113"/>
              <a:gd name="connsiteY7" fmla="*/ 654953 h 1629022"/>
              <a:gd name="connsiteX8" fmla="*/ 357490 w 1629113"/>
              <a:gd name="connsiteY8" fmla="*/ 654953 h 1629022"/>
              <a:gd name="connsiteX9" fmla="*/ 92019 w 1629113"/>
              <a:gd name="connsiteY9" fmla="*/ 581211 h 1629022"/>
              <a:gd name="connsiteX10" fmla="*/ 3529 w 1629113"/>
              <a:gd name="connsiteY10" fmla="*/ 389482 h 1629022"/>
              <a:gd name="connsiteX11" fmla="*/ 47774 w 1629113"/>
              <a:gd name="connsiteY11" fmla="*/ 138760 h 1629022"/>
              <a:gd name="connsiteX12" fmla="*/ 314680 w 1629113"/>
              <a:gd name="connsiteY12" fmla="*/ 803 h 1629022"/>
              <a:gd name="connsiteX13" fmla="*/ 716672 w 1629113"/>
              <a:gd name="connsiteY13" fmla="*/ 104042 h 1629022"/>
              <a:gd name="connsiteX14" fmla="*/ 829438 w 1629113"/>
              <a:gd name="connsiteY14" fmla="*/ 507470 h 1629022"/>
              <a:gd name="connsiteX15" fmla="*/ 785193 w 1629113"/>
              <a:gd name="connsiteY15" fmla="*/ 1141650 h 1629022"/>
              <a:gd name="connsiteX16" fmla="*/ 991671 w 1629113"/>
              <a:gd name="connsiteY16" fmla="*/ 1539857 h 1629022"/>
              <a:gd name="connsiteX17" fmla="*/ 1404625 w 1629113"/>
              <a:gd name="connsiteY17" fmla="*/ 1480863 h 1629022"/>
              <a:gd name="connsiteX18" fmla="*/ 1517392 w 1629113"/>
              <a:gd name="connsiteY18" fmla="*/ 1193987 h 1629022"/>
              <a:gd name="connsiteX19" fmla="*/ 1316135 w 1629113"/>
              <a:gd name="connsiteY19" fmla="*/ 1038411 h 1629022"/>
              <a:gd name="connsiteX20" fmla="*/ 1153903 w 1629113"/>
              <a:gd name="connsiteY20" fmla="*/ 1112153 h 1629022"/>
              <a:gd name="connsiteX21" fmla="*/ 1153903 w 1629113"/>
              <a:gd name="connsiteY21" fmla="*/ 1259637 h 1629022"/>
              <a:gd name="connsiteX22" fmla="*/ 1286638 w 1629113"/>
              <a:gd name="connsiteY22" fmla="*/ 1333379 h 1629022"/>
              <a:gd name="connsiteX23" fmla="*/ 1227645 w 1629113"/>
              <a:gd name="connsiteY23" fmla="*/ 1421869 h 1629022"/>
              <a:gd name="connsiteX24" fmla="*/ 1065413 w 1629113"/>
              <a:gd name="connsiteY24" fmla="*/ 1274386 h 1629022"/>
              <a:gd name="connsiteX25" fmla="*/ 1124406 w 1629113"/>
              <a:gd name="connsiteY25" fmla="*/ 1038411 h 1629022"/>
              <a:gd name="connsiteX26" fmla="*/ 1372257 w 1629113"/>
              <a:gd name="connsiteY26" fmla="*/ 966105 h 1629022"/>
              <a:gd name="connsiteX27" fmla="*/ 1625851 w 1629113"/>
              <a:gd name="connsiteY27" fmla="*/ 1185895 h 1629022"/>
              <a:gd name="connsiteX28" fmla="*/ 1493116 w 1629113"/>
              <a:gd name="connsiteY28" fmla="*/ 1539857 h 1629022"/>
              <a:gd name="connsiteX29" fmla="*/ 1168651 w 1629113"/>
              <a:gd name="connsiteY29" fmla="*/ 1628347 h 1629022"/>
              <a:gd name="connsiteX30" fmla="*/ 873683 w 1629113"/>
              <a:gd name="connsiteY30" fmla="*/ 1569353 h 1629022"/>
              <a:gd name="connsiteX31" fmla="*/ 740948 w 1629113"/>
              <a:gd name="connsiteY31" fmla="*/ 1377624 h 1629022"/>
              <a:gd name="connsiteX32" fmla="*/ 711451 w 1629113"/>
              <a:gd name="connsiteY32" fmla="*/ 1053160 h 1629022"/>
              <a:gd name="connsiteX0" fmla="*/ 711451 w 1605698"/>
              <a:gd name="connsiteY0" fmla="*/ 1053160 h 1629022"/>
              <a:gd name="connsiteX1" fmla="*/ 711451 w 1605698"/>
              <a:gd name="connsiteY1" fmla="*/ 261054 h 1629022"/>
              <a:gd name="connsiteX2" fmla="*/ 195258 w 1605698"/>
              <a:gd name="connsiteY2" fmla="*/ 124011 h 1629022"/>
              <a:gd name="connsiteX3" fmla="*/ 77271 w 1605698"/>
              <a:gd name="connsiteY3" fmla="*/ 433727 h 1629022"/>
              <a:gd name="connsiteX4" fmla="*/ 386987 w 1605698"/>
              <a:gd name="connsiteY4" fmla="*/ 566463 h 1629022"/>
              <a:gd name="connsiteX5" fmla="*/ 475477 w 1605698"/>
              <a:gd name="connsiteY5" fmla="*/ 433727 h 1629022"/>
              <a:gd name="connsiteX6" fmla="*/ 593464 w 1605698"/>
              <a:gd name="connsiteY6" fmla="*/ 448476 h 1629022"/>
              <a:gd name="connsiteX7" fmla="*/ 504974 w 1605698"/>
              <a:gd name="connsiteY7" fmla="*/ 654953 h 1629022"/>
              <a:gd name="connsiteX8" fmla="*/ 357490 w 1605698"/>
              <a:gd name="connsiteY8" fmla="*/ 654953 h 1629022"/>
              <a:gd name="connsiteX9" fmla="*/ 92019 w 1605698"/>
              <a:gd name="connsiteY9" fmla="*/ 581211 h 1629022"/>
              <a:gd name="connsiteX10" fmla="*/ 3529 w 1605698"/>
              <a:gd name="connsiteY10" fmla="*/ 389482 h 1629022"/>
              <a:gd name="connsiteX11" fmla="*/ 47774 w 1605698"/>
              <a:gd name="connsiteY11" fmla="*/ 138760 h 1629022"/>
              <a:gd name="connsiteX12" fmla="*/ 314680 w 1605698"/>
              <a:gd name="connsiteY12" fmla="*/ 803 h 1629022"/>
              <a:gd name="connsiteX13" fmla="*/ 716672 w 1605698"/>
              <a:gd name="connsiteY13" fmla="*/ 104042 h 1629022"/>
              <a:gd name="connsiteX14" fmla="*/ 829438 w 1605698"/>
              <a:gd name="connsiteY14" fmla="*/ 507470 h 1629022"/>
              <a:gd name="connsiteX15" fmla="*/ 785193 w 1605698"/>
              <a:gd name="connsiteY15" fmla="*/ 1141650 h 1629022"/>
              <a:gd name="connsiteX16" fmla="*/ 991671 w 1605698"/>
              <a:gd name="connsiteY16" fmla="*/ 1539857 h 1629022"/>
              <a:gd name="connsiteX17" fmla="*/ 1404625 w 1605698"/>
              <a:gd name="connsiteY17" fmla="*/ 1480863 h 1629022"/>
              <a:gd name="connsiteX18" fmla="*/ 1517392 w 1605698"/>
              <a:gd name="connsiteY18" fmla="*/ 1193987 h 1629022"/>
              <a:gd name="connsiteX19" fmla="*/ 1316135 w 1605698"/>
              <a:gd name="connsiteY19" fmla="*/ 1038411 h 1629022"/>
              <a:gd name="connsiteX20" fmla="*/ 1153903 w 1605698"/>
              <a:gd name="connsiteY20" fmla="*/ 1112153 h 1629022"/>
              <a:gd name="connsiteX21" fmla="*/ 1153903 w 1605698"/>
              <a:gd name="connsiteY21" fmla="*/ 1259637 h 1629022"/>
              <a:gd name="connsiteX22" fmla="*/ 1286638 w 1605698"/>
              <a:gd name="connsiteY22" fmla="*/ 1333379 h 1629022"/>
              <a:gd name="connsiteX23" fmla="*/ 1227645 w 1605698"/>
              <a:gd name="connsiteY23" fmla="*/ 1421869 h 1629022"/>
              <a:gd name="connsiteX24" fmla="*/ 1065413 w 1605698"/>
              <a:gd name="connsiteY24" fmla="*/ 1274386 h 1629022"/>
              <a:gd name="connsiteX25" fmla="*/ 1124406 w 1605698"/>
              <a:gd name="connsiteY25" fmla="*/ 1038411 h 1629022"/>
              <a:gd name="connsiteX26" fmla="*/ 1372257 w 1605698"/>
              <a:gd name="connsiteY26" fmla="*/ 966105 h 1629022"/>
              <a:gd name="connsiteX27" fmla="*/ 1601575 w 1605698"/>
              <a:gd name="connsiteY27" fmla="*/ 1193987 h 1629022"/>
              <a:gd name="connsiteX28" fmla="*/ 1493116 w 1605698"/>
              <a:gd name="connsiteY28" fmla="*/ 1539857 h 1629022"/>
              <a:gd name="connsiteX29" fmla="*/ 1168651 w 1605698"/>
              <a:gd name="connsiteY29" fmla="*/ 1628347 h 1629022"/>
              <a:gd name="connsiteX30" fmla="*/ 873683 w 1605698"/>
              <a:gd name="connsiteY30" fmla="*/ 1569353 h 1629022"/>
              <a:gd name="connsiteX31" fmla="*/ 740948 w 1605698"/>
              <a:gd name="connsiteY31" fmla="*/ 1377624 h 1629022"/>
              <a:gd name="connsiteX32" fmla="*/ 711451 w 1605698"/>
              <a:gd name="connsiteY32" fmla="*/ 1053160 h 1629022"/>
              <a:gd name="connsiteX0" fmla="*/ 711451 w 1602910"/>
              <a:gd name="connsiteY0" fmla="*/ 1053160 h 1628740"/>
              <a:gd name="connsiteX1" fmla="*/ 711451 w 1602910"/>
              <a:gd name="connsiteY1" fmla="*/ 261054 h 1628740"/>
              <a:gd name="connsiteX2" fmla="*/ 195258 w 1602910"/>
              <a:gd name="connsiteY2" fmla="*/ 124011 h 1628740"/>
              <a:gd name="connsiteX3" fmla="*/ 77271 w 1602910"/>
              <a:gd name="connsiteY3" fmla="*/ 433727 h 1628740"/>
              <a:gd name="connsiteX4" fmla="*/ 386987 w 1602910"/>
              <a:gd name="connsiteY4" fmla="*/ 566463 h 1628740"/>
              <a:gd name="connsiteX5" fmla="*/ 475477 w 1602910"/>
              <a:gd name="connsiteY5" fmla="*/ 433727 h 1628740"/>
              <a:gd name="connsiteX6" fmla="*/ 593464 w 1602910"/>
              <a:gd name="connsiteY6" fmla="*/ 448476 h 1628740"/>
              <a:gd name="connsiteX7" fmla="*/ 504974 w 1602910"/>
              <a:gd name="connsiteY7" fmla="*/ 654953 h 1628740"/>
              <a:gd name="connsiteX8" fmla="*/ 357490 w 1602910"/>
              <a:gd name="connsiteY8" fmla="*/ 654953 h 1628740"/>
              <a:gd name="connsiteX9" fmla="*/ 92019 w 1602910"/>
              <a:gd name="connsiteY9" fmla="*/ 581211 h 1628740"/>
              <a:gd name="connsiteX10" fmla="*/ 3529 w 1602910"/>
              <a:gd name="connsiteY10" fmla="*/ 389482 h 1628740"/>
              <a:gd name="connsiteX11" fmla="*/ 47774 w 1602910"/>
              <a:gd name="connsiteY11" fmla="*/ 138760 h 1628740"/>
              <a:gd name="connsiteX12" fmla="*/ 314680 w 1602910"/>
              <a:gd name="connsiteY12" fmla="*/ 803 h 1628740"/>
              <a:gd name="connsiteX13" fmla="*/ 716672 w 1602910"/>
              <a:gd name="connsiteY13" fmla="*/ 104042 h 1628740"/>
              <a:gd name="connsiteX14" fmla="*/ 829438 w 1602910"/>
              <a:gd name="connsiteY14" fmla="*/ 507470 h 1628740"/>
              <a:gd name="connsiteX15" fmla="*/ 785193 w 1602910"/>
              <a:gd name="connsiteY15" fmla="*/ 1141650 h 1628740"/>
              <a:gd name="connsiteX16" fmla="*/ 991671 w 1602910"/>
              <a:gd name="connsiteY16" fmla="*/ 1539857 h 1628740"/>
              <a:gd name="connsiteX17" fmla="*/ 1404625 w 1602910"/>
              <a:gd name="connsiteY17" fmla="*/ 1480863 h 1628740"/>
              <a:gd name="connsiteX18" fmla="*/ 1517392 w 1602910"/>
              <a:gd name="connsiteY18" fmla="*/ 1193987 h 1628740"/>
              <a:gd name="connsiteX19" fmla="*/ 1316135 w 1602910"/>
              <a:gd name="connsiteY19" fmla="*/ 1038411 h 1628740"/>
              <a:gd name="connsiteX20" fmla="*/ 1153903 w 1602910"/>
              <a:gd name="connsiteY20" fmla="*/ 1112153 h 1628740"/>
              <a:gd name="connsiteX21" fmla="*/ 1153903 w 1602910"/>
              <a:gd name="connsiteY21" fmla="*/ 1259637 h 1628740"/>
              <a:gd name="connsiteX22" fmla="*/ 1286638 w 1602910"/>
              <a:gd name="connsiteY22" fmla="*/ 1333379 h 1628740"/>
              <a:gd name="connsiteX23" fmla="*/ 1227645 w 1602910"/>
              <a:gd name="connsiteY23" fmla="*/ 1421869 h 1628740"/>
              <a:gd name="connsiteX24" fmla="*/ 1065413 w 1602910"/>
              <a:gd name="connsiteY24" fmla="*/ 1274386 h 1628740"/>
              <a:gd name="connsiteX25" fmla="*/ 1124406 w 1602910"/>
              <a:gd name="connsiteY25" fmla="*/ 1038411 h 1628740"/>
              <a:gd name="connsiteX26" fmla="*/ 1372257 w 1602910"/>
              <a:gd name="connsiteY26" fmla="*/ 966105 h 1628740"/>
              <a:gd name="connsiteX27" fmla="*/ 1601575 w 1602910"/>
              <a:gd name="connsiteY27" fmla="*/ 1193987 h 1628740"/>
              <a:gd name="connsiteX28" fmla="*/ 1452656 w 1602910"/>
              <a:gd name="connsiteY28" fmla="*/ 1547949 h 1628740"/>
              <a:gd name="connsiteX29" fmla="*/ 1168651 w 1602910"/>
              <a:gd name="connsiteY29" fmla="*/ 1628347 h 1628740"/>
              <a:gd name="connsiteX30" fmla="*/ 873683 w 1602910"/>
              <a:gd name="connsiteY30" fmla="*/ 1569353 h 1628740"/>
              <a:gd name="connsiteX31" fmla="*/ 740948 w 1602910"/>
              <a:gd name="connsiteY31" fmla="*/ 1377624 h 1628740"/>
              <a:gd name="connsiteX32" fmla="*/ 711451 w 1602910"/>
              <a:gd name="connsiteY32" fmla="*/ 1053160 h 1628740"/>
              <a:gd name="connsiteX0" fmla="*/ 711451 w 1602910"/>
              <a:gd name="connsiteY0" fmla="*/ 1053160 h 1630312"/>
              <a:gd name="connsiteX1" fmla="*/ 711451 w 1602910"/>
              <a:gd name="connsiteY1" fmla="*/ 261054 h 1630312"/>
              <a:gd name="connsiteX2" fmla="*/ 195258 w 1602910"/>
              <a:gd name="connsiteY2" fmla="*/ 124011 h 1630312"/>
              <a:gd name="connsiteX3" fmla="*/ 77271 w 1602910"/>
              <a:gd name="connsiteY3" fmla="*/ 433727 h 1630312"/>
              <a:gd name="connsiteX4" fmla="*/ 386987 w 1602910"/>
              <a:gd name="connsiteY4" fmla="*/ 566463 h 1630312"/>
              <a:gd name="connsiteX5" fmla="*/ 475477 w 1602910"/>
              <a:gd name="connsiteY5" fmla="*/ 433727 h 1630312"/>
              <a:gd name="connsiteX6" fmla="*/ 593464 w 1602910"/>
              <a:gd name="connsiteY6" fmla="*/ 448476 h 1630312"/>
              <a:gd name="connsiteX7" fmla="*/ 504974 w 1602910"/>
              <a:gd name="connsiteY7" fmla="*/ 654953 h 1630312"/>
              <a:gd name="connsiteX8" fmla="*/ 357490 w 1602910"/>
              <a:gd name="connsiteY8" fmla="*/ 654953 h 1630312"/>
              <a:gd name="connsiteX9" fmla="*/ 92019 w 1602910"/>
              <a:gd name="connsiteY9" fmla="*/ 581211 h 1630312"/>
              <a:gd name="connsiteX10" fmla="*/ 3529 w 1602910"/>
              <a:gd name="connsiteY10" fmla="*/ 389482 h 1630312"/>
              <a:gd name="connsiteX11" fmla="*/ 47774 w 1602910"/>
              <a:gd name="connsiteY11" fmla="*/ 138760 h 1630312"/>
              <a:gd name="connsiteX12" fmla="*/ 314680 w 1602910"/>
              <a:gd name="connsiteY12" fmla="*/ 803 h 1630312"/>
              <a:gd name="connsiteX13" fmla="*/ 716672 w 1602910"/>
              <a:gd name="connsiteY13" fmla="*/ 104042 h 1630312"/>
              <a:gd name="connsiteX14" fmla="*/ 829438 w 1602910"/>
              <a:gd name="connsiteY14" fmla="*/ 507470 h 1630312"/>
              <a:gd name="connsiteX15" fmla="*/ 785193 w 1602910"/>
              <a:gd name="connsiteY15" fmla="*/ 1141650 h 1630312"/>
              <a:gd name="connsiteX16" fmla="*/ 991671 w 1602910"/>
              <a:gd name="connsiteY16" fmla="*/ 1539857 h 1630312"/>
              <a:gd name="connsiteX17" fmla="*/ 1404625 w 1602910"/>
              <a:gd name="connsiteY17" fmla="*/ 1480863 h 1630312"/>
              <a:gd name="connsiteX18" fmla="*/ 1517392 w 1602910"/>
              <a:gd name="connsiteY18" fmla="*/ 1193987 h 1630312"/>
              <a:gd name="connsiteX19" fmla="*/ 1316135 w 1602910"/>
              <a:gd name="connsiteY19" fmla="*/ 1038411 h 1630312"/>
              <a:gd name="connsiteX20" fmla="*/ 1153903 w 1602910"/>
              <a:gd name="connsiteY20" fmla="*/ 1112153 h 1630312"/>
              <a:gd name="connsiteX21" fmla="*/ 1153903 w 1602910"/>
              <a:gd name="connsiteY21" fmla="*/ 1259637 h 1630312"/>
              <a:gd name="connsiteX22" fmla="*/ 1286638 w 1602910"/>
              <a:gd name="connsiteY22" fmla="*/ 1333379 h 1630312"/>
              <a:gd name="connsiteX23" fmla="*/ 1227645 w 1602910"/>
              <a:gd name="connsiteY23" fmla="*/ 1421869 h 1630312"/>
              <a:gd name="connsiteX24" fmla="*/ 1065413 w 1602910"/>
              <a:gd name="connsiteY24" fmla="*/ 1274386 h 1630312"/>
              <a:gd name="connsiteX25" fmla="*/ 1124406 w 1602910"/>
              <a:gd name="connsiteY25" fmla="*/ 1038411 h 1630312"/>
              <a:gd name="connsiteX26" fmla="*/ 1372257 w 1602910"/>
              <a:gd name="connsiteY26" fmla="*/ 966105 h 1630312"/>
              <a:gd name="connsiteX27" fmla="*/ 1601575 w 1602910"/>
              <a:gd name="connsiteY27" fmla="*/ 1193987 h 1630312"/>
              <a:gd name="connsiteX28" fmla="*/ 1452656 w 1602910"/>
              <a:gd name="connsiteY28" fmla="*/ 1547949 h 1630312"/>
              <a:gd name="connsiteX29" fmla="*/ 1168651 w 1602910"/>
              <a:gd name="connsiteY29" fmla="*/ 1628347 h 1630312"/>
              <a:gd name="connsiteX30" fmla="*/ 889867 w 1602910"/>
              <a:gd name="connsiteY30" fmla="*/ 1585537 h 1630312"/>
              <a:gd name="connsiteX31" fmla="*/ 740948 w 1602910"/>
              <a:gd name="connsiteY31" fmla="*/ 1377624 h 1630312"/>
              <a:gd name="connsiteX32" fmla="*/ 711451 w 1602910"/>
              <a:gd name="connsiteY32" fmla="*/ 1053160 h 1630312"/>
              <a:gd name="connsiteX0" fmla="*/ 711451 w 1602910"/>
              <a:gd name="connsiteY0" fmla="*/ 1053160 h 1630312"/>
              <a:gd name="connsiteX1" fmla="*/ 711451 w 1602910"/>
              <a:gd name="connsiteY1" fmla="*/ 261054 h 1630312"/>
              <a:gd name="connsiteX2" fmla="*/ 195258 w 1602910"/>
              <a:gd name="connsiteY2" fmla="*/ 124011 h 1630312"/>
              <a:gd name="connsiteX3" fmla="*/ 77271 w 1602910"/>
              <a:gd name="connsiteY3" fmla="*/ 433727 h 1630312"/>
              <a:gd name="connsiteX4" fmla="*/ 386987 w 1602910"/>
              <a:gd name="connsiteY4" fmla="*/ 566463 h 1630312"/>
              <a:gd name="connsiteX5" fmla="*/ 475477 w 1602910"/>
              <a:gd name="connsiteY5" fmla="*/ 433727 h 1630312"/>
              <a:gd name="connsiteX6" fmla="*/ 593464 w 1602910"/>
              <a:gd name="connsiteY6" fmla="*/ 448476 h 1630312"/>
              <a:gd name="connsiteX7" fmla="*/ 504974 w 1602910"/>
              <a:gd name="connsiteY7" fmla="*/ 654953 h 1630312"/>
              <a:gd name="connsiteX8" fmla="*/ 357490 w 1602910"/>
              <a:gd name="connsiteY8" fmla="*/ 654953 h 1630312"/>
              <a:gd name="connsiteX9" fmla="*/ 92019 w 1602910"/>
              <a:gd name="connsiteY9" fmla="*/ 581211 h 1630312"/>
              <a:gd name="connsiteX10" fmla="*/ 3529 w 1602910"/>
              <a:gd name="connsiteY10" fmla="*/ 389482 h 1630312"/>
              <a:gd name="connsiteX11" fmla="*/ 47774 w 1602910"/>
              <a:gd name="connsiteY11" fmla="*/ 138760 h 1630312"/>
              <a:gd name="connsiteX12" fmla="*/ 314680 w 1602910"/>
              <a:gd name="connsiteY12" fmla="*/ 803 h 1630312"/>
              <a:gd name="connsiteX13" fmla="*/ 716672 w 1602910"/>
              <a:gd name="connsiteY13" fmla="*/ 104042 h 1630312"/>
              <a:gd name="connsiteX14" fmla="*/ 829438 w 1602910"/>
              <a:gd name="connsiteY14" fmla="*/ 507470 h 1630312"/>
              <a:gd name="connsiteX15" fmla="*/ 785193 w 1602910"/>
              <a:gd name="connsiteY15" fmla="*/ 1141650 h 1630312"/>
              <a:gd name="connsiteX16" fmla="*/ 951211 w 1602910"/>
              <a:gd name="connsiteY16" fmla="*/ 1523673 h 1630312"/>
              <a:gd name="connsiteX17" fmla="*/ 1404625 w 1602910"/>
              <a:gd name="connsiteY17" fmla="*/ 1480863 h 1630312"/>
              <a:gd name="connsiteX18" fmla="*/ 1517392 w 1602910"/>
              <a:gd name="connsiteY18" fmla="*/ 1193987 h 1630312"/>
              <a:gd name="connsiteX19" fmla="*/ 1316135 w 1602910"/>
              <a:gd name="connsiteY19" fmla="*/ 1038411 h 1630312"/>
              <a:gd name="connsiteX20" fmla="*/ 1153903 w 1602910"/>
              <a:gd name="connsiteY20" fmla="*/ 1112153 h 1630312"/>
              <a:gd name="connsiteX21" fmla="*/ 1153903 w 1602910"/>
              <a:gd name="connsiteY21" fmla="*/ 1259637 h 1630312"/>
              <a:gd name="connsiteX22" fmla="*/ 1286638 w 1602910"/>
              <a:gd name="connsiteY22" fmla="*/ 1333379 h 1630312"/>
              <a:gd name="connsiteX23" fmla="*/ 1227645 w 1602910"/>
              <a:gd name="connsiteY23" fmla="*/ 1421869 h 1630312"/>
              <a:gd name="connsiteX24" fmla="*/ 1065413 w 1602910"/>
              <a:gd name="connsiteY24" fmla="*/ 1274386 h 1630312"/>
              <a:gd name="connsiteX25" fmla="*/ 1124406 w 1602910"/>
              <a:gd name="connsiteY25" fmla="*/ 1038411 h 1630312"/>
              <a:gd name="connsiteX26" fmla="*/ 1372257 w 1602910"/>
              <a:gd name="connsiteY26" fmla="*/ 966105 h 1630312"/>
              <a:gd name="connsiteX27" fmla="*/ 1601575 w 1602910"/>
              <a:gd name="connsiteY27" fmla="*/ 1193987 h 1630312"/>
              <a:gd name="connsiteX28" fmla="*/ 1452656 w 1602910"/>
              <a:gd name="connsiteY28" fmla="*/ 1547949 h 1630312"/>
              <a:gd name="connsiteX29" fmla="*/ 1168651 w 1602910"/>
              <a:gd name="connsiteY29" fmla="*/ 1628347 h 1630312"/>
              <a:gd name="connsiteX30" fmla="*/ 889867 w 1602910"/>
              <a:gd name="connsiteY30" fmla="*/ 1585537 h 1630312"/>
              <a:gd name="connsiteX31" fmla="*/ 740948 w 1602910"/>
              <a:gd name="connsiteY31" fmla="*/ 1377624 h 1630312"/>
              <a:gd name="connsiteX32" fmla="*/ 711451 w 1602910"/>
              <a:gd name="connsiteY32" fmla="*/ 1053160 h 1630312"/>
              <a:gd name="connsiteX0" fmla="*/ 711451 w 1602910"/>
              <a:gd name="connsiteY0" fmla="*/ 1053160 h 1630312"/>
              <a:gd name="connsiteX1" fmla="*/ 711451 w 1602910"/>
              <a:gd name="connsiteY1" fmla="*/ 261054 h 1630312"/>
              <a:gd name="connsiteX2" fmla="*/ 195258 w 1602910"/>
              <a:gd name="connsiteY2" fmla="*/ 124011 h 1630312"/>
              <a:gd name="connsiteX3" fmla="*/ 77271 w 1602910"/>
              <a:gd name="connsiteY3" fmla="*/ 433727 h 1630312"/>
              <a:gd name="connsiteX4" fmla="*/ 386987 w 1602910"/>
              <a:gd name="connsiteY4" fmla="*/ 566463 h 1630312"/>
              <a:gd name="connsiteX5" fmla="*/ 475477 w 1602910"/>
              <a:gd name="connsiteY5" fmla="*/ 433727 h 1630312"/>
              <a:gd name="connsiteX6" fmla="*/ 593464 w 1602910"/>
              <a:gd name="connsiteY6" fmla="*/ 448476 h 1630312"/>
              <a:gd name="connsiteX7" fmla="*/ 496882 w 1602910"/>
              <a:gd name="connsiteY7" fmla="*/ 630676 h 1630312"/>
              <a:gd name="connsiteX8" fmla="*/ 357490 w 1602910"/>
              <a:gd name="connsiteY8" fmla="*/ 654953 h 1630312"/>
              <a:gd name="connsiteX9" fmla="*/ 92019 w 1602910"/>
              <a:gd name="connsiteY9" fmla="*/ 581211 h 1630312"/>
              <a:gd name="connsiteX10" fmla="*/ 3529 w 1602910"/>
              <a:gd name="connsiteY10" fmla="*/ 389482 h 1630312"/>
              <a:gd name="connsiteX11" fmla="*/ 47774 w 1602910"/>
              <a:gd name="connsiteY11" fmla="*/ 138760 h 1630312"/>
              <a:gd name="connsiteX12" fmla="*/ 314680 w 1602910"/>
              <a:gd name="connsiteY12" fmla="*/ 803 h 1630312"/>
              <a:gd name="connsiteX13" fmla="*/ 716672 w 1602910"/>
              <a:gd name="connsiteY13" fmla="*/ 104042 h 1630312"/>
              <a:gd name="connsiteX14" fmla="*/ 829438 w 1602910"/>
              <a:gd name="connsiteY14" fmla="*/ 507470 h 1630312"/>
              <a:gd name="connsiteX15" fmla="*/ 785193 w 1602910"/>
              <a:gd name="connsiteY15" fmla="*/ 1141650 h 1630312"/>
              <a:gd name="connsiteX16" fmla="*/ 951211 w 1602910"/>
              <a:gd name="connsiteY16" fmla="*/ 1523673 h 1630312"/>
              <a:gd name="connsiteX17" fmla="*/ 1404625 w 1602910"/>
              <a:gd name="connsiteY17" fmla="*/ 1480863 h 1630312"/>
              <a:gd name="connsiteX18" fmla="*/ 1517392 w 1602910"/>
              <a:gd name="connsiteY18" fmla="*/ 1193987 h 1630312"/>
              <a:gd name="connsiteX19" fmla="*/ 1316135 w 1602910"/>
              <a:gd name="connsiteY19" fmla="*/ 1038411 h 1630312"/>
              <a:gd name="connsiteX20" fmla="*/ 1153903 w 1602910"/>
              <a:gd name="connsiteY20" fmla="*/ 1112153 h 1630312"/>
              <a:gd name="connsiteX21" fmla="*/ 1153903 w 1602910"/>
              <a:gd name="connsiteY21" fmla="*/ 1259637 h 1630312"/>
              <a:gd name="connsiteX22" fmla="*/ 1286638 w 1602910"/>
              <a:gd name="connsiteY22" fmla="*/ 1333379 h 1630312"/>
              <a:gd name="connsiteX23" fmla="*/ 1227645 w 1602910"/>
              <a:gd name="connsiteY23" fmla="*/ 1421869 h 1630312"/>
              <a:gd name="connsiteX24" fmla="*/ 1065413 w 1602910"/>
              <a:gd name="connsiteY24" fmla="*/ 1274386 h 1630312"/>
              <a:gd name="connsiteX25" fmla="*/ 1124406 w 1602910"/>
              <a:gd name="connsiteY25" fmla="*/ 1038411 h 1630312"/>
              <a:gd name="connsiteX26" fmla="*/ 1372257 w 1602910"/>
              <a:gd name="connsiteY26" fmla="*/ 966105 h 1630312"/>
              <a:gd name="connsiteX27" fmla="*/ 1601575 w 1602910"/>
              <a:gd name="connsiteY27" fmla="*/ 1193987 h 1630312"/>
              <a:gd name="connsiteX28" fmla="*/ 1452656 w 1602910"/>
              <a:gd name="connsiteY28" fmla="*/ 1547949 h 1630312"/>
              <a:gd name="connsiteX29" fmla="*/ 1168651 w 1602910"/>
              <a:gd name="connsiteY29" fmla="*/ 1628347 h 1630312"/>
              <a:gd name="connsiteX30" fmla="*/ 889867 w 1602910"/>
              <a:gd name="connsiteY30" fmla="*/ 1585537 h 1630312"/>
              <a:gd name="connsiteX31" fmla="*/ 740948 w 1602910"/>
              <a:gd name="connsiteY31" fmla="*/ 1377624 h 1630312"/>
              <a:gd name="connsiteX32" fmla="*/ 711451 w 1602910"/>
              <a:gd name="connsiteY32" fmla="*/ 1053160 h 1630312"/>
              <a:gd name="connsiteX0" fmla="*/ 711451 w 1602910"/>
              <a:gd name="connsiteY0" fmla="*/ 1053160 h 1630312"/>
              <a:gd name="connsiteX1" fmla="*/ 711451 w 1602910"/>
              <a:gd name="connsiteY1" fmla="*/ 261054 h 1630312"/>
              <a:gd name="connsiteX2" fmla="*/ 195258 w 1602910"/>
              <a:gd name="connsiteY2" fmla="*/ 124011 h 1630312"/>
              <a:gd name="connsiteX3" fmla="*/ 77271 w 1602910"/>
              <a:gd name="connsiteY3" fmla="*/ 433727 h 1630312"/>
              <a:gd name="connsiteX4" fmla="*/ 232388 w 1602910"/>
              <a:gd name="connsiteY4" fmla="*/ 560817 h 1630312"/>
              <a:gd name="connsiteX5" fmla="*/ 386987 w 1602910"/>
              <a:gd name="connsiteY5" fmla="*/ 566463 h 1630312"/>
              <a:gd name="connsiteX6" fmla="*/ 475477 w 1602910"/>
              <a:gd name="connsiteY6" fmla="*/ 433727 h 1630312"/>
              <a:gd name="connsiteX7" fmla="*/ 593464 w 1602910"/>
              <a:gd name="connsiteY7" fmla="*/ 448476 h 1630312"/>
              <a:gd name="connsiteX8" fmla="*/ 496882 w 1602910"/>
              <a:gd name="connsiteY8" fmla="*/ 630676 h 1630312"/>
              <a:gd name="connsiteX9" fmla="*/ 357490 w 1602910"/>
              <a:gd name="connsiteY9" fmla="*/ 654953 h 1630312"/>
              <a:gd name="connsiteX10" fmla="*/ 92019 w 1602910"/>
              <a:gd name="connsiteY10" fmla="*/ 581211 h 1630312"/>
              <a:gd name="connsiteX11" fmla="*/ 3529 w 1602910"/>
              <a:gd name="connsiteY11" fmla="*/ 389482 h 1630312"/>
              <a:gd name="connsiteX12" fmla="*/ 47774 w 1602910"/>
              <a:gd name="connsiteY12" fmla="*/ 138760 h 1630312"/>
              <a:gd name="connsiteX13" fmla="*/ 314680 w 1602910"/>
              <a:gd name="connsiteY13" fmla="*/ 803 h 1630312"/>
              <a:gd name="connsiteX14" fmla="*/ 716672 w 1602910"/>
              <a:gd name="connsiteY14" fmla="*/ 104042 h 1630312"/>
              <a:gd name="connsiteX15" fmla="*/ 829438 w 1602910"/>
              <a:gd name="connsiteY15" fmla="*/ 507470 h 1630312"/>
              <a:gd name="connsiteX16" fmla="*/ 785193 w 1602910"/>
              <a:gd name="connsiteY16" fmla="*/ 1141650 h 1630312"/>
              <a:gd name="connsiteX17" fmla="*/ 951211 w 1602910"/>
              <a:gd name="connsiteY17" fmla="*/ 1523673 h 1630312"/>
              <a:gd name="connsiteX18" fmla="*/ 1404625 w 1602910"/>
              <a:gd name="connsiteY18" fmla="*/ 1480863 h 1630312"/>
              <a:gd name="connsiteX19" fmla="*/ 1517392 w 1602910"/>
              <a:gd name="connsiteY19" fmla="*/ 1193987 h 1630312"/>
              <a:gd name="connsiteX20" fmla="*/ 1316135 w 1602910"/>
              <a:gd name="connsiteY20" fmla="*/ 1038411 h 1630312"/>
              <a:gd name="connsiteX21" fmla="*/ 1153903 w 1602910"/>
              <a:gd name="connsiteY21" fmla="*/ 1112153 h 1630312"/>
              <a:gd name="connsiteX22" fmla="*/ 1153903 w 1602910"/>
              <a:gd name="connsiteY22" fmla="*/ 1259637 h 1630312"/>
              <a:gd name="connsiteX23" fmla="*/ 1286638 w 1602910"/>
              <a:gd name="connsiteY23" fmla="*/ 1333379 h 1630312"/>
              <a:gd name="connsiteX24" fmla="*/ 1227645 w 1602910"/>
              <a:gd name="connsiteY24" fmla="*/ 1421869 h 1630312"/>
              <a:gd name="connsiteX25" fmla="*/ 1065413 w 1602910"/>
              <a:gd name="connsiteY25" fmla="*/ 1274386 h 1630312"/>
              <a:gd name="connsiteX26" fmla="*/ 1124406 w 1602910"/>
              <a:gd name="connsiteY26" fmla="*/ 1038411 h 1630312"/>
              <a:gd name="connsiteX27" fmla="*/ 1372257 w 1602910"/>
              <a:gd name="connsiteY27" fmla="*/ 966105 h 1630312"/>
              <a:gd name="connsiteX28" fmla="*/ 1601575 w 1602910"/>
              <a:gd name="connsiteY28" fmla="*/ 1193987 h 1630312"/>
              <a:gd name="connsiteX29" fmla="*/ 1452656 w 1602910"/>
              <a:gd name="connsiteY29" fmla="*/ 1547949 h 1630312"/>
              <a:gd name="connsiteX30" fmla="*/ 1168651 w 1602910"/>
              <a:gd name="connsiteY30" fmla="*/ 1628347 h 1630312"/>
              <a:gd name="connsiteX31" fmla="*/ 889867 w 1602910"/>
              <a:gd name="connsiteY31" fmla="*/ 1585537 h 1630312"/>
              <a:gd name="connsiteX32" fmla="*/ 740948 w 1602910"/>
              <a:gd name="connsiteY32" fmla="*/ 1377624 h 1630312"/>
              <a:gd name="connsiteX33" fmla="*/ 711451 w 1602910"/>
              <a:gd name="connsiteY33" fmla="*/ 1053160 h 1630312"/>
              <a:gd name="connsiteX0" fmla="*/ 711451 w 1602910"/>
              <a:gd name="connsiteY0" fmla="*/ 1053160 h 1630312"/>
              <a:gd name="connsiteX1" fmla="*/ 711451 w 1602910"/>
              <a:gd name="connsiteY1" fmla="*/ 261054 h 1630312"/>
              <a:gd name="connsiteX2" fmla="*/ 195258 w 1602910"/>
              <a:gd name="connsiteY2" fmla="*/ 124011 h 1630312"/>
              <a:gd name="connsiteX3" fmla="*/ 77271 w 1602910"/>
              <a:gd name="connsiteY3" fmla="*/ 433727 h 1630312"/>
              <a:gd name="connsiteX4" fmla="*/ 232388 w 1602910"/>
              <a:gd name="connsiteY4" fmla="*/ 560817 h 1630312"/>
              <a:gd name="connsiteX5" fmla="*/ 386987 w 1602910"/>
              <a:gd name="connsiteY5" fmla="*/ 566463 h 1630312"/>
              <a:gd name="connsiteX6" fmla="*/ 524029 w 1602910"/>
              <a:gd name="connsiteY6" fmla="*/ 441819 h 1630312"/>
              <a:gd name="connsiteX7" fmla="*/ 593464 w 1602910"/>
              <a:gd name="connsiteY7" fmla="*/ 448476 h 1630312"/>
              <a:gd name="connsiteX8" fmla="*/ 496882 w 1602910"/>
              <a:gd name="connsiteY8" fmla="*/ 630676 h 1630312"/>
              <a:gd name="connsiteX9" fmla="*/ 357490 w 1602910"/>
              <a:gd name="connsiteY9" fmla="*/ 654953 h 1630312"/>
              <a:gd name="connsiteX10" fmla="*/ 92019 w 1602910"/>
              <a:gd name="connsiteY10" fmla="*/ 581211 h 1630312"/>
              <a:gd name="connsiteX11" fmla="*/ 3529 w 1602910"/>
              <a:gd name="connsiteY11" fmla="*/ 389482 h 1630312"/>
              <a:gd name="connsiteX12" fmla="*/ 47774 w 1602910"/>
              <a:gd name="connsiteY12" fmla="*/ 138760 h 1630312"/>
              <a:gd name="connsiteX13" fmla="*/ 314680 w 1602910"/>
              <a:gd name="connsiteY13" fmla="*/ 803 h 1630312"/>
              <a:gd name="connsiteX14" fmla="*/ 716672 w 1602910"/>
              <a:gd name="connsiteY14" fmla="*/ 104042 h 1630312"/>
              <a:gd name="connsiteX15" fmla="*/ 829438 w 1602910"/>
              <a:gd name="connsiteY15" fmla="*/ 507470 h 1630312"/>
              <a:gd name="connsiteX16" fmla="*/ 785193 w 1602910"/>
              <a:gd name="connsiteY16" fmla="*/ 1141650 h 1630312"/>
              <a:gd name="connsiteX17" fmla="*/ 951211 w 1602910"/>
              <a:gd name="connsiteY17" fmla="*/ 1523673 h 1630312"/>
              <a:gd name="connsiteX18" fmla="*/ 1404625 w 1602910"/>
              <a:gd name="connsiteY18" fmla="*/ 1480863 h 1630312"/>
              <a:gd name="connsiteX19" fmla="*/ 1517392 w 1602910"/>
              <a:gd name="connsiteY19" fmla="*/ 1193987 h 1630312"/>
              <a:gd name="connsiteX20" fmla="*/ 1316135 w 1602910"/>
              <a:gd name="connsiteY20" fmla="*/ 1038411 h 1630312"/>
              <a:gd name="connsiteX21" fmla="*/ 1153903 w 1602910"/>
              <a:gd name="connsiteY21" fmla="*/ 1112153 h 1630312"/>
              <a:gd name="connsiteX22" fmla="*/ 1153903 w 1602910"/>
              <a:gd name="connsiteY22" fmla="*/ 1259637 h 1630312"/>
              <a:gd name="connsiteX23" fmla="*/ 1286638 w 1602910"/>
              <a:gd name="connsiteY23" fmla="*/ 1333379 h 1630312"/>
              <a:gd name="connsiteX24" fmla="*/ 1227645 w 1602910"/>
              <a:gd name="connsiteY24" fmla="*/ 1421869 h 1630312"/>
              <a:gd name="connsiteX25" fmla="*/ 1065413 w 1602910"/>
              <a:gd name="connsiteY25" fmla="*/ 1274386 h 1630312"/>
              <a:gd name="connsiteX26" fmla="*/ 1124406 w 1602910"/>
              <a:gd name="connsiteY26" fmla="*/ 1038411 h 1630312"/>
              <a:gd name="connsiteX27" fmla="*/ 1372257 w 1602910"/>
              <a:gd name="connsiteY27" fmla="*/ 966105 h 1630312"/>
              <a:gd name="connsiteX28" fmla="*/ 1601575 w 1602910"/>
              <a:gd name="connsiteY28" fmla="*/ 1193987 h 1630312"/>
              <a:gd name="connsiteX29" fmla="*/ 1452656 w 1602910"/>
              <a:gd name="connsiteY29" fmla="*/ 1547949 h 1630312"/>
              <a:gd name="connsiteX30" fmla="*/ 1168651 w 1602910"/>
              <a:gd name="connsiteY30" fmla="*/ 1628347 h 1630312"/>
              <a:gd name="connsiteX31" fmla="*/ 889867 w 1602910"/>
              <a:gd name="connsiteY31" fmla="*/ 1585537 h 1630312"/>
              <a:gd name="connsiteX32" fmla="*/ 740948 w 1602910"/>
              <a:gd name="connsiteY32" fmla="*/ 1377624 h 1630312"/>
              <a:gd name="connsiteX33" fmla="*/ 711451 w 1602910"/>
              <a:gd name="connsiteY33" fmla="*/ 1053160 h 1630312"/>
              <a:gd name="connsiteX0" fmla="*/ 711451 w 1602910"/>
              <a:gd name="connsiteY0" fmla="*/ 1053160 h 1630312"/>
              <a:gd name="connsiteX1" fmla="*/ 711451 w 1602910"/>
              <a:gd name="connsiteY1" fmla="*/ 261054 h 1630312"/>
              <a:gd name="connsiteX2" fmla="*/ 195258 w 1602910"/>
              <a:gd name="connsiteY2" fmla="*/ 124011 h 1630312"/>
              <a:gd name="connsiteX3" fmla="*/ 77271 w 1602910"/>
              <a:gd name="connsiteY3" fmla="*/ 433727 h 1630312"/>
              <a:gd name="connsiteX4" fmla="*/ 232388 w 1602910"/>
              <a:gd name="connsiteY4" fmla="*/ 560817 h 1630312"/>
              <a:gd name="connsiteX5" fmla="*/ 386987 w 1602910"/>
              <a:gd name="connsiteY5" fmla="*/ 566463 h 1630312"/>
              <a:gd name="connsiteX6" fmla="*/ 524029 w 1602910"/>
              <a:gd name="connsiteY6" fmla="*/ 441819 h 1630312"/>
              <a:gd name="connsiteX7" fmla="*/ 593464 w 1602910"/>
              <a:gd name="connsiteY7" fmla="*/ 448476 h 1630312"/>
              <a:gd name="connsiteX8" fmla="*/ 496882 w 1602910"/>
              <a:gd name="connsiteY8" fmla="*/ 630676 h 1630312"/>
              <a:gd name="connsiteX9" fmla="*/ 357490 w 1602910"/>
              <a:gd name="connsiteY9" fmla="*/ 654953 h 1630312"/>
              <a:gd name="connsiteX10" fmla="*/ 92019 w 1602910"/>
              <a:gd name="connsiteY10" fmla="*/ 581211 h 1630312"/>
              <a:gd name="connsiteX11" fmla="*/ 3529 w 1602910"/>
              <a:gd name="connsiteY11" fmla="*/ 389482 h 1630312"/>
              <a:gd name="connsiteX12" fmla="*/ 47774 w 1602910"/>
              <a:gd name="connsiteY12" fmla="*/ 138760 h 1630312"/>
              <a:gd name="connsiteX13" fmla="*/ 314680 w 1602910"/>
              <a:gd name="connsiteY13" fmla="*/ 803 h 1630312"/>
              <a:gd name="connsiteX14" fmla="*/ 716672 w 1602910"/>
              <a:gd name="connsiteY14" fmla="*/ 104042 h 1630312"/>
              <a:gd name="connsiteX15" fmla="*/ 829438 w 1602910"/>
              <a:gd name="connsiteY15" fmla="*/ 507470 h 1630312"/>
              <a:gd name="connsiteX16" fmla="*/ 785193 w 1602910"/>
              <a:gd name="connsiteY16" fmla="*/ 1141650 h 1630312"/>
              <a:gd name="connsiteX17" fmla="*/ 951211 w 1602910"/>
              <a:gd name="connsiteY17" fmla="*/ 1523673 h 1630312"/>
              <a:gd name="connsiteX18" fmla="*/ 1404625 w 1602910"/>
              <a:gd name="connsiteY18" fmla="*/ 1480863 h 1630312"/>
              <a:gd name="connsiteX19" fmla="*/ 1517392 w 1602910"/>
              <a:gd name="connsiteY19" fmla="*/ 1193987 h 1630312"/>
              <a:gd name="connsiteX20" fmla="*/ 1316135 w 1602910"/>
              <a:gd name="connsiteY20" fmla="*/ 1038411 h 1630312"/>
              <a:gd name="connsiteX21" fmla="*/ 1153903 w 1602910"/>
              <a:gd name="connsiteY21" fmla="*/ 1112153 h 1630312"/>
              <a:gd name="connsiteX22" fmla="*/ 1153903 w 1602910"/>
              <a:gd name="connsiteY22" fmla="*/ 1259637 h 1630312"/>
              <a:gd name="connsiteX23" fmla="*/ 1221901 w 1602910"/>
              <a:gd name="connsiteY23" fmla="*/ 1341471 h 1630312"/>
              <a:gd name="connsiteX24" fmla="*/ 1227645 w 1602910"/>
              <a:gd name="connsiteY24" fmla="*/ 1421869 h 1630312"/>
              <a:gd name="connsiteX25" fmla="*/ 1065413 w 1602910"/>
              <a:gd name="connsiteY25" fmla="*/ 1274386 h 1630312"/>
              <a:gd name="connsiteX26" fmla="*/ 1124406 w 1602910"/>
              <a:gd name="connsiteY26" fmla="*/ 1038411 h 1630312"/>
              <a:gd name="connsiteX27" fmla="*/ 1372257 w 1602910"/>
              <a:gd name="connsiteY27" fmla="*/ 966105 h 1630312"/>
              <a:gd name="connsiteX28" fmla="*/ 1601575 w 1602910"/>
              <a:gd name="connsiteY28" fmla="*/ 1193987 h 1630312"/>
              <a:gd name="connsiteX29" fmla="*/ 1452656 w 1602910"/>
              <a:gd name="connsiteY29" fmla="*/ 1547949 h 1630312"/>
              <a:gd name="connsiteX30" fmla="*/ 1168651 w 1602910"/>
              <a:gd name="connsiteY30" fmla="*/ 1628347 h 1630312"/>
              <a:gd name="connsiteX31" fmla="*/ 889867 w 1602910"/>
              <a:gd name="connsiteY31" fmla="*/ 1585537 h 1630312"/>
              <a:gd name="connsiteX32" fmla="*/ 740948 w 1602910"/>
              <a:gd name="connsiteY32" fmla="*/ 1377624 h 1630312"/>
              <a:gd name="connsiteX33" fmla="*/ 711451 w 1602910"/>
              <a:gd name="connsiteY33" fmla="*/ 1053160 h 163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02910" h="1630312">
                <a:moveTo>
                  <a:pt x="711451" y="1053160"/>
                </a:moveTo>
                <a:cubicBezTo>
                  <a:pt x="706535" y="867065"/>
                  <a:pt x="797483" y="415912"/>
                  <a:pt x="711451" y="261054"/>
                </a:cubicBezTo>
                <a:cubicBezTo>
                  <a:pt x="625419" y="106196"/>
                  <a:pt x="300955" y="95232"/>
                  <a:pt x="195258" y="124011"/>
                </a:cubicBezTo>
                <a:cubicBezTo>
                  <a:pt x="89561" y="152790"/>
                  <a:pt x="71083" y="360926"/>
                  <a:pt x="77271" y="433727"/>
                </a:cubicBezTo>
                <a:cubicBezTo>
                  <a:pt x="83459" y="506528"/>
                  <a:pt x="180769" y="538694"/>
                  <a:pt x="232388" y="560817"/>
                </a:cubicBezTo>
                <a:cubicBezTo>
                  <a:pt x="284007" y="582940"/>
                  <a:pt x="338380" y="586296"/>
                  <a:pt x="386987" y="566463"/>
                </a:cubicBezTo>
                <a:cubicBezTo>
                  <a:pt x="435594" y="546630"/>
                  <a:pt x="489616" y="461483"/>
                  <a:pt x="524029" y="441819"/>
                </a:cubicBezTo>
                <a:cubicBezTo>
                  <a:pt x="558442" y="422155"/>
                  <a:pt x="597988" y="417000"/>
                  <a:pt x="593464" y="448476"/>
                </a:cubicBezTo>
                <a:cubicBezTo>
                  <a:pt x="588940" y="479952"/>
                  <a:pt x="536211" y="596263"/>
                  <a:pt x="496882" y="630676"/>
                </a:cubicBezTo>
                <a:cubicBezTo>
                  <a:pt x="457553" y="665089"/>
                  <a:pt x="424967" y="663197"/>
                  <a:pt x="357490" y="654953"/>
                </a:cubicBezTo>
                <a:cubicBezTo>
                  <a:pt x="290013" y="646709"/>
                  <a:pt x="151012" y="625456"/>
                  <a:pt x="92019" y="581211"/>
                </a:cubicBezTo>
                <a:cubicBezTo>
                  <a:pt x="33026" y="536966"/>
                  <a:pt x="10903" y="463224"/>
                  <a:pt x="3529" y="389482"/>
                </a:cubicBezTo>
                <a:cubicBezTo>
                  <a:pt x="-3845" y="315740"/>
                  <a:pt x="-4084" y="203540"/>
                  <a:pt x="47774" y="138760"/>
                </a:cubicBezTo>
                <a:cubicBezTo>
                  <a:pt x="99632" y="73980"/>
                  <a:pt x="203197" y="6589"/>
                  <a:pt x="314680" y="803"/>
                </a:cubicBezTo>
                <a:cubicBezTo>
                  <a:pt x="426163" y="-4983"/>
                  <a:pt x="630879" y="19598"/>
                  <a:pt x="716672" y="104042"/>
                </a:cubicBezTo>
                <a:cubicBezTo>
                  <a:pt x="802465" y="188486"/>
                  <a:pt x="818018" y="334535"/>
                  <a:pt x="829438" y="507470"/>
                </a:cubicBezTo>
                <a:cubicBezTo>
                  <a:pt x="840858" y="680405"/>
                  <a:pt x="764898" y="972283"/>
                  <a:pt x="785193" y="1141650"/>
                </a:cubicBezTo>
                <a:cubicBezTo>
                  <a:pt x="805489" y="1311017"/>
                  <a:pt x="847972" y="1467138"/>
                  <a:pt x="951211" y="1523673"/>
                </a:cubicBezTo>
                <a:cubicBezTo>
                  <a:pt x="1054450" y="1580209"/>
                  <a:pt x="1310262" y="1535811"/>
                  <a:pt x="1404625" y="1480863"/>
                </a:cubicBezTo>
                <a:cubicBezTo>
                  <a:pt x="1498988" y="1425915"/>
                  <a:pt x="1532140" y="1267729"/>
                  <a:pt x="1517392" y="1193987"/>
                </a:cubicBezTo>
                <a:cubicBezTo>
                  <a:pt x="1502644" y="1120245"/>
                  <a:pt x="1376717" y="1052050"/>
                  <a:pt x="1316135" y="1038411"/>
                </a:cubicBezTo>
                <a:cubicBezTo>
                  <a:pt x="1255553" y="1024772"/>
                  <a:pt x="1180942" y="1075282"/>
                  <a:pt x="1153903" y="1112153"/>
                </a:cubicBezTo>
                <a:cubicBezTo>
                  <a:pt x="1126864" y="1149024"/>
                  <a:pt x="1142570" y="1221417"/>
                  <a:pt x="1153903" y="1259637"/>
                </a:cubicBezTo>
                <a:cubicBezTo>
                  <a:pt x="1165236" y="1297857"/>
                  <a:pt x="1209611" y="1314432"/>
                  <a:pt x="1221901" y="1341471"/>
                </a:cubicBezTo>
                <a:cubicBezTo>
                  <a:pt x="1234191" y="1368510"/>
                  <a:pt x="1253726" y="1433050"/>
                  <a:pt x="1227645" y="1421869"/>
                </a:cubicBezTo>
                <a:cubicBezTo>
                  <a:pt x="1201564" y="1410688"/>
                  <a:pt x="1082619" y="1338296"/>
                  <a:pt x="1065413" y="1274386"/>
                </a:cubicBezTo>
                <a:cubicBezTo>
                  <a:pt x="1048207" y="1210476"/>
                  <a:pt x="1073265" y="1089791"/>
                  <a:pt x="1124406" y="1038411"/>
                </a:cubicBezTo>
                <a:cubicBezTo>
                  <a:pt x="1175547" y="987031"/>
                  <a:pt x="1292729" y="940176"/>
                  <a:pt x="1372257" y="966105"/>
                </a:cubicBezTo>
                <a:cubicBezTo>
                  <a:pt x="1451785" y="992034"/>
                  <a:pt x="1588175" y="1097013"/>
                  <a:pt x="1601575" y="1193987"/>
                </a:cubicBezTo>
                <a:cubicBezTo>
                  <a:pt x="1614975" y="1290961"/>
                  <a:pt x="1524810" y="1475556"/>
                  <a:pt x="1452656" y="1547949"/>
                </a:cubicBezTo>
                <a:cubicBezTo>
                  <a:pt x="1380502" y="1620342"/>
                  <a:pt x="1262449" y="1622082"/>
                  <a:pt x="1168651" y="1628347"/>
                </a:cubicBezTo>
                <a:cubicBezTo>
                  <a:pt x="1074853" y="1634612"/>
                  <a:pt x="961151" y="1627324"/>
                  <a:pt x="889867" y="1585537"/>
                </a:cubicBezTo>
                <a:cubicBezTo>
                  <a:pt x="818583" y="1543750"/>
                  <a:pt x="770684" y="1466354"/>
                  <a:pt x="740948" y="1377624"/>
                </a:cubicBezTo>
                <a:cubicBezTo>
                  <a:pt x="711212" y="1288895"/>
                  <a:pt x="716367" y="1239255"/>
                  <a:pt x="711451" y="1053160"/>
                </a:cubicBezTo>
                <a:close/>
              </a:path>
            </a:pathLst>
          </a:custGeom>
          <a:blipFill dpi="0" rotWithShape="1">
            <a:blip r:embed="rId8"/>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5857" name="Group 45"/>
          <p:cNvGrpSpPr>
            <a:grpSpLocks/>
          </p:cNvGrpSpPr>
          <p:nvPr/>
        </p:nvGrpSpPr>
        <p:grpSpPr bwMode="auto">
          <a:xfrm>
            <a:off x="4265613" y="5314950"/>
            <a:ext cx="998537" cy="1301750"/>
            <a:chOff x="8724295" y="1113690"/>
            <a:chExt cx="1332491" cy="1301174"/>
          </a:xfrm>
        </p:grpSpPr>
        <p:sp>
          <p:nvSpPr>
            <p:cNvPr id="43" name="Freeform 42"/>
            <p:cNvSpPr/>
            <p:nvPr/>
          </p:nvSpPr>
          <p:spPr>
            <a:xfrm>
              <a:off x="8724295" y="1113690"/>
              <a:ext cx="1127004" cy="1083783"/>
            </a:xfrm>
            <a:custGeom>
              <a:avLst/>
              <a:gdLst>
                <a:gd name="connsiteX0" fmla="*/ 1092339 w 1126680"/>
                <a:gd name="connsiteY0" fmla="*/ 85913 h 1083218"/>
                <a:gd name="connsiteX1" fmla="*/ 531900 w 1126680"/>
                <a:gd name="connsiteY1" fmla="*/ 970816 h 1083218"/>
                <a:gd name="connsiteX2" fmla="*/ 59952 w 1126680"/>
                <a:gd name="connsiteY2" fmla="*/ 1074055 h 1083218"/>
                <a:gd name="connsiteX3" fmla="*/ 45203 w 1126680"/>
                <a:gd name="connsiteY3" fmla="*/ 1000313 h 1083218"/>
                <a:gd name="connsiteX4" fmla="*/ 413913 w 1126680"/>
                <a:gd name="connsiteY4" fmla="*/ 1000313 h 1083218"/>
                <a:gd name="connsiteX5" fmla="*/ 782623 w 1126680"/>
                <a:gd name="connsiteY5" fmla="*/ 543113 h 1083218"/>
                <a:gd name="connsiteX6" fmla="*/ 1033345 w 1126680"/>
                <a:gd name="connsiteY6" fmla="*/ 85913 h 1083218"/>
                <a:gd name="connsiteX7" fmla="*/ 1092339 w 1126680"/>
                <a:gd name="connsiteY7" fmla="*/ 85913 h 108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6680" h="1083218">
                  <a:moveTo>
                    <a:pt x="1092339" y="85913"/>
                  </a:moveTo>
                  <a:cubicBezTo>
                    <a:pt x="1008765" y="233397"/>
                    <a:pt x="703964" y="806126"/>
                    <a:pt x="531900" y="970816"/>
                  </a:cubicBezTo>
                  <a:cubicBezTo>
                    <a:pt x="359835" y="1135506"/>
                    <a:pt x="141068" y="1069139"/>
                    <a:pt x="59952" y="1074055"/>
                  </a:cubicBezTo>
                  <a:cubicBezTo>
                    <a:pt x="-21164" y="1078971"/>
                    <a:pt x="-13791" y="1012603"/>
                    <a:pt x="45203" y="1000313"/>
                  </a:cubicBezTo>
                  <a:cubicBezTo>
                    <a:pt x="104196" y="988023"/>
                    <a:pt x="291010" y="1076513"/>
                    <a:pt x="413913" y="1000313"/>
                  </a:cubicBezTo>
                  <a:cubicBezTo>
                    <a:pt x="536816" y="924113"/>
                    <a:pt x="679384" y="695513"/>
                    <a:pt x="782623" y="543113"/>
                  </a:cubicBezTo>
                  <a:cubicBezTo>
                    <a:pt x="885862" y="390713"/>
                    <a:pt x="979268" y="162113"/>
                    <a:pt x="1033345" y="85913"/>
                  </a:cubicBezTo>
                  <a:cubicBezTo>
                    <a:pt x="1087422" y="9713"/>
                    <a:pt x="1175913" y="-61571"/>
                    <a:pt x="1092339" y="85913"/>
                  </a:cubicBezTo>
                  <a:close/>
                </a:path>
              </a:pathLst>
            </a:custGeom>
            <a:blipFill>
              <a:blip r:embed="rId6">
                <a:alphaModFix amt="91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Freeform 43"/>
            <p:cNvSpPr/>
            <p:nvPr/>
          </p:nvSpPr>
          <p:spPr>
            <a:xfrm>
              <a:off x="8819624" y="1223180"/>
              <a:ext cx="1127004" cy="1082196"/>
            </a:xfrm>
            <a:custGeom>
              <a:avLst/>
              <a:gdLst>
                <a:gd name="connsiteX0" fmla="*/ 1092339 w 1126680"/>
                <a:gd name="connsiteY0" fmla="*/ 85913 h 1083218"/>
                <a:gd name="connsiteX1" fmla="*/ 531900 w 1126680"/>
                <a:gd name="connsiteY1" fmla="*/ 970816 h 1083218"/>
                <a:gd name="connsiteX2" fmla="*/ 59952 w 1126680"/>
                <a:gd name="connsiteY2" fmla="*/ 1074055 h 1083218"/>
                <a:gd name="connsiteX3" fmla="*/ 45203 w 1126680"/>
                <a:gd name="connsiteY3" fmla="*/ 1000313 h 1083218"/>
                <a:gd name="connsiteX4" fmla="*/ 413913 w 1126680"/>
                <a:gd name="connsiteY4" fmla="*/ 1000313 h 1083218"/>
                <a:gd name="connsiteX5" fmla="*/ 782623 w 1126680"/>
                <a:gd name="connsiteY5" fmla="*/ 543113 h 1083218"/>
                <a:gd name="connsiteX6" fmla="*/ 1033345 w 1126680"/>
                <a:gd name="connsiteY6" fmla="*/ 85913 h 1083218"/>
                <a:gd name="connsiteX7" fmla="*/ 1092339 w 1126680"/>
                <a:gd name="connsiteY7" fmla="*/ 85913 h 108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6680" h="1083218">
                  <a:moveTo>
                    <a:pt x="1092339" y="85913"/>
                  </a:moveTo>
                  <a:cubicBezTo>
                    <a:pt x="1008765" y="233397"/>
                    <a:pt x="703964" y="806126"/>
                    <a:pt x="531900" y="970816"/>
                  </a:cubicBezTo>
                  <a:cubicBezTo>
                    <a:pt x="359835" y="1135506"/>
                    <a:pt x="141068" y="1069139"/>
                    <a:pt x="59952" y="1074055"/>
                  </a:cubicBezTo>
                  <a:cubicBezTo>
                    <a:pt x="-21164" y="1078971"/>
                    <a:pt x="-13791" y="1012603"/>
                    <a:pt x="45203" y="1000313"/>
                  </a:cubicBezTo>
                  <a:cubicBezTo>
                    <a:pt x="104196" y="988023"/>
                    <a:pt x="291010" y="1076513"/>
                    <a:pt x="413913" y="1000313"/>
                  </a:cubicBezTo>
                  <a:cubicBezTo>
                    <a:pt x="536816" y="924113"/>
                    <a:pt x="679384" y="695513"/>
                    <a:pt x="782623" y="543113"/>
                  </a:cubicBezTo>
                  <a:cubicBezTo>
                    <a:pt x="885862" y="390713"/>
                    <a:pt x="979268" y="162113"/>
                    <a:pt x="1033345" y="85913"/>
                  </a:cubicBezTo>
                  <a:cubicBezTo>
                    <a:pt x="1087422" y="9713"/>
                    <a:pt x="1175913" y="-61571"/>
                    <a:pt x="1092339" y="85913"/>
                  </a:cubicBezTo>
                  <a:close/>
                </a:path>
              </a:pathLst>
            </a:custGeom>
            <a:blipFill>
              <a:blip r:embed="rId6">
                <a:alphaModFix amt="91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Freeform 44"/>
            <p:cNvSpPr/>
            <p:nvPr/>
          </p:nvSpPr>
          <p:spPr>
            <a:xfrm>
              <a:off x="8929782" y="1331082"/>
              <a:ext cx="1127004" cy="1083782"/>
            </a:xfrm>
            <a:custGeom>
              <a:avLst/>
              <a:gdLst>
                <a:gd name="connsiteX0" fmla="*/ 1092339 w 1126680"/>
                <a:gd name="connsiteY0" fmla="*/ 85913 h 1083218"/>
                <a:gd name="connsiteX1" fmla="*/ 531900 w 1126680"/>
                <a:gd name="connsiteY1" fmla="*/ 970816 h 1083218"/>
                <a:gd name="connsiteX2" fmla="*/ 59952 w 1126680"/>
                <a:gd name="connsiteY2" fmla="*/ 1074055 h 1083218"/>
                <a:gd name="connsiteX3" fmla="*/ 45203 w 1126680"/>
                <a:gd name="connsiteY3" fmla="*/ 1000313 h 1083218"/>
                <a:gd name="connsiteX4" fmla="*/ 413913 w 1126680"/>
                <a:gd name="connsiteY4" fmla="*/ 1000313 h 1083218"/>
                <a:gd name="connsiteX5" fmla="*/ 782623 w 1126680"/>
                <a:gd name="connsiteY5" fmla="*/ 543113 h 1083218"/>
                <a:gd name="connsiteX6" fmla="*/ 1033345 w 1126680"/>
                <a:gd name="connsiteY6" fmla="*/ 85913 h 1083218"/>
                <a:gd name="connsiteX7" fmla="*/ 1092339 w 1126680"/>
                <a:gd name="connsiteY7" fmla="*/ 85913 h 108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6680" h="1083218">
                  <a:moveTo>
                    <a:pt x="1092339" y="85913"/>
                  </a:moveTo>
                  <a:cubicBezTo>
                    <a:pt x="1008765" y="233397"/>
                    <a:pt x="703964" y="806126"/>
                    <a:pt x="531900" y="970816"/>
                  </a:cubicBezTo>
                  <a:cubicBezTo>
                    <a:pt x="359835" y="1135506"/>
                    <a:pt x="141068" y="1069139"/>
                    <a:pt x="59952" y="1074055"/>
                  </a:cubicBezTo>
                  <a:cubicBezTo>
                    <a:pt x="-21164" y="1078971"/>
                    <a:pt x="-13791" y="1012603"/>
                    <a:pt x="45203" y="1000313"/>
                  </a:cubicBezTo>
                  <a:cubicBezTo>
                    <a:pt x="104196" y="988023"/>
                    <a:pt x="291010" y="1076513"/>
                    <a:pt x="413913" y="1000313"/>
                  </a:cubicBezTo>
                  <a:cubicBezTo>
                    <a:pt x="536816" y="924113"/>
                    <a:pt x="679384" y="695513"/>
                    <a:pt x="782623" y="543113"/>
                  </a:cubicBezTo>
                  <a:cubicBezTo>
                    <a:pt x="885862" y="390713"/>
                    <a:pt x="979268" y="162113"/>
                    <a:pt x="1033345" y="85913"/>
                  </a:cubicBezTo>
                  <a:cubicBezTo>
                    <a:pt x="1087422" y="9713"/>
                    <a:pt x="1175913" y="-61571"/>
                    <a:pt x="1092339" y="85913"/>
                  </a:cubicBezTo>
                  <a:close/>
                </a:path>
              </a:pathLst>
            </a:custGeom>
            <a:blipFill>
              <a:blip r:embed="rId6">
                <a:alphaModFix amt="91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8" name="Freeform 47"/>
          <p:cNvSpPr/>
          <p:nvPr/>
        </p:nvSpPr>
        <p:spPr>
          <a:xfrm rot="4128255">
            <a:off x="5894387" y="677863"/>
            <a:ext cx="1617663" cy="1481138"/>
          </a:xfrm>
          <a:custGeom>
            <a:avLst/>
            <a:gdLst>
              <a:gd name="connsiteX0" fmla="*/ 119546 w 1616877"/>
              <a:gd name="connsiteY0" fmla="*/ 31158 h 1974245"/>
              <a:gd name="connsiteX1" fmla="*/ 1531487 w 1616877"/>
              <a:gd name="connsiteY1" fmla="*/ 582488 h 1974245"/>
              <a:gd name="connsiteX2" fmla="*/ 1410464 w 1616877"/>
              <a:gd name="connsiteY2" fmla="*/ 1873405 h 1974245"/>
              <a:gd name="connsiteX3" fmla="*/ 1007052 w 1616877"/>
              <a:gd name="connsiteY3" fmla="*/ 1859958 h 1974245"/>
              <a:gd name="connsiteX4" fmla="*/ 1047393 w 1616877"/>
              <a:gd name="connsiteY4" fmla="*/ 1617911 h 1974245"/>
              <a:gd name="connsiteX5" fmla="*/ 1275993 w 1616877"/>
              <a:gd name="connsiteY5" fmla="*/ 1631358 h 1974245"/>
              <a:gd name="connsiteX6" fmla="*/ 1262546 w 1616877"/>
              <a:gd name="connsiteY6" fmla="*/ 1833064 h 1974245"/>
              <a:gd name="connsiteX7" fmla="*/ 1370123 w 1616877"/>
              <a:gd name="connsiteY7" fmla="*/ 1752382 h 1974245"/>
              <a:gd name="connsiteX8" fmla="*/ 1558382 w 1616877"/>
              <a:gd name="connsiteY8" fmla="*/ 1012793 h 1974245"/>
              <a:gd name="connsiteX9" fmla="*/ 1383570 w 1616877"/>
              <a:gd name="connsiteY9" fmla="*/ 515252 h 1974245"/>
              <a:gd name="connsiteX10" fmla="*/ 724664 w 1616877"/>
              <a:gd name="connsiteY10" fmla="*/ 219417 h 1974245"/>
              <a:gd name="connsiteX11" fmla="*/ 146440 w 1616877"/>
              <a:gd name="connsiteY11" fmla="*/ 84946 h 1974245"/>
              <a:gd name="connsiteX12" fmla="*/ 119546 w 1616877"/>
              <a:gd name="connsiteY12" fmla="*/ 31158 h 197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6877" h="1974245">
                <a:moveTo>
                  <a:pt x="119546" y="31158"/>
                </a:moveTo>
                <a:cubicBezTo>
                  <a:pt x="350387" y="114082"/>
                  <a:pt x="1316334" y="275447"/>
                  <a:pt x="1531487" y="582488"/>
                </a:cubicBezTo>
                <a:cubicBezTo>
                  <a:pt x="1746640" y="889529"/>
                  <a:pt x="1497870" y="1660493"/>
                  <a:pt x="1410464" y="1873405"/>
                </a:cubicBezTo>
                <a:cubicBezTo>
                  <a:pt x="1323058" y="2086317"/>
                  <a:pt x="1067564" y="1902540"/>
                  <a:pt x="1007052" y="1859958"/>
                </a:cubicBezTo>
                <a:cubicBezTo>
                  <a:pt x="946540" y="1817376"/>
                  <a:pt x="1002570" y="1656011"/>
                  <a:pt x="1047393" y="1617911"/>
                </a:cubicBezTo>
                <a:cubicBezTo>
                  <a:pt x="1092216" y="1579811"/>
                  <a:pt x="1240134" y="1595499"/>
                  <a:pt x="1275993" y="1631358"/>
                </a:cubicBezTo>
                <a:cubicBezTo>
                  <a:pt x="1311852" y="1667217"/>
                  <a:pt x="1246858" y="1812893"/>
                  <a:pt x="1262546" y="1833064"/>
                </a:cubicBezTo>
                <a:cubicBezTo>
                  <a:pt x="1278234" y="1853235"/>
                  <a:pt x="1320817" y="1889094"/>
                  <a:pt x="1370123" y="1752382"/>
                </a:cubicBezTo>
                <a:cubicBezTo>
                  <a:pt x="1419429" y="1615670"/>
                  <a:pt x="1556141" y="1218981"/>
                  <a:pt x="1558382" y="1012793"/>
                </a:cubicBezTo>
                <a:cubicBezTo>
                  <a:pt x="1560623" y="806605"/>
                  <a:pt x="1522523" y="647481"/>
                  <a:pt x="1383570" y="515252"/>
                </a:cubicBezTo>
                <a:cubicBezTo>
                  <a:pt x="1244617" y="383023"/>
                  <a:pt x="930852" y="291135"/>
                  <a:pt x="724664" y="219417"/>
                </a:cubicBezTo>
                <a:cubicBezTo>
                  <a:pt x="518476" y="147699"/>
                  <a:pt x="247293" y="116323"/>
                  <a:pt x="146440" y="84946"/>
                </a:cubicBezTo>
                <a:cubicBezTo>
                  <a:pt x="45587" y="53569"/>
                  <a:pt x="-111295" y="-51766"/>
                  <a:pt x="119546" y="31158"/>
                </a:cubicBezTo>
                <a:close/>
              </a:path>
            </a:pathLst>
          </a:custGeom>
          <a:blipFill>
            <a:blip r:embed="rId6">
              <a:alphaModFix amt="91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5859" name="Group 53"/>
          <p:cNvGrpSpPr>
            <a:grpSpLocks/>
          </p:cNvGrpSpPr>
          <p:nvPr/>
        </p:nvGrpSpPr>
        <p:grpSpPr bwMode="auto">
          <a:xfrm>
            <a:off x="5881688" y="2595563"/>
            <a:ext cx="1643062" cy="496887"/>
            <a:chOff x="9345672" y="873903"/>
            <a:chExt cx="2191903" cy="130200"/>
          </a:xfrm>
        </p:grpSpPr>
        <p:sp>
          <p:nvSpPr>
            <p:cNvPr id="49" name="Freeform 48"/>
            <p:cNvSpPr/>
            <p:nvPr/>
          </p:nvSpPr>
          <p:spPr>
            <a:xfrm>
              <a:off x="9345672" y="873903"/>
              <a:ext cx="2191903" cy="54077"/>
            </a:xfrm>
            <a:custGeom>
              <a:avLst/>
              <a:gdLst>
                <a:gd name="connsiteX0" fmla="*/ 33 w 161030"/>
                <a:gd name="connsiteY0" fmla="*/ 27050 h 42329"/>
                <a:gd name="connsiteX1" fmla="*/ 134503 w 161030"/>
                <a:gd name="connsiteY1" fmla="*/ 156 h 42329"/>
                <a:gd name="connsiteX2" fmla="*/ 147951 w 161030"/>
                <a:gd name="connsiteY2" fmla="*/ 40497 h 42329"/>
                <a:gd name="connsiteX3" fmla="*/ 33 w 161030"/>
                <a:gd name="connsiteY3" fmla="*/ 27050 h 42329"/>
              </a:gdLst>
              <a:ahLst/>
              <a:cxnLst>
                <a:cxn ang="0">
                  <a:pos x="connsiteX0" y="connsiteY0"/>
                </a:cxn>
                <a:cxn ang="0">
                  <a:pos x="connsiteX1" y="connsiteY1"/>
                </a:cxn>
                <a:cxn ang="0">
                  <a:pos x="connsiteX2" y="connsiteY2"/>
                </a:cxn>
                <a:cxn ang="0">
                  <a:pos x="connsiteX3" y="connsiteY3"/>
                </a:cxn>
              </a:cxnLst>
              <a:rect l="l" t="t" r="r" b="b"/>
              <a:pathLst>
                <a:path w="161030" h="42329">
                  <a:moveTo>
                    <a:pt x="33" y="27050"/>
                  </a:moveTo>
                  <a:cubicBezTo>
                    <a:pt x="-2208" y="20327"/>
                    <a:pt x="109850" y="-2085"/>
                    <a:pt x="134503" y="156"/>
                  </a:cubicBezTo>
                  <a:cubicBezTo>
                    <a:pt x="159156" y="2397"/>
                    <a:pt x="172604" y="33774"/>
                    <a:pt x="147951" y="40497"/>
                  </a:cubicBezTo>
                  <a:cubicBezTo>
                    <a:pt x="123298" y="47221"/>
                    <a:pt x="2274" y="33773"/>
                    <a:pt x="33" y="27050"/>
                  </a:cubicBezTo>
                  <a:close/>
                </a:path>
              </a:pathLst>
            </a:custGeom>
            <a:blipFill>
              <a:blip r:embed="rId6">
                <a:alphaModFix amt="91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Freeform 49"/>
            <p:cNvSpPr/>
            <p:nvPr/>
          </p:nvSpPr>
          <p:spPr>
            <a:xfrm>
              <a:off x="9345672" y="950026"/>
              <a:ext cx="2191903" cy="54077"/>
            </a:xfrm>
            <a:custGeom>
              <a:avLst/>
              <a:gdLst>
                <a:gd name="connsiteX0" fmla="*/ 33 w 161030"/>
                <a:gd name="connsiteY0" fmla="*/ 27050 h 42329"/>
                <a:gd name="connsiteX1" fmla="*/ 134503 w 161030"/>
                <a:gd name="connsiteY1" fmla="*/ 156 h 42329"/>
                <a:gd name="connsiteX2" fmla="*/ 147951 w 161030"/>
                <a:gd name="connsiteY2" fmla="*/ 40497 h 42329"/>
                <a:gd name="connsiteX3" fmla="*/ 33 w 161030"/>
                <a:gd name="connsiteY3" fmla="*/ 27050 h 42329"/>
              </a:gdLst>
              <a:ahLst/>
              <a:cxnLst>
                <a:cxn ang="0">
                  <a:pos x="connsiteX0" y="connsiteY0"/>
                </a:cxn>
                <a:cxn ang="0">
                  <a:pos x="connsiteX1" y="connsiteY1"/>
                </a:cxn>
                <a:cxn ang="0">
                  <a:pos x="connsiteX2" y="connsiteY2"/>
                </a:cxn>
                <a:cxn ang="0">
                  <a:pos x="connsiteX3" y="connsiteY3"/>
                </a:cxn>
              </a:cxnLst>
              <a:rect l="l" t="t" r="r" b="b"/>
              <a:pathLst>
                <a:path w="161030" h="42329">
                  <a:moveTo>
                    <a:pt x="33" y="27050"/>
                  </a:moveTo>
                  <a:cubicBezTo>
                    <a:pt x="-2208" y="20327"/>
                    <a:pt x="109850" y="-2085"/>
                    <a:pt x="134503" y="156"/>
                  </a:cubicBezTo>
                  <a:cubicBezTo>
                    <a:pt x="159156" y="2397"/>
                    <a:pt x="172604" y="33774"/>
                    <a:pt x="147951" y="40497"/>
                  </a:cubicBezTo>
                  <a:cubicBezTo>
                    <a:pt x="123298" y="47221"/>
                    <a:pt x="2274" y="33773"/>
                    <a:pt x="33" y="27050"/>
                  </a:cubicBezTo>
                  <a:close/>
                </a:path>
              </a:pathLst>
            </a:custGeom>
            <a:blipFill>
              <a:blip r:embed="rId6">
                <a:alphaModFix amt="91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5860" name="Group 52"/>
          <p:cNvGrpSpPr>
            <a:grpSpLocks/>
          </p:cNvGrpSpPr>
          <p:nvPr/>
        </p:nvGrpSpPr>
        <p:grpSpPr bwMode="auto">
          <a:xfrm rot="10800000">
            <a:off x="269875" y="5343525"/>
            <a:ext cx="1685925" cy="865188"/>
            <a:chOff x="9206089" y="1628588"/>
            <a:chExt cx="2246940" cy="865467"/>
          </a:xfrm>
        </p:grpSpPr>
        <p:sp>
          <p:nvSpPr>
            <p:cNvPr id="51" name="Freeform 50"/>
            <p:cNvSpPr/>
            <p:nvPr/>
          </p:nvSpPr>
          <p:spPr>
            <a:xfrm>
              <a:off x="9206089" y="1628588"/>
              <a:ext cx="1193290" cy="865467"/>
            </a:xfrm>
            <a:custGeom>
              <a:avLst/>
              <a:gdLst>
                <a:gd name="connsiteX0" fmla="*/ 1107805 w 1192922"/>
                <a:gd name="connsiteY0" fmla="*/ 38847 h 865467"/>
                <a:gd name="connsiteX1" fmla="*/ 368217 w 1192922"/>
                <a:gd name="connsiteY1" fmla="*/ 25400 h 865467"/>
                <a:gd name="connsiteX2" fmla="*/ 5146 w 1192922"/>
                <a:gd name="connsiteY2" fmla="*/ 375024 h 865467"/>
                <a:gd name="connsiteX3" fmla="*/ 179958 w 1192922"/>
                <a:gd name="connsiteY3" fmla="*/ 805330 h 865467"/>
                <a:gd name="connsiteX4" fmla="*/ 529582 w 1192922"/>
                <a:gd name="connsiteY4" fmla="*/ 832224 h 865467"/>
                <a:gd name="connsiteX5" fmla="*/ 623711 w 1192922"/>
                <a:gd name="connsiteY5" fmla="*/ 522941 h 865467"/>
                <a:gd name="connsiteX6" fmla="*/ 260640 w 1192922"/>
                <a:gd name="connsiteY6" fmla="*/ 442259 h 865467"/>
                <a:gd name="connsiteX7" fmla="*/ 220299 w 1192922"/>
                <a:gd name="connsiteY7" fmla="*/ 670859 h 865467"/>
                <a:gd name="connsiteX8" fmla="*/ 99276 w 1192922"/>
                <a:gd name="connsiteY8" fmla="*/ 428812 h 865467"/>
                <a:gd name="connsiteX9" fmla="*/ 354770 w 1192922"/>
                <a:gd name="connsiteY9" fmla="*/ 106083 h 865467"/>
                <a:gd name="connsiteX10" fmla="*/ 1094358 w 1192922"/>
                <a:gd name="connsiteY10" fmla="*/ 132977 h 865467"/>
                <a:gd name="connsiteX11" fmla="*/ 1107805 w 1192922"/>
                <a:gd name="connsiteY11" fmla="*/ 38847 h 86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2922" h="865467">
                  <a:moveTo>
                    <a:pt x="1107805" y="38847"/>
                  </a:moveTo>
                  <a:cubicBezTo>
                    <a:pt x="986781" y="20917"/>
                    <a:pt x="551993" y="-30630"/>
                    <a:pt x="368217" y="25400"/>
                  </a:cubicBezTo>
                  <a:cubicBezTo>
                    <a:pt x="184440" y="81430"/>
                    <a:pt x="36522" y="245036"/>
                    <a:pt x="5146" y="375024"/>
                  </a:cubicBezTo>
                  <a:cubicBezTo>
                    <a:pt x="-26230" y="505012"/>
                    <a:pt x="92552" y="729130"/>
                    <a:pt x="179958" y="805330"/>
                  </a:cubicBezTo>
                  <a:cubicBezTo>
                    <a:pt x="267364" y="881530"/>
                    <a:pt x="455623" y="879289"/>
                    <a:pt x="529582" y="832224"/>
                  </a:cubicBezTo>
                  <a:cubicBezTo>
                    <a:pt x="603541" y="785159"/>
                    <a:pt x="668535" y="587935"/>
                    <a:pt x="623711" y="522941"/>
                  </a:cubicBezTo>
                  <a:cubicBezTo>
                    <a:pt x="578887" y="457947"/>
                    <a:pt x="327875" y="417606"/>
                    <a:pt x="260640" y="442259"/>
                  </a:cubicBezTo>
                  <a:cubicBezTo>
                    <a:pt x="193405" y="466912"/>
                    <a:pt x="247193" y="673100"/>
                    <a:pt x="220299" y="670859"/>
                  </a:cubicBezTo>
                  <a:cubicBezTo>
                    <a:pt x="193405" y="668618"/>
                    <a:pt x="76864" y="522941"/>
                    <a:pt x="99276" y="428812"/>
                  </a:cubicBezTo>
                  <a:cubicBezTo>
                    <a:pt x="121688" y="334683"/>
                    <a:pt x="188923" y="155389"/>
                    <a:pt x="354770" y="106083"/>
                  </a:cubicBezTo>
                  <a:cubicBezTo>
                    <a:pt x="520617" y="56777"/>
                    <a:pt x="971093" y="139701"/>
                    <a:pt x="1094358" y="132977"/>
                  </a:cubicBezTo>
                  <a:cubicBezTo>
                    <a:pt x="1217623" y="126253"/>
                    <a:pt x="1228829" y="56777"/>
                    <a:pt x="1107805" y="38847"/>
                  </a:cubicBezTo>
                  <a:close/>
                </a:path>
              </a:pathLst>
            </a:custGeom>
            <a:blipFill dpi="0" rotWithShape="1">
              <a:blip r:embed="rId8"/>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Freeform 51"/>
            <p:cNvSpPr/>
            <p:nvPr/>
          </p:nvSpPr>
          <p:spPr>
            <a:xfrm flipH="1">
              <a:off x="10295706" y="1628588"/>
              <a:ext cx="1161554" cy="865467"/>
            </a:xfrm>
            <a:custGeom>
              <a:avLst/>
              <a:gdLst>
                <a:gd name="connsiteX0" fmla="*/ 1107805 w 1192922"/>
                <a:gd name="connsiteY0" fmla="*/ 38847 h 865467"/>
                <a:gd name="connsiteX1" fmla="*/ 368217 w 1192922"/>
                <a:gd name="connsiteY1" fmla="*/ 25400 h 865467"/>
                <a:gd name="connsiteX2" fmla="*/ 5146 w 1192922"/>
                <a:gd name="connsiteY2" fmla="*/ 375024 h 865467"/>
                <a:gd name="connsiteX3" fmla="*/ 179958 w 1192922"/>
                <a:gd name="connsiteY3" fmla="*/ 805330 h 865467"/>
                <a:gd name="connsiteX4" fmla="*/ 529582 w 1192922"/>
                <a:gd name="connsiteY4" fmla="*/ 832224 h 865467"/>
                <a:gd name="connsiteX5" fmla="*/ 623711 w 1192922"/>
                <a:gd name="connsiteY5" fmla="*/ 522941 h 865467"/>
                <a:gd name="connsiteX6" fmla="*/ 260640 w 1192922"/>
                <a:gd name="connsiteY6" fmla="*/ 442259 h 865467"/>
                <a:gd name="connsiteX7" fmla="*/ 220299 w 1192922"/>
                <a:gd name="connsiteY7" fmla="*/ 670859 h 865467"/>
                <a:gd name="connsiteX8" fmla="*/ 99276 w 1192922"/>
                <a:gd name="connsiteY8" fmla="*/ 428812 h 865467"/>
                <a:gd name="connsiteX9" fmla="*/ 354770 w 1192922"/>
                <a:gd name="connsiteY9" fmla="*/ 106083 h 865467"/>
                <a:gd name="connsiteX10" fmla="*/ 1094358 w 1192922"/>
                <a:gd name="connsiteY10" fmla="*/ 132977 h 865467"/>
                <a:gd name="connsiteX11" fmla="*/ 1107805 w 1192922"/>
                <a:gd name="connsiteY11" fmla="*/ 38847 h 86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2922" h="865467">
                  <a:moveTo>
                    <a:pt x="1107805" y="38847"/>
                  </a:moveTo>
                  <a:cubicBezTo>
                    <a:pt x="986781" y="20917"/>
                    <a:pt x="551993" y="-30630"/>
                    <a:pt x="368217" y="25400"/>
                  </a:cubicBezTo>
                  <a:cubicBezTo>
                    <a:pt x="184440" y="81430"/>
                    <a:pt x="36522" y="245036"/>
                    <a:pt x="5146" y="375024"/>
                  </a:cubicBezTo>
                  <a:cubicBezTo>
                    <a:pt x="-26230" y="505012"/>
                    <a:pt x="92552" y="729130"/>
                    <a:pt x="179958" y="805330"/>
                  </a:cubicBezTo>
                  <a:cubicBezTo>
                    <a:pt x="267364" y="881530"/>
                    <a:pt x="455623" y="879289"/>
                    <a:pt x="529582" y="832224"/>
                  </a:cubicBezTo>
                  <a:cubicBezTo>
                    <a:pt x="603541" y="785159"/>
                    <a:pt x="668535" y="587935"/>
                    <a:pt x="623711" y="522941"/>
                  </a:cubicBezTo>
                  <a:cubicBezTo>
                    <a:pt x="578887" y="457947"/>
                    <a:pt x="327875" y="417606"/>
                    <a:pt x="260640" y="442259"/>
                  </a:cubicBezTo>
                  <a:cubicBezTo>
                    <a:pt x="193405" y="466912"/>
                    <a:pt x="247193" y="673100"/>
                    <a:pt x="220299" y="670859"/>
                  </a:cubicBezTo>
                  <a:cubicBezTo>
                    <a:pt x="193405" y="668618"/>
                    <a:pt x="76864" y="522941"/>
                    <a:pt x="99276" y="428812"/>
                  </a:cubicBezTo>
                  <a:cubicBezTo>
                    <a:pt x="121688" y="334683"/>
                    <a:pt x="188923" y="155389"/>
                    <a:pt x="354770" y="106083"/>
                  </a:cubicBezTo>
                  <a:cubicBezTo>
                    <a:pt x="520617" y="56777"/>
                    <a:pt x="971093" y="139701"/>
                    <a:pt x="1094358" y="132977"/>
                  </a:cubicBezTo>
                  <a:cubicBezTo>
                    <a:pt x="1217623" y="126253"/>
                    <a:pt x="1228829" y="56777"/>
                    <a:pt x="1107805" y="38847"/>
                  </a:cubicBezTo>
                  <a:close/>
                </a:path>
              </a:pathLst>
            </a:custGeom>
            <a:blipFill dpi="0" rotWithShape="1">
              <a:blip r:embed="rId8"/>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56" name="Freeform 55"/>
          <p:cNvSpPr/>
          <p:nvPr/>
        </p:nvSpPr>
        <p:spPr>
          <a:xfrm rot="2355925">
            <a:off x="5314950" y="5173663"/>
            <a:ext cx="727075" cy="1579562"/>
          </a:xfrm>
          <a:custGeom>
            <a:avLst/>
            <a:gdLst>
              <a:gd name="connsiteX0" fmla="*/ 578282 w 887066"/>
              <a:gd name="connsiteY0" fmla="*/ 966927 h 1579911"/>
              <a:gd name="connsiteX1" fmla="*/ 605176 w 887066"/>
              <a:gd name="connsiteY1" fmla="*/ 509727 h 1579911"/>
              <a:gd name="connsiteX2" fmla="*/ 161423 w 887066"/>
              <a:gd name="connsiteY2" fmla="*/ 375257 h 1579911"/>
              <a:gd name="connsiteX3" fmla="*/ 58 w 887066"/>
              <a:gd name="connsiteY3" fmla="*/ 79421 h 1579911"/>
              <a:gd name="connsiteX4" fmla="*/ 174870 w 887066"/>
              <a:gd name="connsiteY4" fmla="*/ 12186 h 1579911"/>
              <a:gd name="connsiteX5" fmla="*/ 322788 w 887066"/>
              <a:gd name="connsiteY5" fmla="*/ 281127 h 1579911"/>
              <a:gd name="connsiteX6" fmla="*/ 793435 w 887066"/>
              <a:gd name="connsiteY6" fmla="*/ 429045 h 1579911"/>
              <a:gd name="connsiteX7" fmla="*/ 860670 w 887066"/>
              <a:gd name="connsiteY7" fmla="*/ 872798 h 1579911"/>
              <a:gd name="connsiteX8" fmla="*/ 470706 w 887066"/>
              <a:gd name="connsiteY8" fmla="*/ 1518257 h 1579911"/>
              <a:gd name="connsiteX9" fmla="*/ 215211 w 887066"/>
              <a:gd name="connsiteY9" fmla="*/ 1491363 h 1579911"/>
              <a:gd name="connsiteX10" fmla="*/ 578282 w 887066"/>
              <a:gd name="connsiteY10" fmla="*/ 966927 h 1579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7066" h="1579911">
                <a:moveTo>
                  <a:pt x="578282" y="966927"/>
                </a:moveTo>
                <a:cubicBezTo>
                  <a:pt x="643276" y="803321"/>
                  <a:pt x="674652" y="608339"/>
                  <a:pt x="605176" y="509727"/>
                </a:cubicBezTo>
                <a:cubicBezTo>
                  <a:pt x="535700" y="411115"/>
                  <a:pt x="262276" y="446975"/>
                  <a:pt x="161423" y="375257"/>
                </a:cubicBezTo>
                <a:cubicBezTo>
                  <a:pt x="60570" y="303539"/>
                  <a:pt x="-2183" y="139933"/>
                  <a:pt x="58" y="79421"/>
                </a:cubicBezTo>
                <a:cubicBezTo>
                  <a:pt x="2299" y="18909"/>
                  <a:pt x="121082" y="-21432"/>
                  <a:pt x="174870" y="12186"/>
                </a:cubicBezTo>
                <a:cubicBezTo>
                  <a:pt x="228658" y="45804"/>
                  <a:pt x="219694" y="211650"/>
                  <a:pt x="322788" y="281127"/>
                </a:cubicBezTo>
                <a:cubicBezTo>
                  <a:pt x="425882" y="350603"/>
                  <a:pt x="703788" y="330433"/>
                  <a:pt x="793435" y="429045"/>
                </a:cubicBezTo>
                <a:cubicBezTo>
                  <a:pt x="883082" y="527657"/>
                  <a:pt x="914458" y="691263"/>
                  <a:pt x="860670" y="872798"/>
                </a:cubicBezTo>
                <a:cubicBezTo>
                  <a:pt x="806882" y="1054333"/>
                  <a:pt x="578282" y="1415163"/>
                  <a:pt x="470706" y="1518257"/>
                </a:cubicBezTo>
                <a:cubicBezTo>
                  <a:pt x="363130" y="1621351"/>
                  <a:pt x="195041" y="1583251"/>
                  <a:pt x="215211" y="1491363"/>
                </a:cubicBezTo>
                <a:cubicBezTo>
                  <a:pt x="235381" y="1399475"/>
                  <a:pt x="513288" y="1130533"/>
                  <a:pt x="578282" y="966927"/>
                </a:cubicBezTo>
                <a:close/>
              </a:path>
            </a:pathLst>
          </a:custGeom>
          <a:blipFill>
            <a:blip r:embed="rId2">
              <a:alphaModFix amt="91000"/>
            </a:blip>
            <a:tile tx="0" ty="0" sx="100000" sy="100000" flip="none" algn="tl"/>
          </a:blipFill>
          <a:ln>
            <a:no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Freeform 56"/>
          <p:cNvSpPr/>
          <p:nvPr/>
        </p:nvSpPr>
        <p:spPr>
          <a:xfrm>
            <a:off x="6550025" y="4738688"/>
            <a:ext cx="2281238" cy="1681162"/>
          </a:xfrm>
          <a:custGeom>
            <a:avLst/>
            <a:gdLst>
              <a:gd name="connsiteX0" fmla="*/ 636017 w 3043230"/>
              <a:gd name="connsiteY0" fmla="*/ 1404113 h 1680597"/>
              <a:gd name="connsiteX1" fmla="*/ 84688 w 3043230"/>
              <a:gd name="connsiteY1" fmla="*/ 973807 h 1680597"/>
              <a:gd name="connsiteX2" fmla="*/ 44347 w 3043230"/>
              <a:gd name="connsiteY2" fmla="*/ 382137 h 1680597"/>
              <a:gd name="connsiteX3" fmla="*/ 501547 w 3043230"/>
              <a:gd name="connsiteY3" fmla="*/ 32513 h 1680597"/>
              <a:gd name="connsiteX4" fmla="*/ 1173900 w 3043230"/>
              <a:gd name="connsiteY4" fmla="*/ 59407 h 1680597"/>
              <a:gd name="connsiteX5" fmla="*/ 1604206 w 3043230"/>
              <a:gd name="connsiteY5" fmla="*/ 422478 h 1680597"/>
              <a:gd name="connsiteX6" fmla="*/ 1644547 w 3043230"/>
              <a:gd name="connsiteY6" fmla="*/ 1014148 h 1680597"/>
              <a:gd name="connsiteX7" fmla="*/ 1953829 w 3043230"/>
              <a:gd name="connsiteY7" fmla="*/ 1444454 h 1680597"/>
              <a:gd name="connsiteX8" fmla="*/ 2666523 w 3043230"/>
              <a:gd name="connsiteY8" fmla="*/ 1498243 h 1680597"/>
              <a:gd name="connsiteX9" fmla="*/ 3002700 w 3043230"/>
              <a:gd name="connsiteY9" fmla="*/ 1552031 h 1680597"/>
              <a:gd name="connsiteX10" fmla="*/ 2962359 w 3043230"/>
              <a:gd name="connsiteY10" fmla="*/ 1673054 h 1680597"/>
              <a:gd name="connsiteX11" fmla="*/ 2330347 w 3043230"/>
              <a:gd name="connsiteY11" fmla="*/ 1659607 h 1680597"/>
              <a:gd name="connsiteX12" fmla="*/ 1873147 w 3043230"/>
              <a:gd name="connsiteY12" fmla="*/ 1592372 h 1680597"/>
              <a:gd name="connsiteX13" fmla="*/ 1536970 w 3043230"/>
              <a:gd name="connsiteY13" fmla="*/ 1188960 h 1680597"/>
              <a:gd name="connsiteX14" fmla="*/ 1483182 w 3043230"/>
              <a:gd name="connsiteY14" fmla="*/ 731760 h 1680597"/>
              <a:gd name="connsiteX15" fmla="*/ 1348711 w 3043230"/>
              <a:gd name="connsiteY15" fmla="*/ 341796 h 1680597"/>
              <a:gd name="connsiteX16" fmla="*/ 851170 w 3043230"/>
              <a:gd name="connsiteY16" fmla="*/ 140090 h 1680597"/>
              <a:gd name="connsiteX17" fmla="*/ 407417 w 3043230"/>
              <a:gd name="connsiteY17" fmla="*/ 234219 h 1680597"/>
              <a:gd name="connsiteX18" fmla="*/ 192264 w 3043230"/>
              <a:gd name="connsiteY18" fmla="*/ 503160 h 1680597"/>
              <a:gd name="connsiteX19" fmla="*/ 205711 w 3043230"/>
              <a:gd name="connsiteY19" fmla="*/ 866231 h 1680597"/>
              <a:gd name="connsiteX20" fmla="*/ 649464 w 3043230"/>
              <a:gd name="connsiteY20" fmla="*/ 1229301 h 1680597"/>
              <a:gd name="connsiteX21" fmla="*/ 985641 w 3043230"/>
              <a:gd name="connsiteY21" fmla="*/ 1444454 h 1680597"/>
              <a:gd name="connsiteX22" fmla="*/ 878064 w 3043230"/>
              <a:gd name="connsiteY22" fmla="*/ 1552031 h 1680597"/>
              <a:gd name="connsiteX23" fmla="*/ 636017 w 3043230"/>
              <a:gd name="connsiteY23" fmla="*/ 1404113 h 168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43230" h="1680597">
                <a:moveTo>
                  <a:pt x="636017" y="1404113"/>
                </a:moveTo>
                <a:cubicBezTo>
                  <a:pt x="503788" y="1307742"/>
                  <a:pt x="183300" y="1144136"/>
                  <a:pt x="84688" y="973807"/>
                </a:cubicBezTo>
                <a:cubicBezTo>
                  <a:pt x="-13924" y="803478"/>
                  <a:pt x="-25129" y="539019"/>
                  <a:pt x="44347" y="382137"/>
                </a:cubicBezTo>
                <a:cubicBezTo>
                  <a:pt x="113823" y="225255"/>
                  <a:pt x="313288" y="86301"/>
                  <a:pt x="501547" y="32513"/>
                </a:cubicBezTo>
                <a:cubicBezTo>
                  <a:pt x="689806" y="-21275"/>
                  <a:pt x="990124" y="-5587"/>
                  <a:pt x="1173900" y="59407"/>
                </a:cubicBezTo>
                <a:cubicBezTo>
                  <a:pt x="1357676" y="124401"/>
                  <a:pt x="1525765" y="263354"/>
                  <a:pt x="1604206" y="422478"/>
                </a:cubicBezTo>
                <a:cubicBezTo>
                  <a:pt x="1682647" y="581602"/>
                  <a:pt x="1586277" y="843819"/>
                  <a:pt x="1644547" y="1014148"/>
                </a:cubicBezTo>
                <a:cubicBezTo>
                  <a:pt x="1702818" y="1184477"/>
                  <a:pt x="1783500" y="1363772"/>
                  <a:pt x="1953829" y="1444454"/>
                </a:cubicBezTo>
                <a:cubicBezTo>
                  <a:pt x="2124158" y="1525136"/>
                  <a:pt x="2491711" y="1480314"/>
                  <a:pt x="2666523" y="1498243"/>
                </a:cubicBezTo>
                <a:cubicBezTo>
                  <a:pt x="2841335" y="1516173"/>
                  <a:pt x="2953394" y="1522896"/>
                  <a:pt x="3002700" y="1552031"/>
                </a:cubicBezTo>
                <a:cubicBezTo>
                  <a:pt x="3052006" y="1581166"/>
                  <a:pt x="3074418" y="1655125"/>
                  <a:pt x="2962359" y="1673054"/>
                </a:cubicBezTo>
                <a:cubicBezTo>
                  <a:pt x="2850300" y="1690983"/>
                  <a:pt x="2511882" y="1673054"/>
                  <a:pt x="2330347" y="1659607"/>
                </a:cubicBezTo>
                <a:cubicBezTo>
                  <a:pt x="2148812" y="1646160"/>
                  <a:pt x="2005377" y="1670813"/>
                  <a:pt x="1873147" y="1592372"/>
                </a:cubicBezTo>
                <a:cubicBezTo>
                  <a:pt x="1740918" y="1513931"/>
                  <a:pt x="1601964" y="1332395"/>
                  <a:pt x="1536970" y="1188960"/>
                </a:cubicBezTo>
                <a:cubicBezTo>
                  <a:pt x="1471976" y="1045525"/>
                  <a:pt x="1514558" y="872954"/>
                  <a:pt x="1483182" y="731760"/>
                </a:cubicBezTo>
                <a:cubicBezTo>
                  <a:pt x="1451806" y="590566"/>
                  <a:pt x="1454046" y="440408"/>
                  <a:pt x="1348711" y="341796"/>
                </a:cubicBezTo>
                <a:cubicBezTo>
                  <a:pt x="1243376" y="243184"/>
                  <a:pt x="1008052" y="158019"/>
                  <a:pt x="851170" y="140090"/>
                </a:cubicBezTo>
                <a:cubicBezTo>
                  <a:pt x="694288" y="122161"/>
                  <a:pt x="517235" y="173707"/>
                  <a:pt x="407417" y="234219"/>
                </a:cubicBezTo>
                <a:cubicBezTo>
                  <a:pt x="297599" y="294731"/>
                  <a:pt x="225882" y="397825"/>
                  <a:pt x="192264" y="503160"/>
                </a:cubicBezTo>
                <a:cubicBezTo>
                  <a:pt x="158646" y="608495"/>
                  <a:pt x="129511" y="745208"/>
                  <a:pt x="205711" y="866231"/>
                </a:cubicBezTo>
                <a:cubicBezTo>
                  <a:pt x="281911" y="987254"/>
                  <a:pt x="519476" y="1132931"/>
                  <a:pt x="649464" y="1229301"/>
                </a:cubicBezTo>
                <a:cubicBezTo>
                  <a:pt x="779452" y="1325671"/>
                  <a:pt x="947541" y="1390666"/>
                  <a:pt x="985641" y="1444454"/>
                </a:cubicBezTo>
                <a:cubicBezTo>
                  <a:pt x="1023741" y="1498242"/>
                  <a:pt x="931852" y="1554272"/>
                  <a:pt x="878064" y="1552031"/>
                </a:cubicBezTo>
                <a:cubicBezTo>
                  <a:pt x="824276" y="1549790"/>
                  <a:pt x="768246" y="1500484"/>
                  <a:pt x="636017" y="1404113"/>
                </a:cubicBezTo>
                <a:close/>
              </a:path>
            </a:pathLst>
          </a:custGeom>
          <a:blipFill>
            <a:blip r:embed="rId6">
              <a:alphaModFix amt="91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5863" name="Group 60"/>
          <p:cNvGrpSpPr>
            <a:grpSpLocks/>
          </p:cNvGrpSpPr>
          <p:nvPr/>
        </p:nvGrpSpPr>
        <p:grpSpPr bwMode="auto">
          <a:xfrm rot="-890058">
            <a:off x="2282825" y="2251075"/>
            <a:ext cx="482600" cy="1611313"/>
            <a:chOff x="10781851" y="559916"/>
            <a:chExt cx="643667" cy="1761396"/>
          </a:xfrm>
        </p:grpSpPr>
        <p:sp>
          <p:nvSpPr>
            <p:cNvPr id="59" name="Freeform 58"/>
            <p:cNvSpPr/>
            <p:nvPr/>
          </p:nvSpPr>
          <p:spPr>
            <a:xfrm>
              <a:off x="10779280" y="556468"/>
              <a:ext cx="302777" cy="1761395"/>
            </a:xfrm>
            <a:custGeom>
              <a:avLst/>
              <a:gdLst>
                <a:gd name="connsiteX0" fmla="*/ 285078 w 303624"/>
                <a:gd name="connsiteY0" fmla="*/ 1672296 h 1761396"/>
                <a:gd name="connsiteX1" fmla="*/ 298525 w 303624"/>
                <a:gd name="connsiteY1" fmla="*/ 811684 h 1761396"/>
                <a:gd name="connsiteX2" fmla="*/ 285078 w 303624"/>
                <a:gd name="connsiteY2" fmla="*/ 72096 h 1761396"/>
                <a:gd name="connsiteX3" fmla="*/ 110267 w 303624"/>
                <a:gd name="connsiteY3" fmla="*/ 58649 h 1761396"/>
                <a:gd name="connsiteX4" fmla="*/ 285078 w 303624"/>
                <a:gd name="connsiteY4" fmla="*/ 341037 h 1761396"/>
                <a:gd name="connsiteX5" fmla="*/ 56478 w 303624"/>
                <a:gd name="connsiteY5" fmla="*/ 206566 h 1761396"/>
                <a:gd name="connsiteX6" fmla="*/ 29584 w 303624"/>
                <a:gd name="connsiteY6" fmla="*/ 354484 h 1761396"/>
                <a:gd name="connsiteX7" fmla="*/ 285078 w 303624"/>
                <a:gd name="connsiteY7" fmla="*/ 408272 h 1761396"/>
                <a:gd name="connsiteX8" fmla="*/ 16137 w 303624"/>
                <a:gd name="connsiteY8" fmla="*/ 448613 h 1761396"/>
                <a:gd name="connsiteX9" fmla="*/ 56478 w 303624"/>
                <a:gd name="connsiteY9" fmla="*/ 569637 h 1761396"/>
                <a:gd name="connsiteX10" fmla="*/ 271631 w 303624"/>
                <a:gd name="connsiteY10" fmla="*/ 488955 h 1761396"/>
                <a:gd name="connsiteX11" fmla="*/ 298525 w 303624"/>
                <a:gd name="connsiteY11" fmla="*/ 1605060 h 1761396"/>
                <a:gd name="connsiteX12" fmla="*/ 285078 w 303624"/>
                <a:gd name="connsiteY12" fmla="*/ 1672296 h 176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624" h="1761396">
                  <a:moveTo>
                    <a:pt x="285078" y="1672296"/>
                  </a:moveTo>
                  <a:cubicBezTo>
                    <a:pt x="285078" y="1540067"/>
                    <a:pt x="298525" y="1078384"/>
                    <a:pt x="298525" y="811684"/>
                  </a:cubicBezTo>
                  <a:cubicBezTo>
                    <a:pt x="298525" y="544984"/>
                    <a:pt x="316454" y="197602"/>
                    <a:pt x="285078" y="72096"/>
                  </a:cubicBezTo>
                  <a:cubicBezTo>
                    <a:pt x="253702" y="-53410"/>
                    <a:pt x="110267" y="13826"/>
                    <a:pt x="110267" y="58649"/>
                  </a:cubicBezTo>
                  <a:cubicBezTo>
                    <a:pt x="110267" y="103472"/>
                    <a:pt x="294043" y="316384"/>
                    <a:pt x="285078" y="341037"/>
                  </a:cubicBezTo>
                  <a:cubicBezTo>
                    <a:pt x="276113" y="365690"/>
                    <a:pt x="99060" y="204325"/>
                    <a:pt x="56478" y="206566"/>
                  </a:cubicBezTo>
                  <a:cubicBezTo>
                    <a:pt x="13896" y="208807"/>
                    <a:pt x="-8516" y="320866"/>
                    <a:pt x="29584" y="354484"/>
                  </a:cubicBezTo>
                  <a:cubicBezTo>
                    <a:pt x="67684" y="388102"/>
                    <a:pt x="287319" y="392584"/>
                    <a:pt x="285078" y="408272"/>
                  </a:cubicBezTo>
                  <a:cubicBezTo>
                    <a:pt x="282837" y="423960"/>
                    <a:pt x="54237" y="421719"/>
                    <a:pt x="16137" y="448613"/>
                  </a:cubicBezTo>
                  <a:cubicBezTo>
                    <a:pt x="-21963" y="475507"/>
                    <a:pt x="13896" y="562913"/>
                    <a:pt x="56478" y="569637"/>
                  </a:cubicBezTo>
                  <a:cubicBezTo>
                    <a:pt x="99060" y="576361"/>
                    <a:pt x="231290" y="316385"/>
                    <a:pt x="271631" y="488955"/>
                  </a:cubicBezTo>
                  <a:cubicBezTo>
                    <a:pt x="311972" y="661525"/>
                    <a:pt x="294043" y="1414560"/>
                    <a:pt x="298525" y="1605060"/>
                  </a:cubicBezTo>
                  <a:cubicBezTo>
                    <a:pt x="303007" y="1795560"/>
                    <a:pt x="285078" y="1804525"/>
                    <a:pt x="285078" y="1672296"/>
                  </a:cubicBezTo>
                  <a:close/>
                </a:path>
              </a:pathLst>
            </a:custGeom>
            <a:blipFill>
              <a:blip r:embed="rId6">
                <a:alphaModFix amt="91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Freeform 59"/>
            <p:cNvSpPr/>
            <p:nvPr/>
          </p:nvSpPr>
          <p:spPr>
            <a:xfrm flipH="1">
              <a:off x="11084284" y="556800"/>
              <a:ext cx="340890" cy="1761396"/>
            </a:xfrm>
            <a:custGeom>
              <a:avLst/>
              <a:gdLst>
                <a:gd name="connsiteX0" fmla="*/ 285078 w 303624"/>
                <a:gd name="connsiteY0" fmla="*/ 1672296 h 1761396"/>
                <a:gd name="connsiteX1" fmla="*/ 298525 w 303624"/>
                <a:gd name="connsiteY1" fmla="*/ 811684 h 1761396"/>
                <a:gd name="connsiteX2" fmla="*/ 285078 w 303624"/>
                <a:gd name="connsiteY2" fmla="*/ 72096 h 1761396"/>
                <a:gd name="connsiteX3" fmla="*/ 110267 w 303624"/>
                <a:gd name="connsiteY3" fmla="*/ 58649 h 1761396"/>
                <a:gd name="connsiteX4" fmla="*/ 285078 w 303624"/>
                <a:gd name="connsiteY4" fmla="*/ 341037 h 1761396"/>
                <a:gd name="connsiteX5" fmla="*/ 56478 w 303624"/>
                <a:gd name="connsiteY5" fmla="*/ 206566 h 1761396"/>
                <a:gd name="connsiteX6" fmla="*/ 29584 w 303624"/>
                <a:gd name="connsiteY6" fmla="*/ 354484 h 1761396"/>
                <a:gd name="connsiteX7" fmla="*/ 285078 w 303624"/>
                <a:gd name="connsiteY7" fmla="*/ 408272 h 1761396"/>
                <a:gd name="connsiteX8" fmla="*/ 16137 w 303624"/>
                <a:gd name="connsiteY8" fmla="*/ 448613 h 1761396"/>
                <a:gd name="connsiteX9" fmla="*/ 56478 w 303624"/>
                <a:gd name="connsiteY9" fmla="*/ 569637 h 1761396"/>
                <a:gd name="connsiteX10" fmla="*/ 271631 w 303624"/>
                <a:gd name="connsiteY10" fmla="*/ 488955 h 1761396"/>
                <a:gd name="connsiteX11" fmla="*/ 298525 w 303624"/>
                <a:gd name="connsiteY11" fmla="*/ 1605060 h 1761396"/>
                <a:gd name="connsiteX12" fmla="*/ 285078 w 303624"/>
                <a:gd name="connsiteY12" fmla="*/ 1672296 h 176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624" h="1761396">
                  <a:moveTo>
                    <a:pt x="285078" y="1672296"/>
                  </a:moveTo>
                  <a:cubicBezTo>
                    <a:pt x="285078" y="1540067"/>
                    <a:pt x="298525" y="1078384"/>
                    <a:pt x="298525" y="811684"/>
                  </a:cubicBezTo>
                  <a:cubicBezTo>
                    <a:pt x="298525" y="544984"/>
                    <a:pt x="316454" y="197602"/>
                    <a:pt x="285078" y="72096"/>
                  </a:cubicBezTo>
                  <a:cubicBezTo>
                    <a:pt x="253702" y="-53410"/>
                    <a:pt x="110267" y="13826"/>
                    <a:pt x="110267" y="58649"/>
                  </a:cubicBezTo>
                  <a:cubicBezTo>
                    <a:pt x="110267" y="103472"/>
                    <a:pt x="294043" y="316384"/>
                    <a:pt x="285078" y="341037"/>
                  </a:cubicBezTo>
                  <a:cubicBezTo>
                    <a:pt x="276113" y="365690"/>
                    <a:pt x="99060" y="204325"/>
                    <a:pt x="56478" y="206566"/>
                  </a:cubicBezTo>
                  <a:cubicBezTo>
                    <a:pt x="13896" y="208807"/>
                    <a:pt x="-8516" y="320866"/>
                    <a:pt x="29584" y="354484"/>
                  </a:cubicBezTo>
                  <a:cubicBezTo>
                    <a:pt x="67684" y="388102"/>
                    <a:pt x="287319" y="392584"/>
                    <a:pt x="285078" y="408272"/>
                  </a:cubicBezTo>
                  <a:cubicBezTo>
                    <a:pt x="282837" y="423960"/>
                    <a:pt x="54237" y="421719"/>
                    <a:pt x="16137" y="448613"/>
                  </a:cubicBezTo>
                  <a:cubicBezTo>
                    <a:pt x="-21963" y="475507"/>
                    <a:pt x="13896" y="562913"/>
                    <a:pt x="56478" y="569637"/>
                  </a:cubicBezTo>
                  <a:cubicBezTo>
                    <a:pt x="99060" y="576361"/>
                    <a:pt x="231290" y="316385"/>
                    <a:pt x="271631" y="488955"/>
                  </a:cubicBezTo>
                  <a:cubicBezTo>
                    <a:pt x="311972" y="661525"/>
                    <a:pt x="294043" y="1414560"/>
                    <a:pt x="298525" y="1605060"/>
                  </a:cubicBezTo>
                  <a:cubicBezTo>
                    <a:pt x="303007" y="1795560"/>
                    <a:pt x="285078" y="1804525"/>
                    <a:pt x="285078" y="1672296"/>
                  </a:cubicBezTo>
                  <a:close/>
                </a:path>
              </a:pathLst>
            </a:custGeom>
            <a:blipFill>
              <a:blip r:embed="rId6">
                <a:alphaModFix amt="91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2" name="Freeform 61"/>
          <p:cNvSpPr/>
          <p:nvPr/>
        </p:nvSpPr>
        <p:spPr>
          <a:xfrm>
            <a:off x="7678738" y="2765425"/>
            <a:ext cx="974725" cy="2039938"/>
          </a:xfrm>
          <a:custGeom>
            <a:avLst/>
            <a:gdLst>
              <a:gd name="connsiteX0" fmla="*/ 180266 w 1259277"/>
              <a:gd name="connsiteY0" fmla="*/ 88877 h 1710937"/>
              <a:gd name="connsiteX1" fmla="*/ 5454 w 1259277"/>
              <a:gd name="connsiteY1" fmla="*/ 1218430 h 1710937"/>
              <a:gd name="connsiteX2" fmla="*/ 408866 w 1259277"/>
              <a:gd name="connsiteY2" fmla="*/ 1689077 h 1710937"/>
              <a:gd name="connsiteX3" fmla="*/ 1067772 w 1259277"/>
              <a:gd name="connsiteY3" fmla="*/ 1594947 h 1710937"/>
              <a:gd name="connsiteX4" fmla="*/ 1256031 w 1259277"/>
              <a:gd name="connsiteY4" fmla="*/ 1258771 h 1710937"/>
              <a:gd name="connsiteX5" fmla="*/ 1148454 w 1259277"/>
              <a:gd name="connsiteY5" fmla="*/ 774677 h 1710937"/>
              <a:gd name="connsiteX6" fmla="*/ 691254 w 1259277"/>
              <a:gd name="connsiteY6" fmla="*/ 209900 h 1710937"/>
              <a:gd name="connsiteX7" fmla="*/ 583678 w 1259277"/>
              <a:gd name="connsiteY7" fmla="*/ 290583 h 1710937"/>
              <a:gd name="connsiteX8" fmla="*/ 731596 w 1259277"/>
              <a:gd name="connsiteY8" fmla="*/ 505736 h 1710937"/>
              <a:gd name="connsiteX9" fmla="*/ 1000537 w 1259277"/>
              <a:gd name="connsiteY9" fmla="*/ 761230 h 1710937"/>
              <a:gd name="connsiteX10" fmla="*/ 1094666 w 1259277"/>
              <a:gd name="connsiteY10" fmla="*/ 1191536 h 1710937"/>
              <a:gd name="connsiteX11" fmla="*/ 960196 w 1259277"/>
              <a:gd name="connsiteY11" fmla="*/ 1406688 h 1710937"/>
              <a:gd name="connsiteX12" fmla="*/ 785384 w 1259277"/>
              <a:gd name="connsiteY12" fmla="*/ 1164641 h 1710937"/>
              <a:gd name="connsiteX13" fmla="*/ 556784 w 1259277"/>
              <a:gd name="connsiteY13" fmla="*/ 1124300 h 1710937"/>
              <a:gd name="connsiteX14" fmla="*/ 489548 w 1259277"/>
              <a:gd name="connsiteY14" fmla="*/ 1366347 h 1710937"/>
              <a:gd name="connsiteX15" fmla="*/ 395419 w 1259277"/>
              <a:gd name="connsiteY15" fmla="*/ 1514265 h 1710937"/>
              <a:gd name="connsiteX16" fmla="*/ 153372 w 1259277"/>
              <a:gd name="connsiteY16" fmla="*/ 1285665 h 1710937"/>
              <a:gd name="connsiteX17" fmla="*/ 153372 w 1259277"/>
              <a:gd name="connsiteY17" fmla="*/ 788124 h 1710937"/>
              <a:gd name="connsiteX18" fmla="*/ 247501 w 1259277"/>
              <a:gd name="connsiteY18" fmla="*/ 236794 h 1710937"/>
              <a:gd name="connsiteX19" fmla="*/ 247501 w 1259277"/>
              <a:gd name="connsiteY19" fmla="*/ 88877 h 1710937"/>
              <a:gd name="connsiteX20" fmla="*/ 180266 w 1259277"/>
              <a:gd name="connsiteY20" fmla="*/ 88877 h 1710937"/>
              <a:gd name="connsiteX0" fmla="*/ 132459 w 1263935"/>
              <a:gd name="connsiteY0" fmla="*/ 119193 h 1651312"/>
              <a:gd name="connsiteX1" fmla="*/ 10112 w 1263935"/>
              <a:gd name="connsiteY1" fmla="*/ 1158805 h 1651312"/>
              <a:gd name="connsiteX2" fmla="*/ 413524 w 1263935"/>
              <a:gd name="connsiteY2" fmla="*/ 1629452 h 1651312"/>
              <a:gd name="connsiteX3" fmla="*/ 1072430 w 1263935"/>
              <a:gd name="connsiteY3" fmla="*/ 1535322 h 1651312"/>
              <a:gd name="connsiteX4" fmla="*/ 1260689 w 1263935"/>
              <a:gd name="connsiteY4" fmla="*/ 1199146 h 1651312"/>
              <a:gd name="connsiteX5" fmla="*/ 1153112 w 1263935"/>
              <a:gd name="connsiteY5" fmla="*/ 715052 h 1651312"/>
              <a:gd name="connsiteX6" fmla="*/ 695912 w 1263935"/>
              <a:gd name="connsiteY6" fmla="*/ 150275 h 1651312"/>
              <a:gd name="connsiteX7" fmla="*/ 588336 w 1263935"/>
              <a:gd name="connsiteY7" fmla="*/ 230958 h 1651312"/>
              <a:gd name="connsiteX8" fmla="*/ 736254 w 1263935"/>
              <a:gd name="connsiteY8" fmla="*/ 446111 h 1651312"/>
              <a:gd name="connsiteX9" fmla="*/ 1005195 w 1263935"/>
              <a:gd name="connsiteY9" fmla="*/ 701605 h 1651312"/>
              <a:gd name="connsiteX10" fmla="*/ 1099324 w 1263935"/>
              <a:gd name="connsiteY10" fmla="*/ 1131911 h 1651312"/>
              <a:gd name="connsiteX11" fmla="*/ 964854 w 1263935"/>
              <a:gd name="connsiteY11" fmla="*/ 1347063 h 1651312"/>
              <a:gd name="connsiteX12" fmla="*/ 790042 w 1263935"/>
              <a:gd name="connsiteY12" fmla="*/ 1105016 h 1651312"/>
              <a:gd name="connsiteX13" fmla="*/ 561442 w 1263935"/>
              <a:gd name="connsiteY13" fmla="*/ 1064675 h 1651312"/>
              <a:gd name="connsiteX14" fmla="*/ 494206 w 1263935"/>
              <a:gd name="connsiteY14" fmla="*/ 1306722 h 1651312"/>
              <a:gd name="connsiteX15" fmla="*/ 400077 w 1263935"/>
              <a:gd name="connsiteY15" fmla="*/ 1454640 h 1651312"/>
              <a:gd name="connsiteX16" fmla="*/ 158030 w 1263935"/>
              <a:gd name="connsiteY16" fmla="*/ 1226040 h 1651312"/>
              <a:gd name="connsiteX17" fmla="*/ 158030 w 1263935"/>
              <a:gd name="connsiteY17" fmla="*/ 728499 h 1651312"/>
              <a:gd name="connsiteX18" fmla="*/ 252159 w 1263935"/>
              <a:gd name="connsiteY18" fmla="*/ 177169 h 1651312"/>
              <a:gd name="connsiteX19" fmla="*/ 252159 w 1263935"/>
              <a:gd name="connsiteY19" fmla="*/ 29252 h 1651312"/>
              <a:gd name="connsiteX20" fmla="*/ 132459 w 1263935"/>
              <a:gd name="connsiteY20" fmla="*/ 119193 h 1651312"/>
              <a:gd name="connsiteX0" fmla="*/ 132531 w 1264007"/>
              <a:gd name="connsiteY0" fmla="*/ 93527 h 1625646"/>
              <a:gd name="connsiteX1" fmla="*/ 10184 w 1264007"/>
              <a:gd name="connsiteY1" fmla="*/ 1133139 h 1625646"/>
              <a:gd name="connsiteX2" fmla="*/ 413596 w 1264007"/>
              <a:gd name="connsiteY2" fmla="*/ 1603786 h 1625646"/>
              <a:gd name="connsiteX3" fmla="*/ 1072502 w 1264007"/>
              <a:gd name="connsiteY3" fmla="*/ 1509656 h 1625646"/>
              <a:gd name="connsiteX4" fmla="*/ 1260761 w 1264007"/>
              <a:gd name="connsiteY4" fmla="*/ 1173480 h 1625646"/>
              <a:gd name="connsiteX5" fmla="*/ 1153184 w 1264007"/>
              <a:gd name="connsiteY5" fmla="*/ 689386 h 1625646"/>
              <a:gd name="connsiteX6" fmla="*/ 695984 w 1264007"/>
              <a:gd name="connsiteY6" fmla="*/ 124609 h 1625646"/>
              <a:gd name="connsiteX7" fmla="*/ 588408 w 1264007"/>
              <a:gd name="connsiteY7" fmla="*/ 205292 h 1625646"/>
              <a:gd name="connsiteX8" fmla="*/ 736326 w 1264007"/>
              <a:gd name="connsiteY8" fmla="*/ 420445 h 1625646"/>
              <a:gd name="connsiteX9" fmla="*/ 1005267 w 1264007"/>
              <a:gd name="connsiteY9" fmla="*/ 675939 h 1625646"/>
              <a:gd name="connsiteX10" fmla="*/ 1099396 w 1264007"/>
              <a:gd name="connsiteY10" fmla="*/ 1106245 h 1625646"/>
              <a:gd name="connsiteX11" fmla="*/ 964926 w 1264007"/>
              <a:gd name="connsiteY11" fmla="*/ 1321397 h 1625646"/>
              <a:gd name="connsiteX12" fmla="*/ 790114 w 1264007"/>
              <a:gd name="connsiteY12" fmla="*/ 1079350 h 1625646"/>
              <a:gd name="connsiteX13" fmla="*/ 561514 w 1264007"/>
              <a:gd name="connsiteY13" fmla="*/ 1039009 h 1625646"/>
              <a:gd name="connsiteX14" fmla="*/ 494278 w 1264007"/>
              <a:gd name="connsiteY14" fmla="*/ 1281056 h 1625646"/>
              <a:gd name="connsiteX15" fmla="*/ 400149 w 1264007"/>
              <a:gd name="connsiteY15" fmla="*/ 1428974 h 1625646"/>
              <a:gd name="connsiteX16" fmla="*/ 158102 w 1264007"/>
              <a:gd name="connsiteY16" fmla="*/ 1200374 h 1625646"/>
              <a:gd name="connsiteX17" fmla="*/ 158102 w 1264007"/>
              <a:gd name="connsiteY17" fmla="*/ 702833 h 1625646"/>
              <a:gd name="connsiteX18" fmla="*/ 252231 w 1264007"/>
              <a:gd name="connsiteY18" fmla="*/ 151503 h 1625646"/>
              <a:gd name="connsiteX19" fmla="*/ 259726 w 1264007"/>
              <a:gd name="connsiteY19" fmla="*/ 56051 h 1625646"/>
              <a:gd name="connsiteX20" fmla="*/ 132531 w 1264007"/>
              <a:gd name="connsiteY20" fmla="*/ 93527 h 1625646"/>
              <a:gd name="connsiteX0" fmla="*/ 132531 w 1264007"/>
              <a:gd name="connsiteY0" fmla="*/ 97566 h 1629685"/>
              <a:gd name="connsiteX1" fmla="*/ 10184 w 1264007"/>
              <a:gd name="connsiteY1" fmla="*/ 1137178 h 1629685"/>
              <a:gd name="connsiteX2" fmla="*/ 413596 w 1264007"/>
              <a:gd name="connsiteY2" fmla="*/ 1607825 h 1629685"/>
              <a:gd name="connsiteX3" fmla="*/ 1072502 w 1264007"/>
              <a:gd name="connsiteY3" fmla="*/ 1513695 h 1629685"/>
              <a:gd name="connsiteX4" fmla="*/ 1260761 w 1264007"/>
              <a:gd name="connsiteY4" fmla="*/ 1177519 h 1629685"/>
              <a:gd name="connsiteX5" fmla="*/ 1153184 w 1264007"/>
              <a:gd name="connsiteY5" fmla="*/ 693425 h 1629685"/>
              <a:gd name="connsiteX6" fmla="*/ 695984 w 1264007"/>
              <a:gd name="connsiteY6" fmla="*/ 128648 h 1629685"/>
              <a:gd name="connsiteX7" fmla="*/ 588408 w 1264007"/>
              <a:gd name="connsiteY7" fmla="*/ 209331 h 1629685"/>
              <a:gd name="connsiteX8" fmla="*/ 736326 w 1264007"/>
              <a:gd name="connsiteY8" fmla="*/ 424484 h 1629685"/>
              <a:gd name="connsiteX9" fmla="*/ 1005267 w 1264007"/>
              <a:gd name="connsiteY9" fmla="*/ 679978 h 1629685"/>
              <a:gd name="connsiteX10" fmla="*/ 1099396 w 1264007"/>
              <a:gd name="connsiteY10" fmla="*/ 1110284 h 1629685"/>
              <a:gd name="connsiteX11" fmla="*/ 964926 w 1264007"/>
              <a:gd name="connsiteY11" fmla="*/ 1325436 h 1629685"/>
              <a:gd name="connsiteX12" fmla="*/ 790114 w 1264007"/>
              <a:gd name="connsiteY12" fmla="*/ 1083389 h 1629685"/>
              <a:gd name="connsiteX13" fmla="*/ 561514 w 1264007"/>
              <a:gd name="connsiteY13" fmla="*/ 1043048 h 1629685"/>
              <a:gd name="connsiteX14" fmla="*/ 494278 w 1264007"/>
              <a:gd name="connsiteY14" fmla="*/ 1285095 h 1629685"/>
              <a:gd name="connsiteX15" fmla="*/ 400149 w 1264007"/>
              <a:gd name="connsiteY15" fmla="*/ 1433013 h 1629685"/>
              <a:gd name="connsiteX16" fmla="*/ 158102 w 1264007"/>
              <a:gd name="connsiteY16" fmla="*/ 1204413 h 1629685"/>
              <a:gd name="connsiteX17" fmla="*/ 158102 w 1264007"/>
              <a:gd name="connsiteY17" fmla="*/ 706872 h 1629685"/>
              <a:gd name="connsiteX18" fmla="*/ 252231 w 1264007"/>
              <a:gd name="connsiteY18" fmla="*/ 237988 h 1629685"/>
              <a:gd name="connsiteX19" fmla="*/ 259726 w 1264007"/>
              <a:gd name="connsiteY19" fmla="*/ 60090 h 1629685"/>
              <a:gd name="connsiteX20" fmla="*/ 132531 w 1264007"/>
              <a:gd name="connsiteY20" fmla="*/ 97566 h 1629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64007" h="1629685">
                <a:moveTo>
                  <a:pt x="132531" y="97566"/>
                </a:moveTo>
                <a:cubicBezTo>
                  <a:pt x="90941" y="277081"/>
                  <a:pt x="-36660" y="885468"/>
                  <a:pt x="10184" y="1137178"/>
                </a:cubicBezTo>
                <a:cubicBezTo>
                  <a:pt x="57028" y="1388888"/>
                  <a:pt x="236543" y="1545072"/>
                  <a:pt x="413596" y="1607825"/>
                </a:cubicBezTo>
                <a:cubicBezTo>
                  <a:pt x="590649" y="1670578"/>
                  <a:pt x="931308" y="1585413"/>
                  <a:pt x="1072502" y="1513695"/>
                </a:cubicBezTo>
                <a:cubicBezTo>
                  <a:pt x="1213696" y="1441977"/>
                  <a:pt x="1247314" y="1314231"/>
                  <a:pt x="1260761" y="1177519"/>
                </a:cubicBezTo>
                <a:cubicBezTo>
                  <a:pt x="1274208" y="1040807"/>
                  <a:pt x="1247313" y="868237"/>
                  <a:pt x="1153184" y="693425"/>
                </a:cubicBezTo>
                <a:cubicBezTo>
                  <a:pt x="1059055" y="518613"/>
                  <a:pt x="790113" y="209330"/>
                  <a:pt x="695984" y="128648"/>
                </a:cubicBezTo>
                <a:cubicBezTo>
                  <a:pt x="601855" y="47966"/>
                  <a:pt x="581684" y="160025"/>
                  <a:pt x="588408" y="209331"/>
                </a:cubicBezTo>
                <a:cubicBezTo>
                  <a:pt x="595132" y="258637"/>
                  <a:pt x="666850" y="346043"/>
                  <a:pt x="736326" y="424484"/>
                </a:cubicBezTo>
                <a:cubicBezTo>
                  <a:pt x="805802" y="502925"/>
                  <a:pt x="944755" y="565678"/>
                  <a:pt x="1005267" y="679978"/>
                </a:cubicBezTo>
                <a:cubicBezTo>
                  <a:pt x="1065779" y="794278"/>
                  <a:pt x="1106120" y="1002708"/>
                  <a:pt x="1099396" y="1110284"/>
                </a:cubicBezTo>
                <a:cubicBezTo>
                  <a:pt x="1092673" y="1217860"/>
                  <a:pt x="1016473" y="1329918"/>
                  <a:pt x="964926" y="1325436"/>
                </a:cubicBezTo>
                <a:cubicBezTo>
                  <a:pt x="913379" y="1320954"/>
                  <a:pt x="857349" y="1130454"/>
                  <a:pt x="790114" y="1083389"/>
                </a:cubicBezTo>
                <a:cubicBezTo>
                  <a:pt x="722879" y="1036324"/>
                  <a:pt x="610820" y="1009430"/>
                  <a:pt x="561514" y="1043048"/>
                </a:cubicBezTo>
                <a:cubicBezTo>
                  <a:pt x="512208" y="1076666"/>
                  <a:pt x="521172" y="1220101"/>
                  <a:pt x="494278" y="1285095"/>
                </a:cubicBezTo>
                <a:cubicBezTo>
                  <a:pt x="467384" y="1350089"/>
                  <a:pt x="456178" y="1446460"/>
                  <a:pt x="400149" y="1433013"/>
                </a:cubicBezTo>
                <a:cubicBezTo>
                  <a:pt x="344120" y="1419566"/>
                  <a:pt x="198443" y="1325436"/>
                  <a:pt x="158102" y="1204413"/>
                </a:cubicBezTo>
                <a:cubicBezTo>
                  <a:pt x="117761" y="1083390"/>
                  <a:pt x="142414" y="867943"/>
                  <a:pt x="158102" y="706872"/>
                </a:cubicBezTo>
                <a:cubicBezTo>
                  <a:pt x="173790" y="545801"/>
                  <a:pt x="236543" y="354529"/>
                  <a:pt x="252231" y="237988"/>
                </a:cubicBezTo>
                <a:cubicBezTo>
                  <a:pt x="267919" y="121447"/>
                  <a:pt x="279676" y="83494"/>
                  <a:pt x="259726" y="60090"/>
                </a:cubicBezTo>
                <a:cubicBezTo>
                  <a:pt x="239776" y="36686"/>
                  <a:pt x="174121" y="-81949"/>
                  <a:pt x="132531" y="97566"/>
                </a:cubicBezTo>
                <a:close/>
              </a:path>
            </a:pathLst>
          </a:custGeom>
          <a:blipFill>
            <a:blip r:embed="rId5">
              <a:alphaModFix amt="91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5865" name="Group 67"/>
          <p:cNvGrpSpPr>
            <a:grpSpLocks/>
          </p:cNvGrpSpPr>
          <p:nvPr/>
        </p:nvGrpSpPr>
        <p:grpSpPr bwMode="auto">
          <a:xfrm rot="-1953763">
            <a:off x="7372350" y="993775"/>
            <a:ext cx="1631950" cy="1482725"/>
            <a:chOff x="9839163" y="198989"/>
            <a:chExt cx="2174846" cy="1483862"/>
          </a:xfrm>
        </p:grpSpPr>
        <p:sp>
          <p:nvSpPr>
            <p:cNvPr id="64" name="Freeform 63"/>
            <p:cNvSpPr/>
            <p:nvPr/>
          </p:nvSpPr>
          <p:spPr>
            <a:xfrm>
              <a:off x="10032250" y="601538"/>
              <a:ext cx="1975979" cy="346340"/>
            </a:xfrm>
            <a:custGeom>
              <a:avLst/>
              <a:gdLst>
                <a:gd name="connsiteX0" fmla="*/ 1126163 w 1288589"/>
                <a:gd name="connsiteY0" fmla="*/ 272980 h 340785"/>
                <a:gd name="connsiteX1" fmla="*/ 564689 w 1288589"/>
                <a:gd name="connsiteY1" fmla="*/ 264 h 340785"/>
                <a:gd name="connsiteX2" fmla="*/ 67384 w 1288589"/>
                <a:gd name="connsiteY2" fmla="*/ 224853 h 340785"/>
                <a:gd name="connsiteX3" fmla="*/ 51342 w 1288589"/>
                <a:gd name="connsiteY3" fmla="*/ 337148 h 340785"/>
                <a:gd name="connsiteX4" fmla="*/ 500521 w 1288589"/>
                <a:gd name="connsiteY4" fmla="*/ 96516 h 340785"/>
                <a:gd name="connsiteX5" fmla="*/ 1045952 w 1288589"/>
                <a:gd name="connsiteY5" fmla="*/ 289022 h 340785"/>
                <a:gd name="connsiteX6" fmla="*/ 1286584 w 1288589"/>
                <a:gd name="connsiteY6" fmla="*/ 337148 h 340785"/>
                <a:gd name="connsiteX7" fmla="*/ 1126163 w 1288589"/>
                <a:gd name="connsiteY7" fmla="*/ 272980 h 34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8589" h="340785">
                  <a:moveTo>
                    <a:pt x="1126163" y="272980"/>
                  </a:moveTo>
                  <a:cubicBezTo>
                    <a:pt x="1005847" y="216833"/>
                    <a:pt x="741152" y="8285"/>
                    <a:pt x="564689" y="264"/>
                  </a:cubicBezTo>
                  <a:cubicBezTo>
                    <a:pt x="388226" y="-7757"/>
                    <a:pt x="152942" y="168706"/>
                    <a:pt x="67384" y="224853"/>
                  </a:cubicBezTo>
                  <a:cubicBezTo>
                    <a:pt x="-18174" y="281000"/>
                    <a:pt x="-20847" y="358537"/>
                    <a:pt x="51342" y="337148"/>
                  </a:cubicBezTo>
                  <a:cubicBezTo>
                    <a:pt x="123531" y="315759"/>
                    <a:pt x="334753" y="104537"/>
                    <a:pt x="500521" y="96516"/>
                  </a:cubicBezTo>
                  <a:cubicBezTo>
                    <a:pt x="666289" y="88495"/>
                    <a:pt x="914942" y="248917"/>
                    <a:pt x="1045952" y="289022"/>
                  </a:cubicBezTo>
                  <a:cubicBezTo>
                    <a:pt x="1176962" y="329127"/>
                    <a:pt x="1273216" y="342496"/>
                    <a:pt x="1286584" y="337148"/>
                  </a:cubicBezTo>
                  <a:cubicBezTo>
                    <a:pt x="1299953" y="331801"/>
                    <a:pt x="1246479" y="329127"/>
                    <a:pt x="1126163" y="272980"/>
                  </a:cubicBezTo>
                  <a:close/>
                </a:path>
              </a:pathLst>
            </a:custGeom>
            <a:blipFill>
              <a:blip r:embed="rId6">
                <a:alphaModFix amt="91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Freeform 64"/>
            <p:cNvSpPr/>
            <p:nvPr/>
          </p:nvSpPr>
          <p:spPr>
            <a:xfrm rot="19872438">
              <a:off x="9839698" y="196280"/>
              <a:ext cx="1975979" cy="346340"/>
            </a:xfrm>
            <a:custGeom>
              <a:avLst/>
              <a:gdLst>
                <a:gd name="connsiteX0" fmla="*/ 1126163 w 1288589"/>
                <a:gd name="connsiteY0" fmla="*/ 272980 h 340785"/>
                <a:gd name="connsiteX1" fmla="*/ 564689 w 1288589"/>
                <a:gd name="connsiteY1" fmla="*/ 264 h 340785"/>
                <a:gd name="connsiteX2" fmla="*/ 67384 w 1288589"/>
                <a:gd name="connsiteY2" fmla="*/ 224853 h 340785"/>
                <a:gd name="connsiteX3" fmla="*/ 51342 w 1288589"/>
                <a:gd name="connsiteY3" fmla="*/ 337148 h 340785"/>
                <a:gd name="connsiteX4" fmla="*/ 500521 w 1288589"/>
                <a:gd name="connsiteY4" fmla="*/ 96516 h 340785"/>
                <a:gd name="connsiteX5" fmla="*/ 1045952 w 1288589"/>
                <a:gd name="connsiteY5" fmla="*/ 289022 h 340785"/>
                <a:gd name="connsiteX6" fmla="*/ 1286584 w 1288589"/>
                <a:gd name="connsiteY6" fmla="*/ 337148 h 340785"/>
                <a:gd name="connsiteX7" fmla="*/ 1126163 w 1288589"/>
                <a:gd name="connsiteY7" fmla="*/ 272980 h 34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8589" h="340785">
                  <a:moveTo>
                    <a:pt x="1126163" y="272980"/>
                  </a:moveTo>
                  <a:cubicBezTo>
                    <a:pt x="1005847" y="216833"/>
                    <a:pt x="741152" y="8285"/>
                    <a:pt x="564689" y="264"/>
                  </a:cubicBezTo>
                  <a:cubicBezTo>
                    <a:pt x="388226" y="-7757"/>
                    <a:pt x="152942" y="168706"/>
                    <a:pt x="67384" y="224853"/>
                  </a:cubicBezTo>
                  <a:cubicBezTo>
                    <a:pt x="-18174" y="281000"/>
                    <a:pt x="-20847" y="358537"/>
                    <a:pt x="51342" y="337148"/>
                  </a:cubicBezTo>
                  <a:cubicBezTo>
                    <a:pt x="123531" y="315759"/>
                    <a:pt x="334753" y="104537"/>
                    <a:pt x="500521" y="96516"/>
                  </a:cubicBezTo>
                  <a:cubicBezTo>
                    <a:pt x="666289" y="88495"/>
                    <a:pt x="914942" y="248917"/>
                    <a:pt x="1045952" y="289022"/>
                  </a:cubicBezTo>
                  <a:cubicBezTo>
                    <a:pt x="1176962" y="329127"/>
                    <a:pt x="1273216" y="342496"/>
                    <a:pt x="1286584" y="337148"/>
                  </a:cubicBezTo>
                  <a:cubicBezTo>
                    <a:pt x="1299953" y="331801"/>
                    <a:pt x="1246479" y="329127"/>
                    <a:pt x="1126163" y="272980"/>
                  </a:cubicBezTo>
                  <a:close/>
                </a:path>
              </a:pathLst>
            </a:custGeom>
            <a:blipFill>
              <a:blip r:embed="rId6">
                <a:alphaModFix amt="91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Freeform 65"/>
            <p:cNvSpPr/>
            <p:nvPr/>
          </p:nvSpPr>
          <p:spPr>
            <a:xfrm rot="1283635">
              <a:off x="10037556" y="1005597"/>
              <a:ext cx="1975979" cy="346340"/>
            </a:xfrm>
            <a:custGeom>
              <a:avLst/>
              <a:gdLst>
                <a:gd name="connsiteX0" fmla="*/ 1126163 w 1288589"/>
                <a:gd name="connsiteY0" fmla="*/ 272980 h 340785"/>
                <a:gd name="connsiteX1" fmla="*/ 564689 w 1288589"/>
                <a:gd name="connsiteY1" fmla="*/ 264 h 340785"/>
                <a:gd name="connsiteX2" fmla="*/ 67384 w 1288589"/>
                <a:gd name="connsiteY2" fmla="*/ 224853 h 340785"/>
                <a:gd name="connsiteX3" fmla="*/ 51342 w 1288589"/>
                <a:gd name="connsiteY3" fmla="*/ 337148 h 340785"/>
                <a:gd name="connsiteX4" fmla="*/ 500521 w 1288589"/>
                <a:gd name="connsiteY4" fmla="*/ 96516 h 340785"/>
                <a:gd name="connsiteX5" fmla="*/ 1045952 w 1288589"/>
                <a:gd name="connsiteY5" fmla="*/ 289022 h 340785"/>
                <a:gd name="connsiteX6" fmla="*/ 1286584 w 1288589"/>
                <a:gd name="connsiteY6" fmla="*/ 337148 h 340785"/>
                <a:gd name="connsiteX7" fmla="*/ 1126163 w 1288589"/>
                <a:gd name="connsiteY7" fmla="*/ 272980 h 34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8589" h="340785">
                  <a:moveTo>
                    <a:pt x="1126163" y="272980"/>
                  </a:moveTo>
                  <a:cubicBezTo>
                    <a:pt x="1005847" y="216833"/>
                    <a:pt x="741152" y="8285"/>
                    <a:pt x="564689" y="264"/>
                  </a:cubicBezTo>
                  <a:cubicBezTo>
                    <a:pt x="388226" y="-7757"/>
                    <a:pt x="152942" y="168706"/>
                    <a:pt x="67384" y="224853"/>
                  </a:cubicBezTo>
                  <a:cubicBezTo>
                    <a:pt x="-18174" y="281000"/>
                    <a:pt x="-20847" y="358537"/>
                    <a:pt x="51342" y="337148"/>
                  </a:cubicBezTo>
                  <a:cubicBezTo>
                    <a:pt x="123531" y="315759"/>
                    <a:pt x="334753" y="104537"/>
                    <a:pt x="500521" y="96516"/>
                  </a:cubicBezTo>
                  <a:cubicBezTo>
                    <a:pt x="666289" y="88495"/>
                    <a:pt x="914942" y="248917"/>
                    <a:pt x="1045952" y="289022"/>
                  </a:cubicBezTo>
                  <a:cubicBezTo>
                    <a:pt x="1176962" y="329127"/>
                    <a:pt x="1273216" y="342496"/>
                    <a:pt x="1286584" y="337148"/>
                  </a:cubicBezTo>
                  <a:cubicBezTo>
                    <a:pt x="1299953" y="331801"/>
                    <a:pt x="1246479" y="329127"/>
                    <a:pt x="1126163" y="272980"/>
                  </a:cubicBezTo>
                  <a:close/>
                </a:path>
              </a:pathLst>
            </a:custGeom>
            <a:blipFill>
              <a:blip r:embed="rId6">
                <a:alphaModFix amt="91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Freeform 66"/>
            <p:cNvSpPr/>
            <p:nvPr/>
          </p:nvSpPr>
          <p:spPr>
            <a:xfrm rot="2447729">
              <a:off x="9864214" y="1333407"/>
              <a:ext cx="1975979" cy="346340"/>
            </a:xfrm>
            <a:custGeom>
              <a:avLst/>
              <a:gdLst>
                <a:gd name="connsiteX0" fmla="*/ 1126163 w 1288589"/>
                <a:gd name="connsiteY0" fmla="*/ 272980 h 340785"/>
                <a:gd name="connsiteX1" fmla="*/ 564689 w 1288589"/>
                <a:gd name="connsiteY1" fmla="*/ 264 h 340785"/>
                <a:gd name="connsiteX2" fmla="*/ 67384 w 1288589"/>
                <a:gd name="connsiteY2" fmla="*/ 224853 h 340785"/>
                <a:gd name="connsiteX3" fmla="*/ 51342 w 1288589"/>
                <a:gd name="connsiteY3" fmla="*/ 337148 h 340785"/>
                <a:gd name="connsiteX4" fmla="*/ 500521 w 1288589"/>
                <a:gd name="connsiteY4" fmla="*/ 96516 h 340785"/>
                <a:gd name="connsiteX5" fmla="*/ 1045952 w 1288589"/>
                <a:gd name="connsiteY5" fmla="*/ 289022 h 340785"/>
                <a:gd name="connsiteX6" fmla="*/ 1286584 w 1288589"/>
                <a:gd name="connsiteY6" fmla="*/ 337148 h 340785"/>
                <a:gd name="connsiteX7" fmla="*/ 1126163 w 1288589"/>
                <a:gd name="connsiteY7" fmla="*/ 272980 h 34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8589" h="340785">
                  <a:moveTo>
                    <a:pt x="1126163" y="272980"/>
                  </a:moveTo>
                  <a:cubicBezTo>
                    <a:pt x="1005847" y="216833"/>
                    <a:pt x="741152" y="8285"/>
                    <a:pt x="564689" y="264"/>
                  </a:cubicBezTo>
                  <a:cubicBezTo>
                    <a:pt x="388226" y="-7757"/>
                    <a:pt x="152942" y="168706"/>
                    <a:pt x="67384" y="224853"/>
                  </a:cubicBezTo>
                  <a:cubicBezTo>
                    <a:pt x="-18174" y="281000"/>
                    <a:pt x="-20847" y="358537"/>
                    <a:pt x="51342" y="337148"/>
                  </a:cubicBezTo>
                  <a:cubicBezTo>
                    <a:pt x="123531" y="315759"/>
                    <a:pt x="334753" y="104537"/>
                    <a:pt x="500521" y="96516"/>
                  </a:cubicBezTo>
                  <a:cubicBezTo>
                    <a:pt x="666289" y="88495"/>
                    <a:pt x="914942" y="248917"/>
                    <a:pt x="1045952" y="289022"/>
                  </a:cubicBezTo>
                  <a:cubicBezTo>
                    <a:pt x="1176962" y="329127"/>
                    <a:pt x="1273216" y="342496"/>
                    <a:pt x="1286584" y="337148"/>
                  </a:cubicBezTo>
                  <a:cubicBezTo>
                    <a:pt x="1299953" y="331801"/>
                    <a:pt x="1246479" y="329127"/>
                    <a:pt x="1126163" y="272980"/>
                  </a:cubicBezTo>
                  <a:close/>
                </a:path>
              </a:pathLst>
            </a:custGeom>
            <a:blipFill>
              <a:blip r:embed="rId6">
                <a:alphaModFix amt="91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4" name="Freeform 73"/>
          <p:cNvSpPr/>
          <p:nvPr/>
        </p:nvSpPr>
        <p:spPr>
          <a:xfrm rot="14489947">
            <a:off x="1046162" y="579438"/>
            <a:ext cx="1458913" cy="928688"/>
          </a:xfrm>
          <a:custGeom>
            <a:avLst/>
            <a:gdLst>
              <a:gd name="connsiteX0" fmla="*/ 152111 w 1896595"/>
              <a:gd name="connsiteY0" fmla="*/ 660739 h 1237080"/>
              <a:gd name="connsiteX1" fmla="*/ 120027 w 1896595"/>
              <a:gd name="connsiteY1" fmla="*/ 67181 h 1237080"/>
              <a:gd name="connsiteX2" fmla="*/ 1772364 w 1896595"/>
              <a:gd name="connsiteY2" fmla="*/ 19055 h 1237080"/>
              <a:gd name="connsiteX3" fmla="*/ 1740280 w 1896595"/>
              <a:gd name="connsiteY3" fmla="*/ 115307 h 1237080"/>
              <a:gd name="connsiteX4" fmla="*/ 1435480 w 1896595"/>
              <a:gd name="connsiteY4" fmla="*/ 35097 h 1237080"/>
              <a:gd name="connsiteX5" fmla="*/ 1226932 w 1896595"/>
              <a:gd name="connsiteY5" fmla="*/ 163434 h 1237080"/>
              <a:gd name="connsiteX6" fmla="*/ 874006 w 1896595"/>
              <a:gd name="connsiteY6" fmla="*/ 67181 h 1237080"/>
              <a:gd name="connsiteX7" fmla="*/ 537122 w 1896595"/>
              <a:gd name="connsiteY7" fmla="*/ 163434 h 1237080"/>
              <a:gd name="connsiteX8" fmla="*/ 264406 w 1896595"/>
              <a:gd name="connsiteY8" fmla="*/ 83223 h 1237080"/>
              <a:gd name="connsiteX9" fmla="*/ 103985 w 1896595"/>
              <a:gd name="connsiteY9" fmla="*/ 227602 h 1237080"/>
              <a:gd name="connsiteX10" fmla="*/ 136069 w 1896595"/>
              <a:gd name="connsiteY10" fmla="*/ 323855 h 1237080"/>
              <a:gd name="connsiteX11" fmla="*/ 87943 w 1896595"/>
              <a:gd name="connsiteY11" fmla="*/ 436150 h 1237080"/>
              <a:gd name="connsiteX12" fmla="*/ 264406 w 1896595"/>
              <a:gd name="connsiteY12" fmla="*/ 628655 h 1237080"/>
              <a:gd name="connsiteX13" fmla="*/ 232322 w 1896595"/>
              <a:gd name="connsiteY13" fmla="*/ 837202 h 1237080"/>
              <a:gd name="connsiteX14" fmla="*/ 456911 w 1896595"/>
              <a:gd name="connsiteY14" fmla="*/ 1061792 h 1237080"/>
              <a:gd name="connsiteX15" fmla="*/ 344617 w 1896595"/>
              <a:gd name="connsiteY15" fmla="*/ 1222213 h 1237080"/>
              <a:gd name="connsiteX16" fmla="*/ 152111 w 1896595"/>
              <a:gd name="connsiteY16" fmla="*/ 660739 h 123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96595" h="1237080">
                <a:moveTo>
                  <a:pt x="152111" y="660739"/>
                </a:moveTo>
                <a:cubicBezTo>
                  <a:pt x="114679" y="468234"/>
                  <a:pt x="-150015" y="174128"/>
                  <a:pt x="120027" y="67181"/>
                </a:cubicBezTo>
                <a:cubicBezTo>
                  <a:pt x="390069" y="-39766"/>
                  <a:pt x="1502322" y="11034"/>
                  <a:pt x="1772364" y="19055"/>
                </a:cubicBezTo>
                <a:cubicBezTo>
                  <a:pt x="2042406" y="27076"/>
                  <a:pt x="1796427" y="112633"/>
                  <a:pt x="1740280" y="115307"/>
                </a:cubicBezTo>
                <a:cubicBezTo>
                  <a:pt x="1684133" y="117981"/>
                  <a:pt x="1521038" y="27076"/>
                  <a:pt x="1435480" y="35097"/>
                </a:cubicBezTo>
                <a:cubicBezTo>
                  <a:pt x="1349922" y="43118"/>
                  <a:pt x="1320511" y="158087"/>
                  <a:pt x="1226932" y="163434"/>
                </a:cubicBezTo>
                <a:cubicBezTo>
                  <a:pt x="1133353" y="168781"/>
                  <a:pt x="988974" y="67181"/>
                  <a:pt x="874006" y="67181"/>
                </a:cubicBezTo>
                <a:cubicBezTo>
                  <a:pt x="759038" y="67181"/>
                  <a:pt x="638722" y="160760"/>
                  <a:pt x="537122" y="163434"/>
                </a:cubicBezTo>
                <a:cubicBezTo>
                  <a:pt x="435522" y="166108"/>
                  <a:pt x="336595" y="72528"/>
                  <a:pt x="264406" y="83223"/>
                </a:cubicBezTo>
                <a:cubicBezTo>
                  <a:pt x="192217" y="93918"/>
                  <a:pt x="125374" y="187497"/>
                  <a:pt x="103985" y="227602"/>
                </a:cubicBezTo>
                <a:cubicBezTo>
                  <a:pt x="82596" y="267707"/>
                  <a:pt x="138743" y="289097"/>
                  <a:pt x="136069" y="323855"/>
                </a:cubicBezTo>
                <a:cubicBezTo>
                  <a:pt x="133395" y="358613"/>
                  <a:pt x="66554" y="385350"/>
                  <a:pt x="87943" y="436150"/>
                </a:cubicBezTo>
                <a:cubicBezTo>
                  <a:pt x="109332" y="486950"/>
                  <a:pt x="240343" y="561813"/>
                  <a:pt x="264406" y="628655"/>
                </a:cubicBezTo>
                <a:cubicBezTo>
                  <a:pt x="288469" y="695497"/>
                  <a:pt x="200238" y="765013"/>
                  <a:pt x="232322" y="837202"/>
                </a:cubicBezTo>
                <a:cubicBezTo>
                  <a:pt x="264406" y="909391"/>
                  <a:pt x="438195" y="997624"/>
                  <a:pt x="456911" y="1061792"/>
                </a:cubicBezTo>
                <a:cubicBezTo>
                  <a:pt x="475627" y="1125961"/>
                  <a:pt x="392743" y="1286381"/>
                  <a:pt x="344617" y="1222213"/>
                </a:cubicBezTo>
                <a:cubicBezTo>
                  <a:pt x="296491" y="1158045"/>
                  <a:pt x="189543" y="853244"/>
                  <a:pt x="152111" y="660739"/>
                </a:cubicBezTo>
                <a:close/>
              </a:path>
            </a:pathLst>
          </a:custGeom>
          <a:blipFill>
            <a:blip r:embed="rId5">
              <a:alphaModFix amt="91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Freeform 75"/>
          <p:cNvSpPr/>
          <p:nvPr/>
        </p:nvSpPr>
        <p:spPr>
          <a:xfrm rot="19852099">
            <a:off x="3411538" y="5453063"/>
            <a:ext cx="581025" cy="808037"/>
          </a:xfrm>
          <a:custGeom>
            <a:avLst/>
            <a:gdLst>
              <a:gd name="connsiteX0" fmla="*/ 905379 w 2490276"/>
              <a:gd name="connsiteY0" fmla="*/ 418372 h 807907"/>
              <a:gd name="connsiteX1" fmla="*/ 103273 w 2490276"/>
              <a:gd name="connsiteY1" fmla="*/ 193782 h 807907"/>
              <a:gd name="connsiteX2" fmla="*/ 119315 w 2490276"/>
              <a:gd name="connsiteY2" fmla="*/ 1277 h 807907"/>
              <a:gd name="connsiteX3" fmla="*/ 1097884 w 2490276"/>
              <a:gd name="connsiteY3" fmla="*/ 290035 h 807907"/>
              <a:gd name="connsiteX4" fmla="*/ 2349168 w 2490276"/>
              <a:gd name="connsiteY4" fmla="*/ 626919 h 807907"/>
              <a:gd name="connsiteX5" fmla="*/ 2301042 w 2490276"/>
              <a:gd name="connsiteY5" fmla="*/ 803382 h 807907"/>
              <a:gd name="connsiteX6" fmla="*/ 905379 w 2490276"/>
              <a:gd name="connsiteY6" fmla="*/ 418372 h 80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0276" h="807907">
                <a:moveTo>
                  <a:pt x="905379" y="418372"/>
                </a:moveTo>
                <a:cubicBezTo>
                  <a:pt x="539084" y="316772"/>
                  <a:pt x="234284" y="263298"/>
                  <a:pt x="103273" y="193782"/>
                </a:cubicBezTo>
                <a:cubicBezTo>
                  <a:pt x="-27738" y="124266"/>
                  <a:pt x="-46453" y="-14765"/>
                  <a:pt x="119315" y="1277"/>
                </a:cubicBezTo>
                <a:cubicBezTo>
                  <a:pt x="285083" y="17319"/>
                  <a:pt x="726242" y="185761"/>
                  <a:pt x="1097884" y="290035"/>
                </a:cubicBezTo>
                <a:cubicBezTo>
                  <a:pt x="1469526" y="394309"/>
                  <a:pt x="2148642" y="541361"/>
                  <a:pt x="2349168" y="626919"/>
                </a:cubicBezTo>
                <a:cubicBezTo>
                  <a:pt x="2549694" y="712477"/>
                  <a:pt x="2539000" y="832793"/>
                  <a:pt x="2301042" y="803382"/>
                </a:cubicBezTo>
                <a:cubicBezTo>
                  <a:pt x="2063084" y="773972"/>
                  <a:pt x="1271674" y="519972"/>
                  <a:pt x="905379" y="418372"/>
                </a:cubicBezTo>
                <a:close/>
              </a:path>
            </a:pathLst>
          </a:custGeom>
          <a:blipFill dpi="0" rotWithShape="1">
            <a:blip r:embed="rId8"/>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p:nvPr/>
        </p:nvSpPr>
        <p:spPr>
          <a:xfrm rot="1225281">
            <a:off x="6700838" y="2532063"/>
            <a:ext cx="1362075" cy="177800"/>
          </a:xfrm>
          <a:custGeom>
            <a:avLst/>
            <a:gdLst>
              <a:gd name="connsiteX0" fmla="*/ 149623 w 2303140"/>
              <a:gd name="connsiteY0" fmla="*/ 1424260 h 2192264"/>
              <a:gd name="connsiteX1" fmla="*/ 90630 w 2303140"/>
              <a:gd name="connsiteY1" fmla="*/ 893318 h 2192264"/>
              <a:gd name="connsiteX2" fmla="*/ 252862 w 2303140"/>
              <a:gd name="connsiteY2" fmla="*/ 642595 h 2192264"/>
              <a:gd name="connsiteX3" fmla="*/ 356101 w 2303140"/>
              <a:gd name="connsiteY3" fmla="*/ 1203034 h 2192264"/>
              <a:gd name="connsiteX4" fmla="*/ 680565 w 2303140"/>
              <a:gd name="connsiteY4" fmla="*/ 2146931 h 2192264"/>
              <a:gd name="connsiteX5" fmla="*/ 872294 w 2303140"/>
              <a:gd name="connsiteY5" fmla="*/ 1896208 h 2192264"/>
              <a:gd name="connsiteX6" fmla="*/ 518333 w 2303140"/>
              <a:gd name="connsiteY6" fmla="*/ 627847 h 2192264"/>
              <a:gd name="connsiteX7" fmla="*/ 872294 w 2303140"/>
              <a:gd name="connsiteY7" fmla="*/ 627847 h 2192264"/>
              <a:gd name="connsiteX8" fmla="*/ 1182010 w 2303140"/>
              <a:gd name="connsiteY8" fmla="*/ 2014195 h 2192264"/>
              <a:gd name="connsiteX9" fmla="*/ 1565469 w 2303140"/>
              <a:gd name="connsiteY9" fmla="*/ 1881460 h 2192264"/>
              <a:gd name="connsiteX10" fmla="*/ 1137765 w 2303140"/>
              <a:gd name="connsiteY10" fmla="*/ 450866 h 2192264"/>
              <a:gd name="connsiteX11" fmla="*/ 1580217 w 2303140"/>
              <a:gd name="connsiteY11" fmla="*/ 377125 h 2192264"/>
              <a:gd name="connsiteX12" fmla="*/ 1889933 w 2303140"/>
              <a:gd name="connsiteY12" fmla="*/ 1940454 h 2192264"/>
              <a:gd name="connsiteX13" fmla="*/ 2302888 w 2303140"/>
              <a:gd name="connsiteY13" fmla="*/ 1542247 h 2192264"/>
              <a:gd name="connsiteX14" fmla="*/ 1948927 w 2303140"/>
              <a:gd name="connsiteY14" fmla="*/ 141150 h 2192264"/>
              <a:gd name="connsiteX15" fmla="*/ 1801443 w 2303140"/>
              <a:gd name="connsiteY15" fmla="*/ 200144 h 2192264"/>
              <a:gd name="connsiteX16" fmla="*/ 2184901 w 2303140"/>
              <a:gd name="connsiteY16" fmla="*/ 1483254 h 2192264"/>
              <a:gd name="connsiteX17" fmla="*/ 2022669 w 2303140"/>
              <a:gd name="connsiteY17" fmla="*/ 1822466 h 2192264"/>
              <a:gd name="connsiteX18" fmla="*/ 1742449 w 2303140"/>
              <a:gd name="connsiteY18" fmla="*/ 421370 h 2192264"/>
              <a:gd name="connsiteX19" fmla="*/ 1285249 w 2303140"/>
              <a:gd name="connsiteY19" fmla="*/ 111654 h 2192264"/>
              <a:gd name="connsiteX20" fmla="*/ 1005030 w 2303140"/>
              <a:gd name="connsiteY20" fmla="*/ 362376 h 2192264"/>
              <a:gd name="connsiteX21" fmla="*/ 1432733 w 2303140"/>
              <a:gd name="connsiteY21" fmla="*/ 1778221 h 2192264"/>
              <a:gd name="connsiteX22" fmla="*/ 1329494 w 2303140"/>
              <a:gd name="connsiteY22" fmla="*/ 1984699 h 2192264"/>
              <a:gd name="connsiteX23" fmla="*/ 1182010 w 2303140"/>
              <a:gd name="connsiteY23" fmla="*/ 1704479 h 2192264"/>
              <a:gd name="connsiteX24" fmla="*/ 975533 w 2303140"/>
              <a:gd name="connsiteY24" fmla="*/ 539357 h 2192264"/>
              <a:gd name="connsiteX25" fmla="*/ 429843 w 2303140"/>
              <a:gd name="connsiteY25" fmla="*/ 391873 h 2192264"/>
              <a:gd name="connsiteX26" fmla="*/ 754307 w 2303140"/>
              <a:gd name="connsiteY26" fmla="*/ 1837215 h 2192264"/>
              <a:gd name="connsiteX27" fmla="*/ 724810 w 2303140"/>
              <a:gd name="connsiteY27" fmla="*/ 2058441 h 2192264"/>
              <a:gd name="connsiteX28" fmla="*/ 415094 w 2303140"/>
              <a:gd name="connsiteY28" fmla="*/ 1070299 h 2192264"/>
              <a:gd name="connsiteX29" fmla="*/ 341352 w 2303140"/>
              <a:gd name="connsiteY29" fmla="*/ 524608 h 2192264"/>
              <a:gd name="connsiteX30" fmla="*/ 61133 w 2303140"/>
              <a:gd name="connsiteY30" fmla="*/ 613099 h 2192264"/>
              <a:gd name="connsiteX31" fmla="*/ 2139 w 2303140"/>
              <a:gd name="connsiteY31" fmla="*/ 1203034 h 2192264"/>
              <a:gd name="connsiteX32" fmla="*/ 105378 w 2303140"/>
              <a:gd name="connsiteY32" fmla="*/ 1571744 h 2192264"/>
              <a:gd name="connsiteX33" fmla="*/ 149623 w 2303140"/>
              <a:gd name="connsiteY33" fmla="*/ 1424260 h 219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03140" h="2192264">
                <a:moveTo>
                  <a:pt x="149623" y="1424260"/>
                </a:moveTo>
                <a:cubicBezTo>
                  <a:pt x="147165" y="1311189"/>
                  <a:pt x="73424" y="1023595"/>
                  <a:pt x="90630" y="893318"/>
                </a:cubicBezTo>
                <a:cubicBezTo>
                  <a:pt x="107836" y="763041"/>
                  <a:pt x="208617" y="590976"/>
                  <a:pt x="252862" y="642595"/>
                </a:cubicBezTo>
                <a:cubicBezTo>
                  <a:pt x="297107" y="694214"/>
                  <a:pt x="284817" y="952311"/>
                  <a:pt x="356101" y="1203034"/>
                </a:cubicBezTo>
                <a:cubicBezTo>
                  <a:pt x="427385" y="1453757"/>
                  <a:pt x="594533" y="2031402"/>
                  <a:pt x="680565" y="2146931"/>
                </a:cubicBezTo>
                <a:cubicBezTo>
                  <a:pt x="766597" y="2262460"/>
                  <a:pt x="899333" y="2149389"/>
                  <a:pt x="872294" y="1896208"/>
                </a:cubicBezTo>
                <a:cubicBezTo>
                  <a:pt x="845255" y="1643027"/>
                  <a:pt x="518333" y="839240"/>
                  <a:pt x="518333" y="627847"/>
                </a:cubicBezTo>
                <a:cubicBezTo>
                  <a:pt x="518333" y="416454"/>
                  <a:pt x="761681" y="396789"/>
                  <a:pt x="872294" y="627847"/>
                </a:cubicBezTo>
                <a:cubicBezTo>
                  <a:pt x="982907" y="858905"/>
                  <a:pt x="1066481" y="1805259"/>
                  <a:pt x="1182010" y="2014195"/>
                </a:cubicBezTo>
                <a:cubicBezTo>
                  <a:pt x="1297539" y="2223131"/>
                  <a:pt x="1572843" y="2142015"/>
                  <a:pt x="1565469" y="1881460"/>
                </a:cubicBezTo>
                <a:cubicBezTo>
                  <a:pt x="1558095" y="1620905"/>
                  <a:pt x="1135307" y="701588"/>
                  <a:pt x="1137765" y="450866"/>
                </a:cubicBezTo>
                <a:cubicBezTo>
                  <a:pt x="1140223" y="200144"/>
                  <a:pt x="1454856" y="128860"/>
                  <a:pt x="1580217" y="377125"/>
                </a:cubicBezTo>
                <a:cubicBezTo>
                  <a:pt x="1705578" y="625390"/>
                  <a:pt x="1769488" y="1746267"/>
                  <a:pt x="1889933" y="1940454"/>
                </a:cubicBezTo>
                <a:cubicBezTo>
                  <a:pt x="2010378" y="2134641"/>
                  <a:pt x="2293056" y="1842131"/>
                  <a:pt x="2302888" y="1542247"/>
                </a:cubicBezTo>
                <a:cubicBezTo>
                  <a:pt x="2312720" y="1242363"/>
                  <a:pt x="2032501" y="364834"/>
                  <a:pt x="1948927" y="141150"/>
                </a:cubicBezTo>
                <a:cubicBezTo>
                  <a:pt x="1865353" y="-82534"/>
                  <a:pt x="1762114" y="-23540"/>
                  <a:pt x="1801443" y="200144"/>
                </a:cubicBezTo>
                <a:cubicBezTo>
                  <a:pt x="1840772" y="423828"/>
                  <a:pt x="2148030" y="1212867"/>
                  <a:pt x="2184901" y="1483254"/>
                </a:cubicBezTo>
                <a:cubicBezTo>
                  <a:pt x="2221772" y="1753641"/>
                  <a:pt x="2096411" y="1999447"/>
                  <a:pt x="2022669" y="1822466"/>
                </a:cubicBezTo>
                <a:cubicBezTo>
                  <a:pt x="1948927" y="1645485"/>
                  <a:pt x="1865352" y="706505"/>
                  <a:pt x="1742449" y="421370"/>
                </a:cubicBezTo>
                <a:cubicBezTo>
                  <a:pt x="1619546" y="136235"/>
                  <a:pt x="1408152" y="121486"/>
                  <a:pt x="1285249" y="111654"/>
                </a:cubicBezTo>
                <a:cubicBezTo>
                  <a:pt x="1162346" y="101822"/>
                  <a:pt x="980449" y="84615"/>
                  <a:pt x="1005030" y="362376"/>
                </a:cubicBezTo>
                <a:cubicBezTo>
                  <a:pt x="1029611" y="640137"/>
                  <a:pt x="1378656" y="1507834"/>
                  <a:pt x="1432733" y="1778221"/>
                </a:cubicBezTo>
                <a:cubicBezTo>
                  <a:pt x="1486810" y="2048608"/>
                  <a:pt x="1371281" y="1996989"/>
                  <a:pt x="1329494" y="1984699"/>
                </a:cubicBezTo>
                <a:cubicBezTo>
                  <a:pt x="1287707" y="1972409"/>
                  <a:pt x="1241004" y="1945369"/>
                  <a:pt x="1182010" y="1704479"/>
                </a:cubicBezTo>
                <a:cubicBezTo>
                  <a:pt x="1123017" y="1463589"/>
                  <a:pt x="1100894" y="758125"/>
                  <a:pt x="975533" y="539357"/>
                </a:cubicBezTo>
                <a:cubicBezTo>
                  <a:pt x="850172" y="320589"/>
                  <a:pt x="466714" y="175563"/>
                  <a:pt x="429843" y="391873"/>
                </a:cubicBezTo>
                <a:cubicBezTo>
                  <a:pt x="392972" y="608183"/>
                  <a:pt x="705146" y="1559454"/>
                  <a:pt x="754307" y="1837215"/>
                </a:cubicBezTo>
                <a:cubicBezTo>
                  <a:pt x="803468" y="2114976"/>
                  <a:pt x="781346" y="2186260"/>
                  <a:pt x="724810" y="2058441"/>
                </a:cubicBezTo>
                <a:cubicBezTo>
                  <a:pt x="668275" y="1930622"/>
                  <a:pt x="479004" y="1325938"/>
                  <a:pt x="415094" y="1070299"/>
                </a:cubicBezTo>
                <a:cubicBezTo>
                  <a:pt x="351184" y="814660"/>
                  <a:pt x="400345" y="600808"/>
                  <a:pt x="341352" y="524608"/>
                </a:cubicBezTo>
                <a:cubicBezTo>
                  <a:pt x="282359" y="448408"/>
                  <a:pt x="117668" y="500028"/>
                  <a:pt x="61133" y="613099"/>
                </a:cubicBezTo>
                <a:cubicBezTo>
                  <a:pt x="4598" y="726170"/>
                  <a:pt x="-5235" y="1043260"/>
                  <a:pt x="2139" y="1203034"/>
                </a:cubicBezTo>
                <a:cubicBezTo>
                  <a:pt x="9513" y="1362808"/>
                  <a:pt x="80797" y="1537331"/>
                  <a:pt x="105378" y="1571744"/>
                </a:cubicBezTo>
                <a:cubicBezTo>
                  <a:pt x="129959" y="1606157"/>
                  <a:pt x="152081" y="1537331"/>
                  <a:pt x="149623" y="1424260"/>
                </a:cubicBezTo>
                <a:close/>
              </a:path>
            </a:pathLst>
          </a:custGeom>
          <a:blipFill>
            <a:blip r:embed="rId2">
              <a:alphaModFix amt="91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6867" name="Group 24"/>
          <p:cNvGrpSpPr>
            <a:grpSpLocks/>
          </p:cNvGrpSpPr>
          <p:nvPr/>
        </p:nvGrpSpPr>
        <p:grpSpPr bwMode="auto">
          <a:xfrm>
            <a:off x="4270375" y="1289050"/>
            <a:ext cx="1028700" cy="1730375"/>
            <a:chOff x="7791410" y="1001674"/>
            <a:chExt cx="1371434" cy="1730323"/>
          </a:xfrm>
        </p:grpSpPr>
        <p:sp>
          <p:nvSpPr>
            <p:cNvPr id="13" name="Freeform 12"/>
            <p:cNvSpPr/>
            <p:nvPr/>
          </p:nvSpPr>
          <p:spPr>
            <a:xfrm rot="19113451">
              <a:off x="7791410" y="1462035"/>
              <a:ext cx="1371434" cy="1269962"/>
            </a:xfrm>
            <a:custGeom>
              <a:avLst/>
              <a:gdLst>
                <a:gd name="connsiteX0" fmla="*/ 711033 w 1627383"/>
                <a:gd name="connsiteY0" fmla="*/ 1078549 h 1654411"/>
                <a:gd name="connsiteX1" fmla="*/ 711033 w 1627383"/>
                <a:gd name="connsiteY1" fmla="*/ 237891 h 1654411"/>
                <a:gd name="connsiteX2" fmla="*/ 194840 w 1627383"/>
                <a:gd name="connsiteY2" fmla="*/ 149400 h 1654411"/>
                <a:gd name="connsiteX3" fmla="*/ 76853 w 1627383"/>
                <a:gd name="connsiteY3" fmla="*/ 459116 h 1654411"/>
                <a:gd name="connsiteX4" fmla="*/ 386569 w 1627383"/>
                <a:gd name="connsiteY4" fmla="*/ 591852 h 1654411"/>
                <a:gd name="connsiteX5" fmla="*/ 475059 w 1627383"/>
                <a:gd name="connsiteY5" fmla="*/ 459116 h 1654411"/>
                <a:gd name="connsiteX6" fmla="*/ 593046 w 1627383"/>
                <a:gd name="connsiteY6" fmla="*/ 473865 h 1654411"/>
                <a:gd name="connsiteX7" fmla="*/ 504556 w 1627383"/>
                <a:gd name="connsiteY7" fmla="*/ 680342 h 1654411"/>
                <a:gd name="connsiteX8" fmla="*/ 357072 w 1627383"/>
                <a:gd name="connsiteY8" fmla="*/ 680342 h 1654411"/>
                <a:gd name="connsiteX9" fmla="*/ 91601 w 1627383"/>
                <a:gd name="connsiteY9" fmla="*/ 606600 h 1654411"/>
                <a:gd name="connsiteX10" fmla="*/ 3111 w 1627383"/>
                <a:gd name="connsiteY10" fmla="*/ 414871 h 1654411"/>
                <a:gd name="connsiteX11" fmla="*/ 47356 w 1627383"/>
                <a:gd name="connsiteY11" fmla="*/ 164149 h 1654411"/>
                <a:gd name="connsiteX12" fmla="*/ 298078 w 1627383"/>
                <a:gd name="connsiteY12" fmla="*/ 1916 h 1654411"/>
                <a:gd name="connsiteX13" fmla="*/ 740530 w 1627383"/>
                <a:gd name="connsiteY13" fmla="*/ 105155 h 1654411"/>
                <a:gd name="connsiteX14" fmla="*/ 873265 w 1627383"/>
                <a:gd name="connsiteY14" fmla="*/ 518110 h 1654411"/>
                <a:gd name="connsiteX15" fmla="*/ 784775 w 1627383"/>
                <a:gd name="connsiteY15" fmla="*/ 1167039 h 1654411"/>
                <a:gd name="connsiteX16" fmla="*/ 991253 w 1627383"/>
                <a:gd name="connsiteY16" fmla="*/ 1565246 h 1654411"/>
                <a:gd name="connsiteX17" fmla="*/ 1404207 w 1627383"/>
                <a:gd name="connsiteY17" fmla="*/ 1506252 h 1654411"/>
                <a:gd name="connsiteX18" fmla="*/ 1492698 w 1627383"/>
                <a:gd name="connsiteY18" fmla="*/ 1211284 h 1654411"/>
                <a:gd name="connsiteX19" fmla="*/ 1315717 w 1627383"/>
                <a:gd name="connsiteY19" fmla="*/ 1063800 h 1654411"/>
                <a:gd name="connsiteX20" fmla="*/ 1153485 w 1627383"/>
                <a:gd name="connsiteY20" fmla="*/ 1137542 h 1654411"/>
                <a:gd name="connsiteX21" fmla="*/ 1153485 w 1627383"/>
                <a:gd name="connsiteY21" fmla="*/ 1285026 h 1654411"/>
                <a:gd name="connsiteX22" fmla="*/ 1286220 w 1627383"/>
                <a:gd name="connsiteY22" fmla="*/ 1358768 h 1654411"/>
                <a:gd name="connsiteX23" fmla="*/ 1227227 w 1627383"/>
                <a:gd name="connsiteY23" fmla="*/ 1447258 h 1654411"/>
                <a:gd name="connsiteX24" fmla="*/ 1064995 w 1627383"/>
                <a:gd name="connsiteY24" fmla="*/ 1299775 h 1654411"/>
                <a:gd name="connsiteX25" fmla="*/ 1123988 w 1627383"/>
                <a:gd name="connsiteY25" fmla="*/ 1063800 h 1654411"/>
                <a:gd name="connsiteX26" fmla="*/ 1404207 w 1627383"/>
                <a:gd name="connsiteY26" fmla="*/ 975310 h 1654411"/>
                <a:gd name="connsiteX27" fmla="*/ 1625433 w 1627383"/>
                <a:gd name="connsiteY27" fmla="*/ 1211284 h 1654411"/>
                <a:gd name="connsiteX28" fmla="*/ 1492698 w 1627383"/>
                <a:gd name="connsiteY28" fmla="*/ 1565246 h 1654411"/>
                <a:gd name="connsiteX29" fmla="*/ 1168233 w 1627383"/>
                <a:gd name="connsiteY29" fmla="*/ 1653736 h 1654411"/>
                <a:gd name="connsiteX30" fmla="*/ 873265 w 1627383"/>
                <a:gd name="connsiteY30" fmla="*/ 1594742 h 1654411"/>
                <a:gd name="connsiteX31" fmla="*/ 740530 w 1627383"/>
                <a:gd name="connsiteY31" fmla="*/ 1403013 h 1654411"/>
                <a:gd name="connsiteX32" fmla="*/ 711033 w 1627383"/>
                <a:gd name="connsiteY32" fmla="*/ 1078549 h 1654411"/>
                <a:gd name="connsiteX0" fmla="*/ 711033 w 1627383"/>
                <a:gd name="connsiteY0" fmla="*/ 1078660 h 1654522"/>
                <a:gd name="connsiteX1" fmla="*/ 711033 w 1627383"/>
                <a:gd name="connsiteY1" fmla="*/ 238002 h 1654522"/>
                <a:gd name="connsiteX2" fmla="*/ 194840 w 1627383"/>
                <a:gd name="connsiteY2" fmla="*/ 149511 h 1654522"/>
                <a:gd name="connsiteX3" fmla="*/ 76853 w 1627383"/>
                <a:gd name="connsiteY3" fmla="*/ 459227 h 1654522"/>
                <a:gd name="connsiteX4" fmla="*/ 386569 w 1627383"/>
                <a:gd name="connsiteY4" fmla="*/ 591963 h 1654522"/>
                <a:gd name="connsiteX5" fmla="*/ 475059 w 1627383"/>
                <a:gd name="connsiteY5" fmla="*/ 459227 h 1654522"/>
                <a:gd name="connsiteX6" fmla="*/ 593046 w 1627383"/>
                <a:gd name="connsiteY6" fmla="*/ 473976 h 1654522"/>
                <a:gd name="connsiteX7" fmla="*/ 504556 w 1627383"/>
                <a:gd name="connsiteY7" fmla="*/ 680453 h 1654522"/>
                <a:gd name="connsiteX8" fmla="*/ 357072 w 1627383"/>
                <a:gd name="connsiteY8" fmla="*/ 680453 h 1654522"/>
                <a:gd name="connsiteX9" fmla="*/ 91601 w 1627383"/>
                <a:gd name="connsiteY9" fmla="*/ 606711 h 1654522"/>
                <a:gd name="connsiteX10" fmla="*/ 3111 w 1627383"/>
                <a:gd name="connsiteY10" fmla="*/ 414982 h 1654522"/>
                <a:gd name="connsiteX11" fmla="*/ 47356 w 1627383"/>
                <a:gd name="connsiteY11" fmla="*/ 164260 h 1654522"/>
                <a:gd name="connsiteX12" fmla="*/ 298078 w 1627383"/>
                <a:gd name="connsiteY12" fmla="*/ 2027 h 1654522"/>
                <a:gd name="connsiteX13" fmla="*/ 740530 w 1627383"/>
                <a:gd name="connsiteY13" fmla="*/ 105266 h 1654522"/>
                <a:gd name="connsiteX14" fmla="*/ 829020 w 1627383"/>
                <a:gd name="connsiteY14" fmla="*/ 532970 h 1654522"/>
                <a:gd name="connsiteX15" fmla="*/ 784775 w 1627383"/>
                <a:gd name="connsiteY15" fmla="*/ 1167150 h 1654522"/>
                <a:gd name="connsiteX16" fmla="*/ 991253 w 1627383"/>
                <a:gd name="connsiteY16" fmla="*/ 1565357 h 1654522"/>
                <a:gd name="connsiteX17" fmla="*/ 1404207 w 1627383"/>
                <a:gd name="connsiteY17" fmla="*/ 1506363 h 1654522"/>
                <a:gd name="connsiteX18" fmla="*/ 1492698 w 1627383"/>
                <a:gd name="connsiteY18" fmla="*/ 1211395 h 1654522"/>
                <a:gd name="connsiteX19" fmla="*/ 1315717 w 1627383"/>
                <a:gd name="connsiteY19" fmla="*/ 1063911 h 1654522"/>
                <a:gd name="connsiteX20" fmla="*/ 1153485 w 1627383"/>
                <a:gd name="connsiteY20" fmla="*/ 1137653 h 1654522"/>
                <a:gd name="connsiteX21" fmla="*/ 1153485 w 1627383"/>
                <a:gd name="connsiteY21" fmla="*/ 1285137 h 1654522"/>
                <a:gd name="connsiteX22" fmla="*/ 1286220 w 1627383"/>
                <a:gd name="connsiteY22" fmla="*/ 1358879 h 1654522"/>
                <a:gd name="connsiteX23" fmla="*/ 1227227 w 1627383"/>
                <a:gd name="connsiteY23" fmla="*/ 1447369 h 1654522"/>
                <a:gd name="connsiteX24" fmla="*/ 1064995 w 1627383"/>
                <a:gd name="connsiteY24" fmla="*/ 1299886 h 1654522"/>
                <a:gd name="connsiteX25" fmla="*/ 1123988 w 1627383"/>
                <a:gd name="connsiteY25" fmla="*/ 1063911 h 1654522"/>
                <a:gd name="connsiteX26" fmla="*/ 1404207 w 1627383"/>
                <a:gd name="connsiteY26" fmla="*/ 975421 h 1654522"/>
                <a:gd name="connsiteX27" fmla="*/ 1625433 w 1627383"/>
                <a:gd name="connsiteY27" fmla="*/ 1211395 h 1654522"/>
                <a:gd name="connsiteX28" fmla="*/ 1492698 w 1627383"/>
                <a:gd name="connsiteY28" fmla="*/ 1565357 h 1654522"/>
                <a:gd name="connsiteX29" fmla="*/ 1168233 w 1627383"/>
                <a:gd name="connsiteY29" fmla="*/ 1653847 h 1654522"/>
                <a:gd name="connsiteX30" fmla="*/ 873265 w 1627383"/>
                <a:gd name="connsiteY30" fmla="*/ 1594853 h 1654522"/>
                <a:gd name="connsiteX31" fmla="*/ 740530 w 1627383"/>
                <a:gd name="connsiteY31" fmla="*/ 1403124 h 1654522"/>
                <a:gd name="connsiteX32" fmla="*/ 711033 w 1627383"/>
                <a:gd name="connsiteY32" fmla="*/ 1078660 h 1654522"/>
                <a:gd name="connsiteX0" fmla="*/ 711451 w 1627801"/>
                <a:gd name="connsiteY0" fmla="*/ 1056090 h 1631952"/>
                <a:gd name="connsiteX1" fmla="*/ 711451 w 1627801"/>
                <a:gd name="connsiteY1" fmla="*/ 215432 h 1631952"/>
                <a:gd name="connsiteX2" fmla="*/ 195258 w 1627801"/>
                <a:gd name="connsiteY2" fmla="*/ 126941 h 1631952"/>
                <a:gd name="connsiteX3" fmla="*/ 77271 w 1627801"/>
                <a:gd name="connsiteY3" fmla="*/ 436657 h 1631952"/>
                <a:gd name="connsiteX4" fmla="*/ 386987 w 1627801"/>
                <a:gd name="connsiteY4" fmla="*/ 569393 h 1631952"/>
                <a:gd name="connsiteX5" fmla="*/ 475477 w 1627801"/>
                <a:gd name="connsiteY5" fmla="*/ 436657 h 1631952"/>
                <a:gd name="connsiteX6" fmla="*/ 593464 w 1627801"/>
                <a:gd name="connsiteY6" fmla="*/ 451406 h 1631952"/>
                <a:gd name="connsiteX7" fmla="*/ 504974 w 1627801"/>
                <a:gd name="connsiteY7" fmla="*/ 657883 h 1631952"/>
                <a:gd name="connsiteX8" fmla="*/ 357490 w 1627801"/>
                <a:gd name="connsiteY8" fmla="*/ 657883 h 1631952"/>
                <a:gd name="connsiteX9" fmla="*/ 92019 w 1627801"/>
                <a:gd name="connsiteY9" fmla="*/ 584141 h 1631952"/>
                <a:gd name="connsiteX10" fmla="*/ 3529 w 1627801"/>
                <a:gd name="connsiteY10" fmla="*/ 392412 h 1631952"/>
                <a:gd name="connsiteX11" fmla="*/ 47774 w 1627801"/>
                <a:gd name="connsiteY11" fmla="*/ 141690 h 1631952"/>
                <a:gd name="connsiteX12" fmla="*/ 314680 w 1627801"/>
                <a:gd name="connsiteY12" fmla="*/ 3733 h 1631952"/>
                <a:gd name="connsiteX13" fmla="*/ 740948 w 1627801"/>
                <a:gd name="connsiteY13" fmla="*/ 82696 h 1631952"/>
                <a:gd name="connsiteX14" fmla="*/ 829438 w 1627801"/>
                <a:gd name="connsiteY14" fmla="*/ 510400 h 1631952"/>
                <a:gd name="connsiteX15" fmla="*/ 785193 w 1627801"/>
                <a:gd name="connsiteY15" fmla="*/ 1144580 h 1631952"/>
                <a:gd name="connsiteX16" fmla="*/ 991671 w 1627801"/>
                <a:gd name="connsiteY16" fmla="*/ 1542787 h 1631952"/>
                <a:gd name="connsiteX17" fmla="*/ 1404625 w 1627801"/>
                <a:gd name="connsiteY17" fmla="*/ 1483793 h 1631952"/>
                <a:gd name="connsiteX18" fmla="*/ 1493116 w 1627801"/>
                <a:gd name="connsiteY18" fmla="*/ 1188825 h 1631952"/>
                <a:gd name="connsiteX19" fmla="*/ 1316135 w 1627801"/>
                <a:gd name="connsiteY19" fmla="*/ 1041341 h 1631952"/>
                <a:gd name="connsiteX20" fmla="*/ 1153903 w 1627801"/>
                <a:gd name="connsiteY20" fmla="*/ 1115083 h 1631952"/>
                <a:gd name="connsiteX21" fmla="*/ 1153903 w 1627801"/>
                <a:gd name="connsiteY21" fmla="*/ 1262567 h 1631952"/>
                <a:gd name="connsiteX22" fmla="*/ 1286638 w 1627801"/>
                <a:gd name="connsiteY22" fmla="*/ 1336309 h 1631952"/>
                <a:gd name="connsiteX23" fmla="*/ 1227645 w 1627801"/>
                <a:gd name="connsiteY23" fmla="*/ 1424799 h 1631952"/>
                <a:gd name="connsiteX24" fmla="*/ 1065413 w 1627801"/>
                <a:gd name="connsiteY24" fmla="*/ 1277316 h 1631952"/>
                <a:gd name="connsiteX25" fmla="*/ 1124406 w 1627801"/>
                <a:gd name="connsiteY25" fmla="*/ 1041341 h 1631952"/>
                <a:gd name="connsiteX26" fmla="*/ 1404625 w 1627801"/>
                <a:gd name="connsiteY26" fmla="*/ 952851 h 1631952"/>
                <a:gd name="connsiteX27" fmla="*/ 1625851 w 1627801"/>
                <a:gd name="connsiteY27" fmla="*/ 1188825 h 1631952"/>
                <a:gd name="connsiteX28" fmla="*/ 1493116 w 1627801"/>
                <a:gd name="connsiteY28" fmla="*/ 1542787 h 1631952"/>
                <a:gd name="connsiteX29" fmla="*/ 1168651 w 1627801"/>
                <a:gd name="connsiteY29" fmla="*/ 1631277 h 1631952"/>
                <a:gd name="connsiteX30" fmla="*/ 873683 w 1627801"/>
                <a:gd name="connsiteY30" fmla="*/ 1572283 h 1631952"/>
                <a:gd name="connsiteX31" fmla="*/ 740948 w 1627801"/>
                <a:gd name="connsiteY31" fmla="*/ 1380554 h 1631952"/>
                <a:gd name="connsiteX32" fmla="*/ 711451 w 1627801"/>
                <a:gd name="connsiteY32" fmla="*/ 1056090 h 1631952"/>
                <a:gd name="connsiteX0" fmla="*/ 711451 w 1627801"/>
                <a:gd name="connsiteY0" fmla="*/ 1053160 h 1629022"/>
                <a:gd name="connsiteX1" fmla="*/ 711451 w 1627801"/>
                <a:gd name="connsiteY1" fmla="*/ 212502 h 1629022"/>
                <a:gd name="connsiteX2" fmla="*/ 195258 w 1627801"/>
                <a:gd name="connsiteY2" fmla="*/ 124011 h 1629022"/>
                <a:gd name="connsiteX3" fmla="*/ 77271 w 1627801"/>
                <a:gd name="connsiteY3" fmla="*/ 433727 h 1629022"/>
                <a:gd name="connsiteX4" fmla="*/ 386987 w 1627801"/>
                <a:gd name="connsiteY4" fmla="*/ 566463 h 1629022"/>
                <a:gd name="connsiteX5" fmla="*/ 475477 w 1627801"/>
                <a:gd name="connsiteY5" fmla="*/ 433727 h 1629022"/>
                <a:gd name="connsiteX6" fmla="*/ 593464 w 1627801"/>
                <a:gd name="connsiteY6" fmla="*/ 448476 h 1629022"/>
                <a:gd name="connsiteX7" fmla="*/ 504974 w 1627801"/>
                <a:gd name="connsiteY7" fmla="*/ 654953 h 1629022"/>
                <a:gd name="connsiteX8" fmla="*/ 357490 w 1627801"/>
                <a:gd name="connsiteY8" fmla="*/ 654953 h 1629022"/>
                <a:gd name="connsiteX9" fmla="*/ 92019 w 1627801"/>
                <a:gd name="connsiteY9" fmla="*/ 581211 h 1629022"/>
                <a:gd name="connsiteX10" fmla="*/ 3529 w 1627801"/>
                <a:gd name="connsiteY10" fmla="*/ 389482 h 1629022"/>
                <a:gd name="connsiteX11" fmla="*/ 47774 w 1627801"/>
                <a:gd name="connsiteY11" fmla="*/ 138760 h 1629022"/>
                <a:gd name="connsiteX12" fmla="*/ 314680 w 1627801"/>
                <a:gd name="connsiteY12" fmla="*/ 803 h 1629022"/>
                <a:gd name="connsiteX13" fmla="*/ 716672 w 1627801"/>
                <a:gd name="connsiteY13" fmla="*/ 104042 h 1629022"/>
                <a:gd name="connsiteX14" fmla="*/ 829438 w 1627801"/>
                <a:gd name="connsiteY14" fmla="*/ 507470 h 1629022"/>
                <a:gd name="connsiteX15" fmla="*/ 785193 w 1627801"/>
                <a:gd name="connsiteY15" fmla="*/ 1141650 h 1629022"/>
                <a:gd name="connsiteX16" fmla="*/ 991671 w 1627801"/>
                <a:gd name="connsiteY16" fmla="*/ 1539857 h 1629022"/>
                <a:gd name="connsiteX17" fmla="*/ 1404625 w 1627801"/>
                <a:gd name="connsiteY17" fmla="*/ 1480863 h 1629022"/>
                <a:gd name="connsiteX18" fmla="*/ 1493116 w 1627801"/>
                <a:gd name="connsiteY18" fmla="*/ 1185895 h 1629022"/>
                <a:gd name="connsiteX19" fmla="*/ 1316135 w 1627801"/>
                <a:gd name="connsiteY19" fmla="*/ 1038411 h 1629022"/>
                <a:gd name="connsiteX20" fmla="*/ 1153903 w 1627801"/>
                <a:gd name="connsiteY20" fmla="*/ 1112153 h 1629022"/>
                <a:gd name="connsiteX21" fmla="*/ 1153903 w 1627801"/>
                <a:gd name="connsiteY21" fmla="*/ 1259637 h 1629022"/>
                <a:gd name="connsiteX22" fmla="*/ 1286638 w 1627801"/>
                <a:gd name="connsiteY22" fmla="*/ 1333379 h 1629022"/>
                <a:gd name="connsiteX23" fmla="*/ 1227645 w 1627801"/>
                <a:gd name="connsiteY23" fmla="*/ 1421869 h 1629022"/>
                <a:gd name="connsiteX24" fmla="*/ 1065413 w 1627801"/>
                <a:gd name="connsiteY24" fmla="*/ 1274386 h 1629022"/>
                <a:gd name="connsiteX25" fmla="*/ 1124406 w 1627801"/>
                <a:gd name="connsiteY25" fmla="*/ 1038411 h 1629022"/>
                <a:gd name="connsiteX26" fmla="*/ 1404625 w 1627801"/>
                <a:gd name="connsiteY26" fmla="*/ 949921 h 1629022"/>
                <a:gd name="connsiteX27" fmla="*/ 1625851 w 1627801"/>
                <a:gd name="connsiteY27" fmla="*/ 1185895 h 1629022"/>
                <a:gd name="connsiteX28" fmla="*/ 1493116 w 1627801"/>
                <a:gd name="connsiteY28" fmla="*/ 1539857 h 1629022"/>
                <a:gd name="connsiteX29" fmla="*/ 1168651 w 1627801"/>
                <a:gd name="connsiteY29" fmla="*/ 1628347 h 1629022"/>
                <a:gd name="connsiteX30" fmla="*/ 873683 w 1627801"/>
                <a:gd name="connsiteY30" fmla="*/ 1569353 h 1629022"/>
                <a:gd name="connsiteX31" fmla="*/ 740948 w 1627801"/>
                <a:gd name="connsiteY31" fmla="*/ 1377624 h 1629022"/>
                <a:gd name="connsiteX32" fmla="*/ 711451 w 1627801"/>
                <a:gd name="connsiteY32" fmla="*/ 1053160 h 1629022"/>
                <a:gd name="connsiteX0" fmla="*/ 711451 w 1627801"/>
                <a:gd name="connsiteY0" fmla="*/ 1053160 h 1629022"/>
                <a:gd name="connsiteX1" fmla="*/ 711451 w 1627801"/>
                <a:gd name="connsiteY1" fmla="*/ 261054 h 1629022"/>
                <a:gd name="connsiteX2" fmla="*/ 195258 w 1627801"/>
                <a:gd name="connsiteY2" fmla="*/ 124011 h 1629022"/>
                <a:gd name="connsiteX3" fmla="*/ 77271 w 1627801"/>
                <a:gd name="connsiteY3" fmla="*/ 433727 h 1629022"/>
                <a:gd name="connsiteX4" fmla="*/ 386987 w 1627801"/>
                <a:gd name="connsiteY4" fmla="*/ 566463 h 1629022"/>
                <a:gd name="connsiteX5" fmla="*/ 475477 w 1627801"/>
                <a:gd name="connsiteY5" fmla="*/ 433727 h 1629022"/>
                <a:gd name="connsiteX6" fmla="*/ 593464 w 1627801"/>
                <a:gd name="connsiteY6" fmla="*/ 448476 h 1629022"/>
                <a:gd name="connsiteX7" fmla="*/ 504974 w 1627801"/>
                <a:gd name="connsiteY7" fmla="*/ 654953 h 1629022"/>
                <a:gd name="connsiteX8" fmla="*/ 357490 w 1627801"/>
                <a:gd name="connsiteY8" fmla="*/ 654953 h 1629022"/>
                <a:gd name="connsiteX9" fmla="*/ 92019 w 1627801"/>
                <a:gd name="connsiteY9" fmla="*/ 581211 h 1629022"/>
                <a:gd name="connsiteX10" fmla="*/ 3529 w 1627801"/>
                <a:gd name="connsiteY10" fmla="*/ 389482 h 1629022"/>
                <a:gd name="connsiteX11" fmla="*/ 47774 w 1627801"/>
                <a:gd name="connsiteY11" fmla="*/ 138760 h 1629022"/>
                <a:gd name="connsiteX12" fmla="*/ 314680 w 1627801"/>
                <a:gd name="connsiteY12" fmla="*/ 803 h 1629022"/>
                <a:gd name="connsiteX13" fmla="*/ 716672 w 1627801"/>
                <a:gd name="connsiteY13" fmla="*/ 104042 h 1629022"/>
                <a:gd name="connsiteX14" fmla="*/ 829438 w 1627801"/>
                <a:gd name="connsiteY14" fmla="*/ 507470 h 1629022"/>
                <a:gd name="connsiteX15" fmla="*/ 785193 w 1627801"/>
                <a:gd name="connsiteY15" fmla="*/ 1141650 h 1629022"/>
                <a:gd name="connsiteX16" fmla="*/ 991671 w 1627801"/>
                <a:gd name="connsiteY16" fmla="*/ 1539857 h 1629022"/>
                <a:gd name="connsiteX17" fmla="*/ 1404625 w 1627801"/>
                <a:gd name="connsiteY17" fmla="*/ 1480863 h 1629022"/>
                <a:gd name="connsiteX18" fmla="*/ 1493116 w 1627801"/>
                <a:gd name="connsiteY18" fmla="*/ 1185895 h 1629022"/>
                <a:gd name="connsiteX19" fmla="*/ 1316135 w 1627801"/>
                <a:gd name="connsiteY19" fmla="*/ 1038411 h 1629022"/>
                <a:gd name="connsiteX20" fmla="*/ 1153903 w 1627801"/>
                <a:gd name="connsiteY20" fmla="*/ 1112153 h 1629022"/>
                <a:gd name="connsiteX21" fmla="*/ 1153903 w 1627801"/>
                <a:gd name="connsiteY21" fmla="*/ 1259637 h 1629022"/>
                <a:gd name="connsiteX22" fmla="*/ 1286638 w 1627801"/>
                <a:gd name="connsiteY22" fmla="*/ 1333379 h 1629022"/>
                <a:gd name="connsiteX23" fmla="*/ 1227645 w 1627801"/>
                <a:gd name="connsiteY23" fmla="*/ 1421869 h 1629022"/>
                <a:gd name="connsiteX24" fmla="*/ 1065413 w 1627801"/>
                <a:gd name="connsiteY24" fmla="*/ 1274386 h 1629022"/>
                <a:gd name="connsiteX25" fmla="*/ 1124406 w 1627801"/>
                <a:gd name="connsiteY25" fmla="*/ 1038411 h 1629022"/>
                <a:gd name="connsiteX26" fmla="*/ 1404625 w 1627801"/>
                <a:gd name="connsiteY26" fmla="*/ 949921 h 1629022"/>
                <a:gd name="connsiteX27" fmla="*/ 1625851 w 1627801"/>
                <a:gd name="connsiteY27" fmla="*/ 1185895 h 1629022"/>
                <a:gd name="connsiteX28" fmla="*/ 1493116 w 1627801"/>
                <a:gd name="connsiteY28" fmla="*/ 1539857 h 1629022"/>
                <a:gd name="connsiteX29" fmla="*/ 1168651 w 1627801"/>
                <a:gd name="connsiteY29" fmla="*/ 1628347 h 1629022"/>
                <a:gd name="connsiteX30" fmla="*/ 873683 w 1627801"/>
                <a:gd name="connsiteY30" fmla="*/ 1569353 h 1629022"/>
                <a:gd name="connsiteX31" fmla="*/ 740948 w 1627801"/>
                <a:gd name="connsiteY31" fmla="*/ 1377624 h 1629022"/>
                <a:gd name="connsiteX32" fmla="*/ 711451 w 1627801"/>
                <a:gd name="connsiteY32" fmla="*/ 1053160 h 1629022"/>
                <a:gd name="connsiteX0" fmla="*/ 711451 w 1627801"/>
                <a:gd name="connsiteY0" fmla="*/ 1053160 h 1629022"/>
                <a:gd name="connsiteX1" fmla="*/ 711451 w 1627801"/>
                <a:gd name="connsiteY1" fmla="*/ 261054 h 1629022"/>
                <a:gd name="connsiteX2" fmla="*/ 195258 w 1627801"/>
                <a:gd name="connsiteY2" fmla="*/ 124011 h 1629022"/>
                <a:gd name="connsiteX3" fmla="*/ 77271 w 1627801"/>
                <a:gd name="connsiteY3" fmla="*/ 433727 h 1629022"/>
                <a:gd name="connsiteX4" fmla="*/ 386987 w 1627801"/>
                <a:gd name="connsiteY4" fmla="*/ 566463 h 1629022"/>
                <a:gd name="connsiteX5" fmla="*/ 475477 w 1627801"/>
                <a:gd name="connsiteY5" fmla="*/ 433727 h 1629022"/>
                <a:gd name="connsiteX6" fmla="*/ 593464 w 1627801"/>
                <a:gd name="connsiteY6" fmla="*/ 448476 h 1629022"/>
                <a:gd name="connsiteX7" fmla="*/ 504974 w 1627801"/>
                <a:gd name="connsiteY7" fmla="*/ 654953 h 1629022"/>
                <a:gd name="connsiteX8" fmla="*/ 357490 w 1627801"/>
                <a:gd name="connsiteY8" fmla="*/ 654953 h 1629022"/>
                <a:gd name="connsiteX9" fmla="*/ 92019 w 1627801"/>
                <a:gd name="connsiteY9" fmla="*/ 581211 h 1629022"/>
                <a:gd name="connsiteX10" fmla="*/ 3529 w 1627801"/>
                <a:gd name="connsiteY10" fmla="*/ 389482 h 1629022"/>
                <a:gd name="connsiteX11" fmla="*/ 47774 w 1627801"/>
                <a:gd name="connsiteY11" fmla="*/ 138760 h 1629022"/>
                <a:gd name="connsiteX12" fmla="*/ 314680 w 1627801"/>
                <a:gd name="connsiteY12" fmla="*/ 803 h 1629022"/>
                <a:gd name="connsiteX13" fmla="*/ 716672 w 1627801"/>
                <a:gd name="connsiteY13" fmla="*/ 104042 h 1629022"/>
                <a:gd name="connsiteX14" fmla="*/ 829438 w 1627801"/>
                <a:gd name="connsiteY14" fmla="*/ 507470 h 1629022"/>
                <a:gd name="connsiteX15" fmla="*/ 785193 w 1627801"/>
                <a:gd name="connsiteY15" fmla="*/ 1141650 h 1629022"/>
                <a:gd name="connsiteX16" fmla="*/ 991671 w 1627801"/>
                <a:gd name="connsiteY16" fmla="*/ 1539857 h 1629022"/>
                <a:gd name="connsiteX17" fmla="*/ 1404625 w 1627801"/>
                <a:gd name="connsiteY17" fmla="*/ 1480863 h 1629022"/>
                <a:gd name="connsiteX18" fmla="*/ 1517392 w 1627801"/>
                <a:gd name="connsiteY18" fmla="*/ 1193987 h 1629022"/>
                <a:gd name="connsiteX19" fmla="*/ 1316135 w 1627801"/>
                <a:gd name="connsiteY19" fmla="*/ 1038411 h 1629022"/>
                <a:gd name="connsiteX20" fmla="*/ 1153903 w 1627801"/>
                <a:gd name="connsiteY20" fmla="*/ 1112153 h 1629022"/>
                <a:gd name="connsiteX21" fmla="*/ 1153903 w 1627801"/>
                <a:gd name="connsiteY21" fmla="*/ 1259637 h 1629022"/>
                <a:gd name="connsiteX22" fmla="*/ 1286638 w 1627801"/>
                <a:gd name="connsiteY22" fmla="*/ 1333379 h 1629022"/>
                <a:gd name="connsiteX23" fmla="*/ 1227645 w 1627801"/>
                <a:gd name="connsiteY23" fmla="*/ 1421869 h 1629022"/>
                <a:gd name="connsiteX24" fmla="*/ 1065413 w 1627801"/>
                <a:gd name="connsiteY24" fmla="*/ 1274386 h 1629022"/>
                <a:gd name="connsiteX25" fmla="*/ 1124406 w 1627801"/>
                <a:gd name="connsiteY25" fmla="*/ 1038411 h 1629022"/>
                <a:gd name="connsiteX26" fmla="*/ 1404625 w 1627801"/>
                <a:gd name="connsiteY26" fmla="*/ 949921 h 1629022"/>
                <a:gd name="connsiteX27" fmla="*/ 1625851 w 1627801"/>
                <a:gd name="connsiteY27" fmla="*/ 1185895 h 1629022"/>
                <a:gd name="connsiteX28" fmla="*/ 1493116 w 1627801"/>
                <a:gd name="connsiteY28" fmla="*/ 1539857 h 1629022"/>
                <a:gd name="connsiteX29" fmla="*/ 1168651 w 1627801"/>
                <a:gd name="connsiteY29" fmla="*/ 1628347 h 1629022"/>
                <a:gd name="connsiteX30" fmla="*/ 873683 w 1627801"/>
                <a:gd name="connsiteY30" fmla="*/ 1569353 h 1629022"/>
                <a:gd name="connsiteX31" fmla="*/ 740948 w 1627801"/>
                <a:gd name="connsiteY31" fmla="*/ 1377624 h 1629022"/>
                <a:gd name="connsiteX32" fmla="*/ 711451 w 1627801"/>
                <a:gd name="connsiteY32" fmla="*/ 1053160 h 1629022"/>
                <a:gd name="connsiteX0" fmla="*/ 711451 w 1629113"/>
                <a:gd name="connsiteY0" fmla="*/ 1053160 h 1629022"/>
                <a:gd name="connsiteX1" fmla="*/ 711451 w 1629113"/>
                <a:gd name="connsiteY1" fmla="*/ 261054 h 1629022"/>
                <a:gd name="connsiteX2" fmla="*/ 195258 w 1629113"/>
                <a:gd name="connsiteY2" fmla="*/ 124011 h 1629022"/>
                <a:gd name="connsiteX3" fmla="*/ 77271 w 1629113"/>
                <a:gd name="connsiteY3" fmla="*/ 433727 h 1629022"/>
                <a:gd name="connsiteX4" fmla="*/ 386987 w 1629113"/>
                <a:gd name="connsiteY4" fmla="*/ 566463 h 1629022"/>
                <a:gd name="connsiteX5" fmla="*/ 475477 w 1629113"/>
                <a:gd name="connsiteY5" fmla="*/ 433727 h 1629022"/>
                <a:gd name="connsiteX6" fmla="*/ 593464 w 1629113"/>
                <a:gd name="connsiteY6" fmla="*/ 448476 h 1629022"/>
                <a:gd name="connsiteX7" fmla="*/ 504974 w 1629113"/>
                <a:gd name="connsiteY7" fmla="*/ 654953 h 1629022"/>
                <a:gd name="connsiteX8" fmla="*/ 357490 w 1629113"/>
                <a:gd name="connsiteY8" fmla="*/ 654953 h 1629022"/>
                <a:gd name="connsiteX9" fmla="*/ 92019 w 1629113"/>
                <a:gd name="connsiteY9" fmla="*/ 581211 h 1629022"/>
                <a:gd name="connsiteX10" fmla="*/ 3529 w 1629113"/>
                <a:gd name="connsiteY10" fmla="*/ 389482 h 1629022"/>
                <a:gd name="connsiteX11" fmla="*/ 47774 w 1629113"/>
                <a:gd name="connsiteY11" fmla="*/ 138760 h 1629022"/>
                <a:gd name="connsiteX12" fmla="*/ 314680 w 1629113"/>
                <a:gd name="connsiteY12" fmla="*/ 803 h 1629022"/>
                <a:gd name="connsiteX13" fmla="*/ 716672 w 1629113"/>
                <a:gd name="connsiteY13" fmla="*/ 104042 h 1629022"/>
                <a:gd name="connsiteX14" fmla="*/ 829438 w 1629113"/>
                <a:gd name="connsiteY14" fmla="*/ 507470 h 1629022"/>
                <a:gd name="connsiteX15" fmla="*/ 785193 w 1629113"/>
                <a:gd name="connsiteY15" fmla="*/ 1141650 h 1629022"/>
                <a:gd name="connsiteX16" fmla="*/ 991671 w 1629113"/>
                <a:gd name="connsiteY16" fmla="*/ 1539857 h 1629022"/>
                <a:gd name="connsiteX17" fmla="*/ 1404625 w 1629113"/>
                <a:gd name="connsiteY17" fmla="*/ 1480863 h 1629022"/>
                <a:gd name="connsiteX18" fmla="*/ 1517392 w 1629113"/>
                <a:gd name="connsiteY18" fmla="*/ 1193987 h 1629022"/>
                <a:gd name="connsiteX19" fmla="*/ 1316135 w 1629113"/>
                <a:gd name="connsiteY19" fmla="*/ 1038411 h 1629022"/>
                <a:gd name="connsiteX20" fmla="*/ 1153903 w 1629113"/>
                <a:gd name="connsiteY20" fmla="*/ 1112153 h 1629022"/>
                <a:gd name="connsiteX21" fmla="*/ 1153903 w 1629113"/>
                <a:gd name="connsiteY21" fmla="*/ 1259637 h 1629022"/>
                <a:gd name="connsiteX22" fmla="*/ 1286638 w 1629113"/>
                <a:gd name="connsiteY22" fmla="*/ 1333379 h 1629022"/>
                <a:gd name="connsiteX23" fmla="*/ 1227645 w 1629113"/>
                <a:gd name="connsiteY23" fmla="*/ 1421869 h 1629022"/>
                <a:gd name="connsiteX24" fmla="*/ 1065413 w 1629113"/>
                <a:gd name="connsiteY24" fmla="*/ 1274386 h 1629022"/>
                <a:gd name="connsiteX25" fmla="*/ 1124406 w 1629113"/>
                <a:gd name="connsiteY25" fmla="*/ 1038411 h 1629022"/>
                <a:gd name="connsiteX26" fmla="*/ 1372257 w 1629113"/>
                <a:gd name="connsiteY26" fmla="*/ 966105 h 1629022"/>
                <a:gd name="connsiteX27" fmla="*/ 1625851 w 1629113"/>
                <a:gd name="connsiteY27" fmla="*/ 1185895 h 1629022"/>
                <a:gd name="connsiteX28" fmla="*/ 1493116 w 1629113"/>
                <a:gd name="connsiteY28" fmla="*/ 1539857 h 1629022"/>
                <a:gd name="connsiteX29" fmla="*/ 1168651 w 1629113"/>
                <a:gd name="connsiteY29" fmla="*/ 1628347 h 1629022"/>
                <a:gd name="connsiteX30" fmla="*/ 873683 w 1629113"/>
                <a:gd name="connsiteY30" fmla="*/ 1569353 h 1629022"/>
                <a:gd name="connsiteX31" fmla="*/ 740948 w 1629113"/>
                <a:gd name="connsiteY31" fmla="*/ 1377624 h 1629022"/>
                <a:gd name="connsiteX32" fmla="*/ 711451 w 1629113"/>
                <a:gd name="connsiteY32" fmla="*/ 1053160 h 1629022"/>
                <a:gd name="connsiteX0" fmla="*/ 711451 w 1605698"/>
                <a:gd name="connsiteY0" fmla="*/ 1053160 h 1629022"/>
                <a:gd name="connsiteX1" fmla="*/ 711451 w 1605698"/>
                <a:gd name="connsiteY1" fmla="*/ 261054 h 1629022"/>
                <a:gd name="connsiteX2" fmla="*/ 195258 w 1605698"/>
                <a:gd name="connsiteY2" fmla="*/ 124011 h 1629022"/>
                <a:gd name="connsiteX3" fmla="*/ 77271 w 1605698"/>
                <a:gd name="connsiteY3" fmla="*/ 433727 h 1629022"/>
                <a:gd name="connsiteX4" fmla="*/ 386987 w 1605698"/>
                <a:gd name="connsiteY4" fmla="*/ 566463 h 1629022"/>
                <a:gd name="connsiteX5" fmla="*/ 475477 w 1605698"/>
                <a:gd name="connsiteY5" fmla="*/ 433727 h 1629022"/>
                <a:gd name="connsiteX6" fmla="*/ 593464 w 1605698"/>
                <a:gd name="connsiteY6" fmla="*/ 448476 h 1629022"/>
                <a:gd name="connsiteX7" fmla="*/ 504974 w 1605698"/>
                <a:gd name="connsiteY7" fmla="*/ 654953 h 1629022"/>
                <a:gd name="connsiteX8" fmla="*/ 357490 w 1605698"/>
                <a:gd name="connsiteY8" fmla="*/ 654953 h 1629022"/>
                <a:gd name="connsiteX9" fmla="*/ 92019 w 1605698"/>
                <a:gd name="connsiteY9" fmla="*/ 581211 h 1629022"/>
                <a:gd name="connsiteX10" fmla="*/ 3529 w 1605698"/>
                <a:gd name="connsiteY10" fmla="*/ 389482 h 1629022"/>
                <a:gd name="connsiteX11" fmla="*/ 47774 w 1605698"/>
                <a:gd name="connsiteY11" fmla="*/ 138760 h 1629022"/>
                <a:gd name="connsiteX12" fmla="*/ 314680 w 1605698"/>
                <a:gd name="connsiteY12" fmla="*/ 803 h 1629022"/>
                <a:gd name="connsiteX13" fmla="*/ 716672 w 1605698"/>
                <a:gd name="connsiteY13" fmla="*/ 104042 h 1629022"/>
                <a:gd name="connsiteX14" fmla="*/ 829438 w 1605698"/>
                <a:gd name="connsiteY14" fmla="*/ 507470 h 1629022"/>
                <a:gd name="connsiteX15" fmla="*/ 785193 w 1605698"/>
                <a:gd name="connsiteY15" fmla="*/ 1141650 h 1629022"/>
                <a:gd name="connsiteX16" fmla="*/ 991671 w 1605698"/>
                <a:gd name="connsiteY16" fmla="*/ 1539857 h 1629022"/>
                <a:gd name="connsiteX17" fmla="*/ 1404625 w 1605698"/>
                <a:gd name="connsiteY17" fmla="*/ 1480863 h 1629022"/>
                <a:gd name="connsiteX18" fmla="*/ 1517392 w 1605698"/>
                <a:gd name="connsiteY18" fmla="*/ 1193987 h 1629022"/>
                <a:gd name="connsiteX19" fmla="*/ 1316135 w 1605698"/>
                <a:gd name="connsiteY19" fmla="*/ 1038411 h 1629022"/>
                <a:gd name="connsiteX20" fmla="*/ 1153903 w 1605698"/>
                <a:gd name="connsiteY20" fmla="*/ 1112153 h 1629022"/>
                <a:gd name="connsiteX21" fmla="*/ 1153903 w 1605698"/>
                <a:gd name="connsiteY21" fmla="*/ 1259637 h 1629022"/>
                <a:gd name="connsiteX22" fmla="*/ 1286638 w 1605698"/>
                <a:gd name="connsiteY22" fmla="*/ 1333379 h 1629022"/>
                <a:gd name="connsiteX23" fmla="*/ 1227645 w 1605698"/>
                <a:gd name="connsiteY23" fmla="*/ 1421869 h 1629022"/>
                <a:gd name="connsiteX24" fmla="*/ 1065413 w 1605698"/>
                <a:gd name="connsiteY24" fmla="*/ 1274386 h 1629022"/>
                <a:gd name="connsiteX25" fmla="*/ 1124406 w 1605698"/>
                <a:gd name="connsiteY25" fmla="*/ 1038411 h 1629022"/>
                <a:gd name="connsiteX26" fmla="*/ 1372257 w 1605698"/>
                <a:gd name="connsiteY26" fmla="*/ 966105 h 1629022"/>
                <a:gd name="connsiteX27" fmla="*/ 1601575 w 1605698"/>
                <a:gd name="connsiteY27" fmla="*/ 1193987 h 1629022"/>
                <a:gd name="connsiteX28" fmla="*/ 1493116 w 1605698"/>
                <a:gd name="connsiteY28" fmla="*/ 1539857 h 1629022"/>
                <a:gd name="connsiteX29" fmla="*/ 1168651 w 1605698"/>
                <a:gd name="connsiteY29" fmla="*/ 1628347 h 1629022"/>
                <a:gd name="connsiteX30" fmla="*/ 873683 w 1605698"/>
                <a:gd name="connsiteY30" fmla="*/ 1569353 h 1629022"/>
                <a:gd name="connsiteX31" fmla="*/ 740948 w 1605698"/>
                <a:gd name="connsiteY31" fmla="*/ 1377624 h 1629022"/>
                <a:gd name="connsiteX32" fmla="*/ 711451 w 1605698"/>
                <a:gd name="connsiteY32" fmla="*/ 1053160 h 1629022"/>
                <a:gd name="connsiteX0" fmla="*/ 711451 w 1602910"/>
                <a:gd name="connsiteY0" fmla="*/ 1053160 h 1628740"/>
                <a:gd name="connsiteX1" fmla="*/ 711451 w 1602910"/>
                <a:gd name="connsiteY1" fmla="*/ 261054 h 1628740"/>
                <a:gd name="connsiteX2" fmla="*/ 195258 w 1602910"/>
                <a:gd name="connsiteY2" fmla="*/ 124011 h 1628740"/>
                <a:gd name="connsiteX3" fmla="*/ 77271 w 1602910"/>
                <a:gd name="connsiteY3" fmla="*/ 433727 h 1628740"/>
                <a:gd name="connsiteX4" fmla="*/ 386987 w 1602910"/>
                <a:gd name="connsiteY4" fmla="*/ 566463 h 1628740"/>
                <a:gd name="connsiteX5" fmla="*/ 475477 w 1602910"/>
                <a:gd name="connsiteY5" fmla="*/ 433727 h 1628740"/>
                <a:gd name="connsiteX6" fmla="*/ 593464 w 1602910"/>
                <a:gd name="connsiteY6" fmla="*/ 448476 h 1628740"/>
                <a:gd name="connsiteX7" fmla="*/ 504974 w 1602910"/>
                <a:gd name="connsiteY7" fmla="*/ 654953 h 1628740"/>
                <a:gd name="connsiteX8" fmla="*/ 357490 w 1602910"/>
                <a:gd name="connsiteY8" fmla="*/ 654953 h 1628740"/>
                <a:gd name="connsiteX9" fmla="*/ 92019 w 1602910"/>
                <a:gd name="connsiteY9" fmla="*/ 581211 h 1628740"/>
                <a:gd name="connsiteX10" fmla="*/ 3529 w 1602910"/>
                <a:gd name="connsiteY10" fmla="*/ 389482 h 1628740"/>
                <a:gd name="connsiteX11" fmla="*/ 47774 w 1602910"/>
                <a:gd name="connsiteY11" fmla="*/ 138760 h 1628740"/>
                <a:gd name="connsiteX12" fmla="*/ 314680 w 1602910"/>
                <a:gd name="connsiteY12" fmla="*/ 803 h 1628740"/>
                <a:gd name="connsiteX13" fmla="*/ 716672 w 1602910"/>
                <a:gd name="connsiteY13" fmla="*/ 104042 h 1628740"/>
                <a:gd name="connsiteX14" fmla="*/ 829438 w 1602910"/>
                <a:gd name="connsiteY14" fmla="*/ 507470 h 1628740"/>
                <a:gd name="connsiteX15" fmla="*/ 785193 w 1602910"/>
                <a:gd name="connsiteY15" fmla="*/ 1141650 h 1628740"/>
                <a:gd name="connsiteX16" fmla="*/ 991671 w 1602910"/>
                <a:gd name="connsiteY16" fmla="*/ 1539857 h 1628740"/>
                <a:gd name="connsiteX17" fmla="*/ 1404625 w 1602910"/>
                <a:gd name="connsiteY17" fmla="*/ 1480863 h 1628740"/>
                <a:gd name="connsiteX18" fmla="*/ 1517392 w 1602910"/>
                <a:gd name="connsiteY18" fmla="*/ 1193987 h 1628740"/>
                <a:gd name="connsiteX19" fmla="*/ 1316135 w 1602910"/>
                <a:gd name="connsiteY19" fmla="*/ 1038411 h 1628740"/>
                <a:gd name="connsiteX20" fmla="*/ 1153903 w 1602910"/>
                <a:gd name="connsiteY20" fmla="*/ 1112153 h 1628740"/>
                <a:gd name="connsiteX21" fmla="*/ 1153903 w 1602910"/>
                <a:gd name="connsiteY21" fmla="*/ 1259637 h 1628740"/>
                <a:gd name="connsiteX22" fmla="*/ 1286638 w 1602910"/>
                <a:gd name="connsiteY22" fmla="*/ 1333379 h 1628740"/>
                <a:gd name="connsiteX23" fmla="*/ 1227645 w 1602910"/>
                <a:gd name="connsiteY23" fmla="*/ 1421869 h 1628740"/>
                <a:gd name="connsiteX24" fmla="*/ 1065413 w 1602910"/>
                <a:gd name="connsiteY24" fmla="*/ 1274386 h 1628740"/>
                <a:gd name="connsiteX25" fmla="*/ 1124406 w 1602910"/>
                <a:gd name="connsiteY25" fmla="*/ 1038411 h 1628740"/>
                <a:gd name="connsiteX26" fmla="*/ 1372257 w 1602910"/>
                <a:gd name="connsiteY26" fmla="*/ 966105 h 1628740"/>
                <a:gd name="connsiteX27" fmla="*/ 1601575 w 1602910"/>
                <a:gd name="connsiteY27" fmla="*/ 1193987 h 1628740"/>
                <a:gd name="connsiteX28" fmla="*/ 1452656 w 1602910"/>
                <a:gd name="connsiteY28" fmla="*/ 1547949 h 1628740"/>
                <a:gd name="connsiteX29" fmla="*/ 1168651 w 1602910"/>
                <a:gd name="connsiteY29" fmla="*/ 1628347 h 1628740"/>
                <a:gd name="connsiteX30" fmla="*/ 873683 w 1602910"/>
                <a:gd name="connsiteY30" fmla="*/ 1569353 h 1628740"/>
                <a:gd name="connsiteX31" fmla="*/ 740948 w 1602910"/>
                <a:gd name="connsiteY31" fmla="*/ 1377624 h 1628740"/>
                <a:gd name="connsiteX32" fmla="*/ 711451 w 1602910"/>
                <a:gd name="connsiteY32" fmla="*/ 1053160 h 1628740"/>
                <a:gd name="connsiteX0" fmla="*/ 711451 w 1602910"/>
                <a:gd name="connsiteY0" fmla="*/ 1053160 h 1630312"/>
                <a:gd name="connsiteX1" fmla="*/ 711451 w 1602910"/>
                <a:gd name="connsiteY1" fmla="*/ 261054 h 1630312"/>
                <a:gd name="connsiteX2" fmla="*/ 195258 w 1602910"/>
                <a:gd name="connsiteY2" fmla="*/ 124011 h 1630312"/>
                <a:gd name="connsiteX3" fmla="*/ 77271 w 1602910"/>
                <a:gd name="connsiteY3" fmla="*/ 433727 h 1630312"/>
                <a:gd name="connsiteX4" fmla="*/ 386987 w 1602910"/>
                <a:gd name="connsiteY4" fmla="*/ 566463 h 1630312"/>
                <a:gd name="connsiteX5" fmla="*/ 475477 w 1602910"/>
                <a:gd name="connsiteY5" fmla="*/ 433727 h 1630312"/>
                <a:gd name="connsiteX6" fmla="*/ 593464 w 1602910"/>
                <a:gd name="connsiteY6" fmla="*/ 448476 h 1630312"/>
                <a:gd name="connsiteX7" fmla="*/ 504974 w 1602910"/>
                <a:gd name="connsiteY7" fmla="*/ 654953 h 1630312"/>
                <a:gd name="connsiteX8" fmla="*/ 357490 w 1602910"/>
                <a:gd name="connsiteY8" fmla="*/ 654953 h 1630312"/>
                <a:gd name="connsiteX9" fmla="*/ 92019 w 1602910"/>
                <a:gd name="connsiteY9" fmla="*/ 581211 h 1630312"/>
                <a:gd name="connsiteX10" fmla="*/ 3529 w 1602910"/>
                <a:gd name="connsiteY10" fmla="*/ 389482 h 1630312"/>
                <a:gd name="connsiteX11" fmla="*/ 47774 w 1602910"/>
                <a:gd name="connsiteY11" fmla="*/ 138760 h 1630312"/>
                <a:gd name="connsiteX12" fmla="*/ 314680 w 1602910"/>
                <a:gd name="connsiteY12" fmla="*/ 803 h 1630312"/>
                <a:gd name="connsiteX13" fmla="*/ 716672 w 1602910"/>
                <a:gd name="connsiteY13" fmla="*/ 104042 h 1630312"/>
                <a:gd name="connsiteX14" fmla="*/ 829438 w 1602910"/>
                <a:gd name="connsiteY14" fmla="*/ 507470 h 1630312"/>
                <a:gd name="connsiteX15" fmla="*/ 785193 w 1602910"/>
                <a:gd name="connsiteY15" fmla="*/ 1141650 h 1630312"/>
                <a:gd name="connsiteX16" fmla="*/ 991671 w 1602910"/>
                <a:gd name="connsiteY16" fmla="*/ 1539857 h 1630312"/>
                <a:gd name="connsiteX17" fmla="*/ 1404625 w 1602910"/>
                <a:gd name="connsiteY17" fmla="*/ 1480863 h 1630312"/>
                <a:gd name="connsiteX18" fmla="*/ 1517392 w 1602910"/>
                <a:gd name="connsiteY18" fmla="*/ 1193987 h 1630312"/>
                <a:gd name="connsiteX19" fmla="*/ 1316135 w 1602910"/>
                <a:gd name="connsiteY19" fmla="*/ 1038411 h 1630312"/>
                <a:gd name="connsiteX20" fmla="*/ 1153903 w 1602910"/>
                <a:gd name="connsiteY20" fmla="*/ 1112153 h 1630312"/>
                <a:gd name="connsiteX21" fmla="*/ 1153903 w 1602910"/>
                <a:gd name="connsiteY21" fmla="*/ 1259637 h 1630312"/>
                <a:gd name="connsiteX22" fmla="*/ 1286638 w 1602910"/>
                <a:gd name="connsiteY22" fmla="*/ 1333379 h 1630312"/>
                <a:gd name="connsiteX23" fmla="*/ 1227645 w 1602910"/>
                <a:gd name="connsiteY23" fmla="*/ 1421869 h 1630312"/>
                <a:gd name="connsiteX24" fmla="*/ 1065413 w 1602910"/>
                <a:gd name="connsiteY24" fmla="*/ 1274386 h 1630312"/>
                <a:gd name="connsiteX25" fmla="*/ 1124406 w 1602910"/>
                <a:gd name="connsiteY25" fmla="*/ 1038411 h 1630312"/>
                <a:gd name="connsiteX26" fmla="*/ 1372257 w 1602910"/>
                <a:gd name="connsiteY26" fmla="*/ 966105 h 1630312"/>
                <a:gd name="connsiteX27" fmla="*/ 1601575 w 1602910"/>
                <a:gd name="connsiteY27" fmla="*/ 1193987 h 1630312"/>
                <a:gd name="connsiteX28" fmla="*/ 1452656 w 1602910"/>
                <a:gd name="connsiteY28" fmla="*/ 1547949 h 1630312"/>
                <a:gd name="connsiteX29" fmla="*/ 1168651 w 1602910"/>
                <a:gd name="connsiteY29" fmla="*/ 1628347 h 1630312"/>
                <a:gd name="connsiteX30" fmla="*/ 889867 w 1602910"/>
                <a:gd name="connsiteY30" fmla="*/ 1585537 h 1630312"/>
                <a:gd name="connsiteX31" fmla="*/ 740948 w 1602910"/>
                <a:gd name="connsiteY31" fmla="*/ 1377624 h 1630312"/>
                <a:gd name="connsiteX32" fmla="*/ 711451 w 1602910"/>
                <a:gd name="connsiteY32" fmla="*/ 1053160 h 1630312"/>
                <a:gd name="connsiteX0" fmla="*/ 711451 w 1602910"/>
                <a:gd name="connsiteY0" fmla="*/ 1053160 h 1630312"/>
                <a:gd name="connsiteX1" fmla="*/ 711451 w 1602910"/>
                <a:gd name="connsiteY1" fmla="*/ 261054 h 1630312"/>
                <a:gd name="connsiteX2" fmla="*/ 195258 w 1602910"/>
                <a:gd name="connsiteY2" fmla="*/ 124011 h 1630312"/>
                <a:gd name="connsiteX3" fmla="*/ 77271 w 1602910"/>
                <a:gd name="connsiteY3" fmla="*/ 433727 h 1630312"/>
                <a:gd name="connsiteX4" fmla="*/ 386987 w 1602910"/>
                <a:gd name="connsiteY4" fmla="*/ 566463 h 1630312"/>
                <a:gd name="connsiteX5" fmla="*/ 475477 w 1602910"/>
                <a:gd name="connsiteY5" fmla="*/ 433727 h 1630312"/>
                <a:gd name="connsiteX6" fmla="*/ 593464 w 1602910"/>
                <a:gd name="connsiteY6" fmla="*/ 448476 h 1630312"/>
                <a:gd name="connsiteX7" fmla="*/ 504974 w 1602910"/>
                <a:gd name="connsiteY7" fmla="*/ 654953 h 1630312"/>
                <a:gd name="connsiteX8" fmla="*/ 357490 w 1602910"/>
                <a:gd name="connsiteY8" fmla="*/ 654953 h 1630312"/>
                <a:gd name="connsiteX9" fmla="*/ 92019 w 1602910"/>
                <a:gd name="connsiteY9" fmla="*/ 581211 h 1630312"/>
                <a:gd name="connsiteX10" fmla="*/ 3529 w 1602910"/>
                <a:gd name="connsiteY10" fmla="*/ 389482 h 1630312"/>
                <a:gd name="connsiteX11" fmla="*/ 47774 w 1602910"/>
                <a:gd name="connsiteY11" fmla="*/ 138760 h 1630312"/>
                <a:gd name="connsiteX12" fmla="*/ 314680 w 1602910"/>
                <a:gd name="connsiteY12" fmla="*/ 803 h 1630312"/>
                <a:gd name="connsiteX13" fmla="*/ 716672 w 1602910"/>
                <a:gd name="connsiteY13" fmla="*/ 104042 h 1630312"/>
                <a:gd name="connsiteX14" fmla="*/ 829438 w 1602910"/>
                <a:gd name="connsiteY14" fmla="*/ 507470 h 1630312"/>
                <a:gd name="connsiteX15" fmla="*/ 785193 w 1602910"/>
                <a:gd name="connsiteY15" fmla="*/ 1141650 h 1630312"/>
                <a:gd name="connsiteX16" fmla="*/ 951211 w 1602910"/>
                <a:gd name="connsiteY16" fmla="*/ 1523673 h 1630312"/>
                <a:gd name="connsiteX17" fmla="*/ 1404625 w 1602910"/>
                <a:gd name="connsiteY17" fmla="*/ 1480863 h 1630312"/>
                <a:gd name="connsiteX18" fmla="*/ 1517392 w 1602910"/>
                <a:gd name="connsiteY18" fmla="*/ 1193987 h 1630312"/>
                <a:gd name="connsiteX19" fmla="*/ 1316135 w 1602910"/>
                <a:gd name="connsiteY19" fmla="*/ 1038411 h 1630312"/>
                <a:gd name="connsiteX20" fmla="*/ 1153903 w 1602910"/>
                <a:gd name="connsiteY20" fmla="*/ 1112153 h 1630312"/>
                <a:gd name="connsiteX21" fmla="*/ 1153903 w 1602910"/>
                <a:gd name="connsiteY21" fmla="*/ 1259637 h 1630312"/>
                <a:gd name="connsiteX22" fmla="*/ 1286638 w 1602910"/>
                <a:gd name="connsiteY22" fmla="*/ 1333379 h 1630312"/>
                <a:gd name="connsiteX23" fmla="*/ 1227645 w 1602910"/>
                <a:gd name="connsiteY23" fmla="*/ 1421869 h 1630312"/>
                <a:gd name="connsiteX24" fmla="*/ 1065413 w 1602910"/>
                <a:gd name="connsiteY24" fmla="*/ 1274386 h 1630312"/>
                <a:gd name="connsiteX25" fmla="*/ 1124406 w 1602910"/>
                <a:gd name="connsiteY25" fmla="*/ 1038411 h 1630312"/>
                <a:gd name="connsiteX26" fmla="*/ 1372257 w 1602910"/>
                <a:gd name="connsiteY26" fmla="*/ 966105 h 1630312"/>
                <a:gd name="connsiteX27" fmla="*/ 1601575 w 1602910"/>
                <a:gd name="connsiteY27" fmla="*/ 1193987 h 1630312"/>
                <a:gd name="connsiteX28" fmla="*/ 1452656 w 1602910"/>
                <a:gd name="connsiteY28" fmla="*/ 1547949 h 1630312"/>
                <a:gd name="connsiteX29" fmla="*/ 1168651 w 1602910"/>
                <a:gd name="connsiteY29" fmla="*/ 1628347 h 1630312"/>
                <a:gd name="connsiteX30" fmla="*/ 889867 w 1602910"/>
                <a:gd name="connsiteY30" fmla="*/ 1585537 h 1630312"/>
                <a:gd name="connsiteX31" fmla="*/ 740948 w 1602910"/>
                <a:gd name="connsiteY31" fmla="*/ 1377624 h 1630312"/>
                <a:gd name="connsiteX32" fmla="*/ 711451 w 1602910"/>
                <a:gd name="connsiteY32" fmla="*/ 1053160 h 1630312"/>
                <a:gd name="connsiteX0" fmla="*/ 711451 w 1602910"/>
                <a:gd name="connsiteY0" fmla="*/ 1053160 h 1630312"/>
                <a:gd name="connsiteX1" fmla="*/ 711451 w 1602910"/>
                <a:gd name="connsiteY1" fmla="*/ 261054 h 1630312"/>
                <a:gd name="connsiteX2" fmla="*/ 195258 w 1602910"/>
                <a:gd name="connsiteY2" fmla="*/ 124011 h 1630312"/>
                <a:gd name="connsiteX3" fmla="*/ 77271 w 1602910"/>
                <a:gd name="connsiteY3" fmla="*/ 433727 h 1630312"/>
                <a:gd name="connsiteX4" fmla="*/ 386987 w 1602910"/>
                <a:gd name="connsiteY4" fmla="*/ 566463 h 1630312"/>
                <a:gd name="connsiteX5" fmla="*/ 475477 w 1602910"/>
                <a:gd name="connsiteY5" fmla="*/ 433727 h 1630312"/>
                <a:gd name="connsiteX6" fmla="*/ 593464 w 1602910"/>
                <a:gd name="connsiteY6" fmla="*/ 448476 h 1630312"/>
                <a:gd name="connsiteX7" fmla="*/ 496882 w 1602910"/>
                <a:gd name="connsiteY7" fmla="*/ 630676 h 1630312"/>
                <a:gd name="connsiteX8" fmla="*/ 357490 w 1602910"/>
                <a:gd name="connsiteY8" fmla="*/ 654953 h 1630312"/>
                <a:gd name="connsiteX9" fmla="*/ 92019 w 1602910"/>
                <a:gd name="connsiteY9" fmla="*/ 581211 h 1630312"/>
                <a:gd name="connsiteX10" fmla="*/ 3529 w 1602910"/>
                <a:gd name="connsiteY10" fmla="*/ 389482 h 1630312"/>
                <a:gd name="connsiteX11" fmla="*/ 47774 w 1602910"/>
                <a:gd name="connsiteY11" fmla="*/ 138760 h 1630312"/>
                <a:gd name="connsiteX12" fmla="*/ 314680 w 1602910"/>
                <a:gd name="connsiteY12" fmla="*/ 803 h 1630312"/>
                <a:gd name="connsiteX13" fmla="*/ 716672 w 1602910"/>
                <a:gd name="connsiteY13" fmla="*/ 104042 h 1630312"/>
                <a:gd name="connsiteX14" fmla="*/ 829438 w 1602910"/>
                <a:gd name="connsiteY14" fmla="*/ 507470 h 1630312"/>
                <a:gd name="connsiteX15" fmla="*/ 785193 w 1602910"/>
                <a:gd name="connsiteY15" fmla="*/ 1141650 h 1630312"/>
                <a:gd name="connsiteX16" fmla="*/ 951211 w 1602910"/>
                <a:gd name="connsiteY16" fmla="*/ 1523673 h 1630312"/>
                <a:gd name="connsiteX17" fmla="*/ 1404625 w 1602910"/>
                <a:gd name="connsiteY17" fmla="*/ 1480863 h 1630312"/>
                <a:gd name="connsiteX18" fmla="*/ 1517392 w 1602910"/>
                <a:gd name="connsiteY18" fmla="*/ 1193987 h 1630312"/>
                <a:gd name="connsiteX19" fmla="*/ 1316135 w 1602910"/>
                <a:gd name="connsiteY19" fmla="*/ 1038411 h 1630312"/>
                <a:gd name="connsiteX20" fmla="*/ 1153903 w 1602910"/>
                <a:gd name="connsiteY20" fmla="*/ 1112153 h 1630312"/>
                <a:gd name="connsiteX21" fmla="*/ 1153903 w 1602910"/>
                <a:gd name="connsiteY21" fmla="*/ 1259637 h 1630312"/>
                <a:gd name="connsiteX22" fmla="*/ 1286638 w 1602910"/>
                <a:gd name="connsiteY22" fmla="*/ 1333379 h 1630312"/>
                <a:gd name="connsiteX23" fmla="*/ 1227645 w 1602910"/>
                <a:gd name="connsiteY23" fmla="*/ 1421869 h 1630312"/>
                <a:gd name="connsiteX24" fmla="*/ 1065413 w 1602910"/>
                <a:gd name="connsiteY24" fmla="*/ 1274386 h 1630312"/>
                <a:gd name="connsiteX25" fmla="*/ 1124406 w 1602910"/>
                <a:gd name="connsiteY25" fmla="*/ 1038411 h 1630312"/>
                <a:gd name="connsiteX26" fmla="*/ 1372257 w 1602910"/>
                <a:gd name="connsiteY26" fmla="*/ 966105 h 1630312"/>
                <a:gd name="connsiteX27" fmla="*/ 1601575 w 1602910"/>
                <a:gd name="connsiteY27" fmla="*/ 1193987 h 1630312"/>
                <a:gd name="connsiteX28" fmla="*/ 1452656 w 1602910"/>
                <a:gd name="connsiteY28" fmla="*/ 1547949 h 1630312"/>
                <a:gd name="connsiteX29" fmla="*/ 1168651 w 1602910"/>
                <a:gd name="connsiteY29" fmla="*/ 1628347 h 1630312"/>
                <a:gd name="connsiteX30" fmla="*/ 889867 w 1602910"/>
                <a:gd name="connsiteY30" fmla="*/ 1585537 h 1630312"/>
                <a:gd name="connsiteX31" fmla="*/ 740948 w 1602910"/>
                <a:gd name="connsiteY31" fmla="*/ 1377624 h 1630312"/>
                <a:gd name="connsiteX32" fmla="*/ 711451 w 1602910"/>
                <a:gd name="connsiteY32" fmla="*/ 1053160 h 1630312"/>
                <a:gd name="connsiteX0" fmla="*/ 711451 w 1602910"/>
                <a:gd name="connsiteY0" fmla="*/ 1053160 h 1630312"/>
                <a:gd name="connsiteX1" fmla="*/ 711451 w 1602910"/>
                <a:gd name="connsiteY1" fmla="*/ 261054 h 1630312"/>
                <a:gd name="connsiteX2" fmla="*/ 195258 w 1602910"/>
                <a:gd name="connsiteY2" fmla="*/ 124011 h 1630312"/>
                <a:gd name="connsiteX3" fmla="*/ 77271 w 1602910"/>
                <a:gd name="connsiteY3" fmla="*/ 433727 h 1630312"/>
                <a:gd name="connsiteX4" fmla="*/ 232388 w 1602910"/>
                <a:gd name="connsiteY4" fmla="*/ 560817 h 1630312"/>
                <a:gd name="connsiteX5" fmla="*/ 386987 w 1602910"/>
                <a:gd name="connsiteY5" fmla="*/ 566463 h 1630312"/>
                <a:gd name="connsiteX6" fmla="*/ 475477 w 1602910"/>
                <a:gd name="connsiteY6" fmla="*/ 433727 h 1630312"/>
                <a:gd name="connsiteX7" fmla="*/ 593464 w 1602910"/>
                <a:gd name="connsiteY7" fmla="*/ 448476 h 1630312"/>
                <a:gd name="connsiteX8" fmla="*/ 496882 w 1602910"/>
                <a:gd name="connsiteY8" fmla="*/ 630676 h 1630312"/>
                <a:gd name="connsiteX9" fmla="*/ 357490 w 1602910"/>
                <a:gd name="connsiteY9" fmla="*/ 654953 h 1630312"/>
                <a:gd name="connsiteX10" fmla="*/ 92019 w 1602910"/>
                <a:gd name="connsiteY10" fmla="*/ 581211 h 1630312"/>
                <a:gd name="connsiteX11" fmla="*/ 3529 w 1602910"/>
                <a:gd name="connsiteY11" fmla="*/ 389482 h 1630312"/>
                <a:gd name="connsiteX12" fmla="*/ 47774 w 1602910"/>
                <a:gd name="connsiteY12" fmla="*/ 138760 h 1630312"/>
                <a:gd name="connsiteX13" fmla="*/ 314680 w 1602910"/>
                <a:gd name="connsiteY13" fmla="*/ 803 h 1630312"/>
                <a:gd name="connsiteX14" fmla="*/ 716672 w 1602910"/>
                <a:gd name="connsiteY14" fmla="*/ 104042 h 1630312"/>
                <a:gd name="connsiteX15" fmla="*/ 829438 w 1602910"/>
                <a:gd name="connsiteY15" fmla="*/ 507470 h 1630312"/>
                <a:gd name="connsiteX16" fmla="*/ 785193 w 1602910"/>
                <a:gd name="connsiteY16" fmla="*/ 1141650 h 1630312"/>
                <a:gd name="connsiteX17" fmla="*/ 951211 w 1602910"/>
                <a:gd name="connsiteY17" fmla="*/ 1523673 h 1630312"/>
                <a:gd name="connsiteX18" fmla="*/ 1404625 w 1602910"/>
                <a:gd name="connsiteY18" fmla="*/ 1480863 h 1630312"/>
                <a:gd name="connsiteX19" fmla="*/ 1517392 w 1602910"/>
                <a:gd name="connsiteY19" fmla="*/ 1193987 h 1630312"/>
                <a:gd name="connsiteX20" fmla="*/ 1316135 w 1602910"/>
                <a:gd name="connsiteY20" fmla="*/ 1038411 h 1630312"/>
                <a:gd name="connsiteX21" fmla="*/ 1153903 w 1602910"/>
                <a:gd name="connsiteY21" fmla="*/ 1112153 h 1630312"/>
                <a:gd name="connsiteX22" fmla="*/ 1153903 w 1602910"/>
                <a:gd name="connsiteY22" fmla="*/ 1259637 h 1630312"/>
                <a:gd name="connsiteX23" fmla="*/ 1286638 w 1602910"/>
                <a:gd name="connsiteY23" fmla="*/ 1333379 h 1630312"/>
                <a:gd name="connsiteX24" fmla="*/ 1227645 w 1602910"/>
                <a:gd name="connsiteY24" fmla="*/ 1421869 h 1630312"/>
                <a:gd name="connsiteX25" fmla="*/ 1065413 w 1602910"/>
                <a:gd name="connsiteY25" fmla="*/ 1274386 h 1630312"/>
                <a:gd name="connsiteX26" fmla="*/ 1124406 w 1602910"/>
                <a:gd name="connsiteY26" fmla="*/ 1038411 h 1630312"/>
                <a:gd name="connsiteX27" fmla="*/ 1372257 w 1602910"/>
                <a:gd name="connsiteY27" fmla="*/ 966105 h 1630312"/>
                <a:gd name="connsiteX28" fmla="*/ 1601575 w 1602910"/>
                <a:gd name="connsiteY28" fmla="*/ 1193987 h 1630312"/>
                <a:gd name="connsiteX29" fmla="*/ 1452656 w 1602910"/>
                <a:gd name="connsiteY29" fmla="*/ 1547949 h 1630312"/>
                <a:gd name="connsiteX30" fmla="*/ 1168651 w 1602910"/>
                <a:gd name="connsiteY30" fmla="*/ 1628347 h 1630312"/>
                <a:gd name="connsiteX31" fmla="*/ 889867 w 1602910"/>
                <a:gd name="connsiteY31" fmla="*/ 1585537 h 1630312"/>
                <a:gd name="connsiteX32" fmla="*/ 740948 w 1602910"/>
                <a:gd name="connsiteY32" fmla="*/ 1377624 h 1630312"/>
                <a:gd name="connsiteX33" fmla="*/ 711451 w 1602910"/>
                <a:gd name="connsiteY33" fmla="*/ 1053160 h 1630312"/>
                <a:gd name="connsiteX0" fmla="*/ 711451 w 1602910"/>
                <a:gd name="connsiteY0" fmla="*/ 1053160 h 1630312"/>
                <a:gd name="connsiteX1" fmla="*/ 711451 w 1602910"/>
                <a:gd name="connsiteY1" fmla="*/ 261054 h 1630312"/>
                <a:gd name="connsiteX2" fmla="*/ 195258 w 1602910"/>
                <a:gd name="connsiteY2" fmla="*/ 124011 h 1630312"/>
                <a:gd name="connsiteX3" fmla="*/ 77271 w 1602910"/>
                <a:gd name="connsiteY3" fmla="*/ 433727 h 1630312"/>
                <a:gd name="connsiteX4" fmla="*/ 232388 w 1602910"/>
                <a:gd name="connsiteY4" fmla="*/ 560817 h 1630312"/>
                <a:gd name="connsiteX5" fmla="*/ 386987 w 1602910"/>
                <a:gd name="connsiteY5" fmla="*/ 566463 h 1630312"/>
                <a:gd name="connsiteX6" fmla="*/ 524029 w 1602910"/>
                <a:gd name="connsiteY6" fmla="*/ 441819 h 1630312"/>
                <a:gd name="connsiteX7" fmla="*/ 593464 w 1602910"/>
                <a:gd name="connsiteY7" fmla="*/ 448476 h 1630312"/>
                <a:gd name="connsiteX8" fmla="*/ 496882 w 1602910"/>
                <a:gd name="connsiteY8" fmla="*/ 630676 h 1630312"/>
                <a:gd name="connsiteX9" fmla="*/ 357490 w 1602910"/>
                <a:gd name="connsiteY9" fmla="*/ 654953 h 1630312"/>
                <a:gd name="connsiteX10" fmla="*/ 92019 w 1602910"/>
                <a:gd name="connsiteY10" fmla="*/ 581211 h 1630312"/>
                <a:gd name="connsiteX11" fmla="*/ 3529 w 1602910"/>
                <a:gd name="connsiteY11" fmla="*/ 389482 h 1630312"/>
                <a:gd name="connsiteX12" fmla="*/ 47774 w 1602910"/>
                <a:gd name="connsiteY12" fmla="*/ 138760 h 1630312"/>
                <a:gd name="connsiteX13" fmla="*/ 314680 w 1602910"/>
                <a:gd name="connsiteY13" fmla="*/ 803 h 1630312"/>
                <a:gd name="connsiteX14" fmla="*/ 716672 w 1602910"/>
                <a:gd name="connsiteY14" fmla="*/ 104042 h 1630312"/>
                <a:gd name="connsiteX15" fmla="*/ 829438 w 1602910"/>
                <a:gd name="connsiteY15" fmla="*/ 507470 h 1630312"/>
                <a:gd name="connsiteX16" fmla="*/ 785193 w 1602910"/>
                <a:gd name="connsiteY16" fmla="*/ 1141650 h 1630312"/>
                <a:gd name="connsiteX17" fmla="*/ 951211 w 1602910"/>
                <a:gd name="connsiteY17" fmla="*/ 1523673 h 1630312"/>
                <a:gd name="connsiteX18" fmla="*/ 1404625 w 1602910"/>
                <a:gd name="connsiteY18" fmla="*/ 1480863 h 1630312"/>
                <a:gd name="connsiteX19" fmla="*/ 1517392 w 1602910"/>
                <a:gd name="connsiteY19" fmla="*/ 1193987 h 1630312"/>
                <a:gd name="connsiteX20" fmla="*/ 1316135 w 1602910"/>
                <a:gd name="connsiteY20" fmla="*/ 1038411 h 1630312"/>
                <a:gd name="connsiteX21" fmla="*/ 1153903 w 1602910"/>
                <a:gd name="connsiteY21" fmla="*/ 1112153 h 1630312"/>
                <a:gd name="connsiteX22" fmla="*/ 1153903 w 1602910"/>
                <a:gd name="connsiteY22" fmla="*/ 1259637 h 1630312"/>
                <a:gd name="connsiteX23" fmla="*/ 1286638 w 1602910"/>
                <a:gd name="connsiteY23" fmla="*/ 1333379 h 1630312"/>
                <a:gd name="connsiteX24" fmla="*/ 1227645 w 1602910"/>
                <a:gd name="connsiteY24" fmla="*/ 1421869 h 1630312"/>
                <a:gd name="connsiteX25" fmla="*/ 1065413 w 1602910"/>
                <a:gd name="connsiteY25" fmla="*/ 1274386 h 1630312"/>
                <a:gd name="connsiteX26" fmla="*/ 1124406 w 1602910"/>
                <a:gd name="connsiteY26" fmla="*/ 1038411 h 1630312"/>
                <a:gd name="connsiteX27" fmla="*/ 1372257 w 1602910"/>
                <a:gd name="connsiteY27" fmla="*/ 966105 h 1630312"/>
                <a:gd name="connsiteX28" fmla="*/ 1601575 w 1602910"/>
                <a:gd name="connsiteY28" fmla="*/ 1193987 h 1630312"/>
                <a:gd name="connsiteX29" fmla="*/ 1452656 w 1602910"/>
                <a:gd name="connsiteY29" fmla="*/ 1547949 h 1630312"/>
                <a:gd name="connsiteX30" fmla="*/ 1168651 w 1602910"/>
                <a:gd name="connsiteY30" fmla="*/ 1628347 h 1630312"/>
                <a:gd name="connsiteX31" fmla="*/ 889867 w 1602910"/>
                <a:gd name="connsiteY31" fmla="*/ 1585537 h 1630312"/>
                <a:gd name="connsiteX32" fmla="*/ 740948 w 1602910"/>
                <a:gd name="connsiteY32" fmla="*/ 1377624 h 1630312"/>
                <a:gd name="connsiteX33" fmla="*/ 711451 w 1602910"/>
                <a:gd name="connsiteY33" fmla="*/ 1053160 h 1630312"/>
                <a:gd name="connsiteX0" fmla="*/ 711451 w 1602910"/>
                <a:gd name="connsiteY0" fmla="*/ 1053160 h 1630312"/>
                <a:gd name="connsiteX1" fmla="*/ 711451 w 1602910"/>
                <a:gd name="connsiteY1" fmla="*/ 261054 h 1630312"/>
                <a:gd name="connsiteX2" fmla="*/ 195258 w 1602910"/>
                <a:gd name="connsiteY2" fmla="*/ 124011 h 1630312"/>
                <a:gd name="connsiteX3" fmla="*/ 77271 w 1602910"/>
                <a:gd name="connsiteY3" fmla="*/ 433727 h 1630312"/>
                <a:gd name="connsiteX4" fmla="*/ 232388 w 1602910"/>
                <a:gd name="connsiteY4" fmla="*/ 560817 h 1630312"/>
                <a:gd name="connsiteX5" fmla="*/ 386987 w 1602910"/>
                <a:gd name="connsiteY5" fmla="*/ 566463 h 1630312"/>
                <a:gd name="connsiteX6" fmla="*/ 524029 w 1602910"/>
                <a:gd name="connsiteY6" fmla="*/ 441819 h 1630312"/>
                <a:gd name="connsiteX7" fmla="*/ 593464 w 1602910"/>
                <a:gd name="connsiteY7" fmla="*/ 448476 h 1630312"/>
                <a:gd name="connsiteX8" fmla="*/ 496882 w 1602910"/>
                <a:gd name="connsiteY8" fmla="*/ 630676 h 1630312"/>
                <a:gd name="connsiteX9" fmla="*/ 357490 w 1602910"/>
                <a:gd name="connsiteY9" fmla="*/ 654953 h 1630312"/>
                <a:gd name="connsiteX10" fmla="*/ 92019 w 1602910"/>
                <a:gd name="connsiteY10" fmla="*/ 581211 h 1630312"/>
                <a:gd name="connsiteX11" fmla="*/ 3529 w 1602910"/>
                <a:gd name="connsiteY11" fmla="*/ 389482 h 1630312"/>
                <a:gd name="connsiteX12" fmla="*/ 47774 w 1602910"/>
                <a:gd name="connsiteY12" fmla="*/ 138760 h 1630312"/>
                <a:gd name="connsiteX13" fmla="*/ 314680 w 1602910"/>
                <a:gd name="connsiteY13" fmla="*/ 803 h 1630312"/>
                <a:gd name="connsiteX14" fmla="*/ 716672 w 1602910"/>
                <a:gd name="connsiteY14" fmla="*/ 104042 h 1630312"/>
                <a:gd name="connsiteX15" fmla="*/ 829438 w 1602910"/>
                <a:gd name="connsiteY15" fmla="*/ 507470 h 1630312"/>
                <a:gd name="connsiteX16" fmla="*/ 785193 w 1602910"/>
                <a:gd name="connsiteY16" fmla="*/ 1141650 h 1630312"/>
                <a:gd name="connsiteX17" fmla="*/ 951211 w 1602910"/>
                <a:gd name="connsiteY17" fmla="*/ 1523673 h 1630312"/>
                <a:gd name="connsiteX18" fmla="*/ 1404625 w 1602910"/>
                <a:gd name="connsiteY18" fmla="*/ 1480863 h 1630312"/>
                <a:gd name="connsiteX19" fmla="*/ 1517392 w 1602910"/>
                <a:gd name="connsiteY19" fmla="*/ 1193987 h 1630312"/>
                <a:gd name="connsiteX20" fmla="*/ 1316135 w 1602910"/>
                <a:gd name="connsiteY20" fmla="*/ 1038411 h 1630312"/>
                <a:gd name="connsiteX21" fmla="*/ 1153903 w 1602910"/>
                <a:gd name="connsiteY21" fmla="*/ 1112153 h 1630312"/>
                <a:gd name="connsiteX22" fmla="*/ 1153903 w 1602910"/>
                <a:gd name="connsiteY22" fmla="*/ 1259637 h 1630312"/>
                <a:gd name="connsiteX23" fmla="*/ 1221901 w 1602910"/>
                <a:gd name="connsiteY23" fmla="*/ 1341471 h 1630312"/>
                <a:gd name="connsiteX24" fmla="*/ 1227645 w 1602910"/>
                <a:gd name="connsiteY24" fmla="*/ 1421869 h 1630312"/>
                <a:gd name="connsiteX25" fmla="*/ 1065413 w 1602910"/>
                <a:gd name="connsiteY25" fmla="*/ 1274386 h 1630312"/>
                <a:gd name="connsiteX26" fmla="*/ 1124406 w 1602910"/>
                <a:gd name="connsiteY26" fmla="*/ 1038411 h 1630312"/>
                <a:gd name="connsiteX27" fmla="*/ 1372257 w 1602910"/>
                <a:gd name="connsiteY27" fmla="*/ 966105 h 1630312"/>
                <a:gd name="connsiteX28" fmla="*/ 1601575 w 1602910"/>
                <a:gd name="connsiteY28" fmla="*/ 1193987 h 1630312"/>
                <a:gd name="connsiteX29" fmla="*/ 1452656 w 1602910"/>
                <a:gd name="connsiteY29" fmla="*/ 1547949 h 1630312"/>
                <a:gd name="connsiteX30" fmla="*/ 1168651 w 1602910"/>
                <a:gd name="connsiteY30" fmla="*/ 1628347 h 1630312"/>
                <a:gd name="connsiteX31" fmla="*/ 889867 w 1602910"/>
                <a:gd name="connsiteY31" fmla="*/ 1585537 h 1630312"/>
                <a:gd name="connsiteX32" fmla="*/ 740948 w 1602910"/>
                <a:gd name="connsiteY32" fmla="*/ 1377624 h 1630312"/>
                <a:gd name="connsiteX33" fmla="*/ 711451 w 1602910"/>
                <a:gd name="connsiteY33" fmla="*/ 1053160 h 163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02910" h="1630312">
                  <a:moveTo>
                    <a:pt x="711451" y="1053160"/>
                  </a:moveTo>
                  <a:cubicBezTo>
                    <a:pt x="706535" y="867065"/>
                    <a:pt x="797483" y="415912"/>
                    <a:pt x="711451" y="261054"/>
                  </a:cubicBezTo>
                  <a:cubicBezTo>
                    <a:pt x="625419" y="106196"/>
                    <a:pt x="300955" y="95232"/>
                    <a:pt x="195258" y="124011"/>
                  </a:cubicBezTo>
                  <a:cubicBezTo>
                    <a:pt x="89561" y="152790"/>
                    <a:pt x="71083" y="360926"/>
                    <a:pt x="77271" y="433727"/>
                  </a:cubicBezTo>
                  <a:cubicBezTo>
                    <a:pt x="83459" y="506528"/>
                    <a:pt x="180769" y="538694"/>
                    <a:pt x="232388" y="560817"/>
                  </a:cubicBezTo>
                  <a:cubicBezTo>
                    <a:pt x="284007" y="582940"/>
                    <a:pt x="338380" y="586296"/>
                    <a:pt x="386987" y="566463"/>
                  </a:cubicBezTo>
                  <a:cubicBezTo>
                    <a:pt x="435594" y="546630"/>
                    <a:pt x="489616" y="461483"/>
                    <a:pt x="524029" y="441819"/>
                  </a:cubicBezTo>
                  <a:cubicBezTo>
                    <a:pt x="558442" y="422155"/>
                    <a:pt x="597988" y="417000"/>
                    <a:pt x="593464" y="448476"/>
                  </a:cubicBezTo>
                  <a:cubicBezTo>
                    <a:pt x="588940" y="479952"/>
                    <a:pt x="536211" y="596263"/>
                    <a:pt x="496882" y="630676"/>
                  </a:cubicBezTo>
                  <a:cubicBezTo>
                    <a:pt x="457553" y="665089"/>
                    <a:pt x="424967" y="663197"/>
                    <a:pt x="357490" y="654953"/>
                  </a:cubicBezTo>
                  <a:cubicBezTo>
                    <a:pt x="290013" y="646709"/>
                    <a:pt x="151012" y="625456"/>
                    <a:pt x="92019" y="581211"/>
                  </a:cubicBezTo>
                  <a:cubicBezTo>
                    <a:pt x="33026" y="536966"/>
                    <a:pt x="10903" y="463224"/>
                    <a:pt x="3529" y="389482"/>
                  </a:cubicBezTo>
                  <a:cubicBezTo>
                    <a:pt x="-3845" y="315740"/>
                    <a:pt x="-4084" y="203540"/>
                    <a:pt x="47774" y="138760"/>
                  </a:cubicBezTo>
                  <a:cubicBezTo>
                    <a:pt x="99632" y="73980"/>
                    <a:pt x="203197" y="6589"/>
                    <a:pt x="314680" y="803"/>
                  </a:cubicBezTo>
                  <a:cubicBezTo>
                    <a:pt x="426163" y="-4983"/>
                    <a:pt x="630879" y="19598"/>
                    <a:pt x="716672" y="104042"/>
                  </a:cubicBezTo>
                  <a:cubicBezTo>
                    <a:pt x="802465" y="188486"/>
                    <a:pt x="818018" y="334535"/>
                    <a:pt x="829438" y="507470"/>
                  </a:cubicBezTo>
                  <a:cubicBezTo>
                    <a:pt x="840858" y="680405"/>
                    <a:pt x="764898" y="972283"/>
                    <a:pt x="785193" y="1141650"/>
                  </a:cubicBezTo>
                  <a:cubicBezTo>
                    <a:pt x="805489" y="1311017"/>
                    <a:pt x="847972" y="1467138"/>
                    <a:pt x="951211" y="1523673"/>
                  </a:cubicBezTo>
                  <a:cubicBezTo>
                    <a:pt x="1054450" y="1580209"/>
                    <a:pt x="1310262" y="1535811"/>
                    <a:pt x="1404625" y="1480863"/>
                  </a:cubicBezTo>
                  <a:cubicBezTo>
                    <a:pt x="1498988" y="1425915"/>
                    <a:pt x="1532140" y="1267729"/>
                    <a:pt x="1517392" y="1193987"/>
                  </a:cubicBezTo>
                  <a:cubicBezTo>
                    <a:pt x="1502644" y="1120245"/>
                    <a:pt x="1376717" y="1052050"/>
                    <a:pt x="1316135" y="1038411"/>
                  </a:cubicBezTo>
                  <a:cubicBezTo>
                    <a:pt x="1255553" y="1024772"/>
                    <a:pt x="1180942" y="1075282"/>
                    <a:pt x="1153903" y="1112153"/>
                  </a:cubicBezTo>
                  <a:cubicBezTo>
                    <a:pt x="1126864" y="1149024"/>
                    <a:pt x="1142570" y="1221417"/>
                    <a:pt x="1153903" y="1259637"/>
                  </a:cubicBezTo>
                  <a:cubicBezTo>
                    <a:pt x="1165236" y="1297857"/>
                    <a:pt x="1209611" y="1314432"/>
                    <a:pt x="1221901" y="1341471"/>
                  </a:cubicBezTo>
                  <a:cubicBezTo>
                    <a:pt x="1234191" y="1368510"/>
                    <a:pt x="1253726" y="1433050"/>
                    <a:pt x="1227645" y="1421869"/>
                  </a:cubicBezTo>
                  <a:cubicBezTo>
                    <a:pt x="1201564" y="1410688"/>
                    <a:pt x="1082619" y="1338296"/>
                    <a:pt x="1065413" y="1274386"/>
                  </a:cubicBezTo>
                  <a:cubicBezTo>
                    <a:pt x="1048207" y="1210476"/>
                    <a:pt x="1073265" y="1089791"/>
                    <a:pt x="1124406" y="1038411"/>
                  </a:cubicBezTo>
                  <a:cubicBezTo>
                    <a:pt x="1175547" y="987031"/>
                    <a:pt x="1292729" y="940176"/>
                    <a:pt x="1372257" y="966105"/>
                  </a:cubicBezTo>
                  <a:cubicBezTo>
                    <a:pt x="1451785" y="992034"/>
                    <a:pt x="1588175" y="1097013"/>
                    <a:pt x="1601575" y="1193987"/>
                  </a:cubicBezTo>
                  <a:cubicBezTo>
                    <a:pt x="1614975" y="1290961"/>
                    <a:pt x="1524810" y="1475556"/>
                    <a:pt x="1452656" y="1547949"/>
                  </a:cubicBezTo>
                  <a:cubicBezTo>
                    <a:pt x="1380502" y="1620342"/>
                    <a:pt x="1262449" y="1622082"/>
                    <a:pt x="1168651" y="1628347"/>
                  </a:cubicBezTo>
                  <a:cubicBezTo>
                    <a:pt x="1074853" y="1634612"/>
                    <a:pt x="961151" y="1627324"/>
                    <a:pt x="889867" y="1585537"/>
                  </a:cubicBezTo>
                  <a:cubicBezTo>
                    <a:pt x="818583" y="1543750"/>
                    <a:pt x="770684" y="1466354"/>
                    <a:pt x="740948" y="1377624"/>
                  </a:cubicBezTo>
                  <a:cubicBezTo>
                    <a:pt x="711212" y="1288895"/>
                    <a:pt x="716367" y="1239255"/>
                    <a:pt x="711451" y="1053160"/>
                  </a:cubicBezTo>
                  <a:close/>
                </a:path>
              </a:pathLst>
            </a:cu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6882" name="Group 13"/>
            <p:cNvGrpSpPr>
              <a:grpSpLocks/>
            </p:cNvGrpSpPr>
            <p:nvPr/>
          </p:nvGrpSpPr>
          <p:grpSpPr bwMode="auto">
            <a:xfrm rot="-890058">
              <a:off x="8339912" y="1001674"/>
              <a:ext cx="643667" cy="1612037"/>
              <a:chOff x="10781851" y="559916"/>
              <a:chExt cx="643667" cy="1761396"/>
            </a:xfrm>
          </p:grpSpPr>
          <p:sp>
            <p:nvSpPr>
              <p:cNvPr id="15" name="Freeform 14"/>
              <p:cNvSpPr/>
              <p:nvPr/>
            </p:nvSpPr>
            <p:spPr>
              <a:xfrm>
                <a:off x="10779077" y="556381"/>
                <a:ext cx="302647" cy="1760551"/>
              </a:xfrm>
              <a:custGeom>
                <a:avLst/>
                <a:gdLst>
                  <a:gd name="connsiteX0" fmla="*/ 285078 w 303624"/>
                  <a:gd name="connsiteY0" fmla="*/ 1672296 h 1761396"/>
                  <a:gd name="connsiteX1" fmla="*/ 298525 w 303624"/>
                  <a:gd name="connsiteY1" fmla="*/ 811684 h 1761396"/>
                  <a:gd name="connsiteX2" fmla="*/ 285078 w 303624"/>
                  <a:gd name="connsiteY2" fmla="*/ 72096 h 1761396"/>
                  <a:gd name="connsiteX3" fmla="*/ 110267 w 303624"/>
                  <a:gd name="connsiteY3" fmla="*/ 58649 h 1761396"/>
                  <a:gd name="connsiteX4" fmla="*/ 285078 w 303624"/>
                  <a:gd name="connsiteY4" fmla="*/ 341037 h 1761396"/>
                  <a:gd name="connsiteX5" fmla="*/ 56478 w 303624"/>
                  <a:gd name="connsiteY5" fmla="*/ 206566 h 1761396"/>
                  <a:gd name="connsiteX6" fmla="*/ 29584 w 303624"/>
                  <a:gd name="connsiteY6" fmla="*/ 354484 h 1761396"/>
                  <a:gd name="connsiteX7" fmla="*/ 285078 w 303624"/>
                  <a:gd name="connsiteY7" fmla="*/ 408272 h 1761396"/>
                  <a:gd name="connsiteX8" fmla="*/ 16137 w 303624"/>
                  <a:gd name="connsiteY8" fmla="*/ 448613 h 1761396"/>
                  <a:gd name="connsiteX9" fmla="*/ 56478 w 303624"/>
                  <a:gd name="connsiteY9" fmla="*/ 569637 h 1761396"/>
                  <a:gd name="connsiteX10" fmla="*/ 271631 w 303624"/>
                  <a:gd name="connsiteY10" fmla="*/ 488955 h 1761396"/>
                  <a:gd name="connsiteX11" fmla="*/ 298525 w 303624"/>
                  <a:gd name="connsiteY11" fmla="*/ 1605060 h 1761396"/>
                  <a:gd name="connsiteX12" fmla="*/ 285078 w 303624"/>
                  <a:gd name="connsiteY12" fmla="*/ 1672296 h 176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624" h="1761396">
                    <a:moveTo>
                      <a:pt x="285078" y="1672296"/>
                    </a:moveTo>
                    <a:cubicBezTo>
                      <a:pt x="285078" y="1540067"/>
                      <a:pt x="298525" y="1078384"/>
                      <a:pt x="298525" y="811684"/>
                    </a:cubicBezTo>
                    <a:cubicBezTo>
                      <a:pt x="298525" y="544984"/>
                      <a:pt x="316454" y="197602"/>
                      <a:pt x="285078" y="72096"/>
                    </a:cubicBezTo>
                    <a:cubicBezTo>
                      <a:pt x="253702" y="-53410"/>
                      <a:pt x="110267" y="13826"/>
                      <a:pt x="110267" y="58649"/>
                    </a:cubicBezTo>
                    <a:cubicBezTo>
                      <a:pt x="110267" y="103472"/>
                      <a:pt x="294043" y="316384"/>
                      <a:pt x="285078" y="341037"/>
                    </a:cubicBezTo>
                    <a:cubicBezTo>
                      <a:pt x="276113" y="365690"/>
                      <a:pt x="99060" y="204325"/>
                      <a:pt x="56478" y="206566"/>
                    </a:cubicBezTo>
                    <a:cubicBezTo>
                      <a:pt x="13896" y="208807"/>
                      <a:pt x="-8516" y="320866"/>
                      <a:pt x="29584" y="354484"/>
                    </a:cubicBezTo>
                    <a:cubicBezTo>
                      <a:pt x="67684" y="388102"/>
                      <a:pt x="287319" y="392584"/>
                      <a:pt x="285078" y="408272"/>
                    </a:cubicBezTo>
                    <a:cubicBezTo>
                      <a:pt x="282837" y="423960"/>
                      <a:pt x="54237" y="421719"/>
                      <a:pt x="16137" y="448613"/>
                    </a:cubicBezTo>
                    <a:cubicBezTo>
                      <a:pt x="-21963" y="475507"/>
                      <a:pt x="13896" y="562913"/>
                      <a:pt x="56478" y="569637"/>
                    </a:cubicBezTo>
                    <a:cubicBezTo>
                      <a:pt x="99060" y="576361"/>
                      <a:pt x="231290" y="316385"/>
                      <a:pt x="271631" y="488955"/>
                    </a:cubicBezTo>
                    <a:cubicBezTo>
                      <a:pt x="311972" y="661525"/>
                      <a:pt x="294043" y="1414560"/>
                      <a:pt x="298525" y="1605060"/>
                    </a:cubicBezTo>
                    <a:cubicBezTo>
                      <a:pt x="303007" y="1795560"/>
                      <a:pt x="285078" y="1804525"/>
                      <a:pt x="285078" y="1672296"/>
                    </a:cubicBezTo>
                    <a:close/>
                  </a:path>
                </a:pathLst>
              </a:custGeom>
              <a:blipFill>
                <a:blip r:embed="rId4">
                  <a:alphaModFix amt="91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Freeform 15"/>
              <p:cNvSpPr/>
              <p:nvPr/>
            </p:nvSpPr>
            <p:spPr>
              <a:xfrm flipH="1">
                <a:off x="11081904" y="556268"/>
                <a:ext cx="340743" cy="1760552"/>
              </a:xfrm>
              <a:custGeom>
                <a:avLst/>
                <a:gdLst>
                  <a:gd name="connsiteX0" fmla="*/ 285078 w 303624"/>
                  <a:gd name="connsiteY0" fmla="*/ 1672296 h 1761396"/>
                  <a:gd name="connsiteX1" fmla="*/ 298525 w 303624"/>
                  <a:gd name="connsiteY1" fmla="*/ 811684 h 1761396"/>
                  <a:gd name="connsiteX2" fmla="*/ 285078 w 303624"/>
                  <a:gd name="connsiteY2" fmla="*/ 72096 h 1761396"/>
                  <a:gd name="connsiteX3" fmla="*/ 110267 w 303624"/>
                  <a:gd name="connsiteY3" fmla="*/ 58649 h 1761396"/>
                  <a:gd name="connsiteX4" fmla="*/ 285078 w 303624"/>
                  <a:gd name="connsiteY4" fmla="*/ 341037 h 1761396"/>
                  <a:gd name="connsiteX5" fmla="*/ 56478 w 303624"/>
                  <a:gd name="connsiteY5" fmla="*/ 206566 h 1761396"/>
                  <a:gd name="connsiteX6" fmla="*/ 29584 w 303624"/>
                  <a:gd name="connsiteY6" fmla="*/ 354484 h 1761396"/>
                  <a:gd name="connsiteX7" fmla="*/ 285078 w 303624"/>
                  <a:gd name="connsiteY7" fmla="*/ 408272 h 1761396"/>
                  <a:gd name="connsiteX8" fmla="*/ 16137 w 303624"/>
                  <a:gd name="connsiteY8" fmla="*/ 448613 h 1761396"/>
                  <a:gd name="connsiteX9" fmla="*/ 56478 w 303624"/>
                  <a:gd name="connsiteY9" fmla="*/ 569637 h 1761396"/>
                  <a:gd name="connsiteX10" fmla="*/ 271631 w 303624"/>
                  <a:gd name="connsiteY10" fmla="*/ 488955 h 1761396"/>
                  <a:gd name="connsiteX11" fmla="*/ 298525 w 303624"/>
                  <a:gd name="connsiteY11" fmla="*/ 1605060 h 1761396"/>
                  <a:gd name="connsiteX12" fmla="*/ 285078 w 303624"/>
                  <a:gd name="connsiteY12" fmla="*/ 1672296 h 176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624" h="1761396">
                    <a:moveTo>
                      <a:pt x="285078" y="1672296"/>
                    </a:moveTo>
                    <a:cubicBezTo>
                      <a:pt x="285078" y="1540067"/>
                      <a:pt x="298525" y="1078384"/>
                      <a:pt x="298525" y="811684"/>
                    </a:cubicBezTo>
                    <a:cubicBezTo>
                      <a:pt x="298525" y="544984"/>
                      <a:pt x="316454" y="197602"/>
                      <a:pt x="285078" y="72096"/>
                    </a:cubicBezTo>
                    <a:cubicBezTo>
                      <a:pt x="253702" y="-53410"/>
                      <a:pt x="110267" y="13826"/>
                      <a:pt x="110267" y="58649"/>
                    </a:cubicBezTo>
                    <a:cubicBezTo>
                      <a:pt x="110267" y="103472"/>
                      <a:pt x="294043" y="316384"/>
                      <a:pt x="285078" y="341037"/>
                    </a:cubicBezTo>
                    <a:cubicBezTo>
                      <a:pt x="276113" y="365690"/>
                      <a:pt x="99060" y="204325"/>
                      <a:pt x="56478" y="206566"/>
                    </a:cubicBezTo>
                    <a:cubicBezTo>
                      <a:pt x="13896" y="208807"/>
                      <a:pt x="-8516" y="320866"/>
                      <a:pt x="29584" y="354484"/>
                    </a:cubicBezTo>
                    <a:cubicBezTo>
                      <a:pt x="67684" y="388102"/>
                      <a:pt x="287319" y="392584"/>
                      <a:pt x="285078" y="408272"/>
                    </a:cubicBezTo>
                    <a:cubicBezTo>
                      <a:pt x="282837" y="423960"/>
                      <a:pt x="54237" y="421719"/>
                      <a:pt x="16137" y="448613"/>
                    </a:cubicBezTo>
                    <a:cubicBezTo>
                      <a:pt x="-21963" y="475507"/>
                      <a:pt x="13896" y="562913"/>
                      <a:pt x="56478" y="569637"/>
                    </a:cubicBezTo>
                    <a:cubicBezTo>
                      <a:pt x="99060" y="576361"/>
                      <a:pt x="231290" y="316385"/>
                      <a:pt x="271631" y="488955"/>
                    </a:cubicBezTo>
                    <a:cubicBezTo>
                      <a:pt x="311972" y="661525"/>
                      <a:pt x="294043" y="1414560"/>
                      <a:pt x="298525" y="1605060"/>
                    </a:cubicBezTo>
                    <a:cubicBezTo>
                      <a:pt x="303007" y="1795560"/>
                      <a:pt x="285078" y="1804525"/>
                      <a:pt x="285078" y="1672296"/>
                    </a:cubicBezTo>
                    <a:close/>
                  </a:path>
                </a:pathLst>
              </a:custGeom>
              <a:blipFill>
                <a:blip r:embed="rId4">
                  <a:alphaModFix amt="91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7" name="Freeform 16"/>
            <p:cNvSpPr/>
            <p:nvPr/>
          </p:nvSpPr>
          <p:spPr>
            <a:xfrm rot="1892985">
              <a:off x="8301466" y="1271541"/>
              <a:ext cx="296297" cy="169858"/>
            </a:xfrm>
            <a:custGeom>
              <a:avLst/>
              <a:gdLst>
                <a:gd name="connsiteX0" fmla="*/ 273243 w 280328"/>
                <a:gd name="connsiteY0" fmla="*/ 302321 h 324632"/>
                <a:gd name="connsiteX1" fmla="*/ 243262 w 280328"/>
                <a:gd name="connsiteY1" fmla="*/ 25003 h 324632"/>
                <a:gd name="connsiteX2" fmla="*/ 130836 w 280328"/>
                <a:gd name="connsiteY2" fmla="*/ 25003 h 324632"/>
                <a:gd name="connsiteX3" fmla="*/ 190797 w 280328"/>
                <a:gd name="connsiteY3" fmla="*/ 129934 h 324632"/>
                <a:gd name="connsiteX4" fmla="*/ 70875 w 280328"/>
                <a:gd name="connsiteY4" fmla="*/ 92458 h 324632"/>
                <a:gd name="connsiteX5" fmla="*/ 3420 w 280328"/>
                <a:gd name="connsiteY5" fmla="*/ 167409 h 324632"/>
                <a:gd name="connsiteX6" fmla="*/ 175807 w 280328"/>
                <a:gd name="connsiteY6" fmla="*/ 189894 h 324632"/>
                <a:gd name="connsiteX7" fmla="*/ 10915 w 280328"/>
                <a:gd name="connsiteY7" fmla="*/ 242360 h 324632"/>
                <a:gd name="connsiteX8" fmla="*/ 123341 w 280328"/>
                <a:gd name="connsiteY8" fmla="*/ 302321 h 324632"/>
                <a:gd name="connsiteX9" fmla="*/ 273243 w 280328"/>
                <a:gd name="connsiteY9" fmla="*/ 302321 h 32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328" h="324632">
                  <a:moveTo>
                    <a:pt x="273243" y="302321"/>
                  </a:moveTo>
                  <a:cubicBezTo>
                    <a:pt x="293230" y="256101"/>
                    <a:pt x="266996" y="71223"/>
                    <a:pt x="243262" y="25003"/>
                  </a:cubicBezTo>
                  <a:cubicBezTo>
                    <a:pt x="219528" y="-21217"/>
                    <a:pt x="139580" y="7514"/>
                    <a:pt x="130836" y="25003"/>
                  </a:cubicBezTo>
                  <a:cubicBezTo>
                    <a:pt x="122092" y="42491"/>
                    <a:pt x="200791" y="118691"/>
                    <a:pt x="190797" y="129934"/>
                  </a:cubicBezTo>
                  <a:cubicBezTo>
                    <a:pt x="180803" y="141177"/>
                    <a:pt x="102104" y="86212"/>
                    <a:pt x="70875" y="92458"/>
                  </a:cubicBezTo>
                  <a:cubicBezTo>
                    <a:pt x="39646" y="98704"/>
                    <a:pt x="-14069" y="151170"/>
                    <a:pt x="3420" y="167409"/>
                  </a:cubicBezTo>
                  <a:cubicBezTo>
                    <a:pt x="20909" y="183648"/>
                    <a:pt x="174558" y="177402"/>
                    <a:pt x="175807" y="189894"/>
                  </a:cubicBezTo>
                  <a:cubicBezTo>
                    <a:pt x="177056" y="202386"/>
                    <a:pt x="19659" y="223622"/>
                    <a:pt x="10915" y="242360"/>
                  </a:cubicBezTo>
                  <a:cubicBezTo>
                    <a:pt x="2171" y="261098"/>
                    <a:pt x="80869" y="294826"/>
                    <a:pt x="123341" y="302321"/>
                  </a:cubicBezTo>
                  <a:cubicBezTo>
                    <a:pt x="165813" y="309816"/>
                    <a:pt x="253256" y="348541"/>
                    <a:pt x="273243" y="302321"/>
                  </a:cubicBezTo>
                  <a:close/>
                </a:path>
              </a:pathLst>
            </a:custGeom>
            <a:blipFill dpi="0" rotWithShape="1">
              <a:blip r:embed="rId5">
                <a:alphaModFix amt="91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6868" name="Group 25"/>
          <p:cNvGrpSpPr>
            <a:grpSpLocks/>
          </p:cNvGrpSpPr>
          <p:nvPr/>
        </p:nvGrpSpPr>
        <p:grpSpPr bwMode="auto">
          <a:xfrm>
            <a:off x="939800" y="733425"/>
            <a:ext cx="2689225" cy="2727325"/>
            <a:chOff x="1587872" y="729750"/>
            <a:chExt cx="3585696" cy="2727101"/>
          </a:xfrm>
        </p:grpSpPr>
        <p:sp>
          <p:nvSpPr>
            <p:cNvPr id="6" name="Freeform 5"/>
            <p:cNvSpPr/>
            <p:nvPr/>
          </p:nvSpPr>
          <p:spPr>
            <a:xfrm rot="13033615">
              <a:off x="2713958" y="729750"/>
              <a:ext cx="2459610" cy="1963577"/>
            </a:xfrm>
            <a:custGeom>
              <a:avLst/>
              <a:gdLst>
                <a:gd name="connsiteX0" fmla="*/ 1197845 w 1707037"/>
                <a:gd name="connsiteY0" fmla="*/ 1362313 h 1362539"/>
                <a:gd name="connsiteX1" fmla="*/ 1669793 w 1707037"/>
                <a:gd name="connsiteY1" fmla="*/ 93952 h 1362539"/>
                <a:gd name="connsiteX2" fmla="*/ 3226 w 1707037"/>
                <a:gd name="connsiteY2" fmla="*/ 93952 h 1362539"/>
                <a:gd name="connsiteX3" fmla="*/ 1256838 w 1707037"/>
                <a:gd name="connsiteY3" fmla="*/ 93952 h 1362539"/>
                <a:gd name="connsiteX4" fmla="*/ 1625548 w 1707037"/>
                <a:gd name="connsiteY4" fmla="*/ 197191 h 1362539"/>
                <a:gd name="connsiteX5" fmla="*/ 1197845 w 1707037"/>
                <a:gd name="connsiteY5" fmla="*/ 1362313 h 136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7037" h="1362539">
                  <a:moveTo>
                    <a:pt x="1197845" y="1362313"/>
                  </a:moveTo>
                  <a:cubicBezTo>
                    <a:pt x="1205219" y="1345107"/>
                    <a:pt x="1868896" y="305345"/>
                    <a:pt x="1669793" y="93952"/>
                  </a:cubicBezTo>
                  <a:cubicBezTo>
                    <a:pt x="1470690" y="-117441"/>
                    <a:pt x="3226" y="93952"/>
                    <a:pt x="3226" y="93952"/>
                  </a:cubicBezTo>
                  <a:cubicBezTo>
                    <a:pt x="-65600" y="93952"/>
                    <a:pt x="986451" y="76745"/>
                    <a:pt x="1256838" y="93952"/>
                  </a:cubicBezTo>
                  <a:cubicBezTo>
                    <a:pt x="1527225" y="111158"/>
                    <a:pt x="1637838" y="-16661"/>
                    <a:pt x="1625548" y="197191"/>
                  </a:cubicBezTo>
                  <a:cubicBezTo>
                    <a:pt x="1613258" y="411043"/>
                    <a:pt x="1190471" y="1379519"/>
                    <a:pt x="1197845" y="1362313"/>
                  </a:cubicBezTo>
                  <a:close/>
                </a:path>
              </a:pathLst>
            </a:custGeom>
            <a:blipFill>
              <a:blip r:embed="rId6">
                <a:alphaModFix amt="91000"/>
              </a:blip>
              <a:tile tx="0" ty="0" sx="100000" sy="100000" flip="none" algn="tl"/>
            </a:blipFill>
            <a:ln>
              <a:no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6875" name="Group 6"/>
            <p:cNvGrpSpPr>
              <a:grpSpLocks/>
            </p:cNvGrpSpPr>
            <p:nvPr/>
          </p:nvGrpSpPr>
          <p:grpSpPr bwMode="auto">
            <a:xfrm rot="16200000" flipH="1">
              <a:off x="1378501" y="1763618"/>
              <a:ext cx="1902604" cy="1483862"/>
              <a:chOff x="9839163" y="198989"/>
              <a:chExt cx="2174846" cy="1483862"/>
            </a:xfrm>
          </p:grpSpPr>
          <p:sp>
            <p:nvSpPr>
              <p:cNvPr id="8" name="Freeform 7"/>
              <p:cNvSpPr/>
              <p:nvPr/>
            </p:nvSpPr>
            <p:spPr>
              <a:xfrm>
                <a:off x="10032570" y="603281"/>
                <a:ext cx="1975997" cy="347139"/>
              </a:xfrm>
              <a:custGeom>
                <a:avLst/>
                <a:gdLst>
                  <a:gd name="connsiteX0" fmla="*/ 1126163 w 1288589"/>
                  <a:gd name="connsiteY0" fmla="*/ 272980 h 340785"/>
                  <a:gd name="connsiteX1" fmla="*/ 564689 w 1288589"/>
                  <a:gd name="connsiteY1" fmla="*/ 264 h 340785"/>
                  <a:gd name="connsiteX2" fmla="*/ 67384 w 1288589"/>
                  <a:gd name="connsiteY2" fmla="*/ 224853 h 340785"/>
                  <a:gd name="connsiteX3" fmla="*/ 51342 w 1288589"/>
                  <a:gd name="connsiteY3" fmla="*/ 337148 h 340785"/>
                  <a:gd name="connsiteX4" fmla="*/ 500521 w 1288589"/>
                  <a:gd name="connsiteY4" fmla="*/ 96516 h 340785"/>
                  <a:gd name="connsiteX5" fmla="*/ 1045952 w 1288589"/>
                  <a:gd name="connsiteY5" fmla="*/ 289022 h 340785"/>
                  <a:gd name="connsiteX6" fmla="*/ 1286584 w 1288589"/>
                  <a:gd name="connsiteY6" fmla="*/ 337148 h 340785"/>
                  <a:gd name="connsiteX7" fmla="*/ 1126163 w 1288589"/>
                  <a:gd name="connsiteY7" fmla="*/ 272980 h 34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8589" h="340785">
                    <a:moveTo>
                      <a:pt x="1126163" y="272980"/>
                    </a:moveTo>
                    <a:cubicBezTo>
                      <a:pt x="1005847" y="216833"/>
                      <a:pt x="741152" y="8285"/>
                      <a:pt x="564689" y="264"/>
                    </a:cubicBezTo>
                    <a:cubicBezTo>
                      <a:pt x="388226" y="-7757"/>
                      <a:pt x="152942" y="168706"/>
                      <a:pt x="67384" y="224853"/>
                    </a:cubicBezTo>
                    <a:cubicBezTo>
                      <a:pt x="-18174" y="281000"/>
                      <a:pt x="-20847" y="358537"/>
                      <a:pt x="51342" y="337148"/>
                    </a:cubicBezTo>
                    <a:cubicBezTo>
                      <a:pt x="123531" y="315759"/>
                      <a:pt x="334753" y="104537"/>
                      <a:pt x="500521" y="96516"/>
                    </a:cubicBezTo>
                    <a:cubicBezTo>
                      <a:pt x="666289" y="88495"/>
                      <a:pt x="914942" y="248917"/>
                      <a:pt x="1045952" y="289022"/>
                    </a:cubicBezTo>
                    <a:cubicBezTo>
                      <a:pt x="1176962" y="329127"/>
                      <a:pt x="1273216" y="342496"/>
                      <a:pt x="1286584" y="337148"/>
                    </a:cubicBezTo>
                    <a:cubicBezTo>
                      <a:pt x="1299953" y="331801"/>
                      <a:pt x="1246479" y="329127"/>
                      <a:pt x="1126163" y="272980"/>
                    </a:cubicBezTo>
                    <a:close/>
                  </a:path>
                </a:pathLst>
              </a:custGeom>
              <a:blipFill>
                <a:blip r:embed="rId4">
                  <a:alphaModFix amt="91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reeform 8"/>
              <p:cNvSpPr/>
              <p:nvPr/>
            </p:nvSpPr>
            <p:spPr>
              <a:xfrm rot="19872438">
                <a:off x="9838419" y="198989"/>
                <a:ext cx="1975996" cy="347139"/>
              </a:xfrm>
              <a:custGeom>
                <a:avLst/>
                <a:gdLst>
                  <a:gd name="connsiteX0" fmla="*/ 1126163 w 1288589"/>
                  <a:gd name="connsiteY0" fmla="*/ 272980 h 340785"/>
                  <a:gd name="connsiteX1" fmla="*/ 564689 w 1288589"/>
                  <a:gd name="connsiteY1" fmla="*/ 264 h 340785"/>
                  <a:gd name="connsiteX2" fmla="*/ 67384 w 1288589"/>
                  <a:gd name="connsiteY2" fmla="*/ 224853 h 340785"/>
                  <a:gd name="connsiteX3" fmla="*/ 51342 w 1288589"/>
                  <a:gd name="connsiteY3" fmla="*/ 337148 h 340785"/>
                  <a:gd name="connsiteX4" fmla="*/ 500521 w 1288589"/>
                  <a:gd name="connsiteY4" fmla="*/ 96516 h 340785"/>
                  <a:gd name="connsiteX5" fmla="*/ 1045952 w 1288589"/>
                  <a:gd name="connsiteY5" fmla="*/ 289022 h 340785"/>
                  <a:gd name="connsiteX6" fmla="*/ 1286584 w 1288589"/>
                  <a:gd name="connsiteY6" fmla="*/ 337148 h 340785"/>
                  <a:gd name="connsiteX7" fmla="*/ 1126163 w 1288589"/>
                  <a:gd name="connsiteY7" fmla="*/ 272980 h 34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8589" h="340785">
                    <a:moveTo>
                      <a:pt x="1126163" y="272980"/>
                    </a:moveTo>
                    <a:cubicBezTo>
                      <a:pt x="1005847" y="216833"/>
                      <a:pt x="741152" y="8285"/>
                      <a:pt x="564689" y="264"/>
                    </a:cubicBezTo>
                    <a:cubicBezTo>
                      <a:pt x="388226" y="-7757"/>
                      <a:pt x="152942" y="168706"/>
                      <a:pt x="67384" y="224853"/>
                    </a:cubicBezTo>
                    <a:cubicBezTo>
                      <a:pt x="-18174" y="281000"/>
                      <a:pt x="-20847" y="358537"/>
                      <a:pt x="51342" y="337148"/>
                    </a:cubicBezTo>
                    <a:cubicBezTo>
                      <a:pt x="123531" y="315759"/>
                      <a:pt x="334753" y="104537"/>
                      <a:pt x="500521" y="96516"/>
                    </a:cubicBezTo>
                    <a:cubicBezTo>
                      <a:pt x="666289" y="88495"/>
                      <a:pt x="914942" y="248917"/>
                      <a:pt x="1045952" y="289022"/>
                    </a:cubicBezTo>
                    <a:cubicBezTo>
                      <a:pt x="1176962" y="329127"/>
                      <a:pt x="1273216" y="342496"/>
                      <a:pt x="1286584" y="337148"/>
                    </a:cubicBezTo>
                    <a:cubicBezTo>
                      <a:pt x="1299953" y="331801"/>
                      <a:pt x="1246479" y="329127"/>
                      <a:pt x="1126163" y="272980"/>
                    </a:cubicBezTo>
                    <a:close/>
                  </a:path>
                </a:pathLst>
              </a:custGeom>
              <a:blipFill>
                <a:blip r:embed="rId4">
                  <a:alphaModFix amt="91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Freeform 9"/>
              <p:cNvSpPr/>
              <p:nvPr/>
            </p:nvSpPr>
            <p:spPr>
              <a:xfrm rot="1283635">
                <a:off x="10038014" y="1005454"/>
                <a:ext cx="1975996" cy="347139"/>
              </a:xfrm>
              <a:custGeom>
                <a:avLst/>
                <a:gdLst>
                  <a:gd name="connsiteX0" fmla="*/ 1126163 w 1288589"/>
                  <a:gd name="connsiteY0" fmla="*/ 272980 h 340785"/>
                  <a:gd name="connsiteX1" fmla="*/ 564689 w 1288589"/>
                  <a:gd name="connsiteY1" fmla="*/ 264 h 340785"/>
                  <a:gd name="connsiteX2" fmla="*/ 67384 w 1288589"/>
                  <a:gd name="connsiteY2" fmla="*/ 224853 h 340785"/>
                  <a:gd name="connsiteX3" fmla="*/ 51342 w 1288589"/>
                  <a:gd name="connsiteY3" fmla="*/ 337148 h 340785"/>
                  <a:gd name="connsiteX4" fmla="*/ 500521 w 1288589"/>
                  <a:gd name="connsiteY4" fmla="*/ 96516 h 340785"/>
                  <a:gd name="connsiteX5" fmla="*/ 1045952 w 1288589"/>
                  <a:gd name="connsiteY5" fmla="*/ 289022 h 340785"/>
                  <a:gd name="connsiteX6" fmla="*/ 1286584 w 1288589"/>
                  <a:gd name="connsiteY6" fmla="*/ 337148 h 340785"/>
                  <a:gd name="connsiteX7" fmla="*/ 1126163 w 1288589"/>
                  <a:gd name="connsiteY7" fmla="*/ 272980 h 34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8589" h="340785">
                    <a:moveTo>
                      <a:pt x="1126163" y="272980"/>
                    </a:moveTo>
                    <a:cubicBezTo>
                      <a:pt x="1005847" y="216833"/>
                      <a:pt x="741152" y="8285"/>
                      <a:pt x="564689" y="264"/>
                    </a:cubicBezTo>
                    <a:cubicBezTo>
                      <a:pt x="388226" y="-7757"/>
                      <a:pt x="152942" y="168706"/>
                      <a:pt x="67384" y="224853"/>
                    </a:cubicBezTo>
                    <a:cubicBezTo>
                      <a:pt x="-18174" y="281000"/>
                      <a:pt x="-20847" y="358537"/>
                      <a:pt x="51342" y="337148"/>
                    </a:cubicBezTo>
                    <a:cubicBezTo>
                      <a:pt x="123531" y="315759"/>
                      <a:pt x="334753" y="104537"/>
                      <a:pt x="500521" y="96516"/>
                    </a:cubicBezTo>
                    <a:cubicBezTo>
                      <a:pt x="666289" y="88495"/>
                      <a:pt x="914942" y="248917"/>
                      <a:pt x="1045952" y="289022"/>
                    </a:cubicBezTo>
                    <a:cubicBezTo>
                      <a:pt x="1176962" y="329127"/>
                      <a:pt x="1273216" y="342496"/>
                      <a:pt x="1286584" y="337148"/>
                    </a:cubicBezTo>
                    <a:cubicBezTo>
                      <a:pt x="1299953" y="331801"/>
                      <a:pt x="1246479" y="329127"/>
                      <a:pt x="1126163" y="272980"/>
                    </a:cubicBezTo>
                    <a:close/>
                  </a:path>
                </a:pathLst>
              </a:custGeom>
              <a:blipFill>
                <a:blip r:embed="rId4">
                  <a:alphaModFix amt="91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reeform 10"/>
              <p:cNvSpPr/>
              <p:nvPr/>
            </p:nvSpPr>
            <p:spPr>
              <a:xfrm rot="2447729">
                <a:off x="9863822" y="1335660"/>
                <a:ext cx="1975996" cy="347139"/>
              </a:xfrm>
              <a:custGeom>
                <a:avLst/>
                <a:gdLst>
                  <a:gd name="connsiteX0" fmla="*/ 1126163 w 1288589"/>
                  <a:gd name="connsiteY0" fmla="*/ 272980 h 340785"/>
                  <a:gd name="connsiteX1" fmla="*/ 564689 w 1288589"/>
                  <a:gd name="connsiteY1" fmla="*/ 264 h 340785"/>
                  <a:gd name="connsiteX2" fmla="*/ 67384 w 1288589"/>
                  <a:gd name="connsiteY2" fmla="*/ 224853 h 340785"/>
                  <a:gd name="connsiteX3" fmla="*/ 51342 w 1288589"/>
                  <a:gd name="connsiteY3" fmla="*/ 337148 h 340785"/>
                  <a:gd name="connsiteX4" fmla="*/ 500521 w 1288589"/>
                  <a:gd name="connsiteY4" fmla="*/ 96516 h 340785"/>
                  <a:gd name="connsiteX5" fmla="*/ 1045952 w 1288589"/>
                  <a:gd name="connsiteY5" fmla="*/ 289022 h 340785"/>
                  <a:gd name="connsiteX6" fmla="*/ 1286584 w 1288589"/>
                  <a:gd name="connsiteY6" fmla="*/ 337148 h 340785"/>
                  <a:gd name="connsiteX7" fmla="*/ 1126163 w 1288589"/>
                  <a:gd name="connsiteY7" fmla="*/ 272980 h 34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8589" h="340785">
                    <a:moveTo>
                      <a:pt x="1126163" y="272980"/>
                    </a:moveTo>
                    <a:cubicBezTo>
                      <a:pt x="1005847" y="216833"/>
                      <a:pt x="741152" y="8285"/>
                      <a:pt x="564689" y="264"/>
                    </a:cubicBezTo>
                    <a:cubicBezTo>
                      <a:pt x="388226" y="-7757"/>
                      <a:pt x="152942" y="168706"/>
                      <a:pt x="67384" y="224853"/>
                    </a:cubicBezTo>
                    <a:cubicBezTo>
                      <a:pt x="-18174" y="281000"/>
                      <a:pt x="-20847" y="358537"/>
                      <a:pt x="51342" y="337148"/>
                    </a:cubicBezTo>
                    <a:cubicBezTo>
                      <a:pt x="123531" y="315759"/>
                      <a:pt x="334753" y="104537"/>
                      <a:pt x="500521" y="96516"/>
                    </a:cubicBezTo>
                    <a:cubicBezTo>
                      <a:pt x="666289" y="88495"/>
                      <a:pt x="914942" y="248917"/>
                      <a:pt x="1045952" y="289022"/>
                    </a:cubicBezTo>
                    <a:cubicBezTo>
                      <a:pt x="1176962" y="329127"/>
                      <a:pt x="1273216" y="342496"/>
                      <a:pt x="1286584" y="337148"/>
                    </a:cubicBezTo>
                    <a:cubicBezTo>
                      <a:pt x="1299953" y="331801"/>
                      <a:pt x="1246479" y="329127"/>
                      <a:pt x="1126163" y="272980"/>
                    </a:cubicBezTo>
                    <a:close/>
                  </a:path>
                </a:pathLst>
              </a:custGeom>
              <a:blipFill>
                <a:blip r:embed="rId4">
                  <a:alphaModFix amt="91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 name="Group 17"/>
            <p:cNvGrpSpPr/>
            <p:nvPr/>
          </p:nvGrpSpPr>
          <p:grpSpPr>
            <a:xfrm rot="4324570">
              <a:off x="1945539" y="1039011"/>
              <a:ext cx="440624" cy="543961"/>
              <a:chOff x="4418847" y="632774"/>
              <a:chExt cx="725580" cy="725580"/>
            </a:xfrm>
            <a:blipFill dpi="0" rotWithShape="1">
              <a:blip r:embed="rId5">
                <a:alphaModFix amt="91000"/>
              </a:blip>
              <a:srcRect/>
              <a:tile tx="0" ty="0" sx="100000" sy="100000" flip="none" algn="tl"/>
            </a:blipFill>
          </p:grpSpPr>
          <p:sp>
            <p:nvSpPr>
              <p:cNvPr id="19" name="Freeform 18"/>
              <p:cNvSpPr/>
              <p:nvPr/>
            </p:nvSpPr>
            <p:spPr>
              <a:xfrm rot="1108818">
                <a:off x="4630707" y="632774"/>
                <a:ext cx="323542" cy="725580"/>
              </a:xfrm>
              <a:custGeom>
                <a:avLst/>
                <a:gdLst>
                  <a:gd name="connsiteX0" fmla="*/ 46224 w 452112"/>
                  <a:gd name="connsiteY0" fmla="*/ 391657 h 550797"/>
                  <a:gd name="connsiteX1" fmla="*/ 263582 w 452112"/>
                  <a:gd name="connsiteY1" fmla="*/ 46883 h 550797"/>
                  <a:gd name="connsiteX2" fmla="*/ 450959 w 452112"/>
                  <a:gd name="connsiteY2" fmla="*/ 54378 h 550797"/>
                  <a:gd name="connsiteX3" fmla="*/ 173641 w 452112"/>
                  <a:gd name="connsiteY3" fmla="*/ 519074 h 550797"/>
                  <a:gd name="connsiteX4" fmla="*/ 8749 w 452112"/>
                  <a:gd name="connsiteY4" fmla="*/ 496588 h 550797"/>
                  <a:gd name="connsiteX5" fmla="*/ 46224 w 452112"/>
                  <a:gd name="connsiteY5" fmla="*/ 391657 h 55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2112" h="550797">
                    <a:moveTo>
                      <a:pt x="46224" y="391657"/>
                    </a:moveTo>
                    <a:cubicBezTo>
                      <a:pt x="88696" y="316706"/>
                      <a:pt x="196126" y="103096"/>
                      <a:pt x="263582" y="46883"/>
                    </a:cubicBezTo>
                    <a:cubicBezTo>
                      <a:pt x="331038" y="-9330"/>
                      <a:pt x="465949" y="-24321"/>
                      <a:pt x="450959" y="54378"/>
                    </a:cubicBezTo>
                    <a:cubicBezTo>
                      <a:pt x="435969" y="133076"/>
                      <a:pt x="247343" y="445372"/>
                      <a:pt x="173641" y="519074"/>
                    </a:cubicBezTo>
                    <a:cubicBezTo>
                      <a:pt x="99939" y="592776"/>
                      <a:pt x="28736" y="517824"/>
                      <a:pt x="8749" y="496588"/>
                    </a:cubicBezTo>
                    <a:cubicBezTo>
                      <a:pt x="-11238" y="475352"/>
                      <a:pt x="3752" y="466608"/>
                      <a:pt x="46224" y="3916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Freeform 19"/>
              <p:cNvSpPr/>
              <p:nvPr/>
            </p:nvSpPr>
            <p:spPr>
              <a:xfrm rot="17868534">
                <a:off x="4619866" y="632773"/>
                <a:ext cx="323542" cy="725580"/>
              </a:xfrm>
              <a:custGeom>
                <a:avLst/>
                <a:gdLst>
                  <a:gd name="connsiteX0" fmla="*/ 46224 w 452112"/>
                  <a:gd name="connsiteY0" fmla="*/ 391657 h 550797"/>
                  <a:gd name="connsiteX1" fmla="*/ 263582 w 452112"/>
                  <a:gd name="connsiteY1" fmla="*/ 46883 h 550797"/>
                  <a:gd name="connsiteX2" fmla="*/ 450959 w 452112"/>
                  <a:gd name="connsiteY2" fmla="*/ 54378 h 550797"/>
                  <a:gd name="connsiteX3" fmla="*/ 173641 w 452112"/>
                  <a:gd name="connsiteY3" fmla="*/ 519074 h 550797"/>
                  <a:gd name="connsiteX4" fmla="*/ 8749 w 452112"/>
                  <a:gd name="connsiteY4" fmla="*/ 496588 h 550797"/>
                  <a:gd name="connsiteX5" fmla="*/ 46224 w 452112"/>
                  <a:gd name="connsiteY5" fmla="*/ 391657 h 55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2112" h="550797">
                    <a:moveTo>
                      <a:pt x="46224" y="391657"/>
                    </a:moveTo>
                    <a:cubicBezTo>
                      <a:pt x="88696" y="316706"/>
                      <a:pt x="196126" y="103096"/>
                      <a:pt x="263582" y="46883"/>
                    </a:cubicBezTo>
                    <a:cubicBezTo>
                      <a:pt x="331038" y="-9330"/>
                      <a:pt x="465949" y="-24321"/>
                      <a:pt x="450959" y="54378"/>
                    </a:cubicBezTo>
                    <a:cubicBezTo>
                      <a:pt x="435969" y="133076"/>
                      <a:pt x="247343" y="445372"/>
                      <a:pt x="173641" y="519074"/>
                    </a:cubicBezTo>
                    <a:cubicBezTo>
                      <a:pt x="99939" y="592776"/>
                      <a:pt x="28736" y="517824"/>
                      <a:pt x="8749" y="496588"/>
                    </a:cubicBezTo>
                    <a:cubicBezTo>
                      <a:pt x="-11238" y="475352"/>
                      <a:pt x="3752" y="466608"/>
                      <a:pt x="46224" y="3916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36869" name="TextBox 21"/>
          <p:cNvSpPr txBox="1">
            <a:spLocks noChangeArrowheads="1"/>
          </p:cNvSpPr>
          <p:nvPr/>
        </p:nvSpPr>
        <p:spPr bwMode="auto">
          <a:xfrm>
            <a:off x="1109663" y="5165725"/>
            <a:ext cx="104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solidFill>
                  <a:schemeClr val="bg2"/>
                </a:solidFill>
                <a:latin typeface="Comic Sans MS" pitchFamily="66" charset="0"/>
              </a:rPr>
              <a:t>Angry</a:t>
            </a:r>
          </a:p>
        </p:txBody>
      </p:sp>
      <p:sp>
        <p:nvSpPr>
          <p:cNvPr id="36870" name="TextBox 22"/>
          <p:cNvSpPr txBox="1">
            <a:spLocks noChangeArrowheads="1"/>
          </p:cNvSpPr>
          <p:nvPr/>
        </p:nvSpPr>
        <p:spPr bwMode="auto">
          <a:xfrm>
            <a:off x="4429125" y="5151438"/>
            <a:ext cx="1068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solidFill>
                  <a:schemeClr val="bg2"/>
                </a:solidFill>
                <a:latin typeface="Comic Sans MS" pitchFamily="66" charset="0"/>
              </a:rPr>
              <a:t>Happy</a:t>
            </a:r>
          </a:p>
        </p:txBody>
      </p:sp>
      <p:sp>
        <p:nvSpPr>
          <p:cNvPr id="36871" name="TextBox 23"/>
          <p:cNvSpPr txBox="1">
            <a:spLocks noChangeArrowheads="1"/>
          </p:cNvSpPr>
          <p:nvPr/>
        </p:nvSpPr>
        <p:spPr bwMode="auto">
          <a:xfrm>
            <a:off x="7500938" y="5173663"/>
            <a:ext cx="736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solidFill>
                  <a:schemeClr val="bg2"/>
                </a:solidFill>
                <a:latin typeface="Comic Sans MS" pitchFamily="66" charset="0"/>
              </a:rPr>
              <a:t>Sad</a:t>
            </a:r>
          </a:p>
        </p:txBody>
      </p:sp>
      <p:grpSp>
        <p:nvGrpSpPr>
          <p:cNvPr id="27" name="Group 26"/>
          <p:cNvGrpSpPr/>
          <p:nvPr/>
        </p:nvGrpSpPr>
        <p:grpSpPr>
          <a:xfrm rot="6437564">
            <a:off x="7646810" y="1641319"/>
            <a:ext cx="780428" cy="585321"/>
            <a:chOff x="4418847" y="632774"/>
            <a:chExt cx="725580" cy="725580"/>
          </a:xfrm>
          <a:blipFill dpi="0" rotWithShape="1">
            <a:blip r:embed="rId5">
              <a:alphaModFix amt="91000"/>
            </a:blip>
            <a:srcRect/>
            <a:tile tx="0" ty="0" sx="100000" sy="100000" flip="none" algn="tl"/>
          </a:blipFill>
        </p:grpSpPr>
        <p:sp>
          <p:nvSpPr>
            <p:cNvPr id="28" name="Freeform 27"/>
            <p:cNvSpPr/>
            <p:nvPr/>
          </p:nvSpPr>
          <p:spPr>
            <a:xfrm rot="1108818">
              <a:off x="4630707" y="632774"/>
              <a:ext cx="323542" cy="725580"/>
            </a:xfrm>
            <a:custGeom>
              <a:avLst/>
              <a:gdLst>
                <a:gd name="connsiteX0" fmla="*/ 46224 w 452112"/>
                <a:gd name="connsiteY0" fmla="*/ 391657 h 550797"/>
                <a:gd name="connsiteX1" fmla="*/ 263582 w 452112"/>
                <a:gd name="connsiteY1" fmla="*/ 46883 h 550797"/>
                <a:gd name="connsiteX2" fmla="*/ 450959 w 452112"/>
                <a:gd name="connsiteY2" fmla="*/ 54378 h 550797"/>
                <a:gd name="connsiteX3" fmla="*/ 173641 w 452112"/>
                <a:gd name="connsiteY3" fmla="*/ 519074 h 550797"/>
                <a:gd name="connsiteX4" fmla="*/ 8749 w 452112"/>
                <a:gd name="connsiteY4" fmla="*/ 496588 h 550797"/>
                <a:gd name="connsiteX5" fmla="*/ 46224 w 452112"/>
                <a:gd name="connsiteY5" fmla="*/ 391657 h 55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2112" h="550797">
                  <a:moveTo>
                    <a:pt x="46224" y="391657"/>
                  </a:moveTo>
                  <a:cubicBezTo>
                    <a:pt x="88696" y="316706"/>
                    <a:pt x="196126" y="103096"/>
                    <a:pt x="263582" y="46883"/>
                  </a:cubicBezTo>
                  <a:cubicBezTo>
                    <a:pt x="331038" y="-9330"/>
                    <a:pt x="465949" y="-24321"/>
                    <a:pt x="450959" y="54378"/>
                  </a:cubicBezTo>
                  <a:cubicBezTo>
                    <a:pt x="435969" y="133076"/>
                    <a:pt x="247343" y="445372"/>
                    <a:pt x="173641" y="519074"/>
                  </a:cubicBezTo>
                  <a:cubicBezTo>
                    <a:pt x="99939" y="592776"/>
                    <a:pt x="28736" y="517824"/>
                    <a:pt x="8749" y="496588"/>
                  </a:cubicBezTo>
                  <a:cubicBezTo>
                    <a:pt x="-11238" y="475352"/>
                    <a:pt x="3752" y="466608"/>
                    <a:pt x="46224" y="3916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Freeform 28"/>
            <p:cNvSpPr/>
            <p:nvPr/>
          </p:nvSpPr>
          <p:spPr>
            <a:xfrm rot="17868534">
              <a:off x="4619866" y="632773"/>
              <a:ext cx="323542" cy="725580"/>
            </a:xfrm>
            <a:custGeom>
              <a:avLst/>
              <a:gdLst>
                <a:gd name="connsiteX0" fmla="*/ 46224 w 452112"/>
                <a:gd name="connsiteY0" fmla="*/ 391657 h 550797"/>
                <a:gd name="connsiteX1" fmla="*/ 263582 w 452112"/>
                <a:gd name="connsiteY1" fmla="*/ 46883 h 550797"/>
                <a:gd name="connsiteX2" fmla="*/ 450959 w 452112"/>
                <a:gd name="connsiteY2" fmla="*/ 54378 h 550797"/>
                <a:gd name="connsiteX3" fmla="*/ 173641 w 452112"/>
                <a:gd name="connsiteY3" fmla="*/ 519074 h 550797"/>
                <a:gd name="connsiteX4" fmla="*/ 8749 w 452112"/>
                <a:gd name="connsiteY4" fmla="*/ 496588 h 550797"/>
                <a:gd name="connsiteX5" fmla="*/ 46224 w 452112"/>
                <a:gd name="connsiteY5" fmla="*/ 391657 h 55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2112" h="550797">
                  <a:moveTo>
                    <a:pt x="46224" y="391657"/>
                  </a:moveTo>
                  <a:cubicBezTo>
                    <a:pt x="88696" y="316706"/>
                    <a:pt x="196126" y="103096"/>
                    <a:pt x="263582" y="46883"/>
                  </a:cubicBezTo>
                  <a:cubicBezTo>
                    <a:pt x="331038" y="-9330"/>
                    <a:pt x="465949" y="-24321"/>
                    <a:pt x="450959" y="54378"/>
                  </a:cubicBezTo>
                  <a:cubicBezTo>
                    <a:pt x="435969" y="133076"/>
                    <a:pt x="247343" y="445372"/>
                    <a:pt x="173641" y="519074"/>
                  </a:cubicBezTo>
                  <a:cubicBezTo>
                    <a:pt x="99939" y="592776"/>
                    <a:pt x="28736" y="517824"/>
                    <a:pt x="8749" y="496588"/>
                  </a:cubicBezTo>
                  <a:cubicBezTo>
                    <a:pt x="-11238" y="475352"/>
                    <a:pt x="3752" y="466608"/>
                    <a:pt x="46224" y="3916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0" name="Freeform 29"/>
          <p:cNvSpPr/>
          <p:nvPr/>
        </p:nvSpPr>
        <p:spPr>
          <a:xfrm rot="16374408">
            <a:off x="7200107" y="1420019"/>
            <a:ext cx="1128712" cy="1238250"/>
          </a:xfrm>
          <a:custGeom>
            <a:avLst/>
            <a:gdLst>
              <a:gd name="connsiteX0" fmla="*/ 1197845 w 1707037"/>
              <a:gd name="connsiteY0" fmla="*/ 1362313 h 1362539"/>
              <a:gd name="connsiteX1" fmla="*/ 1669793 w 1707037"/>
              <a:gd name="connsiteY1" fmla="*/ 93952 h 1362539"/>
              <a:gd name="connsiteX2" fmla="*/ 3226 w 1707037"/>
              <a:gd name="connsiteY2" fmla="*/ 93952 h 1362539"/>
              <a:gd name="connsiteX3" fmla="*/ 1256838 w 1707037"/>
              <a:gd name="connsiteY3" fmla="*/ 93952 h 1362539"/>
              <a:gd name="connsiteX4" fmla="*/ 1625548 w 1707037"/>
              <a:gd name="connsiteY4" fmla="*/ 197191 h 1362539"/>
              <a:gd name="connsiteX5" fmla="*/ 1197845 w 1707037"/>
              <a:gd name="connsiteY5" fmla="*/ 1362313 h 136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7037" h="1362539">
                <a:moveTo>
                  <a:pt x="1197845" y="1362313"/>
                </a:moveTo>
                <a:cubicBezTo>
                  <a:pt x="1205219" y="1345107"/>
                  <a:pt x="1868896" y="305345"/>
                  <a:pt x="1669793" y="93952"/>
                </a:cubicBezTo>
                <a:cubicBezTo>
                  <a:pt x="1470690" y="-117441"/>
                  <a:pt x="3226" y="93952"/>
                  <a:pt x="3226" y="93952"/>
                </a:cubicBezTo>
                <a:cubicBezTo>
                  <a:pt x="-65600" y="93952"/>
                  <a:pt x="986451" y="76745"/>
                  <a:pt x="1256838" y="93952"/>
                </a:cubicBezTo>
                <a:cubicBezTo>
                  <a:pt x="1527225" y="111158"/>
                  <a:pt x="1637838" y="-16661"/>
                  <a:pt x="1625548" y="197191"/>
                </a:cubicBezTo>
                <a:cubicBezTo>
                  <a:pt x="1613258" y="411043"/>
                  <a:pt x="1190471" y="1379519"/>
                  <a:pt x="1197845" y="1362313"/>
                </a:cubicBezTo>
                <a:close/>
              </a:path>
            </a:pathLst>
          </a:custGeom>
          <a:blipFill>
            <a:blip r:embed="rId6">
              <a:alphaModFix amt="91000"/>
            </a:blip>
            <a:tile tx="0" ty="0" sx="100000" sy="100000" flip="none" algn="tl"/>
          </a:blipFill>
          <a:ln>
            <a:no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106363" y="255588"/>
            <a:ext cx="8794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zh-CN" sz="2400">
                <a:solidFill>
                  <a:schemeClr val="bg2"/>
                </a:solidFill>
                <a:ea typeface="宋体" pitchFamily="2" charset="-122"/>
              </a:rPr>
              <a:t>Surfaces</a:t>
            </a:r>
            <a:endParaRPr lang="en-US" altLang="en-US" sz="2400">
              <a:solidFill>
                <a:schemeClr val="bg2"/>
              </a:solidFill>
            </a:endParaRPr>
          </a:p>
        </p:txBody>
      </p:sp>
      <p:sp>
        <p:nvSpPr>
          <p:cNvPr id="137" name="Freeform 136"/>
          <p:cNvSpPr/>
          <p:nvPr/>
        </p:nvSpPr>
        <p:spPr>
          <a:xfrm rot="6760553">
            <a:off x="1001712" y="2774951"/>
            <a:ext cx="1490663" cy="1230312"/>
          </a:xfrm>
          <a:custGeom>
            <a:avLst/>
            <a:gdLst>
              <a:gd name="connsiteX0" fmla="*/ 169184 w 274959"/>
              <a:gd name="connsiteY0" fmla="*/ 0 h 448408"/>
              <a:gd name="connsiteX1" fmla="*/ 221937 w 274959"/>
              <a:gd name="connsiteY1" fmla="*/ 70339 h 448408"/>
              <a:gd name="connsiteX2" fmla="*/ 257107 w 274959"/>
              <a:gd name="connsiteY2" fmla="*/ 131885 h 448408"/>
              <a:gd name="connsiteX3" fmla="*/ 265899 w 274959"/>
              <a:gd name="connsiteY3" fmla="*/ 158262 h 448408"/>
              <a:gd name="connsiteX4" fmla="*/ 265899 w 274959"/>
              <a:gd name="connsiteY4" fmla="*/ 334108 h 448408"/>
              <a:gd name="connsiteX5" fmla="*/ 221937 w 274959"/>
              <a:gd name="connsiteY5" fmla="*/ 422031 h 448408"/>
              <a:gd name="connsiteX6" fmla="*/ 169184 w 274959"/>
              <a:gd name="connsiteY6" fmla="*/ 448408 h 448408"/>
              <a:gd name="connsiteX7" fmla="*/ 90053 w 274959"/>
              <a:gd name="connsiteY7" fmla="*/ 439615 h 448408"/>
              <a:gd name="connsiteX8" fmla="*/ 37299 w 274959"/>
              <a:gd name="connsiteY8" fmla="*/ 360485 h 448408"/>
              <a:gd name="connsiteX9" fmla="*/ 28507 w 274959"/>
              <a:gd name="connsiteY9" fmla="*/ 334108 h 448408"/>
              <a:gd name="connsiteX10" fmla="*/ 10922 w 274959"/>
              <a:gd name="connsiteY10" fmla="*/ 307731 h 448408"/>
              <a:gd name="connsiteX11" fmla="*/ 10922 w 274959"/>
              <a:gd name="connsiteY11" fmla="*/ 140677 h 448408"/>
              <a:gd name="connsiteX12" fmla="*/ 54884 w 274959"/>
              <a:gd name="connsiteY12" fmla="*/ 87923 h 448408"/>
              <a:gd name="connsiteX13" fmla="*/ 72468 w 274959"/>
              <a:gd name="connsiteY13" fmla="*/ 61546 h 448408"/>
              <a:gd name="connsiteX14" fmla="*/ 125222 w 274959"/>
              <a:gd name="connsiteY14" fmla="*/ 26377 h 448408"/>
              <a:gd name="connsiteX15" fmla="*/ 151599 w 274959"/>
              <a:gd name="connsiteY15" fmla="*/ 8792 h 448408"/>
              <a:gd name="connsiteX16" fmla="*/ 169184 w 274959"/>
              <a:gd name="connsiteY16" fmla="*/ 0 h 44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4959" h="448408">
                <a:moveTo>
                  <a:pt x="169184" y="0"/>
                </a:moveTo>
                <a:cubicBezTo>
                  <a:pt x="186768" y="23446"/>
                  <a:pt x="208830" y="44126"/>
                  <a:pt x="221937" y="70339"/>
                </a:cubicBezTo>
                <a:cubicBezTo>
                  <a:pt x="244248" y="114959"/>
                  <a:pt x="232252" y="94603"/>
                  <a:pt x="257107" y="131885"/>
                </a:cubicBezTo>
                <a:cubicBezTo>
                  <a:pt x="260038" y="140677"/>
                  <a:pt x="264674" y="149075"/>
                  <a:pt x="265899" y="158262"/>
                </a:cubicBezTo>
                <a:cubicBezTo>
                  <a:pt x="277324" y="243952"/>
                  <a:pt x="278619" y="257785"/>
                  <a:pt x="265899" y="334108"/>
                </a:cubicBezTo>
                <a:cubicBezTo>
                  <a:pt x="260941" y="363856"/>
                  <a:pt x="248139" y="404563"/>
                  <a:pt x="221937" y="422031"/>
                </a:cubicBezTo>
                <a:cubicBezTo>
                  <a:pt x="187849" y="444756"/>
                  <a:pt x="205585" y="436273"/>
                  <a:pt x="169184" y="448408"/>
                </a:cubicBezTo>
                <a:cubicBezTo>
                  <a:pt x="142807" y="445477"/>
                  <a:pt x="115419" y="447420"/>
                  <a:pt x="90053" y="439615"/>
                </a:cubicBezTo>
                <a:cubicBezTo>
                  <a:pt x="48269" y="426758"/>
                  <a:pt x="49128" y="395971"/>
                  <a:pt x="37299" y="360485"/>
                </a:cubicBezTo>
                <a:cubicBezTo>
                  <a:pt x="34368" y="351693"/>
                  <a:pt x="33648" y="341819"/>
                  <a:pt x="28507" y="334108"/>
                </a:cubicBezTo>
                <a:lnTo>
                  <a:pt x="10922" y="307731"/>
                </a:lnTo>
                <a:cubicBezTo>
                  <a:pt x="-946" y="236523"/>
                  <a:pt x="-6110" y="231514"/>
                  <a:pt x="10922" y="140677"/>
                </a:cubicBezTo>
                <a:cubicBezTo>
                  <a:pt x="14091" y="123777"/>
                  <a:pt x="46114" y="98447"/>
                  <a:pt x="54884" y="87923"/>
                </a:cubicBezTo>
                <a:cubicBezTo>
                  <a:pt x="61649" y="79805"/>
                  <a:pt x="64516" y="68504"/>
                  <a:pt x="72468" y="61546"/>
                </a:cubicBezTo>
                <a:cubicBezTo>
                  <a:pt x="88373" y="47629"/>
                  <a:pt x="107637" y="38100"/>
                  <a:pt x="125222" y="26377"/>
                </a:cubicBezTo>
                <a:cubicBezTo>
                  <a:pt x="134014" y="20515"/>
                  <a:pt x="141574" y="12134"/>
                  <a:pt x="151599" y="8792"/>
                </a:cubicBezTo>
                <a:lnTo>
                  <a:pt x="169184" y="0"/>
                </a:lnTo>
                <a:close/>
              </a:path>
            </a:pathLst>
          </a:custGeom>
          <a:blipFill dpi="0" rotWithShape="1">
            <a:blip r:embed="rId2">
              <a:alphaModFix amt="65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9" name="Freeform 138"/>
          <p:cNvSpPr/>
          <p:nvPr/>
        </p:nvSpPr>
        <p:spPr>
          <a:xfrm rot="846499" flipH="1">
            <a:off x="3876675" y="3581400"/>
            <a:ext cx="941388" cy="1604963"/>
          </a:xfrm>
          <a:custGeom>
            <a:avLst/>
            <a:gdLst>
              <a:gd name="connsiteX0" fmla="*/ 659424 w 660115"/>
              <a:gd name="connsiteY0" fmla="*/ 17585 h 509954"/>
              <a:gd name="connsiteX1" fmla="*/ 615462 w 660115"/>
              <a:gd name="connsiteY1" fmla="*/ 26377 h 509954"/>
              <a:gd name="connsiteX2" fmla="*/ 562708 w 660115"/>
              <a:gd name="connsiteY2" fmla="*/ 8793 h 509954"/>
              <a:gd name="connsiteX3" fmla="*/ 492370 w 660115"/>
              <a:gd name="connsiteY3" fmla="*/ 0 h 509954"/>
              <a:gd name="connsiteX4" fmla="*/ 290147 w 660115"/>
              <a:gd name="connsiteY4" fmla="*/ 8793 h 509954"/>
              <a:gd name="connsiteX5" fmla="*/ 202224 w 660115"/>
              <a:gd name="connsiteY5" fmla="*/ 26377 h 509954"/>
              <a:gd name="connsiteX6" fmla="*/ 131885 w 660115"/>
              <a:gd name="connsiteY6" fmla="*/ 43962 h 509954"/>
              <a:gd name="connsiteX7" fmla="*/ 70339 w 660115"/>
              <a:gd name="connsiteY7" fmla="*/ 61547 h 509954"/>
              <a:gd name="connsiteX8" fmla="*/ 43962 w 660115"/>
              <a:gd name="connsiteY8" fmla="*/ 79131 h 509954"/>
              <a:gd name="connsiteX9" fmla="*/ 8793 w 660115"/>
              <a:gd name="connsiteY9" fmla="*/ 158262 h 509954"/>
              <a:gd name="connsiteX10" fmla="*/ 0 w 660115"/>
              <a:gd name="connsiteY10" fmla="*/ 184639 h 509954"/>
              <a:gd name="connsiteX11" fmla="*/ 8793 w 660115"/>
              <a:gd name="connsiteY11" fmla="*/ 360485 h 509954"/>
              <a:gd name="connsiteX12" fmla="*/ 35170 w 660115"/>
              <a:gd name="connsiteY12" fmla="*/ 386862 h 509954"/>
              <a:gd name="connsiteX13" fmla="*/ 105508 w 660115"/>
              <a:gd name="connsiteY13" fmla="*/ 439616 h 509954"/>
              <a:gd name="connsiteX14" fmla="*/ 140677 w 660115"/>
              <a:gd name="connsiteY14" fmla="*/ 457200 h 509954"/>
              <a:gd name="connsiteX15" fmla="*/ 193431 w 660115"/>
              <a:gd name="connsiteY15" fmla="*/ 474785 h 509954"/>
              <a:gd name="connsiteX16" fmla="*/ 219808 w 660115"/>
              <a:gd name="connsiteY16" fmla="*/ 483577 h 509954"/>
              <a:gd name="connsiteX17" fmla="*/ 246185 w 660115"/>
              <a:gd name="connsiteY17" fmla="*/ 492370 h 509954"/>
              <a:gd name="connsiteX18" fmla="*/ 307731 w 660115"/>
              <a:gd name="connsiteY18" fmla="*/ 509954 h 509954"/>
              <a:gd name="connsiteX19" fmla="*/ 378070 w 660115"/>
              <a:gd name="connsiteY19" fmla="*/ 501162 h 509954"/>
              <a:gd name="connsiteX20" fmla="*/ 448408 w 660115"/>
              <a:gd name="connsiteY20" fmla="*/ 422031 h 509954"/>
              <a:gd name="connsiteX21" fmla="*/ 474785 w 660115"/>
              <a:gd name="connsiteY21" fmla="*/ 369277 h 509954"/>
              <a:gd name="connsiteX22" fmla="*/ 492370 w 660115"/>
              <a:gd name="connsiteY22" fmla="*/ 316523 h 509954"/>
              <a:gd name="connsiteX23" fmla="*/ 483577 w 660115"/>
              <a:gd name="connsiteY23" fmla="*/ 281354 h 509954"/>
              <a:gd name="connsiteX24" fmla="*/ 465993 w 660115"/>
              <a:gd name="connsiteY24" fmla="*/ 254977 h 509954"/>
              <a:gd name="connsiteX25" fmla="*/ 457200 w 660115"/>
              <a:gd name="connsiteY25" fmla="*/ 228600 h 509954"/>
              <a:gd name="connsiteX26" fmla="*/ 465993 w 660115"/>
              <a:gd name="connsiteY26" fmla="*/ 167054 h 509954"/>
              <a:gd name="connsiteX27" fmla="*/ 492370 w 660115"/>
              <a:gd name="connsiteY27" fmla="*/ 140677 h 509954"/>
              <a:gd name="connsiteX28" fmla="*/ 545124 w 660115"/>
              <a:gd name="connsiteY28" fmla="*/ 123093 h 509954"/>
              <a:gd name="connsiteX29" fmla="*/ 606670 w 660115"/>
              <a:gd name="connsiteY29" fmla="*/ 105508 h 509954"/>
              <a:gd name="connsiteX30" fmla="*/ 633047 w 660115"/>
              <a:gd name="connsiteY30" fmla="*/ 87923 h 509954"/>
              <a:gd name="connsiteX31" fmla="*/ 650631 w 660115"/>
              <a:gd name="connsiteY31" fmla="*/ 35170 h 509954"/>
              <a:gd name="connsiteX32" fmla="*/ 659424 w 660115"/>
              <a:gd name="connsiteY32" fmla="*/ 17585 h 50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0115" h="509954">
                <a:moveTo>
                  <a:pt x="659424" y="17585"/>
                </a:moveTo>
                <a:cubicBezTo>
                  <a:pt x="653563" y="16120"/>
                  <a:pt x="630345" y="27730"/>
                  <a:pt x="615462" y="26377"/>
                </a:cubicBezTo>
                <a:cubicBezTo>
                  <a:pt x="597002" y="24699"/>
                  <a:pt x="581101" y="11092"/>
                  <a:pt x="562708" y="8793"/>
                </a:cubicBezTo>
                <a:lnTo>
                  <a:pt x="492370" y="0"/>
                </a:lnTo>
                <a:cubicBezTo>
                  <a:pt x="424962" y="2931"/>
                  <a:pt x="357458" y="4151"/>
                  <a:pt x="290147" y="8793"/>
                </a:cubicBezTo>
                <a:cubicBezTo>
                  <a:pt x="252676" y="11377"/>
                  <a:pt x="236249" y="18816"/>
                  <a:pt x="202224" y="26377"/>
                </a:cubicBezTo>
                <a:cubicBezTo>
                  <a:pt x="81559" y="53192"/>
                  <a:pt x="214372" y="20395"/>
                  <a:pt x="131885" y="43962"/>
                </a:cubicBezTo>
                <a:cubicBezTo>
                  <a:pt x="118731" y="47720"/>
                  <a:pt x="84398" y="54517"/>
                  <a:pt x="70339" y="61547"/>
                </a:cubicBezTo>
                <a:cubicBezTo>
                  <a:pt x="60888" y="66273"/>
                  <a:pt x="52754" y="73270"/>
                  <a:pt x="43962" y="79131"/>
                </a:cubicBezTo>
                <a:cubicBezTo>
                  <a:pt x="16094" y="120932"/>
                  <a:pt x="29720" y="95481"/>
                  <a:pt x="8793" y="158262"/>
                </a:cubicBezTo>
                <a:lnTo>
                  <a:pt x="0" y="184639"/>
                </a:lnTo>
                <a:cubicBezTo>
                  <a:pt x="2931" y="243254"/>
                  <a:pt x="-1263" y="302664"/>
                  <a:pt x="8793" y="360485"/>
                </a:cubicBezTo>
                <a:cubicBezTo>
                  <a:pt x="10924" y="372735"/>
                  <a:pt x="25546" y="378988"/>
                  <a:pt x="35170" y="386862"/>
                </a:cubicBezTo>
                <a:cubicBezTo>
                  <a:pt x="57853" y="405421"/>
                  <a:pt x="79294" y="426510"/>
                  <a:pt x="105508" y="439616"/>
                </a:cubicBezTo>
                <a:cubicBezTo>
                  <a:pt x="117231" y="445477"/>
                  <a:pt x="128508" y="452332"/>
                  <a:pt x="140677" y="457200"/>
                </a:cubicBezTo>
                <a:cubicBezTo>
                  <a:pt x="157887" y="464084"/>
                  <a:pt x="175846" y="468923"/>
                  <a:pt x="193431" y="474785"/>
                </a:cubicBezTo>
                <a:lnTo>
                  <a:pt x="219808" y="483577"/>
                </a:lnTo>
                <a:cubicBezTo>
                  <a:pt x="228600" y="486508"/>
                  <a:pt x="237194" y="490122"/>
                  <a:pt x="246185" y="492370"/>
                </a:cubicBezTo>
                <a:cubicBezTo>
                  <a:pt x="290345" y="503410"/>
                  <a:pt x="269890" y="497341"/>
                  <a:pt x="307731" y="509954"/>
                </a:cubicBezTo>
                <a:cubicBezTo>
                  <a:pt x="331177" y="507023"/>
                  <a:pt x="356936" y="511729"/>
                  <a:pt x="378070" y="501162"/>
                </a:cubicBezTo>
                <a:cubicBezTo>
                  <a:pt x="393607" y="493394"/>
                  <a:pt x="436019" y="446810"/>
                  <a:pt x="448408" y="422031"/>
                </a:cubicBezTo>
                <a:cubicBezTo>
                  <a:pt x="484804" y="349235"/>
                  <a:pt x="424395" y="444861"/>
                  <a:pt x="474785" y="369277"/>
                </a:cubicBezTo>
                <a:cubicBezTo>
                  <a:pt x="480647" y="351692"/>
                  <a:pt x="496866" y="334505"/>
                  <a:pt x="492370" y="316523"/>
                </a:cubicBezTo>
                <a:cubicBezTo>
                  <a:pt x="489439" y="304800"/>
                  <a:pt x="488337" y="292461"/>
                  <a:pt x="483577" y="281354"/>
                </a:cubicBezTo>
                <a:cubicBezTo>
                  <a:pt x="479414" y="271641"/>
                  <a:pt x="470719" y="264428"/>
                  <a:pt x="465993" y="254977"/>
                </a:cubicBezTo>
                <a:cubicBezTo>
                  <a:pt x="461848" y="246687"/>
                  <a:pt x="460131" y="237392"/>
                  <a:pt x="457200" y="228600"/>
                </a:cubicBezTo>
                <a:cubicBezTo>
                  <a:pt x="460131" y="208085"/>
                  <a:pt x="458296" y="186295"/>
                  <a:pt x="465993" y="167054"/>
                </a:cubicBezTo>
                <a:cubicBezTo>
                  <a:pt x="470611" y="155509"/>
                  <a:pt x="481500" y="146716"/>
                  <a:pt x="492370" y="140677"/>
                </a:cubicBezTo>
                <a:cubicBezTo>
                  <a:pt x="508573" y="131675"/>
                  <a:pt x="527142" y="127589"/>
                  <a:pt x="545124" y="123093"/>
                </a:cubicBezTo>
                <a:cubicBezTo>
                  <a:pt x="589284" y="112052"/>
                  <a:pt x="568829" y="118121"/>
                  <a:pt x="606670" y="105508"/>
                </a:cubicBezTo>
                <a:cubicBezTo>
                  <a:pt x="615462" y="99646"/>
                  <a:pt x="627446" y="96884"/>
                  <a:pt x="633047" y="87923"/>
                </a:cubicBezTo>
                <a:cubicBezTo>
                  <a:pt x="642871" y="72205"/>
                  <a:pt x="650631" y="35170"/>
                  <a:pt x="650631" y="35170"/>
                </a:cubicBezTo>
                <a:cubicBezTo>
                  <a:pt x="631421" y="6354"/>
                  <a:pt x="665285" y="19050"/>
                  <a:pt x="659424" y="17585"/>
                </a:cubicBezTo>
                <a:close/>
              </a:path>
            </a:pathLst>
          </a:custGeom>
          <a:pattFill prst="lgGrid">
            <a:fgClr>
              <a:schemeClr val="accent6">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Oval 1"/>
          <p:cNvSpPr/>
          <p:nvPr/>
        </p:nvSpPr>
        <p:spPr>
          <a:xfrm>
            <a:off x="1720850" y="3101975"/>
            <a:ext cx="1047750" cy="1397000"/>
          </a:xfrm>
          <a:prstGeom prst="ellipse">
            <a:avLst/>
          </a:prstGeom>
          <a:pattFill prst="lgGrid">
            <a:fgClr>
              <a:schemeClr val="accent6">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 name="Freeform 139"/>
          <p:cNvSpPr/>
          <p:nvPr/>
        </p:nvSpPr>
        <p:spPr>
          <a:xfrm>
            <a:off x="6454775" y="2660650"/>
            <a:ext cx="1412875" cy="2257425"/>
          </a:xfrm>
          <a:custGeom>
            <a:avLst/>
            <a:gdLst>
              <a:gd name="connsiteX0" fmla="*/ 787539 w 2452414"/>
              <a:gd name="connsiteY0" fmla="*/ 2808852 h 2937512"/>
              <a:gd name="connsiteX1" fmla="*/ 97729 w 2452414"/>
              <a:gd name="connsiteY1" fmla="*/ 2343631 h 2937512"/>
              <a:gd name="connsiteX2" fmla="*/ 81687 w 2452414"/>
              <a:gd name="connsiteY2" fmla="*/ 1236725 h 2937512"/>
              <a:gd name="connsiteX3" fmla="*/ 819623 w 2452414"/>
              <a:gd name="connsiteY3" fmla="*/ 514831 h 2937512"/>
              <a:gd name="connsiteX4" fmla="*/ 1878402 w 2452414"/>
              <a:gd name="connsiteY4" fmla="*/ 338367 h 2937512"/>
              <a:gd name="connsiteX5" fmla="*/ 2439876 w 2452414"/>
              <a:gd name="connsiteY5" fmla="*/ 1483 h 2937512"/>
              <a:gd name="connsiteX6" fmla="*/ 2279455 w 2452414"/>
              <a:gd name="connsiteY6" fmla="*/ 482746 h 2937512"/>
              <a:gd name="connsiteX7" fmla="*/ 2407792 w 2452414"/>
              <a:gd name="connsiteY7" fmla="*/ 1012136 h 2937512"/>
              <a:gd name="connsiteX8" fmla="*/ 2375708 w 2452414"/>
              <a:gd name="connsiteY8" fmla="*/ 1734031 h 2937512"/>
              <a:gd name="connsiteX9" fmla="*/ 2086950 w 2452414"/>
              <a:gd name="connsiteY9" fmla="*/ 2488010 h 2937512"/>
              <a:gd name="connsiteX10" fmla="*/ 1284844 w 2452414"/>
              <a:gd name="connsiteY10" fmla="*/ 2921146 h 2937512"/>
              <a:gd name="connsiteX11" fmla="*/ 787539 w 2452414"/>
              <a:gd name="connsiteY11" fmla="*/ 2808852 h 293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2414" h="2937512">
                <a:moveTo>
                  <a:pt x="787539" y="2808852"/>
                </a:moveTo>
                <a:cubicBezTo>
                  <a:pt x="589686" y="2712599"/>
                  <a:pt x="215371" y="2605652"/>
                  <a:pt x="97729" y="2343631"/>
                </a:cubicBezTo>
                <a:cubicBezTo>
                  <a:pt x="-19913" y="2081610"/>
                  <a:pt x="-38629" y="1541525"/>
                  <a:pt x="81687" y="1236725"/>
                </a:cubicBezTo>
                <a:cubicBezTo>
                  <a:pt x="202003" y="931925"/>
                  <a:pt x="520171" y="664557"/>
                  <a:pt x="819623" y="514831"/>
                </a:cubicBezTo>
                <a:cubicBezTo>
                  <a:pt x="1119075" y="365105"/>
                  <a:pt x="1608360" y="423925"/>
                  <a:pt x="1878402" y="338367"/>
                </a:cubicBezTo>
                <a:cubicBezTo>
                  <a:pt x="2148444" y="252809"/>
                  <a:pt x="2373034" y="-22580"/>
                  <a:pt x="2439876" y="1483"/>
                </a:cubicBezTo>
                <a:cubicBezTo>
                  <a:pt x="2506718" y="25546"/>
                  <a:pt x="2284802" y="314304"/>
                  <a:pt x="2279455" y="482746"/>
                </a:cubicBezTo>
                <a:cubicBezTo>
                  <a:pt x="2274108" y="651188"/>
                  <a:pt x="2391750" y="803589"/>
                  <a:pt x="2407792" y="1012136"/>
                </a:cubicBezTo>
                <a:cubicBezTo>
                  <a:pt x="2423834" y="1220683"/>
                  <a:pt x="2429182" y="1488052"/>
                  <a:pt x="2375708" y="1734031"/>
                </a:cubicBezTo>
                <a:cubicBezTo>
                  <a:pt x="2322234" y="1980010"/>
                  <a:pt x="2268761" y="2290157"/>
                  <a:pt x="2086950" y="2488010"/>
                </a:cubicBezTo>
                <a:cubicBezTo>
                  <a:pt x="1905139" y="2685862"/>
                  <a:pt x="1501412" y="2873020"/>
                  <a:pt x="1284844" y="2921146"/>
                </a:cubicBezTo>
                <a:cubicBezTo>
                  <a:pt x="1068276" y="2969272"/>
                  <a:pt x="985392" y="2905105"/>
                  <a:pt x="787539" y="2808852"/>
                </a:cubicBezTo>
                <a:close/>
              </a:path>
            </a:pathLst>
          </a:custGeom>
          <a:pattFill prst="lgGrid">
            <a:fgClr>
              <a:schemeClr val="accent6">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1" name="Freeform 140"/>
          <p:cNvSpPr/>
          <p:nvPr/>
        </p:nvSpPr>
        <p:spPr>
          <a:xfrm rot="2294204">
            <a:off x="1695450" y="4268788"/>
            <a:ext cx="2773363" cy="1298575"/>
          </a:xfrm>
          <a:custGeom>
            <a:avLst/>
            <a:gdLst>
              <a:gd name="connsiteX0" fmla="*/ 2941 w 4813046"/>
              <a:gd name="connsiteY0" fmla="*/ 1524037 h 1690420"/>
              <a:gd name="connsiteX1" fmla="*/ 3772836 w 4813046"/>
              <a:gd name="connsiteY1" fmla="*/ 1572164 h 1690420"/>
              <a:gd name="connsiteX2" fmla="*/ 4478689 w 4813046"/>
              <a:gd name="connsiteY2" fmla="*/ 1572164 h 1690420"/>
              <a:gd name="connsiteX3" fmla="*/ 4446604 w 4813046"/>
              <a:gd name="connsiteY3" fmla="*/ 37 h 1690420"/>
              <a:gd name="connsiteX4" fmla="*/ 2941 w 4813046"/>
              <a:gd name="connsiteY4" fmla="*/ 1524037 h 1690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046" h="1690420">
                <a:moveTo>
                  <a:pt x="2941" y="1524037"/>
                </a:moveTo>
                <a:cubicBezTo>
                  <a:pt x="-109354" y="1786058"/>
                  <a:pt x="3026878" y="1564143"/>
                  <a:pt x="3772836" y="1572164"/>
                </a:cubicBezTo>
                <a:cubicBezTo>
                  <a:pt x="4518794" y="1580185"/>
                  <a:pt x="4366394" y="1834185"/>
                  <a:pt x="4478689" y="1572164"/>
                </a:cubicBezTo>
                <a:cubicBezTo>
                  <a:pt x="4590984" y="1310143"/>
                  <a:pt x="5189888" y="8058"/>
                  <a:pt x="4446604" y="37"/>
                </a:cubicBezTo>
                <a:cubicBezTo>
                  <a:pt x="3703320" y="-7984"/>
                  <a:pt x="115236" y="1262016"/>
                  <a:pt x="2941" y="1524037"/>
                </a:cubicBezTo>
                <a:close/>
              </a:path>
            </a:pathLst>
          </a:custGeom>
          <a:blipFill dpi="0" rotWithShape="1">
            <a:blip r:embed="rId2">
              <a:alphaModFix amt="65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2" name="Freeform 141"/>
          <p:cNvSpPr/>
          <p:nvPr/>
        </p:nvSpPr>
        <p:spPr>
          <a:xfrm>
            <a:off x="4214813" y="1311275"/>
            <a:ext cx="2033587" cy="2478088"/>
          </a:xfrm>
          <a:custGeom>
            <a:avLst/>
            <a:gdLst>
              <a:gd name="connsiteX0" fmla="*/ 1328792 w 3528544"/>
              <a:gd name="connsiteY0" fmla="*/ 1747805 h 3226048"/>
              <a:gd name="connsiteX1" fmla="*/ 574813 w 3528544"/>
              <a:gd name="connsiteY1" fmla="*/ 977784 h 3226048"/>
              <a:gd name="connsiteX2" fmla="*/ 350223 w 3528544"/>
              <a:gd name="connsiteY2" fmla="*/ 737152 h 3226048"/>
              <a:gd name="connsiteX3" fmla="*/ 2098813 w 3528544"/>
              <a:gd name="connsiteY3" fmla="*/ 15257 h 3226048"/>
              <a:gd name="connsiteX4" fmla="*/ 1713802 w 3528544"/>
              <a:gd name="connsiteY4" fmla="*/ 1491131 h 3226048"/>
              <a:gd name="connsiteX5" fmla="*/ 2692371 w 3528544"/>
              <a:gd name="connsiteY5" fmla="*/ 592773 h 3226048"/>
              <a:gd name="connsiteX6" fmla="*/ 3430307 w 3528544"/>
              <a:gd name="connsiteY6" fmla="*/ 1763847 h 3226048"/>
              <a:gd name="connsiteX7" fmla="*/ 1922350 w 3528544"/>
              <a:gd name="connsiteY7" fmla="*/ 1731763 h 3226048"/>
              <a:gd name="connsiteX8" fmla="*/ 3526560 w 3528544"/>
              <a:gd name="connsiteY8" fmla="*/ 2325320 h 3226048"/>
              <a:gd name="connsiteX9" fmla="*/ 2243192 w 3528544"/>
              <a:gd name="connsiteY9" fmla="*/ 3223678 h 3226048"/>
              <a:gd name="connsiteX10" fmla="*/ 1761928 w 3528544"/>
              <a:gd name="connsiteY10" fmla="*/ 2036563 h 3226048"/>
              <a:gd name="connsiteX11" fmla="*/ 1296707 w 3528544"/>
              <a:gd name="connsiteY11" fmla="*/ 3207636 h 3226048"/>
              <a:gd name="connsiteX12" fmla="*/ 302097 w 3528544"/>
              <a:gd name="connsiteY12" fmla="*/ 2565952 h 3226048"/>
              <a:gd name="connsiteX13" fmla="*/ 1360876 w 3528544"/>
              <a:gd name="connsiteY13" fmla="*/ 1972394 h 3226048"/>
              <a:gd name="connsiteX14" fmla="*/ 77507 w 3528544"/>
              <a:gd name="connsiteY14" fmla="*/ 2213026 h 3226048"/>
              <a:gd name="connsiteX15" fmla="*/ 270013 w 3528544"/>
              <a:gd name="connsiteY15" fmla="*/ 1041952 h 3226048"/>
              <a:gd name="connsiteX16" fmla="*/ 1328792 w 3528544"/>
              <a:gd name="connsiteY16" fmla="*/ 1747805 h 322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28544" h="3226048">
                <a:moveTo>
                  <a:pt x="1328792" y="1747805"/>
                </a:moveTo>
                <a:cubicBezTo>
                  <a:pt x="1379592" y="1737110"/>
                  <a:pt x="737908" y="1146226"/>
                  <a:pt x="574813" y="977784"/>
                </a:cubicBezTo>
                <a:cubicBezTo>
                  <a:pt x="411718" y="809342"/>
                  <a:pt x="96223" y="897573"/>
                  <a:pt x="350223" y="737152"/>
                </a:cubicBezTo>
                <a:cubicBezTo>
                  <a:pt x="604223" y="576731"/>
                  <a:pt x="1871550" y="-110406"/>
                  <a:pt x="2098813" y="15257"/>
                </a:cubicBezTo>
                <a:cubicBezTo>
                  <a:pt x="2326076" y="140920"/>
                  <a:pt x="1614876" y="1394878"/>
                  <a:pt x="1713802" y="1491131"/>
                </a:cubicBezTo>
                <a:cubicBezTo>
                  <a:pt x="1812728" y="1587384"/>
                  <a:pt x="2406287" y="547320"/>
                  <a:pt x="2692371" y="592773"/>
                </a:cubicBezTo>
                <a:cubicBezTo>
                  <a:pt x="2978455" y="638226"/>
                  <a:pt x="3558644" y="1574015"/>
                  <a:pt x="3430307" y="1763847"/>
                </a:cubicBezTo>
                <a:cubicBezTo>
                  <a:pt x="3301970" y="1953679"/>
                  <a:pt x="1906308" y="1638184"/>
                  <a:pt x="1922350" y="1731763"/>
                </a:cubicBezTo>
                <a:cubicBezTo>
                  <a:pt x="1938392" y="1825342"/>
                  <a:pt x="3473086" y="2076668"/>
                  <a:pt x="3526560" y="2325320"/>
                </a:cubicBezTo>
                <a:cubicBezTo>
                  <a:pt x="3580034" y="2573972"/>
                  <a:pt x="2537297" y="3271804"/>
                  <a:pt x="2243192" y="3223678"/>
                </a:cubicBezTo>
                <a:cubicBezTo>
                  <a:pt x="1949087" y="3175552"/>
                  <a:pt x="1919675" y="2039237"/>
                  <a:pt x="1761928" y="2036563"/>
                </a:cubicBezTo>
                <a:cubicBezTo>
                  <a:pt x="1604181" y="2033889"/>
                  <a:pt x="1540012" y="3119405"/>
                  <a:pt x="1296707" y="3207636"/>
                </a:cubicBezTo>
                <a:cubicBezTo>
                  <a:pt x="1053402" y="3295868"/>
                  <a:pt x="291402" y="2771826"/>
                  <a:pt x="302097" y="2565952"/>
                </a:cubicBezTo>
                <a:cubicBezTo>
                  <a:pt x="312792" y="2360078"/>
                  <a:pt x="1398308" y="2031215"/>
                  <a:pt x="1360876" y="1972394"/>
                </a:cubicBezTo>
                <a:cubicBezTo>
                  <a:pt x="1323444" y="1913573"/>
                  <a:pt x="259317" y="2368100"/>
                  <a:pt x="77507" y="2213026"/>
                </a:cubicBezTo>
                <a:cubicBezTo>
                  <a:pt x="-104304" y="2057952"/>
                  <a:pt x="64139" y="1116815"/>
                  <a:pt x="270013" y="1041952"/>
                </a:cubicBezTo>
                <a:cubicBezTo>
                  <a:pt x="475887" y="967089"/>
                  <a:pt x="1277992" y="1758500"/>
                  <a:pt x="1328792" y="1747805"/>
                </a:cubicBezTo>
                <a:close/>
              </a:path>
            </a:pathLst>
          </a:cu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 name="Freeform 142"/>
          <p:cNvSpPr/>
          <p:nvPr/>
        </p:nvSpPr>
        <p:spPr>
          <a:xfrm rot="4500000">
            <a:off x="6678612" y="355601"/>
            <a:ext cx="1814513" cy="2144712"/>
          </a:xfrm>
          <a:custGeom>
            <a:avLst/>
            <a:gdLst>
              <a:gd name="connsiteX0" fmla="*/ 51804 w 2816626"/>
              <a:gd name="connsiteY0" fmla="*/ 4039503 h 4442691"/>
              <a:gd name="connsiteX1" fmla="*/ 35762 w 2816626"/>
              <a:gd name="connsiteY1" fmla="*/ 1986114 h 4442691"/>
              <a:gd name="connsiteX2" fmla="*/ 212225 w 2816626"/>
              <a:gd name="connsiteY2" fmla="*/ 365861 h 4442691"/>
              <a:gd name="connsiteX3" fmla="*/ 2089151 w 2816626"/>
              <a:gd name="connsiteY3" fmla="*/ 45019 h 4442691"/>
              <a:gd name="connsiteX4" fmla="*/ 2650625 w 2816626"/>
              <a:gd name="connsiteY4" fmla="*/ 1071714 h 4442691"/>
              <a:gd name="connsiteX5" fmla="*/ 2634583 w 2816626"/>
              <a:gd name="connsiteY5" fmla="*/ 4023461 h 4442691"/>
              <a:gd name="connsiteX6" fmla="*/ 565151 w 2816626"/>
              <a:gd name="connsiteY6" fmla="*/ 4424514 h 4442691"/>
              <a:gd name="connsiteX7" fmla="*/ 51804 w 2816626"/>
              <a:gd name="connsiteY7" fmla="*/ 4039503 h 444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6626" h="4442691">
                <a:moveTo>
                  <a:pt x="51804" y="4039503"/>
                </a:moveTo>
                <a:cubicBezTo>
                  <a:pt x="-36428" y="3633103"/>
                  <a:pt x="9025" y="2598388"/>
                  <a:pt x="35762" y="1986114"/>
                </a:cubicBezTo>
                <a:cubicBezTo>
                  <a:pt x="62499" y="1373840"/>
                  <a:pt x="-130006" y="689377"/>
                  <a:pt x="212225" y="365861"/>
                </a:cubicBezTo>
                <a:cubicBezTo>
                  <a:pt x="554456" y="42345"/>
                  <a:pt x="1682751" y="-72623"/>
                  <a:pt x="2089151" y="45019"/>
                </a:cubicBezTo>
                <a:cubicBezTo>
                  <a:pt x="2495551" y="162661"/>
                  <a:pt x="2559720" y="408640"/>
                  <a:pt x="2650625" y="1071714"/>
                </a:cubicBezTo>
                <a:cubicBezTo>
                  <a:pt x="2741530" y="1734788"/>
                  <a:pt x="2982162" y="3464661"/>
                  <a:pt x="2634583" y="4023461"/>
                </a:cubicBezTo>
                <a:cubicBezTo>
                  <a:pt x="2287004" y="4582261"/>
                  <a:pt x="992940" y="4419167"/>
                  <a:pt x="565151" y="4424514"/>
                </a:cubicBezTo>
                <a:cubicBezTo>
                  <a:pt x="137362" y="4429861"/>
                  <a:pt x="140036" y="4445903"/>
                  <a:pt x="51804" y="4039503"/>
                </a:cubicBezTo>
                <a:close/>
              </a:path>
            </a:pathLst>
          </a:custGeom>
          <a:blipFill dpi="0" rotWithShape="1">
            <a:blip r:embed="rId2">
              <a:alphaModFix amt="65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 name="Freeform 143"/>
          <p:cNvSpPr/>
          <p:nvPr/>
        </p:nvSpPr>
        <p:spPr>
          <a:xfrm rot="15553136">
            <a:off x="-892969" y="4212432"/>
            <a:ext cx="3484563" cy="844550"/>
          </a:xfrm>
          <a:custGeom>
            <a:avLst/>
            <a:gdLst>
              <a:gd name="connsiteX0" fmla="*/ 358 w 757662"/>
              <a:gd name="connsiteY0" fmla="*/ 298938 h 597877"/>
              <a:gd name="connsiteX1" fmla="*/ 9150 w 757662"/>
              <a:gd name="connsiteY1" fmla="*/ 131884 h 597877"/>
              <a:gd name="connsiteX2" fmla="*/ 26735 w 757662"/>
              <a:gd name="connsiteY2" fmla="*/ 96715 h 597877"/>
              <a:gd name="connsiteX3" fmla="*/ 114658 w 757662"/>
              <a:gd name="connsiteY3" fmla="*/ 26377 h 597877"/>
              <a:gd name="connsiteX4" fmla="*/ 141035 w 757662"/>
              <a:gd name="connsiteY4" fmla="*/ 8792 h 597877"/>
              <a:gd name="connsiteX5" fmla="*/ 184997 w 757662"/>
              <a:gd name="connsiteY5" fmla="*/ 0 h 597877"/>
              <a:gd name="connsiteX6" fmla="*/ 308089 w 757662"/>
              <a:gd name="connsiteY6" fmla="*/ 8792 h 597877"/>
              <a:gd name="connsiteX7" fmla="*/ 360843 w 757662"/>
              <a:gd name="connsiteY7" fmla="*/ 26377 h 597877"/>
              <a:gd name="connsiteX8" fmla="*/ 431181 w 757662"/>
              <a:gd name="connsiteY8" fmla="*/ 52754 h 597877"/>
              <a:gd name="connsiteX9" fmla="*/ 510312 w 757662"/>
              <a:gd name="connsiteY9" fmla="*/ 96715 h 597877"/>
              <a:gd name="connsiteX10" fmla="*/ 598235 w 757662"/>
              <a:gd name="connsiteY10" fmla="*/ 140677 h 597877"/>
              <a:gd name="connsiteX11" fmla="*/ 642197 w 757662"/>
              <a:gd name="connsiteY11" fmla="*/ 158261 h 597877"/>
              <a:gd name="connsiteX12" fmla="*/ 703743 w 757662"/>
              <a:gd name="connsiteY12" fmla="*/ 193431 h 597877"/>
              <a:gd name="connsiteX13" fmla="*/ 730120 w 757662"/>
              <a:gd name="connsiteY13" fmla="*/ 219808 h 597877"/>
              <a:gd name="connsiteX14" fmla="*/ 756497 w 757662"/>
              <a:gd name="connsiteY14" fmla="*/ 237392 h 597877"/>
              <a:gd name="connsiteX15" fmla="*/ 747704 w 757662"/>
              <a:gd name="connsiteY15" fmla="*/ 281354 h 597877"/>
              <a:gd name="connsiteX16" fmla="*/ 703743 w 757662"/>
              <a:gd name="connsiteY16" fmla="*/ 316523 h 597877"/>
              <a:gd name="connsiteX17" fmla="*/ 492727 w 757662"/>
              <a:gd name="connsiteY17" fmla="*/ 325315 h 597877"/>
              <a:gd name="connsiteX18" fmla="*/ 466350 w 757662"/>
              <a:gd name="connsiteY18" fmla="*/ 351692 h 597877"/>
              <a:gd name="connsiteX19" fmla="*/ 448766 w 757662"/>
              <a:gd name="connsiteY19" fmla="*/ 404446 h 597877"/>
              <a:gd name="connsiteX20" fmla="*/ 439974 w 757662"/>
              <a:gd name="connsiteY20" fmla="*/ 430823 h 597877"/>
              <a:gd name="connsiteX21" fmla="*/ 422389 w 757662"/>
              <a:gd name="connsiteY21" fmla="*/ 457200 h 597877"/>
              <a:gd name="connsiteX22" fmla="*/ 378427 w 757662"/>
              <a:gd name="connsiteY22" fmla="*/ 536331 h 597877"/>
              <a:gd name="connsiteX23" fmla="*/ 360843 w 757662"/>
              <a:gd name="connsiteY23" fmla="*/ 562708 h 597877"/>
              <a:gd name="connsiteX24" fmla="*/ 334466 w 757662"/>
              <a:gd name="connsiteY24" fmla="*/ 571500 h 597877"/>
              <a:gd name="connsiteX25" fmla="*/ 264127 w 757662"/>
              <a:gd name="connsiteY25" fmla="*/ 597877 h 597877"/>
              <a:gd name="connsiteX26" fmla="*/ 123450 w 757662"/>
              <a:gd name="connsiteY26" fmla="*/ 580292 h 597877"/>
              <a:gd name="connsiteX27" fmla="*/ 70697 w 757662"/>
              <a:gd name="connsiteY27" fmla="*/ 545123 h 597877"/>
              <a:gd name="connsiteX28" fmla="*/ 44320 w 757662"/>
              <a:gd name="connsiteY28" fmla="*/ 492369 h 597877"/>
              <a:gd name="connsiteX29" fmla="*/ 35527 w 757662"/>
              <a:gd name="connsiteY29" fmla="*/ 457200 h 597877"/>
              <a:gd name="connsiteX30" fmla="*/ 17943 w 757662"/>
              <a:gd name="connsiteY30" fmla="*/ 351692 h 597877"/>
              <a:gd name="connsiteX31" fmla="*/ 358 w 757662"/>
              <a:gd name="connsiteY31" fmla="*/ 298938 h 597877"/>
              <a:gd name="connsiteX0" fmla="*/ 358 w 757662"/>
              <a:gd name="connsiteY0" fmla="*/ 325893 h 624832"/>
              <a:gd name="connsiteX1" fmla="*/ 9150 w 757662"/>
              <a:gd name="connsiteY1" fmla="*/ 158839 h 624832"/>
              <a:gd name="connsiteX2" fmla="*/ 26735 w 757662"/>
              <a:gd name="connsiteY2" fmla="*/ 123670 h 624832"/>
              <a:gd name="connsiteX3" fmla="*/ 114658 w 757662"/>
              <a:gd name="connsiteY3" fmla="*/ 53332 h 624832"/>
              <a:gd name="connsiteX4" fmla="*/ 141035 w 757662"/>
              <a:gd name="connsiteY4" fmla="*/ 35747 h 624832"/>
              <a:gd name="connsiteX5" fmla="*/ 184997 w 757662"/>
              <a:gd name="connsiteY5" fmla="*/ 26955 h 624832"/>
              <a:gd name="connsiteX6" fmla="*/ 308089 w 757662"/>
              <a:gd name="connsiteY6" fmla="*/ 35747 h 624832"/>
              <a:gd name="connsiteX7" fmla="*/ 369718 w 757662"/>
              <a:gd name="connsiteY7" fmla="*/ 634 h 624832"/>
              <a:gd name="connsiteX8" fmla="*/ 431181 w 757662"/>
              <a:gd name="connsiteY8" fmla="*/ 79709 h 624832"/>
              <a:gd name="connsiteX9" fmla="*/ 510312 w 757662"/>
              <a:gd name="connsiteY9" fmla="*/ 123670 h 624832"/>
              <a:gd name="connsiteX10" fmla="*/ 598235 w 757662"/>
              <a:gd name="connsiteY10" fmla="*/ 167632 h 624832"/>
              <a:gd name="connsiteX11" fmla="*/ 642197 w 757662"/>
              <a:gd name="connsiteY11" fmla="*/ 185216 h 624832"/>
              <a:gd name="connsiteX12" fmla="*/ 703743 w 757662"/>
              <a:gd name="connsiteY12" fmla="*/ 220386 h 624832"/>
              <a:gd name="connsiteX13" fmla="*/ 730120 w 757662"/>
              <a:gd name="connsiteY13" fmla="*/ 246763 h 624832"/>
              <a:gd name="connsiteX14" fmla="*/ 756497 w 757662"/>
              <a:gd name="connsiteY14" fmla="*/ 264347 h 624832"/>
              <a:gd name="connsiteX15" fmla="*/ 747704 w 757662"/>
              <a:gd name="connsiteY15" fmla="*/ 308309 h 624832"/>
              <a:gd name="connsiteX16" fmla="*/ 703743 w 757662"/>
              <a:gd name="connsiteY16" fmla="*/ 343478 h 624832"/>
              <a:gd name="connsiteX17" fmla="*/ 492727 w 757662"/>
              <a:gd name="connsiteY17" fmla="*/ 352270 h 624832"/>
              <a:gd name="connsiteX18" fmla="*/ 466350 w 757662"/>
              <a:gd name="connsiteY18" fmla="*/ 378647 h 624832"/>
              <a:gd name="connsiteX19" fmla="*/ 448766 w 757662"/>
              <a:gd name="connsiteY19" fmla="*/ 431401 h 624832"/>
              <a:gd name="connsiteX20" fmla="*/ 439974 w 757662"/>
              <a:gd name="connsiteY20" fmla="*/ 457778 h 624832"/>
              <a:gd name="connsiteX21" fmla="*/ 422389 w 757662"/>
              <a:gd name="connsiteY21" fmla="*/ 484155 h 624832"/>
              <a:gd name="connsiteX22" fmla="*/ 378427 w 757662"/>
              <a:gd name="connsiteY22" fmla="*/ 563286 h 624832"/>
              <a:gd name="connsiteX23" fmla="*/ 360843 w 757662"/>
              <a:gd name="connsiteY23" fmla="*/ 589663 h 624832"/>
              <a:gd name="connsiteX24" fmla="*/ 334466 w 757662"/>
              <a:gd name="connsiteY24" fmla="*/ 598455 h 624832"/>
              <a:gd name="connsiteX25" fmla="*/ 264127 w 757662"/>
              <a:gd name="connsiteY25" fmla="*/ 624832 h 624832"/>
              <a:gd name="connsiteX26" fmla="*/ 123450 w 757662"/>
              <a:gd name="connsiteY26" fmla="*/ 607247 h 624832"/>
              <a:gd name="connsiteX27" fmla="*/ 70697 w 757662"/>
              <a:gd name="connsiteY27" fmla="*/ 572078 h 624832"/>
              <a:gd name="connsiteX28" fmla="*/ 44320 w 757662"/>
              <a:gd name="connsiteY28" fmla="*/ 519324 h 624832"/>
              <a:gd name="connsiteX29" fmla="*/ 35527 w 757662"/>
              <a:gd name="connsiteY29" fmla="*/ 484155 h 624832"/>
              <a:gd name="connsiteX30" fmla="*/ 17943 w 757662"/>
              <a:gd name="connsiteY30" fmla="*/ 378647 h 624832"/>
              <a:gd name="connsiteX31" fmla="*/ 358 w 757662"/>
              <a:gd name="connsiteY31" fmla="*/ 325893 h 624832"/>
              <a:gd name="connsiteX0" fmla="*/ 358 w 757662"/>
              <a:gd name="connsiteY0" fmla="*/ 340914 h 639853"/>
              <a:gd name="connsiteX1" fmla="*/ 9150 w 757662"/>
              <a:gd name="connsiteY1" fmla="*/ 173860 h 639853"/>
              <a:gd name="connsiteX2" fmla="*/ 26735 w 757662"/>
              <a:gd name="connsiteY2" fmla="*/ 138691 h 639853"/>
              <a:gd name="connsiteX3" fmla="*/ 114658 w 757662"/>
              <a:gd name="connsiteY3" fmla="*/ 68353 h 639853"/>
              <a:gd name="connsiteX4" fmla="*/ 141035 w 757662"/>
              <a:gd name="connsiteY4" fmla="*/ 50768 h 639853"/>
              <a:gd name="connsiteX5" fmla="*/ 184997 w 757662"/>
              <a:gd name="connsiteY5" fmla="*/ 41976 h 639853"/>
              <a:gd name="connsiteX6" fmla="*/ 287404 w 757662"/>
              <a:gd name="connsiteY6" fmla="*/ 1898 h 639853"/>
              <a:gd name="connsiteX7" fmla="*/ 369718 w 757662"/>
              <a:gd name="connsiteY7" fmla="*/ 15655 h 639853"/>
              <a:gd name="connsiteX8" fmla="*/ 431181 w 757662"/>
              <a:gd name="connsiteY8" fmla="*/ 94730 h 639853"/>
              <a:gd name="connsiteX9" fmla="*/ 510312 w 757662"/>
              <a:gd name="connsiteY9" fmla="*/ 138691 h 639853"/>
              <a:gd name="connsiteX10" fmla="*/ 598235 w 757662"/>
              <a:gd name="connsiteY10" fmla="*/ 182653 h 639853"/>
              <a:gd name="connsiteX11" fmla="*/ 642197 w 757662"/>
              <a:gd name="connsiteY11" fmla="*/ 200237 h 639853"/>
              <a:gd name="connsiteX12" fmla="*/ 703743 w 757662"/>
              <a:gd name="connsiteY12" fmla="*/ 235407 h 639853"/>
              <a:gd name="connsiteX13" fmla="*/ 730120 w 757662"/>
              <a:gd name="connsiteY13" fmla="*/ 261784 h 639853"/>
              <a:gd name="connsiteX14" fmla="*/ 756497 w 757662"/>
              <a:gd name="connsiteY14" fmla="*/ 279368 h 639853"/>
              <a:gd name="connsiteX15" fmla="*/ 747704 w 757662"/>
              <a:gd name="connsiteY15" fmla="*/ 323330 h 639853"/>
              <a:gd name="connsiteX16" fmla="*/ 703743 w 757662"/>
              <a:gd name="connsiteY16" fmla="*/ 358499 h 639853"/>
              <a:gd name="connsiteX17" fmla="*/ 492727 w 757662"/>
              <a:gd name="connsiteY17" fmla="*/ 367291 h 639853"/>
              <a:gd name="connsiteX18" fmla="*/ 466350 w 757662"/>
              <a:gd name="connsiteY18" fmla="*/ 393668 h 639853"/>
              <a:gd name="connsiteX19" fmla="*/ 448766 w 757662"/>
              <a:gd name="connsiteY19" fmla="*/ 446422 h 639853"/>
              <a:gd name="connsiteX20" fmla="*/ 439974 w 757662"/>
              <a:gd name="connsiteY20" fmla="*/ 472799 h 639853"/>
              <a:gd name="connsiteX21" fmla="*/ 422389 w 757662"/>
              <a:gd name="connsiteY21" fmla="*/ 499176 h 639853"/>
              <a:gd name="connsiteX22" fmla="*/ 378427 w 757662"/>
              <a:gd name="connsiteY22" fmla="*/ 578307 h 639853"/>
              <a:gd name="connsiteX23" fmla="*/ 360843 w 757662"/>
              <a:gd name="connsiteY23" fmla="*/ 604684 h 639853"/>
              <a:gd name="connsiteX24" fmla="*/ 334466 w 757662"/>
              <a:gd name="connsiteY24" fmla="*/ 613476 h 639853"/>
              <a:gd name="connsiteX25" fmla="*/ 264127 w 757662"/>
              <a:gd name="connsiteY25" fmla="*/ 639853 h 639853"/>
              <a:gd name="connsiteX26" fmla="*/ 123450 w 757662"/>
              <a:gd name="connsiteY26" fmla="*/ 622268 h 639853"/>
              <a:gd name="connsiteX27" fmla="*/ 70697 w 757662"/>
              <a:gd name="connsiteY27" fmla="*/ 587099 h 639853"/>
              <a:gd name="connsiteX28" fmla="*/ 44320 w 757662"/>
              <a:gd name="connsiteY28" fmla="*/ 534345 h 639853"/>
              <a:gd name="connsiteX29" fmla="*/ 35527 w 757662"/>
              <a:gd name="connsiteY29" fmla="*/ 499176 h 639853"/>
              <a:gd name="connsiteX30" fmla="*/ 17943 w 757662"/>
              <a:gd name="connsiteY30" fmla="*/ 393668 h 639853"/>
              <a:gd name="connsiteX31" fmla="*/ 358 w 757662"/>
              <a:gd name="connsiteY31" fmla="*/ 340914 h 639853"/>
              <a:gd name="connsiteX0" fmla="*/ 358 w 757662"/>
              <a:gd name="connsiteY0" fmla="*/ 339998 h 638937"/>
              <a:gd name="connsiteX1" fmla="*/ 9150 w 757662"/>
              <a:gd name="connsiteY1" fmla="*/ 172944 h 638937"/>
              <a:gd name="connsiteX2" fmla="*/ 26735 w 757662"/>
              <a:gd name="connsiteY2" fmla="*/ 137775 h 638937"/>
              <a:gd name="connsiteX3" fmla="*/ 114658 w 757662"/>
              <a:gd name="connsiteY3" fmla="*/ 67437 h 638937"/>
              <a:gd name="connsiteX4" fmla="*/ 141035 w 757662"/>
              <a:gd name="connsiteY4" fmla="*/ 49852 h 638937"/>
              <a:gd name="connsiteX5" fmla="*/ 184997 w 757662"/>
              <a:gd name="connsiteY5" fmla="*/ 41060 h 638937"/>
              <a:gd name="connsiteX6" fmla="*/ 287404 w 757662"/>
              <a:gd name="connsiteY6" fmla="*/ 982 h 638937"/>
              <a:gd name="connsiteX7" fmla="*/ 369718 w 757662"/>
              <a:gd name="connsiteY7" fmla="*/ 14739 h 638937"/>
              <a:gd name="connsiteX8" fmla="*/ 435130 w 757662"/>
              <a:gd name="connsiteY8" fmla="*/ 41754 h 638937"/>
              <a:gd name="connsiteX9" fmla="*/ 510312 w 757662"/>
              <a:gd name="connsiteY9" fmla="*/ 137775 h 638937"/>
              <a:gd name="connsiteX10" fmla="*/ 598235 w 757662"/>
              <a:gd name="connsiteY10" fmla="*/ 181737 h 638937"/>
              <a:gd name="connsiteX11" fmla="*/ 642197 w 757662"/>
              <a:gd name="connsiteY11" fmla="*/ 199321 h 638937"/>
              <a:gd name="connsiteX12" fmla="*/ 703743 w 757662"/>
              <a:gd name="connsiteY12" fmla="*/ 234491 h 638937"/>
              <a:gd name="connsiteX13" fmla="*/ 730120 w 757662"/>
              <a:gd name="connsiteY13" fmla="*/ 260868 h 638937"/>
              <a:gd name="connsiteX14" fmla="*/ 756497 w 757662"/>
              <a:gd name="connsiteY14" fmla="*/ 278452 h 638937"/>
              <a:gd name="connsiteX15" fmla="*/ 747704 w 757662"/>
              <a:gd name="connsiteY15" fmla="*/ 322414 h 638937"/>
              <a:gd name="connsiteX16" fmla="*/ 703743 w 757662"/>
              <a:gd name="connsiteY16" fmla="*/ 357583 h 638937"/>
              <a:gd name="connsiteX17" fmla="*/ 492727 w 757662"/>
              <a:gd name="connsiteY17" fmla="*/ 366375 h 638937"/>
              <a:gd name="connsiteX18" fmla="*/ 466350 w 757662"/>
              <a:gd name="connsiteY18" fmla="*/ 392752 h 638937"/>
              <a:gd name="connsiteX19" fmla="*/ 448766 w 757662"/>
              <a:gd name="connsiteY19" fmla="*/ 445506 h 638937"/>
              <a:gd name="connsiteX20" fmla="*/ 439974 w 757662"/>
              <a:gd name="connsiteY20" fmla="*/ 471883 h 638937"/>
              <a:gd name="connsiteX21" fmla="*/ 422389 w 757662"/>
              <a:gd name="connsiteY21" fmla="*/ 498260 h 638937"/>
              <a:gd name="connsiteX22" fmla="*/ 378427 w 757662"/>
              <a:gd name="connsiteY22" fmla="*/ 577391 h 638937"/>
              <a:gd name="connsiteX23" fmla="*/ 360843 w 757662"/>
              <a:gd name="connsiteY23" fmla="*/ 603768 h 638937"/>
              <a:gd name="connsiteX24" fmla="*/ 334466 w 757662"/>
              <a:gd name="connsiteY24" fmla="*/ 612560 h 638937"/>
              <a:gd name="connsiteX25" fmla="*/ 264127 w 757662"/>
              <a:gd name="connsiteY25" fmla="*/ 638937 h 638937"/>
              <a:gd name="connsiteX26" fmla="*/ 123450 w 757662"/>
              <a:gd name="connsiteY26" fmla="*/ 621352 h 638937"/>
              <a:gd name="connsiteX27" fmla="*/ 70697 w 757662"/>
              <a:gd name="connsiteY27" fmla="*/ 586183 h 638937"/>
              <a:gd name="connsiteX28" fmla="*/ 44320 w 757662"/>
              <a:gd name="connsiteY28" fmla="*/ 533429 h 638937"/>
              <a:gd name="connsiteX29" fmla="*/ 35527 w 757662"/>
              <a:gd name="connsiteY29" fmla="*/ 498260 h 638937"/>
              <a:gd name="connsiteX30" fmla="*/ 17943 w 757662"/>
              <a:gd name="connsiteY30" fmla="*/ 392752 h 638937"/>
              <a:gd name="connsiteX31" fmla="*/ 358 w 757662"/>
              <a:gd name="connsiteY31" fmla="*/ 339998 h 63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7662" h="638937">
                <a:moveTo>
                  <a:pt x="358" y="339998"/>
                </a:moveTo>
                <a:cubicBezTo>
                  <a:pt x="-1108" y="303363"/>
                  <a:pt x="1938" y="228237"/>
                  <a:pt x="9150" y="172944"/>
                </a:cubicBezTo>
                <a:cubicBezTo>
                  <a:pt x="10845" y="159947"/>
                  <a:pt x="18547" y="148010"/>
                  <a:pt x="26735" y="137775"/>
                </a:cubicBezTo>
                <a:cubicBezTo>
                  <a:pt x="77376" y="74474"/>
                  <a:pt x="63244" y="96816"/>
                  <a:pt x="114658" y="67437"/>
                </a:cubicBezTo>
                <a:cubicBezTo>
                  <a:pt x="123833" y="62194"/>
                  <a:pt x="131141" y="53562"/>
                  <a:pt x="141035" y="49852"/>
                </a:cubicBezTo>
                <a:cubicBezTo>
                  <a:pt x="155028" y="44605"/>
                  <a:pt x="170343" y="43991"/>
                  <a:pt x="184997" y="41060"/>
                </a:cubicBezTo>
                <a:cubicBezTo>
                  <a:pt x="226028" y="43991"/>
                  <a:pt x="256617" y="5369"/>
                  <a:pt x="287404" y="982"/>
                </a:cubicBezTo>
                <a:cubicBezTo>
                  <a:pt x="318191" y="-3405"/>
                  <a:pt x="345097" y="7944"/>
                  <a:pt x="369718" y="14739"/>
                </a:cubicBezTo>
                <a:cubicBezTo>
                  <a:pt x="394339" y="21534"/>
                  <a:pt x="411698" y="21248"/>
                  <a:pt x="435130" y="41754"/>
                </a:cubicBezTo>
                <a:cubicBezTo>
                  <a:pt x="458562" y="62260"/>
                  <a:pt x="483128" y="114445"/>
                  <a:pt x="510312" y="137775"/>
                </a:cubicBezTo>
                <a:cubicBezTo>
                  <a:pt x="537496" y="161105"/>
                  <a:pt x="567811" y="169568"/>
                  <a:pt x="598235" y="181737"/>
                </a:cubicBezTo>
                <a:cubicBezTo>
                  <a:pt x="612889" y="187598"/>
                  <a:pt x="628400" y="191656"/>
                  <a:pt x="642197" y="199321"/>
                </a:cubicBezTo>
                <a:cubicBezTo>
                  <a:pt x="722049" y="243683"/>
                  <a:pt x="639893" y="213206"/>
                  <a:pt x="703743" y="234491"/>
                </a:cubicBezTo>
                <a:cubicBezTo>
                  <a:pt x="712535" y="243283"/>
                  <a:pt x="720568" y="252908"/>
                  <a:pt x="730120" y="260868"/>
                </a:cubicBezTo>
                <a:cubicBezTo>
                  <a:pt x="738238" y="267633"/>
                  <a:pt x="753594" y="268292"/>
                  <a:pt x="756497" y="278452"/>
                </a:cubicBezTo>
                <a:cubicBezTo>
                  <a:pt x="760602" y="292821"/>
                  <a:pt x="752951" y="308421"/>
                  <a:pt x="747704" y="322414"/>
                </a:cubicBezTo>
                <a:cubicBezTo>
                  <a:pt x="739355" y="344678"/>
                  <a:pt x="727536" y="355821"/>
                  <a:pt x="703743" y="357583"/>
                </a:cubicBezTo>
                <a:cubicBezTo>
                  <a:pt x="633536" y="362783"/>
                  <a:pt x="563066" y="363444"/>
                  <a:pt x="492727" y="366375"/>
                </a:cubicBezTo>
                <a:cubicBezTo>
                  <a:pt x="483935" y="375167"/>
                  <a:pt x="472389" y="381882"/>
                  <a:pt x="466350" y="392752"/>
                </a:cubicBezTo>
                <a:cubicBezTo>
                  <a:pt x="457348" y="408955"/>
                  <a:pt x="454627" y="427921"/>
                  <a:pt x="448766" y="445506"/>
                </a:cubicBezTo>
                <a:cubicBezTo>
                  <a:pt x="445835" y="454298"/>
                  <a:pt x="445115" y="464172"/>
                  <a:pt x="439974" y="471883"/>
                </a:cubicBezTo>
                <a:lnTo>
                  <a:pt x="422389" y="498260"/>
                </a:lnTo>
                <a:cubicBezTo>
                  <a:pt x="394331" y="582432"/>
                  <a:pt x="422299" y="524744"/>
                  <a:pt x="378427" y="577391"/>
                </a:cubicBezTo>
                <a:cubicBezTo>
                  <a:pt x="371662" y="585509"/>
                  <a:pt x="369094" y="597167"/>
                  <a:pt x="360843" y="603768"/>
                </a:cubicBezTo>
                <a:cubicBezTo>
                  <a:pt x="353606" y="609558"/>
                  <a:pt x="342756" y="608415"/>
                  <a:pt x="334466" y="612560"/>
                </a:cubicBezTo>
                <a:cubicBezTo>
                  <a:pt x="274091" y="642746"/>
                  <a:pt x="348947" y="621972"/>
                  <a:pt x="264127" y="638937"/>
                </a:cubicBezTo>
                <a:cubicBezTo>
                  <a:pt x="260485" y="638657"/>
                  <a:pt x="156999" y="639990"/>
                  <a:pt x="123450" y="621352"/>
                </a:cubicBezTo>
                <a:cubicBezTo>
                  <a:pt x="104976" y="611089"/>
                  <a:pt x="70697" y="586183"/>
                  <a:pt x="70697" y="586183"/>
                </a:cubicBezTo>
                <a:cubicBezTo>
                  <a:pt x="33642" y="475027"/>
                  <a:pt x="95458" y="652750"/>
                  <a:pt x="44320" y="533429"/>
                </a:cubicBezTo>
                <a:cubicBezTo>
                  <a:pt x="39560" y="522322"/>
                  <a:pt x="38148" y="510056"/>
                  <a:pt x="35527" y="498260"/>
                </a:cubicBezTo>
                <a:cubicBezTo>
                  <a:pt x="29142" y="469530"/>
                  <a:pt x="19874" y="419789"/>
                  <a:pt x="17943" y="392752"/>
                </a:cubicBezTo>
                <a:cubicBezTo>
                  <a:pt x="16481" y="372289"/>
                  <a:pt x="1824" y="376633"/>
                  <a:pt x="358" y="339998"/>
                </a:cubicBezTo>
                <a:close/>
              </a:path>
            </a:pathLst>
          </a:custGeom>
          <a:pattFill prst="lgGrid">
            <a:fgClr>
              <a:schemeClr val="accent6">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6" name="Freeform 145"/>
          <p:cNvSpPr/>
          <p:nvPr/>
        </p:nvSpPr>
        <p:spPr>
          <a:xfrm>
            <a:off x="2670175" y="2579688"/>
            <a:ext cx="1419225" cy="1938337"/>
          </a:xfrm>
          <a:custGeom>
            <a:avLst/>
            <a:gdLst>
              <a:gd name="connsiteX0" fmla="*/ 436187 w 2525087"/>
              <a:gd name="connsiteY0" fmla="*/ 118564 h 2590780"/>
              <a:gd name="connsiteX1" fmla="*/ 2216860 w 2525087"/>
              <a:gd name="connsiteY1" fmla="*/ 102522 h 2590780"/>
              <a:gd name="connsiteX2" fmla="*/ 2505618 w 2525087"/>
              <a:gd name="connsiteY2" fmla="*/ 311070 h 2590780"/>
              <a:gd name="connsiteX3" fmla="*/ 1992271 w 2525087"/>
              <a:gd name="connsiteY3" fmla="*/ 2236122 h 2590780"/>
              <a:gd name="connsiteX4" fmla="*/ 1511008 w 2525087"/>
              <a:gd name="connsiteY4" fmla="*/ 2573006 h 2590780"/>
              <a:gd name="connsiteX5" fmla="*/ 1029745 w 2525087"/>
              <a:gd name="connsiteY5" fmla="*/ 2492796 h 2590780"/>
              <a:gd name="connsiteX6" fmla="*/ 596608 w 2525087"/>
              <a:gd name="connsiteY6" fmla="*/ 2059659 h 2590780"/>
              <a:gd name="connsiteX7" fmla="*/ 3050 w 2525087"/>
              <a:gd name="connsiteY7" fmla="*/ 150648 h 2590780"/>
              <a:gd name="connsiteX8" fmla="*/ 436187 w 2525087"/>
              <a:gd name="connsiteY8" fmla="*/ 118564 h 259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5087" h="2590780">
                <a:moveTo>
                  <a:pt x="436187" y="118564"/>
                </a:moveTo>
                <a:cubicBezTo>
                  <a:pt x="805155" y="110543"/>
                  <a:pt x="1871955" y="70438"/>
                  <a:pt x="2216860" y="102522"/>
                </a:cubicBezTo>
                <a:cubicBezTo>
                  <a:pt x="2561765" y="134606"/>
                  <a:pt x="2543050" y="-44530"/>
                  <a:pt x="2505618" y="311070"/>
                </a:cubicBezTo>
                <a:cubicBezTo>
                  <a:pt x="2468187" y="666670"/>
                  <a:pt x="2158039" y="1859133"/>
                  <a:pt x="1992271" y="2236122"/>
                </a:cubicBezTo>
                <a:cubicBezTo>
                  <a:pt x="1826503" y="2613111"/>
                  <a:pt x="1671429" y="2530227"/>
                  <a:pt x="1511008" y="2573006"/>
                </a:cubicBezTo>
                <a:cubicBezTo>
                  <a:pt x="1350587" y="2615785"/>
                  <a:pt x="1182145" y="2578354"/>
                  <a:pt x="1029745" y="2492796"/>
                </a:cubicBezTo>
                <a:cubicBezTo>
                  <a:pt x="877345" y="2407238"/>
                  <a:pt x="767724" y="2450017"/>
                  <a:pt x="596608" y="2059659"/>
                </a:cubicBezTo>
                <a:cubicBezTo>
                  <a:pt x="425492" y="1669301"/>
                  <a:pt x="24439" y="474164"/>
                  <a:pt x="3050" y="150648"/>
                </a:cubicBezTo>
                <a:cubicBezTo>
                  <a:pt x="-18339" y="-172868"/>
                  <a:pt x="67219" y="126585"/>
                  <a:pt x="436187" y="118564"/>
                </a:cubicBezTo>
                <a:close/>
              </a:path>
            </a:pathLst>
          </a:custGeom>
          <a:pattFill prst="wdDnDiag">
            <a:fgClr>
              <a:srgbClr val="00B0F0"/>
            </a:fgClr>
            <a:bgClr>
              <a:srgbClr val="FFC000"/>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7" name="Freeform 146"/>
          <p:cNvSpPr/>
          <p:nvPr/>
        </p:nvSpPr>
        <p:spPr>
          <a:xfrm>
            <a:off x="8007350" y="4159250"/>
            <a:ext cx="669925" cy="2155825"/>
          </a:xfrm>
          <a:custGeom>
            <a:avLst/>
            <a:gdLst>
              <a:gd name="connsiteX0" fmla="*/ 183633 w 892983"/>
              <a:gd name="connsiteY0" fmla="*/ 2145302 h 2155426"/>
              <a:gd name="connsiteX1" fmla="*/ 7170 w 892983"/>
              <a:gd name="connsiteY1" fmla="*/ 1166734 h 2155426"/>
              <a:gd name="connsiteX2" fmla="*/ 360096 w 892983"/>
              <a:gd name="connsiteY2" fmla="*/ 172123 h 2155426"/>
              <a:gd name="connsiteX3" fmla="*/ 680939 w 892983"/>
              <a:gd name="connsiteY3" fmla="*/ 140039 h 2155426"/>
              <a:gd name="connsiteX4" fmla="*/ 873444 w 892983"/>
              <a:gd name="connsiteY4" fmla="*/ 1583829 h 2155426"/>
              <a:gd name="connsiteX5" fmla="*/ 183633 w 892983"/>
              <a:gd name="connsiteY5" fmla="*/ 2145302 h 2155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2983" h="2155426">
                <a:moveTo>
                  <a:pt x="183633" y="2145302"/>
                </a:moveTo>
                <a:cubicBezTo>
                  <a:pt x="39254" y="2075786"/>
                  <a:pt x="-22240" y="1495597"/>
                  <a:pt x="7170" y="1166734"/>
                </a:cubicBezTo>
                <a:cubicBezTo>
                  <a:pt x="36580" y="837871"/>
                  <a:pt x="247801" y="343239"/>
                  <a:pt x="360096" y="172123"/>
                </a:cubicBezTo>
                <a:cubicBezTo>
                  <a:pt x="472391" y="1007"/>
                  <a:pt x="595381" y="-95245"/>
                  <a:pt x="680939" y="140039"/>
                </a:cubicBezTo>
                <a:cubicBezTo>
                  <a:pt x="766497" y="375323"/>
                  <a:pt x="953655" y="1252292"/>
                  <a:pt x="873444" y="1583829"/>
                </a:cubicBezTo>
                <a:cubicBezTo>
                  <a:pt x="793233" y="1915366"/>
                  <a:pt x="328012" y="2214818"/>
                  <a:pt x="183633" y="2145302"/>
                </a:cubicBezTo>
                <a:close/>
              </a:path>
            </a:pathLst>
          </a:cu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8" name="Freeform 147"/>
          <p:cNvSpPr/>
          <p:nvPr/>
        </p:nvSpPr>
        <p:spPr>
          <a:xfrm>
            <a:off x="2319338" y="2355850"/>
            <a:ext cx="841375" cy="1011238"/>
          </a:xfrm>
          <a:custGeom>
            <a:avLst/>
            <a:gdLst>
              <a:gd name="connsiteX0" fmla="*/ 1122947 w 1122947"/>
              <a:gd name="connsiteY0" fmla="*/ 978568 h 1010688"/>
              <a:gd name="connsiteX1" fmla="*/ 978568 w 1122947"/>
              <a:gd name="connsiteY1" fmla="*/ 1010653 h 1010688"/>
              <a:gd name="connsiteX2" fmla="*/ 368968 w 1122947"/>
              <a:gd name="connsiteY2" fmla="*/ 962526 h 1010688"/>
              <a:gd name="connsiteX3" fmla="*/ 272716 w 1122947"/>
              <a:gd name="connsiteY3" fmla="*/ 898358 h 1010688"/>
              <a:gd name="connsiteX4" fmla="*/ 176463 w 1122947"/>
              <a:gd name="connsiteY4" fmla="*/ 786063 h 1010688"/>
              <a:gd name="connsiteX5" fmla="*/ 96252 w 1122947"/>
              <a:gd name="connsiteY5" fmla="*/ 689810 h 1010688"/>
              <a:gd name="connsiteX6" fmla="*/ 80210 w 1122947"/>
              <a:gd name="connsiteY6" fmla="*/ 641684 h 1010688"/>
              <a:gd name="connsiteX7" fmla="*/ 48126 w 1122947"/>
              <a:gd name="connsiteY7" fmla="*/ 593558 h 1010688"/>
              <a:gd name="connsiteX8" fmla="*/ 16042 w 1122947"/>
              <a:gd name="connsiteY8" fmla="*/ 497305 h 1010688"/>
              <a:gd name="connsiteX9" fmla="*/ 0 w 1122947"/>
              <a:gd name="connsiteY9" fmla="*/ 449179 h 1010688"/>
              <a:gd name="connsiteX10" fmla="*/ 48126 w 1122947"/>
              <a:gd name="connsiteY10" fmla="*/ 128337 h 1010688"/>
              <a:gd name="connsiteX11" fmla="*/ 80210 w 1122947"/>
              <a:gd name="connsiteY11" fmla="*/ 80210 h 1010688"/>
              <a:gd name="connsiteX12" fmla="*/ 128337 w 1122947"/>
              <a:gd name="connsiteY12" fmla="*/ 64168 h 1010688"/>
              <a:gd name="connsiteX13" fmla="*/ 176463 w 1122947"/>
              <a:gd name="connsiteY13" fmla="*/ 32084 h 1010688"/>
              <a:gd name="connsiteX14" fmla="*/ 272716 w 1122947"/>
              <a:gd name="connsiteY14" fmla="*/ 0 h 1010688"/>
              <a:gd name="connsiteX15" fmla="*/ 529389 w 1122947"/>
              <a:gd name="connsiteY15" fmla="*/ 32084 h 1010688"/>
              <a:gd name="connsiteX16" fmla="*/ 657726 w 1122947"/>
              <a:gd name="connsiteY16" fmla="*/ 144379 h 1010688"/>
              <a:gd name="connsiteX17" fmla="*/ 705852 w 1122947"/>
              <a:gd name="connsiteY17" fmla="*/ 176463 h 1010688"/>
              <a:gd name="connsiteX18" fmla="*/ 737937 w 1122947"/>
              <a:gd name="connsiteY18" fmla="*/ 208547 h 1010688"/>
              <a:gd name="connsiteX19" fmla="*/ 850231 w 1122947"/>
              <a:gd name="connsiteY19" fmla="*/ 208547 h 101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22947" h="1010688">
                <a:moveTo>
                  <a:pt x="1122947" y="978568"/>
                </a:moveTo>
                <a:cubicBezTo>
                  <a:pt x="1074821" y="989263"/>
                  <a:pt x="1027857" y="1011702"/>
                  <a:pt x="978568" y="1010653"/>
                </a:cubicBezTo>
                <a:cubicBezTo>
                  <a:pt x="774782" y="1006317"/>
                  <a:pt x="570269" y="994551"/>
                  <a:pt x="368968" y="962526"/>
                </a:cubicBezTo>
                <a:cubicBezTo>
                  <a:pt x="330887" y="956468"/>
                  <a:pt x="299982" y="925624"/>
                  <a:pt x="272716" y="898358"/>
                </a:cubicBezTo>
                <a:cubicBezTo>
                  <a:pt x="79917" y="705559"/>
                  <a:pt x="298622" y="932653"/>
                  <a:pt x="176463" y="786063"/>
                </a:cubicBezTo>
                <a:cubicBezTo>
                  <a:pt x="73529" y="662542"/>
                  <a:pt x="175914" y="809302"/>
                  <a:pt x="96252" y="689810"/>
                </a:cubicBezTo>
                <a:cubicBezTo>
                  <a:pt x="90905" y="673768"/>
                  <a:pt x="87772" y="656809"/>
                  <a:pt x="80210" y="641684"/>
                </a:cubicBezTo>
                <a:cubicBezTo>
                  <a:pt x="71588" y="624439"/>
                  <a:pt x="55956" y="611176"/>
                  <a:pt x="48126" y="593558"/>
                </a:cubicBezTo>
                <a:cubicBezTo>
                  <a:pt x="34391" y="562653"/>
                  <a:pt x="26737" y="529389"/>
                  <a:pt x="16042" y="497305"/>
                </a:cubicBezTo>
                <a:lnTo>
                  <a:pt x="0" y="449179"/>
                </a:lnTo>
                <a:cubicBezTo>
                  <a:pt x="3587" y="398961"/>
                  <a:pt x="-994" y="202019"/>
                  <a:pt x="48126" y="128337"/>
                </a:cubicBezTo>
                <a:cubicBezTo>
                  <a:pt x="58821" y="112295"/>
                  <a:pt x="65155" y="92254"/>
                  <a:pt x="80210" y="80210"/>
                </a:cubicBezTo>
                <a:cubicBezTo>
                  <a:pt x="93415" y="69646"/>
                  <a:pt x="112295" y="69515"/>
                  <a:pt x="128337" y="64168"/>
                </a:cubicBezTo>
                <a:cubicBezTo>
                  <a:pt x="144379" y="53473"/>
                  <a:pt x="158845" y="39914"/>
                  <a:pt x="176463" y="32084"/>
                </a:cubicBezTo>
                <a:cubicBezTo>
                  <a:pt x="207368" y="18349"/>
                  <a:pt x="272716" y="0"/>
                  <a:pt x="272716" y="0"/>
                </a:cubicBezTo>
                <a:cubicBezTo>
                  <a:pt x="312524" y="3062"/>
                  <a:pt x="460134" y="-2543"/>
                  <a:pt x="529389" y="32084"/>
                </a:cubicBezTo>
                <a:cubicBezTo>
                  <a:pt x="625099" y="79938"/>
                  <a:pt x="532267" y="60739"/>
                  <a:pt x="657726" y="144379"/>
                </a:cubicBezTo>
                <a:cubicBezTo>
                  <a:pt x="673768" y="155074"/>
                  <a:pt x="690797" y="164419"/>
                  <a:pt x="705852" y="176463"/>
                </a:cubicBezTo>
                <a:cubicBezTo>
                  <a:pt x="717663" y="185911"/>
                  <a:pt x="723172" y="205266"/>
                  <a:pt x="737937" y="208547"/>
                </a:cubicBezTo>
                <a:cubicBezTo>
                  <a:pt x="774477" y="216667"/>
                  <a:pt x="812800" y="208547"/>
                  <a:pt x="850231" y="208547"/>
                </a:cubicBezTo>
              </a:path>
            </a:pathLst>
          </a:custGeom>
          <a:pattFill prst="solidDmnd">
            <a:fgClr>
              <a:srgbClr val="2BF4F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149" name="Freeform 148"/>
          <p:cNvSpPr/>
          <p:nvPr/>
        </p:nvSpPr>
        <p:spPr>
          <a:xfrm>
            <a:off x="1022350" y="4054475"/>
            <a:ext cx="2060575" cy="2365375"/>
          </a:xfrm>
          <a:custGeom>
            <a:avLst/>
            <a:gdLst>
              <a:gd name="connsiteX0" fmla="*/ 673768 w 2518610"/>
              <a:gd name="connsiteY0" fmla="*/ 1604570 h 2069791"/>
              <a:gd name="connsiteX1" fmla="*/ 609600 w 2518610"/>
              <a:gd name="connsiteY1" fmla="*/ 1620612 h 2069791"/>
              <a:gd name="connsiteX2" fmla="*/ 0 w 2518610"/>
              <a:gd name="connsiteY2" fmla="*/ 882676 h 2069791"/>
              <a:gd name="connsiteX3" fmla="*/ 80210 w 2518610"/>
              <a:gd name="connsiteY3" fmla="*/ 866634 h 2069791"/>
              <a:gd name="connsiteX4" fmla="*/ 128336 w 2518610"/>
              <a:gd name="connsiteY4" fmla="*/ 850591 h 2069791"/>
              <a:gd name="connsiteX5" fmla="*/ 352926 w 2518610"/>
              <a:gd name="connsiteY5" fmla="*/ 866634 h 2069791"/>
              <a:gd name="connsiteX6" fmla="*/ 417094 w 2518610"/>
              <a:gd name="connsiteY6" fmla="*/ 882676 h 2069791"/>
              <a:gd name="connsiteX7" fmla="*/ 609600 w 2518610"/>
              <a:gd name="connsiteY7" fmla="*/ 914760 h 2069791"/>
              <a:gd name="connsiteX8" fmla="*/ 737936 w 2518610"/>
              <a:gd name="connsiteY8" fmla="*/ 946844 h 2069791"/>
              <a:gd name="connsiteX9" fmla="*/ 802105 w 2518610"/>
              <a:gd name="connsiteY9" fmla="*/ 978928 h 2069791"/>
              <a:gd name="connsiteX10" fmla="*/ 898358 w 2518610"/>
              <a:gd name="connsiteY10" fmla="*/ 1011012 h 2069791"/>
              <a:gd name="connsiteX11" fmla="*/ 930442 w 2518610"/>
              <a:gd name="connsiteY11" fmla="*/ 962886 h 2069791"/>
              <a:gd name="connsiteX12" fmla="*/ 978568 w 2518610"/>
              <a:gd name="connsiteY12" fmla="*/ 914760 h 2069791"/>
              <a:gd name="connsiteX13" fmla="*/ 994610 w 2518610"/>
              <a:gd name="connsiteY13" fmla="*/ 866634 h 2069791"/>
              <a:gd name="connsiteX14" fmla="*/ 1026694 w 2518610"/>
              <a:gd name="connsiteY14" fmla="*/ 818507 h 2069791"/>
              <a:gd name="connsiteX15" fmla="*/ 1010652 w 2518610"/>
              <a:gd name="connsiteY15" fmla="*/ 770381 h 2069791"/>
              <a:gd name="connsiteX16" fmla="*/ 866273 w 2518610"/>
              <a:gd name="connsiteY16" fmla="*/ 722255 h 2069791"/>
              <a:gd name="connsiteX17" fmla="*/ 818147 w 2518610"/>
              <a:gd name="connsiteY17" fmla="*/ 706212 h 2069791"/>
              <a:gd name="connsiteX18" fmla="*/ 770021 w 2518610"/>
              <a:gd name="connsiteY18" fmla="*/ 674128 h 2069791"/>
              <a:gd name="connsiteX19" fmla="*/ 737936 w 2518610"/>
              <a:gd name="connsiteY19" fmla="*/ 642044 h 2069791"/>
              <a:gd name="connsiteX20" fmla="*/ 641684 w 2518610"/>
              <a:gd name="connsiteY20" fmla="*/ 577876 h 2069791"/>
              <a:gd name="connsiteX21" fmla="*/ 577515 w 2518610"/>
              <a:gd name="connsiteY21" fmla="*/ 433497 h 2069791"/>
              <a:gd name="connsiteX22" fmla="*/ 561473 w 2518610"/>
              <a:gd name="connsiteY22" fmla="*/ 385370 h 2069791"/>
              <a:gd name="connsiteX23" fmla="*/ 577515 w 2518610"/>
              <a:gd name="connsiteY23" fmla="*/ 160781 h 2069791"/>
              <a:gd name="connsiteX24" fmla="*/ 641684 w 2518610"/>
              <a:gd name="connsiteY24" fmla="*/ 80570 h 2069791"/>
              <a:gd name="connsiteX25" fmla="*/ 705852 w 2518610"/>
              <a:gd name="connsiteY25" fmla="*/ 64528 h 2069791"/>
              <a:gd name="connsiteX26" fmla="*/ 753979 w 2518610"/>
              <a:gd name="connsiteY26" fmla="*/ 48486 h 2069791"/>
              <a:gd name="connsiteX27" fmla="*/ 898358 w 2518610"/>
              <a:gd name="connsiteY27" fmla="*/ 16402 h 2069791"/>
              <a:gd name="connsiteX28" fmla="*/ 962526 w 2518610"/>
              <a:gd name="connsiteY28" fmla="*/ 360 h 2069791"/>
              <a:gd name="connsiteX29" fmla="*/ 1251284 w 2518610"/>
              <a:gd name="connsiteY29" fmla="*/ 48486 h 2069791"/>
              <a:gd name="connsiteX30" fmla="*/ 1299410 w 2518610"/>
              <a:gd name="connsiteY30" fmla="*/ 96612 h 2069791"/>
              <a:gd name="connsiteX31" fmla="*/ 1315452 w 2518610"/>
              <a:gd name="connsiteY31" fmla="*/ 144739 h 2069791"/>
              <a:gd name="connsiteX32" fmla="*/ 1347536 w 2518610"/>
              <a:gd name="connsiteY32" fmla="*/ 192865 h 2069791"/>
              <a:gd name="connsiteX33" fmla="*/ 1379621 w 2518610"/>
              <a:gd name="connsiteY33" fmla="*/ 289118 h 2069791"/>
              <a:gd name="connsiteX34" fmla="*/ 1395663 w 2518610"/>
              <a:gd name="connsiteY34" fmla="*/ 561834 h 2069791"/>
              <a:gd name="connsiteX35" fmla="*/ 1427747 w 2518610"/>
              <a:gd name="connsiteY35" fmla="*/ 609960 h 2069791"/>
              <a:gd name="connsiteX36" fmla="*/ 1524000 w 2518610"/>
              <a:gd name="connsiteY36" fmla="*/ 674128 h 2069791"/>
              <a:gd name="connsiteX37" fmla="*/ 1716505 w 2518610"/>
              <a:gd name="connsiteY37" fmla="*/ 658086 h 2069791"/>
              <a:gd name="connsiteX38" fmla="*/ 1764631 w 2518610"/>
              <a:gd name="connsiteY38" fmla="*/ 609960 h 2069791"/>
              <a:gd name="connsiteX39" fmla="*/ 1796715 w 2518610"/>
              <a:gd name="connsiteY39" fmla="*/ 561834 h 2069791"/>
              <a:gd name="connsiteX40" fmla="*/ 1828800 w 2518610"/>
              <a:gd name="connsiteY40" fmla="*/ 529749 h 2069791"/>
              <a:gd name="connsiteX41" fmla="*/ 1860884 w 2518610"/>
              <a:gd name="connsiteY41" fmla="*/ 481623 h 2069791"/>
              <a:gd name="connsiteX42" fmla="*/ 1957136 w 2518610"/>
              <a:gd name="connsiteY42" fmla="*/ 401412 h 2069791"/>
              <a:gd name="connsiteX43" fmla="*/ 2053389 w 2518610"/>
              <a:gd name="connsiteY43" fmla="*/ 369328 h 2069791"/>
              <a:gd name="connsiteX44" fmla="*/ 2245894 w 2518610"/>
              <a:gd name="connsiteY44" fmla="*/ 385370 h 2069791"/>
              <a:gd name="connsiteX45" fmla="*/ 2342147 w 2518610"/>
              <a:gd name="connsiteY45" fmla="*/ 417455 h 2069791"/>
              <a:gd name="connsiteX46" fmla="*/ 2422358 w 2518610"/>
              <a:gd name="connsiteY46" fmla="*/ 513707 h 2069791"/>
              <a:gd name="connsiteX47" fmla="*/ 2438400 w 2518610"/>
              <a:gd name="connsiteY47" fmla="*/ 561834 h 2069791"/>
              <a:gd name="connsiteX48" fmla="*/ 2518610 w 2518610"/>
              <a:gd name="connsiteY48" fmla="*/ 706212 h 2069791"/>
              <a:gd name="connsiteX49" fmla="*/ 2502568 w 2518610"/>
              <a:gd name="connsiteY49" fmla="*/ 946844 h 2069791"/>
              <a:gd name="connsiteX50" fmla="*/ 2486526 w 2518610"/>
              <a:gd name="connsiteY50" fmla="*/ 994970 h 2069791"/>
              <a:gd name="connsiteX51" fmla="*/ 2454442 w 2518610"/>
              <a:gd name="connsiteY51" fmla="*/ 1027055 h 2069791"/>
              <a:gd name="connsiteX52" fmla="*/ 2358189 w 2518610"/>
              <a:gd name="connsiteY52" fmla="*/ 1091223 h 2069791"/>
              <a:gd name="connsiteX53" fmla="*/ 2261936 w 2518610"/>
              <a:gd name="connsiteY53" fmla="*/ 1123307 h 2069791"/>
              <a:gd name="connsiteX54" fmla="*/ 2149642 w 2518610"/>
              <a:gd name="connsiteY54" fmla="*/ 1155391 h 2069791"/>
              <a:gd name="connsiteX55" fmla="*/ 2053389 w 2518610"/>
              <a:gd name="connsiteY55" fmla="*/ 1171434 h 2069791"/>
              <a:gd name="connsiteX56" fmla="*/ 1957136 w 2518610"/>
              <a:gd name="connsiteY56" fmla="*/ 1203518 h 2069791"/>
              <a:gd name="connsiteX57" fmla="*/ 1941094 w 2518610"/>
              <a:gd name="connsiteY57" fmla="*/ 1251644 h 2069791"/>
              <a:gd name="connsiteX58" fmla="*/ 1973179 w 2518610"/>
              <a:gd name="connsiteY58" fmla="*/ 1444149 h 2069791"/>
              <a:gd name="connsiteX59" fmla="*/ 2005263 w 2518610"/>
              <a:gd name="connsiteY59" fmla="*/ 1476234 h 2069791"/>
              <a:gd name="connsiteX60" fmla="*/ 2101515 w 2518610"/>
              <a:gd name="connsiteY60" fmla="*/ 1540402 h 2069791"/>
              <a:gd name="connsiteX61" fmla="*/ 2165684 w 2518610"/>
              <a:gd name="connsiteY61" fmla="*/ 1556444 h 2069791"/>
              <a:gd name="connsiteX62" fmla="*/ 2213810 w 2518610"/>
              <a:gd name="connsiteY62" fmla="*/ 1572486 h 2069791"/>
              <a:gd name="connsiteX63" fmla="*/ 2422358 w 2518610"/>
              <a:gd name="connsiteY63" fmla="*/ 1588528 h 2069791"/>
              <a:gd name="connsiteX64" fmla="*/ 2470484 w 2518610"/>
              <a:gd name="connsiteY64" fmla="*/ 1604570 h 2069791"/>
              <a:gd name="connsiteX65" fmla="*/ 2502568 w 2518610"/>
              <a:gd name="connsiteY65" fmla="*/ 1716865 h 2069791"/>
              <a:gd name="connsiteX66" fmla="*/ 2486526 w 2518610"/>
              <a:gd name="connsiteY66" fmla="*/ 1877286 h 2069791"/>
              <a:gd name="connsiteX67" fmla="*/ 2438400 w 2518610"/>
              <a:gd name="connsiteY67" fmla="*/ 1909370 h 2069791"/>
              <a:gd name="connsiteX68" fmla="*/ 2406315 w 2518610"/>
              <a:gd name="connsiteY68" fmla="*/ 1941455 h 2069791"/>
              <a:gd name="connsiteX69" fmla="*/ 2310063 w 2518610"/>
              <a:gd name="connsiteY69" fmla="*/ 1973539 h 2069791"/>
              <a:gd name="connsiteX70" fmla="*/ 2261936 w 2518610"/>
              <a:gd name="connsiteY70" fmla="*/ 2005623 h 2069791"/>
              <a:gd name="connsiteX71" fmla="*/ 2165684 w 2518610"/>
              <a:gd name="connsiteY71" fmla="*/ 2037707 h 2069791"/>
              <a:gd name="connsiteX72" fmla="*/ 2053389 w 2518610"/>
              <a:gd name="connsiteY72" fmla="*/ 2069791 h 2069791"/>
              <a:gd name="connsiteX73" fmla="*/ 1860884 w 2518610"/>
              <a:gd name="connsiteY73" fmla="*/ 2053749 h 2069791"/>
              <a:gd name="connsiteX74" fmla="*/ 1812758 w 2518610"/>
              <a:gd name="connsiteY74" fmla="*/ 2037707 h 2069791"/>
              <a:gd name="connsiteX75" fmla="*/ 1780673 w 2518610"/>
              <a:gd name="connsiteY75" fmla="*/ 2005623 h 2069791"/>
              <a:gd name="connsiteX76" fmla="*/ 1732547 w 2518610"/>
              <a:gd name="connsiteY76" fmla="*/ 1973539 h 2069791"/>
              <a:gd name="connsiteX77" fmla="*/ 1668379 w 2518610"/>
              <a:gd name="connsiteY77" fmla="*/ 1877286 h 2069791"/>
              <a:gd name="connsiteX78" fmla="*/ 1636294 w 2518610"/>
              <a:gd name="connsiteY78" fmla="*/ 1781034 h 2069791"/>
              <a:gd name="connsiteX79" fmla="*/ 1652336 w 2518610"/>
              <a:gd name="connsiteY79" fmla="*/ 1508318 h 2069791"/>
              <a:gd name="connsiteX80" fmla="*/ 1652336 w 2518610"/>
              <a:gd name="connsiteY80" fmla="*/ 1315812 h 2069791"/>
              <a:gd name="connsiteX81" fmla="*/ 1604210 w 2518610"/>
              <a:gd name="connsiteY81" fmla="*/ 1299770 h 2069791"/>
              <a:gd name="connsiteX82" fmla="*/ 1459831 w 2518610"/>
              <a:gd name="connsiteY82" fmla="*/ 1331855 h 2069791"/>
              <a:gd name="connsiteX83" fmla="*/ 1427747 w 2518610"/>
              <a:gd name="connsiteY83" fmla="*/ 1379981 h 2069791"/>
              <a:gd name="connsiteX84" fmla="*/ 1379621 w 2518610"/>
              <a:gd name="connsiteY84" fmla="*/ 1412065 h 2069791"/>
              <a:gd name="connsiteX85" fmla="*/ 1347536 w 2518610"/>
              <a:gd name="connsiteY85" fmla="*/ 1460191 h 2069791"/>
              <a:gd name="connsiteX86" fmla="*/ 1315452 w 2518610"/>
              <a:gd name="connsiteY86" fmla="*/ 1492276 h 2069791"/>
              <a:gd name="connsiteX87" fmla="*/ 1267326 w 2518610"/>
              <a:gd name="connsiteY87" fmla="*/ 1636655 h 2069791"/>
              <a:gd name="connsiteX88" fmla="*/ 1235242 w 2518610"/>
              <a:gd name="connsiteY88" fmla="*/ 1732907 h 2069791"/>
              <a:gd name="connsiteX89" fmla="*/ 1219200 w 2518610"/>
              <a:gd name="connsiteY89" fmla="*/ 1781034 h 2069791"/>
              <a:gd name="connsiteX90" fmla="*/ 1187115 w 2518610"/>
              <a:gd name="connsiteY90" fmla="*/ 1813118 h 2069791"/>
              <a:gd name="connsiteX91" fmla="*/ 1155031 w 2518610"/>
              <a:gd name="connsiteY91" fmla="*/ 1861244 h 2069791"/>
              <a:gd name="connsiteX92" fmla="*/ 1058779 w 2518610"/>
              <a:gd name="connsiteY92" fmla="*/ 1925412 h 2069791"/>
              <a:gd name="connsiteX93" fmla="*/ 866273 w 2518610"/>
              <a:gd name="connsiteY93" fmla="*/ 1893328 h 2069791"/>
              <a:gd name="connsiteX94" fmla="*/ 818147 w 2518610"/>
              <a:gd name="connsiteY94" fmla="*/ 1861244 h 2069791"/>
              <a:gd name="connsiteX95" fmla="*/ 721894 w 2518610"/>
              <a:gd name="connsiteY95" fmla="*/ 1668739 h 2069791"/>
              <a:gd name="connsiteX96" fmla="*/ 673768 w 2518610"/>
              <a:gd name="connsiteY96" fmla="*/ 1604570 h 206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518610" h="2069791">
                <a:moveTo>
                  <a:pt x="673768" y="1604570"/>
                </a:moveTo>
                <a:cubicBezTo>
                  <a:pt x="655052" y="1596549"/>
                  <a:pt x="631648" y="1620612"/>
                  <a:pt x="609600" y="1620612"/>
                </a:cubicBezTo>
                <a:cubicBezTo>
                  <a:pt x="11374" y="1620612"/>
                  <a:pt x="274814" y="1655590"/>
                  <a:pt x="0" y="882676"/>
                </a:cubicBezTo>
                <a:cubicBezTo>
                  <a:pt x="26737" y="877329"/>
                  <a:pt x="53758" y="873247"/>
                  <a:pt x="80210" y="866634"/>
                </a:cubicBezTo>
                <a:cubicBezTo>
                  <a:pt x="96615" y="862533"/>
                  <a:pt x="111426" y="850591"/>
                  <a:pt x="128336" y="850591"/>
                </a:cubicBezTo>
                <a:cubicBezTo>
                  <a:pt x="203390" y="850591"/>
                  <a:pt x="278063" y="861286"/>
                  <a:pt x="352926" y="866634"/>
                </a:cubicBezTo>
                <a:cubicBezTo>
                  <a:pt x="374315" y="871981"/>
                  <a:pt x="395424" y="878613"/>
                  <a:pt x="417094" y="882676"/>
                </a:cubicBezTo>
                <a:cubicBezTo>
                  <a:pt x="481034" y="894665"/>
                  <a:pt x="546489" y="898982"/>
                  <a:pt x="609600" y="914760"/>
                </a:cubicBezTo>
                <a:cubicBezTo>
                  <a:pt x="652379" y="925455"/>
                  <a:pt x="698496" y="927124"/>
                  <a:pt x="737936" y="946844"/>
                </a:cubicBezTo>
                <a:cubicBezTo>
                  <a:pt x="759326" y="957539"/>
                  <a:pt x="779901" y="970047"/>
                  <a:pt x="802105" y="978928"/>
                </a:cubicBezTo>
                <a:cubicBezTo>
                  <a:pt x="833506" y="991488"/>
                  <a:pt x="898358" y="1011012"/>
                  <a:pt x="898358" y="1011012"/>
                </a:cubicBezTo>
                <a:cubicBezTo>
                  <a:pt x="909053" y="994970"/>
                  <a:pt x="918099" y="977697"/>
                  <a:pt x="930442" y="962886"/>
                </a:cubicBezTo>
                <a:cubicBezTo>
                  <a:pt x="944966" y="945458"/>
                  <a:pt x="965984" y="933637"/>
                  <a:pt x="978568" y="914760"/>
                </a:cubicBezTo>
                <a:cubicBezTo>
                  <a:pt x="987948" y="900690"/>
                  <a:pt x="987048" y="881759"/>
                  <a:pt x="994610" y="866634"/>
                </a:cubicBezTo>
                <a:cubicBezTo>
                  <a:pt x="1003232" y="849389"/>
                  <a:pt x="1015999" y="834549"/>
                  <a:pt x="1026694" y="818507"/>
                </a:cubicBezTo>
                <a:cubicBezTo>
                  <a:pt x="1021347" y="802465"/>
                  <a:pt x="1024412" y="780210"/>
                  <a:pt x="1010652" y="770381"/>
                </a:cubicBezTo>
                <a:cubicBezTo>
                  <a:pt x="1010648" y="770378"/>
                  <a:pt x="890338" y="730277"/>
                  <a:pt x="866273" y="722255"/>
                </a:cubicBezTo>
                <a:cubicBezTo>
                  <a:pt x="850231" y="716908"/>
                  <a:pt x="832217" y="715592"/>
                  <a:pt x="818147" y="706212"/>
                </a:cubicBezTo>
                <a:cubicBezTo>
                  <a:pt x="802105" y="695517"/>
                  <a:pt x="785076" y="686172"/>
                  <a:pt x="770021" y="674128"/>
                </a:cubicBezTo>
                <a:cubicBezTo>
                  <a:pt x="758210" y="664680"/>
                  <a:pt x="750036" y="651119"/>
                  <a:pt x="737936" y="642044"/>
                </a:cubicBezTo>
                <a:cubicBezTo>
                  <a:pt x="707088" y="618908"/>
                  <a:pt x="641684" y="577876"/>
                  <a:pt x="641684" y="577876"/>
                </a:cubicBezTo>
                <a:cubicBezTo>
                  <a:pt x="590841" y="501610"/>
                  <a:pt x="615696" y="548038"/>
                  <a:pt x="577515" y="433497"/>
                </a:cubicBezTo>
                <a:lnTo>
                  <a:pt x="561473" y="385370"/>
                </a:lnTo>
                <a:cubicBezTo>
                  <a:pt x="566820" y="310507"/>
                  <a:pt x="564472" y="234693"/>
                  <a:pt x="577515" y="160781"/>
                </a:cubicBezTo>
                <a:cubicBezTo>
                  <a:pt x="579708" y="148352"/>
                  <a:pt x="625998" y="88413"/>
                  <a:pt x="641684" y="80570"/>
                </a:cubicBezTo>
                <a:cubicBezTo>
                  <a:pt x="661404" y="70710"/>
                  <a:pt x="684653" y="70585"/>
                  <a:pt x="705852" y="64528"/>
                </a:cubicBezTo>
                <a:cubicBezTo>
                  <a:pt x="722111" y="59882"/>
                  <a:pt x="737720" y="53132"/>
                  <a:pt x="753979" y="48486"/>
                </a:cubicBezTo>
                <a:cubicBezTo>
                  <a:pt x="822449" y="28923"/>
                  <a:pt x="823921" y="32943"/>
                  <a:pt x="898358" y="16402"/>
                </a:cubicBezTo>
                <a:cubicBezTo>
                  <a:pt x="919881" y="11619"/>
                  <a:pt x="941137" y="5707"/>
                  <a:pt x="962526" y="360"/>
                </a:cubicBezTo>
                <a:cubicBezTo>
                  <a:pt x="1118145" y="10735"/>
                  <a:pt x="1161273" y="-26523"/>
                  <a:pt x="1251284" y="48486"/>
                </a:cubicBezTo>
                <a:cubicBezTo>
                  <a:pt x="1268712" y="63010"/>
                  <a:pt x="1283368" y="80570"/>
                  <a:pt x="1299410" y="96612"/>
                </a:cubicBezTo>
                <a:cubicBezTo>
                  <a:pt x="1304757" y="112654"/>
                  <a:pt x="1307890" y="129614"/>
                  <a:pt x="1315452" y="144739"/>
                </a:cubicBezTo>
                <a:cubicBezTo>
                  <a:pt x="1324074" y="161984"/>
                  <a:pt x="1339706" y="175247"/>
                  <a:pt x="1347536" y="192865"/>
                </a:cubicBezTo>
                <a:cubicBezTo>
                  <a:pt x="1361272" y="223770"/>
                  <a:pt x="1379621" y="289118"/>
                  <a:pt x="1379621" y="289118"/>
                </a:cubicBezTo>
                <a:cubicBezTo>
                  <a:pt x="1384968" y="380023"/>
                  <a:pt x="1382155" y="471779"/>
                  <a:pt x="1395663" y="561834"/>
                </a:cubicBezTo>
                <a:cubicBezTo>
                  <a:pt x="1398523" y="580901"/>
                  <a:pt x="1413237" y="597264"/>
                  <a:pt x="1427747" y="609960"/>
                </a:cubicBezTo>
                <a:cubicBezTo>
                  <a:pt x="1456767" y="635352"/>
                  <a:pt x="1524000" y="674128"/>
                  <a:pt x="1524000" y="674128"/>
                </a:cubicBezTo>
                <a:cubicBezTo>
                  <a:pt x="1588168" y="668781"/>
                  <a:pt x="1654288" y="674677"/>
                  <a:pt x="1716505" y="658086"/>
                </a:cubicBezTo>
                <a:cubicBezTo>
                  <a:pt x="1738426" y="652240"/>
                  <a:pt x="1750107" y="627388"/>
                  <a:pt x="1764631" y="609960"/>
                </a:cubicBezTo>
                <a:cubicBezTo>
                  <a:pt x="1776974" y="595149"/>
                  <a:pt x="1784671" y="576889"/>
                  <a:pt x="1796715" y="561834"/>
                </a:cubicBezTo>
                <a:cubicBezTo>
                  <a:pt x="1806164" y="550023"/>
                  <a:pt x="1819351" y="541560"/>
                  <a:pt x="1828800" y="529749"/>
                </a:cubicBezTo>
                <a:cubicBezTo>
                  <a:pt x="1840844" y="514694"/>
                  <a:pt x="1848541" y="496434"/>
                  <a:pt x="1860884" y="481623"/>
                </a:cubicBezTo>
                <a:cubicBezTo>
                  <a:pt x="1883105" y="454958"/>
                  <a:pt x="1923735" y="416257"/>
                  <a:pt x="1957136" y="401412"/>
                </a:cubicBezTo>
                <a:cubicBezTo>
                  <a:pt x="1988041" y="387676"/>
                  <a:pt x="2053389" y="369328"/>
                  <a:pt x="2053389" y="369328"/>
                </a:cubicBezTo>
                <a:cubicBezTo>
                  <a:pt x="2117557" y="374675"/>
                  <a:pt x="2182379" y="374784"/>
                  <a:pt x="2245894" y="385370"/>
                </a:cubicBezTo>
                <a:cubicBezTo>
                  <a:pt x="2279254" y="390930"/>
                  <a:pt x="2342147" y="417455"/>
                  <a:pt x="2342147" y="417455"/>
                </a:cubicBezTo>
                <a:cubicBezTo>
                  <a:pt x="2377623" y="452931"/>
                  <a:pt x="2400025" y="469041"/>
                  <a:pt x="2422358" y="513707"/>
                </a:cubicBezTo>
                <a:cubicBezTo>
                  <a:pt x="2429920" y="528832"/>
                  <a:pt x="2430188" y="547052"/>
                  <a:pt x="2438400" y="561834"/>
                </a:cubicBezTo>
                <a:cubicBezTo>
                  <a:pt x="2530336" y="727320"/>
                  <a:pt x="2482311" y="597314"/>
                  <a:pt x="2518610" y="706212"/>
                </a:cubicBezTo>
                <a:cubicBezTo>
                  <a:pt x="2513263" y="786423"/>
                  <a:pt x="2511445" y="866947"/>
                  <a:pt x="2502568" y="946844"/>
                </a:cubicBezTo>
                <a:cubicBezTo>
                  <a:pt x="2500701" y="963650"/>
                  <a:pt x="2495226" y="980470"/>
                  <a:pt x="2486526" y="994970"/>
                </a:cubicBezTo>
                <a:cubicBezTo>
                  <a:pt x="2478744" y="1007939"/>
                  <a:pt x="2466542" y="1017980"/>
                  <a:pt x="2454442" y="1027055"/>
                </a:cubicBezTo>
                <a:cubicBezTo>
                  <a:pt x="2423594" y="1050191"/>
                  <a:pt x="2394771" y="1079029"/>
                  <a:pt x="2358189" y="1091223"/>
                </a:cubicBezTo>
                <a:lnTo>
                  <a:pt x="2261936" y="1123307"/>
                </a:lnTo>
                <a:cubicBezTo>
                  <a:pt x="2216065" y="1138597"/>
                  <a:pt x="2200003" y="1145319"/>
                  <a:pt x="2149642" y="1155391"/>
                </a:cubicBezTo>
                <a:cubicBezTo>
                  <a:pt x="2117747" y="1161770"/>
                  <a:pt x="2084945" y="1163545"/>
                  <a:pt x="2053389" y="1171434"/>
                </a:cubicBezTo>
                <a:cubicBezTo>
                  <a:pt x="2020579" y="1179637"/>
                  <a:pt x="1957136" y="1203518"/>
                  <a:pt x="1957136" y="1203518"/>
                </a:cubicBezTo>
                <a:cubicBezTo>
                  <a:pt x="1951789" y="1219560"/>
                  <a:pt x="1941094" y="1234734"/>
                  <a:pt x="1941094" y="1251644"/>
                </a:cubicBezTo>
                <a:cubicBezTo>
                  <a:pt x="1941094" y="1263275"/>
                  <a:pt x="1948077" y="1402312"/>
                  <a:pt x="1973179" y="1444149"/>
                </a:cubicBezTo>
                <a:cubicBezTo>
                  <a:pt x="1980961" y="1457118"/>
                  <a:pt x="1993163" y="1467159"/>
                  <a:pt x="2005263" y="1476234"/>
                </a:cubicBezTo>
                <a:cubicBezTo>
                  <a:pt x="2036111" y="1499370"/>
                  <a:pt x="2064106" y="1531050"/>
                  <a:pt x="2101515" y="1540402"/>
                </a:cubicBezTo>
                <a:cubicBezTo>
                  <a:pt x="2122905" y="1545749"/>
                  <a:pt x="2144484" y="1550387"/>
                  <a:pt x="2165684" y="1556444"/>
                </a:cubicBezTo>
                <a:cubicBezTo>
                  <a:pt x="2181943" y="1561089"/>
                  <a:pt x="2197031" y="1570389"/>
                  <a:pt x="2213810" y="1572486"/>
                </a:cubicBezTo>
                <a:cubicBezTo>
                  <a:pt x="2282993" y="1581134"/>
                  <a:pt x="2352842" y="1583181"/>
                  <a:pt x="2422358" y="1588528"/>
                </a:cubicBezTo>
                <a:cubicBezTo>
                  <a:pt x="2438400" y="1593875"/>
                  <a:pt x="2458527" y="1592613"/>
                  <a:pt x="2470484" y="1604570"/>
                </a:cubicBezTo>
                <a:cubicBezTo>
                  <a:pt x="2478155" y="1612241"/>
                  <a:pt x="2502429" y="1716310"/>
                  <a:pt x="2502568" y="1716865"/>
                </a:cubicBezTo>
                <a:cubicBezTo>
                  <a:pt x="2497221" y="1770339"/>
                  <a:pt x="2503520" y="1826303"/>
                  <a:pt x="2486526" y="1877286"/>
                </a:cubicBezTo>
                <a:cubicBezTo>
                  <a:pt x="2480429" y="1895577"/>
                  <a:pt x="2453455" y="1897326"/>
                  <a:pt x="2438400" y="1909370"/>
                </a:cubicBezTo>
                <a:cubicBezTo>
                  <a:pt x="2426589" y="1918819"/>
                  <a:pt x="2419843" y="1934691"/>
                  <a:pt x="2406315" y="1941455"/>
                </a:cubicBezTo>
                <a:cubicBezTo>
                  <a:pt x="2376066" y="1956580"/>
                  <a:pt x="2338203" y="1954780"/>
                  <a:pt x="2310063" y="1973539"/>
                </a:cubicBezTo>
                <a:cubicBezTo>
                  <a:pt x="2294021" y="1984234"/>
                  <a:pt x="2279555" y="1997793"/>
                  <a:pt x="2261936" y="2005623"/>
                </a:cubicBezTo>
                <a:cubicBezTo>
                  <a:pt x="2231031" y="2019358"/>
                  <a:pt x="2197768" y="2027012"/>
                  <a:pt x="2165684" y="2037707"/>
                </a:cubicBezTo>
                <a:cubicBezTo>
                  <a:pt x="2096641" y="2060721"/>
                  <a:pt x="2133963" y="2049648"/>
                  <a:pt x="2053389" y="2069791"/>
                </a:cubicBezTo>
                <a:cubicBezTo>
                  <a:pt x="1989221" y="2064444"/>
                  <a:pt x="1924710" y="2062259"/>
                  <a:pt x="1860884" y="2053749"/>
                </a:cubicBezTo>
                <a:cubicBezTo>
                  <a:pt x="1844123" y="2051514"/>
                  <a:pt x="1827258" y="2046407"/>
                  <a:pt x="1812758" y="2037707"/>
                </a:cubicBezTo>
                <a:cubicBezTo>
                  <a:pt x="1799789" y="2029925"/>
                  <a:pt x="1792484" y="2015071"/>
                  <a:pt x="1780673" y="2005623"/>
                </a:cubicBezTo>
                <a:cubicBezTo>
                  <a:pt x="1765618" y="1993579"/>
                  <a:pt x="1748589" y="1984234"/>
                  <a:pt x="1732547" y="1973539"/>
                </a:cubicBezTo>
                <a:cubicBezTo>
                  <a:pt x="1711158" y="1941455"/>
                  <a:pt x="1680573" y="1913868"/>
                  <a:pt x="1668379" y="1877286"/>
                </a:cubicBezTo>
                <a:lnTo>
                  <a:pt x="1636294" y="1781034"/>
                </a:lnTo>
                <a:cubicBezTo>
                  <a:pt x="1641641" y="1690129"/>
                  <a:pt x="1643702" y="1598970"/>
                  <a:pt x="1652336" y="1508318"/>
                </a:cubicBezTo>
                <a:cubicBezTo>
                  <a:pt x="1660995" y="1417398"/>
                  <a:pt x="1705998" y="1436551"/>
                  <a:pt x="1652336" y="1315812"/>
                </a:cubicBezTo>
                <a:cubicBezTo>
                  <a:pt x="1645468" y="1300360"/>
                  <a:pt x="1620252" y="1305117"/>
                  <a:pt x="1604210" y="1299770"/>
                </a:cubicBezTo>
                <a:cubicBezTo>
                  <a:pt x="1603220" y="1299935"/>
                  <a:pt x="1480618" y="1315225"/>
                  <a:pt x="1459831" y="1331855"/>
                </a:cubicBezTo>
                <a:cubicBezTo>
                  <a:pt x="1444776" y="1343899"/>
                  <a:pt x="1441380" y="1366348"/>
                  <a:pt x="1427747" y="1379981"/>
                </a:cubicBezTo>
                <a:cubicBezTo>
                  <a:pt x="1414114" y="1393614"/>
                  <a:pt x="1395663" y="1401370"/>
                  <a:pt x="1379621" y="1412065"/>
                </a:cubicBezTo>
                <a:cubicBezTo>
                  <a:pt x="1368926" y="1428107"/>
                  <a:pt x="1359580" y="1445136"/>
                  <a:pt x="1347536" y="1460191"/>
                </a:cubicBezTo>
                <a:cubicBezTo>
                  <a:pt x="1338088" y="1472001"/>
                  <a:pt x="1322216" y="1478748"/>
                  <a:pt x="1315452" y="1492276"/>
                </a:cubicBezTo>
                <a:cubicBezTo>
                  <a:pt x="1315449" y="1492282"/>
                  <a:pt x="1275348" y="1612589"/>
                  <a:pt x="1267326" y="1636655"/>
                </a:cubicBezTo>
                <a:lnTo>
                  <a:pt x="1235242" y="1732907"/>
                </a:lnTo>
                <a:cubicBezTo>
                  <a:pt x="1229895" y="1748949"/>
                  <a:pt x="1231157" y="1769077"/>
                  <a:pt x="1219200" y="1781034"/>
                </a:cubicBezTo>
                <a:cubicBezTo>
                  <a:pt x="1208505" y="1791729"/>
                  <a:pt x="1196563" y="1801308"/>
                  <a:pt x="1187115" y="1813118"/>
                </a:cubicBezTo>
                <a:cubicBezTo>
                  <a:pt x="1175071" y="1828173"/>
                  <a:pt x="1169541" y="1848548"/>
                  <a:pt x="1155031" y="1861244"/>
                </a:cubicBezTo>
                <a:cubicBezTo>
                  <a:pt x="1126012" y="1886636"/>
                  <a:pt x="1058779" y="1925412"/>
                  <a:pt x="1058779" y="1925412"/>
                </a:cubicBezTo>
                <a:cubicBezTo>
                  <a:pt x="1013035" y="1920329"/>
                  <a:pt x="920023" y="1920203"/>
                  <a:pt x="866273" y="1893328"/>
                </a:cubicBezTo>
                <a:cubicBezTo>
                  <a:pt x="849028" y="1884706"/>
                  <a:pt x="834189" y="1871939"/>
                  <a:pt x="818147" y="1861244"/>
                </a:cubicBezTo>
                <a:cubicBezTo>
                  <a:pt x="735221" y="1736854"/>
                  <a:pt x="766172" y="1801570"/>
                  <a:pt x="721894" y="1668739"/>
                </a:cubicBezTo>
                <a:cubicBezTo>
                  <a:pt x="704160" y="1615539"/>
                  <a:pt x="692484" y="1612591"/>
                  <a:pt x="673768" y="1604570"/>
                </a:cubicBezTo>
                <a:close/>
              </a:path>
            </a:pathLst>
          </a:cu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0" name="Freeform 149"/>
          <p:cNvSpPr/>
          <p:nvPr/>
        </p:nvSpPr>
        <p:spPr>
          <a:xfrm>
            <a:off x="5195888" y="3333750"/>
            <a:ext cx="2719387" cy="2324100"/>
          </a:xfrm>
          <a:custGeom>
            <a:avLst/>
            <a:gdLst>
              <a:gd name="connsiteX0" fmla="*/ 1459831 w 2662989"/>
              <a:gd name="connsiteY0" fmla="*/ 1104362 h 2323562"/>
              <a:gd name="connsiteX1" fmla="*/ 1379621 w 2662989"/>
              <a:gd name="connsiteY1" fmla="*/ 1120404 h 2323562"/>
              <a:gd name="connsiteX2" fmla="*/ 1235242 w 2662989"/>
              <a:gd name="connsiteY2" fmla="*/ 1088320 h 2323562"/>
              <a:gd name="connsiteX3" fmla="*/ 1138989 w 2662989"/>
              <a:gd name="connsiteY3" fmla="*/ 1040193 h 2323562"/>
              <a:gd name="connsiteX4" fmla="*/ 240631 w 2662989"/>
              <a:gd name="connsiteY4" fmla="*/ 61625 h 2323562"/>
              <a:gd name="connsiteX5" fmla="*/ 144378 w 2662989"/>
              <a:gd name="connsiteY5" fmla="*/ 173920 h 2323562"/>
              <a:gd name="connsiteX6" fmla="*/ 96252 w 2662989"/>
              <a:gd name="connsiteY6" fmla="*/ 254130 h 2323562"/>
              <a:gd name="connsiteX7" fmla="*/ 32084 w 2662989"/>
              <a:gd name="connsiteY7" fmla="*/ 350383 h 2323562"/>
              <a:gd name="connsiteX8" fmla="*/ 0 w 2662989"/>
              <a:gd name="connsiteY8" fmla="*/ 478720 h 2323562"/>
              <a:gd name="connsiteX9" fmla="*/ 16042 w 2662989"/>
              <a:gd name="connsiteY9" fmla="*/ 783520 h 2323562"/>
              <a:gd name="connsiteX10" fmla="*/ 80210 w 2662989"/>
              <a:gd name="connsiteY10" fmla="*/ 927899 h 2323562"/>
              <a:gd name="connsiteX11" fmla="*/ 128336 w 2662989"/>
              <a:gd name="connsiteY11" fmla="*/ 959983 h 2323562"/>
              <a:gd name="connsiteX12" fmla="*/ 160421 w 2662989"/>
              <a:gd name="connsiteY12" fmla="*/ 992067 h 2323562"/>
              <a:gd name="connsiteX13" fmla="*/ 256673 w 2662989"/>
              <a:gd name="connsiteY13" fmla="*/ 1040193 h 2323562"/>
              <a:gd name="connsiteX14" fmla="*/ 352926 w 2662989"/>
              <a:gd name="connsiteY14" fmla="*/ 1104362 h 2323562"/>
              <a:gd name="connsiteX15" fmla="*/ 593557 w 2662989"/>
              <a:gd name="connsiteY15" fmla="*/ 1184572 h 2323562"/>
              <a:gd name="connsiteX16" fmla="*/ 641684 w 2662989"/>
              <a:gd name="connsiteY16" fmla="*/ 1200615 h 2323562"/>
              <a:gd name="connsiteX17" fmla="*/ 689810 w 2662989"/>
              <a:gd name="connsiteY17" fmla="*/ 1216657 h 2323562"/>
              <a:gd name="connsiteX18" fmla="*/ 850231 w 2662989"/>
              <a:gd name="connsiteY18" fmla="*/ 1280825 h 2323562"/>
              <a:gd name="connsiteX19" fmla="*/ 898357 w 2662989"/>
              <a:gd name="connsiteY19" fmla="*/ 1296867 h 2323562"/>
              <a:gd name="connsiteX20" fmla="*/ 1138989 w 2662989"/>
              <a:gd name="connsiteY20" fmla="*/ 1280825 h 2323562"/>
              <a:gd name="connsiteX21" fmla="*/ 1235242 w 2662989"/>
              <a:gd name="connsiteY21" fmla="*/ 1248741 h 2323562"/>
              <a:gd name="connsiteX22" fmla="*/ 1331494 w 2662989"/>
              <a:gd name="connsiteY22" fmla="*/ 1184572 h 2323562"/>
              <a:gd name="connsiteX23" fmla="*/ 1315452 w 2662989"/>
              <a:gd name="connsiteY23" fmla="*/ 1264783 h 2323562"/>
              <a:gd name="connsiteX24" fmla="*/ 1251284 w 2662989"/>
              <a:gd name="connsiteY24" fmla="*/ 1361036 h 2323562"/>
              <a:gd name="connsiteX25" fmla="*/ 1187115 w 2662989"/>
              <a:gd name="connsiteY25" fmla="*/ 1441246 h 2323562"/>
              <a:gd name="connsiteX26" fmla="*/ 1219200 w 2662989"/>
              <a:gd name="connsiteY26" fmla="*/ 1842299 h 2323562"/>
              <a:gd name="connsiteX27" fmla="*/ 1251284 w 2662989"/>
              <a:gd name="connsiteY27" fmla="*/ 1938551 h 2323562"/>
              <a:gd name="connsiteX28" fmla="*/ 1283368 w 2662989"/>
              <a:gd name="connsiteY28" fmla="*/ 1970636 h 2323562"/>
              <a:gd name="connsiteX29" fmla="*/ 1347536 w 2662989"/>
              <a:gd name="connsiteY29" fmla="*/ 2082930 h 2323562"/>
              <a:gd name="connsiteX30" fmla="*/ 1395663 w 2662989"/>
              <a:gd name="connsiteY30" fmla="*/ 2115015 h 2323562"/>
              <a:gd name="connsiteX31" fmla="*/ 1475873 w 2662989"/>
              <a:gd name="connsiteY31" fmla="*/ 2211267 h 2323562"/>
              <a:gd name="connsiteX32" fmla="*/ 1524000 w 2662989"/>
              <a:gd name="connsiteY32" fmla="*/ 2227309 h 2323562"/>
              <a:gd name="connsiteX33" fmla="*/ 1668378 w 2662989"/>
              <a:gd name="connsiteY33" fmla="*/ 2291478 h 2323562"/>
              <a:gd name="connsiteX34" fmla="*/ 1716505 w 2662989"/>
              <a:gd name="connsiteY34" fmla="*/ 2307520 h 2323562"/>
              <a:gd name="connsiteX35" fmla="*/ 1764631 w 2662989"/>
              <a:gd name="connsiteY35" fmla="*/ 2323562 h 2323562"/>
              <a:gd name="connsiteX36" fmla="*/ 2069431 w 2662989"/>
              <a:gd name="connsiteY36" fmla="*/ 2307520 h 2323562"/>
              <a:gd name="connsiteX37" fmla="*/ 2181726 w 2662989"/>
              <a:gd name="connsiteY37" fmla="*/ 2275436 h 2323562"/>
              <a:gd name="connsiteX38" fmla="*/ 2245894 w 2662989"/>
              <a:gd name="connsiteY38" fmla="*/ 2243351 h 2323562"/>
              <a:gd name="connsiteX39" fmla="*/ 2326105 w 2662989"/>
              <a:gd name="connsiteY39" fmla="*/ 2227309 h 2323562"/>
              <a:gd name="connsiteX40" fmla="*/ 2438400 w 2662989"/>
              <a:gd name="connsiteY40" fmla="*/ 2179183 h 2323562"/>
              <a:gd name="connsiteX41" fmla="*/ 2486526 w 2662989"/>
              <a:gd name="connsiteY41" fmla="*/ 2147099 h 2323562"/>
              <a:gd name="connsiteX42" fmla="*/ 2534652 w 2662989"/>
              <a:gd name="connsiteY42" fmla="*/ 2131057 h 2323562"/>
              <a:gd name="connsiteX43" fmla="*/ 2566736 w 2662989"/>
              <a:gd name="connsiteY43" fmla="*/ 2098972 h 2323562"/>
              <a:gd name="connsiteX44" fmla="*/ 2614863 w 2662989"/>
              <a:gd name="connsiteY44" fmla="*/ 2082930 h 2323562"/>
              <a:gd name="connsiteX45" fmla="*/ 2662989 w 2662989"/>
              <a:gd name="connsiteY45" fmla="*/ 2050846 h 2323562"/>
              <a:gd name="connsiteX46" fmla="*/ 2550694 w 2662989"/>
              <a:gd name="connsiteY46" fmla="*/ 1954593 h 2323562"/>
              <a:gd name="connsiteX47" fmla="*/ 2502568 w 2662989"/>
              <a:gd name="connsiteY47" fmla="*/ 1906467 h 2323562"/>
              <a:gd name="connsiteX48" fmla="*/ 2454442 w 2662989"/>
              <a:gd name="connsiteY48" fmla="*/ 1874383 h 2323562"/>
              <a:gd name="connsiteX49" fmla="*/ 2406315 w 2662989"/>
              <a:gd name="connsiteY49" fmla="*/ 1858341 h 2323562"/>
              <a:gd name="connsiteX50" fmla="*/ 2342147 w 2662989"/>
              <a:gd name="connsiteY50" fmla="*/ 1826257 h 2323562"/>
              <a:gd name="connsiteX51" fmla="*/ 2245894 w 2662989"/>
              <a:gd name="connsiteY51" fmla="*/ 1778130 h 2323562"/>
              <a:gd name="connsiteX52" fmla="*/ 2149642 w 2662989"/>
              <a:gd name="connsiteY52" fmla="*/ 1697920 h 2323562"/>
              <a:gd name="connsiteX53" fmla="*/ 2101515 w 2662989"/>
              <a:gd name="connsiteY53" fmla="*/ 1665836 h 2323562"/>
              <a:gd name="connsiteX54" fmla="*/ 2021305 w 2662989"/>
              <a:gd name="connsiteY54" fmla="*/ 1585625 h 2323562"/>
              <a:gd name="connsiteX55" fmla="*/ 1973178 w 2662989"/>
              <a:gd name="connsiteY55" fmla="*/ 1553541 h 2323562"/>
              <a:gd name="connsiteX56" fmla="*/ 1925052 w 2662989"/>
              <a:gd name="connsiteY56" fmla="*/ 1505415 h 2323562"/>
              <a:gd name="connsiteX57" fmla="*/ 1828800 w 2662989"/>
              <a:gd name="connsiteY57" fmla="*/ 1441246 h 2323562"/>
              <a:gd name="connsiteX58" fmla="*/ 1780673 w 2662989"/>
              <a:gd name="connsiteY58" fmla="*/ 1409162 h 2323562"/>
              <a:gd name="connsiteX59" fmla="*/ 1732547 w 2662989"/>
              <a:gd name="connsiteY59" fmla="*/ 1393120 h 2323562"/>
              <a:gd name="connsiteX60" fmla="*/ 1684421 w 2662989"/>
              <a:gd name="connsiteY60" fmla="*/ 1361036 h 2323562"/>
              <a:gd name="connsiteX61" fmla="*/ 1636294 w 2662989"/>
              <a:gd name="connsiteY61" fmla="*/ 1344993 h 2323562"/>
              <a:gd name="connsiteX62" fmla="*/ 1540042 w 2662989"/>
              <a:gd name="connsiteY62" fmla="*/ 1296867 h 2323562"/>
              <a:gd name="connsiteX63" fmla="*/ 1507957 w 2662989"/>
              <a:gd name="connsiteY63" fmla="*/ 1264783 h 2323562"/>
              <a:gd name="connsiteX64" fmla="*/ 1411705 w 2662989"/>
              <a:gd name="connsiteY64" fmla="*/ 1200615 h 2323562"/>
              <a:gd name="connsiteX65" fmla="*/ 1363578 w 2662989"/>
              <a:gd name="connsiteY65" fmla="*/ 1152488 h 232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662989" h="2323562">
                <a:moveTo>
                  <a:pt x="1459831" y="1104362"/>
                </a:moveTo>
                <a:cubicBezTo>
                  <a:pt x="1433094" y="1109709"/>
                  <a:pt x="1406887" y="1120404"/>
                  <a:pt x="1379621" y="1120404"/>
                </a:cubicBezTo>
                <a:cubicBezTo>
                  <a:pt x="1354975" y="1120404"/>
                  <a:pt x="1268328" y="1104863"/>
                  <a:pt x="1235242" y="1088320"/>
                </a:cubicBezTo>
                <a:cubicBezTo>
                  <a:pt x="1110842" y="1026120"/>
                  <a:pt x="1259961" y="1080520"/>
                  <a:pt x="1138989" y="1040193"/>
                </a:cubicBezTo>
                <a:cubicBezTo>
                  <a:pt x="839536" y="714004"/>
                  <a:pt x="553738" y="-251482"/>
                  <a:pt x="240631" y="61625"/>
                </a:cubicBezTo>
                <a:cubicBezTo>
                  <a:pt x="191062" y="111194"/>
                  <a:pt x="185537" y="112182"/>
                  <a:pt x="144378" y="173920"/>
                </a:cubicBezTo>
                <a:cubicBezTo>
                  <a:pt x="127082" y="199863"/>
                  <a:pt x="114375" y="228758"/>
                  <a:pt x="96252" y="254130"/>
                </a:cubicBezTo>
                <a:cubicBezTo>
                  <a:pt x="50367" y="318369"/>
                  <a:pt x="66017" y="248584"/>
                  <a:pt x="32084" y="350383"/>
                </a:cubicBezTo>
                <a:cubicBezTo>
                  <a:pt x="18140" y="392216"/>
                  <a:pt x="0" y="478720"/>
                  <a:pt x="0" y="478720"/>
                </a:cubicBezTo>
                <a:cubicBezTo>
                  <a:pt x="5347" y="580320"/>
                  <a:pt x="3920" y="682504"/>
                  <a:pt x="16042" y="783520"/>
                </a:cubicBezTo>
                <a:cubicBezTo>
                  <a:pt x="20374" y="819620"/>
                  <a:pt x="48664" y="896352"/>
                  <a:pt x="80210" y="927899"/>
                </a:cubicBezTo>
                <a:cubicBezTo>
                  <a:pt x="93843" y="941532"/>
                  <a:pt x="113281" y="947939"/>
                  <a:pt x="128336" y="959983"/>
                </a:cubicBezTo>
                <a:cubicBezTo>
                  <a:pt x="140147" y="969431"/>
                  <a:pt x="148610" y="982619"/>
                  <a:pt x="160421" y="992067"/>
                </a:cubicBezTo>
                <a:cubicBezTo>
                  <a:pt x="204847" y="1027608"/>
                  <a:pt x="205841" y="1023249"/>
                  <a:pt x="256673" y="1040193"/>
                </a:cubicBezTo>
                <a:cubicBezTo>
                  <a:pt x="288757" y="1061583"/>
                  <a:pt x="316344" y="1092168"/>
                  <a:pt x="352926" y="1104362"/>
                </a:cubicBezTo>
                <a:lnTo>
                  <a:pt x="593557" y="1184572"/>
                </a:lnTo>
                <a:lnTo>
                  <a:pt x="641684" y="1200615"/>
                </a:lnTo>
                <a:cubicBezTo>
                  <a:pt x="657726" y="1205962"/>
                  <a:pt x="674685" y="1209095"/>
                  <a:pt x="689810" y="1216657"/>
                </a:cubicBezTo>
                <a:cubicBezTo>
                  <a:pt x="784228" y="1263866"/>
                  <a:pt x="731290" y="1241178"/>
                  <a:pt x="850231" y="1280825"/>
                </a:cubicBezTo>
                <a:lnTo>
                  <a:pt x="898357" y="1296867"/>
                </a:lnTo>
                <a:cubicBezTo>
                  <a:pt x="978568" y="1291520"/>
                  <a:pt x="1059408" y="1292194"/>
                  <a:pt x="1138989" y="1280825"/>
                </a:cubicBezTo>
                <a:cubicBezTo>
                  <a:pt x="1172469" y="1276042"/>
                  <a:pt x="1235242" y="1248741"/>
                  <a:pt x="1235242" y="1248741"/>
                </a:cubicBezTo>
                <a:cubicBezTo>
                  <a:pt x="1267326" y="1227351"/>
                  <a:pt x="1339056" y="1146760"/>
                  <a:pt x="1331494" y="1184572"/>
                </a:cubicBezTo>
                <a:cubicBezTo>
                  <a:pt x="1326147" y="1211309"/>
                  <a:pt x="1326735" y="1239960"/>
                  <a:pt x="1315452" y="1264783"/>
                </a:cubicBezTo>
                <a:cubicBezTo>
                  <a:pt x="1299496" y="1299887"/>
                  <a:pt x="1272673" y="1328952"/>
                  <a:pt x="1251284" y="1361036"/>
                </a:cubicBezTo>
                <a:cubicBezTo>
                  <a:pt x="1210811" y="1421746"/>
                  <a:pt x="1232833" y="1395530"/>
                  <a:pt x="1187115" y="1441246"/>
                </a:cubicBezTo>
                <a:cubicBezTo>
                  <a:pt x="1192645" y="1551838"/>
                  <a:pt x="1185179" y="1717558"/>
                  <a:pt x="1219200" y="1842299"/>
                </a:cubicBezTo>
                <a:cubicBezTo>
                  <a:pt x="1228099" y="1874927"/>
                  <a:pt x="1227370" y="1914637"/>
                  <a:pt x="1251284" y="1938551"/>
                </a:cubicBezTo>
                <a:lnTo>
                  <a:pt x="1283368" y="1970636"/>
                </a:lnTo>
                <a:cubicBezTo>
                  <a:pt x="1301722" y="2025699"/>
                  <a:pt x="1298976" y="2034370"/>
                  <a:pt x="1347536" y="2082930"/>
                </a:cubicBezTo>
                <a:cubicBezTo>
                  <a:pt x="1361169" y="2096563"/>
                  <a:pt x="1379621" y="2104320"/>
                  <a:pt x="1395663" y="2115015"/>
                </a:cubicBezTo>
                <a:cubicBezTo>
                  <a:pt x="1419337" y="2150526"/>
                  <a:pt x="1438818" y="2186564"/>
                  <a:pt x="1475873" y="2211267"/>
                </a:cubicBezTo>
                <a:cubicBezTo>
                  <a:pt x="1489943" y="2220647"/>
                  <a:pt x="1507958" y="2221962"/>
                  <a:pt x="1524000" y="2227309"/>
                </a:cubicBezTo>
                <a:cubicBezTo>
                  <a:pt x="1600264" y="2278152"/>
                  <a:pt x="1553837" y="2253297"/>
                  <a:pt x="1668378" y="2291478"/>
                </a:cubicBezTo>
                <a:lnTo>
                  <a:pt x="1716505" y="2307520"/>
                </a:lnTo>
                <a:lnTo>
                  <a:pt x="1764631" y="2323562"/>
                </a:lnTo>
                <a:cubicBezTo>
                  <a:pt x="1866231" y="2318215"/>
                  <a:pt x="1968073" y="2316334"/>
                  <a:pt x="2069431" y="2307520"/>
                </a:cubicBezTo>
                <a:cubicBezTo>
                  <a:pt x="2086452" y="2306040"/>
                  <a:pt x="2161425" y="2284136"/>
                  <a:pt x="2181726" y="2275436"/>
                </a:cubicBezTo>
                <a:cubicBezTo>
                  <a:pt x="2203707" y="2266016"/>
                  <a:pt x="2223207" y="2250913"/>
                  <a:pt x="2245894" y="2243351"/>
                </a:cubicBezTo>
                <a:cubicBezTo>
                  <a:pt x="2271761" y="2234728"/>
                  <a:pt x="2299368" y="2232656"/>
                  <a:pt x="2326105" y="2227309"/>
                </a:cubicBezTo>
                <a:cubicBezTo>
                  <a:pt x="2446927" y="2146761"/>
                  <a:pt x="2293372" y="2241337"/>
                  <a:pt x="2438400" y="2179183"/>
                </a:cubicBezTo>
                <a:cubicBezTo>
                  <a:pt x="2456121" y="2171588"/>
                  <a:pt x="2469281" y="2155721"/>
                  <a:pt x="2486526" y="2147099"/>
                </a:cubicBezTo>
                <a:cubicBezTo>
                  <a:pt x="2501651" y="2139537"/>
                  <a:pt x="2518610" y="2136404"/>
                  <a:pt x="2534652" y="2131057"/>
                </a:cubicBezTo>
                <a:cubicBezTo>
                  <a:pt x="2545347" y="2120362"/>
                  <a:pt x="2553767" y="2106754"/>
                  <a:pt x="2566736" y="2098972"/>
                </a:cubicBezTo>
                <a:cubicBezTo>
                  <a:pt x="2581236" y="2090272"/>
                  <a:pt x="2599738" y="2090492"/>
                  <a:pt x="2614863" y="2082930"/>
                </a:cubicBezTo>
                <a:cubicBezTo>
                  <a:pt x="2632108" y="2074308"/>
                  <a:pt x="2646947" y="2061541"/>
                  <a:pt x="2662989" y="2050846"/>
                </a:cubicBezTo>
                <a:cubicBezTo>
                  <a:pt x="2589694" y="2001983"/>
                  <a:pt x="2628496" y="2032395"/>
                  <a:pt x="2550694" y="1954593"/>
                </a:cubicBezTo>
                <a:cubicBezTo>
                  <a:pt x="2534652" y="1938551"/>
                  <a:pt x="2521445" y="1919051"/>
                  <a:pt x="2502568" y="1906467"/>
                </a:cubicBezTo>
                <a:cubicBezTo>
                  <a:pt x="2486526" y="1895772"/>
                  <a:pt x="2471687" y="1883005"/>
                  <a:pt x="2454442" y="1874383"/>
                </a:cubicBezTo>
                <a:cubicBezTo>
                  <a:pt x="2439317" y="1866821"/>
                  <a:pt x="2421858" y="1865002"/>
                  <a:pt x="2406315" y="1858341"/>
                </a:cubicBezTo>
                <a:cubicBezTo>
                  <a:pt x="2384335" y="1848921"/>
                  <a:pt x="2362910" y="1838122"/>
                  <a:pt x="2342147" y="1826257"/>
                </a:cubicBezTo>
                <a:cubicBezTo>
                  <a:pt x="2255071" y="1776499"/>
                  <a:pt x="2334133" y="1807542"/>
                  <a:pt x="2245894" y="1778130"/>
                </a:cubicBezTo>
                <a:cubicBezTo>
                  <a:pt x="2126401" y="1698468"/>
                  <a:pt x="2273167" y="1800856"/>
                  <a:pt x="2149642" y="1697920"/>
                </a:cubicBezTo>
                <a:cubicBezTo>
                  <a:pt x="2134830" y="1685577"/>
                  <a:pt x="2116025" y="1678532"/>
                  <a:pt x="2101515" y="1665836"/>
                </a:cubicBezTo>
                <a:cubicBezTo>
                  <a:pt x="2073059" y="1640937"/>
                  <a:pt x="2052766" y="1606599"/>
                  <a:pt x="2021305" y="1585625"/>
                </a:cubicBezTo>
                <a:cubicBezTo>
                  <a:pt x="2005263" y="1574930"/>
                  <a:pt x="1987990" y="1565884"/>
                  <a:pt x="1973178" y="1553541"/>
                </a:cubicBezTo>
                <a:cubicBezTo>
                  <a:pt x="1955749" y="1539017"/>
                  <a:pt x="1942960" y="1519343"/>
                  <a:pt x="1925052" y="1505415"/>
                </a:cubicBezTo>
                <a:cubicBezTo>
                  <a:pt x="1894614" y="1481741"/>
                  <a:pt x="1860884" y="1462635"/>
                  <a:pt x="1828800" y="1441246"/>
                </a:cubicBezTo>
                <a:cubicBezTo>
                  <a:pt x="1812758" y="1430551"/>
                  <a:pt x="1798964" y="1415259"/>
                  <a:pt x="1780673" y="1409162"/>
                </a:cubicBezTo>
                <a:cubicBezTo>
                  <a:pt x="1764631" y="1403815"/>
                  <a:pt x="1747672" y="1400682"/>
                  <a:pt x="1732547" y="1393120"/>
                </a:cubicBezTo>
                <a:cubicBezTo>
                  <a:pt x="1715302" y="1384498"/>
                  <a:pt x="1701666" y="1369658"/>
                  <a:pt x="1684421" y="1361036"/>
                </a:cubicBezTo>
                <a:cubicBezTo>
                  <a:pt x="1669296" y="1353473"/>
                  <a:pt x="1651419" y="1352556"/>
                  <a:pt x="1636294" y="1344993"/>
                </a:cubicBezTo>
                <a:cubicBezTo>
                  <a:pt x="1511906" y="1282799"/>
                  <a:pt x="1661005" y="1337188"/>
                  <a:pt x="1540042" y="1296867"/>
                </a:cubicBezTo>
                <a:cubicBezTo>
                  <a:pt x="1529347" y="1286172"/>
                  <a:pt x="1520057" y="1273858"/>
                  <a:pt x="1507957" y="1264783"/>
                </a:cubicBezTo>
                <a:cubicBezTo>
                  <a:pt x="1477109" y="1241647"/>
                  <a:pt x="1438971" y="1227882"/>
                  <a:pt x="1411705" y="1200615"/>
                </a:cubicBezTo>
                <a:lnTo>
                  <a:pt x="1363578" y="1152488"/>
                </a:lnTo>
              </a:path>
            </a:pathLst>
          </a:custGeom>
          <a:pattFill prst="wdDnDiag">
            <a:fgClr>
              <a:srgbClr val="00B0F0"/>
            </a:fgClr>
            <a:bgClr>
              <a:srgbClr val="FFC000"/>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1" name="Freeform 150"/>
          <p:cNvSpPr/>
          <p:nvPr/>
        </p:nvSpPr>
        <p:spPr>
          <a:xfrm>
            <a:off x="3421063" y="481013"/>
            <a:ext cx="1795462" cy="2001837"/>
          </a:xfrm>
          <a:custGeom>
            <a:avLst/>
            <a:gdLst>
              <a:gd name="connsiteX0" fmla="*/ 0 w 994993"/>
              <a:gd name="connsiteY0" fmla="*/ 1106905 h 1122947"/>
              <a:gd name="connsiteX1" fmla="*/ 80210 w 994993"/>
              <a:gd name="connsiteY1" fmla="*/ 1074821 h 1122947"/>
              <a:gd name="connsiteX2" fmla="*/ 192505 w 994993"/>
              <a:gd name="connsiteY2" fmla="*/ 946484 h 1122947"/>
              <a:gd name="connsiteX3" fmla="*/ 240631 w 994993"/>
              <a:gd name="connsiteY3" fmla="*/ 898358 h 1122947"/>
              <a:gd name="connsiteX4" fmla="*/ 385010 w 994993"/>
              <a:gd name="connsiteY4" fmla="*/ 721895 h 1122947"/>
              <a:gd name="connsiteX5" fmla="*/ 433137 w 994993"/>
              <a:gd name="connsiteY5" fmla="*/ 689811 h 1122947"/>
              <a:gd name="connsiteX6" fmla="*/ 561473 w 994993"/>
              <a:gd name="connsiteY6" fmla="*/ 545432 h 1122947"/>
              <a:gd name="connsiteX7" fmla="*/ 593558 w 994993"/>
              <a:gd name="connsiteY7" fmla="*/ 513347 h 1122947"/>
              <a:gd name="connsiteX8" fmla="*/ 673768 w 994993"/>
              <a:gd name="connsiteY8" fmla="*/ 417095 h 1122947"/>
              <a:gd name="connsiteX9" fmla="*/ 721894 w 994993"/>
              <a:gd name="connsiteY9" fmla="*/ 385011 h 1122947"/>
              <a:gd name="connsiteX10" fmla="*/ 850231 w 994993"/>
              <a:gd name="connsiteY10" fmla="*/ 272716 h 1122947"/>
              <a:gd name="connsiteX11" fmla="*/ 882315 w 994993"/>
              <a:gd name="connsiteY11" fmla="*/ 224589 h 1122947"/>
              <a:gd name="connsiteX12" fmla="*/ 962526 w 994993"/>
              <a:gd name="connsiteY12" fmla="*/ 160421 h 1122947"/>
              <a:gd name="connsiteX13" fmla="*/ 994610 w 994993"/>
              <a:gd name="connsiteY13" fmla="*/ 112295 h 1122947"/>
              <a:gd name="connsiteX14" fmla="*/ 898358 w 994993"/>
              <a:gd name="connsiteY14" fmla="*/ 64168 h 1122947"/>
              <a:gd name="connsiteX15" fmla="*/ 850231 w 994993"/>
              <a:gd name="connsiteY15" fmla="*/ 32084 h 1122947"/>
              <a:gd name="connsiteX16" fmla="*/ 721894 w 994993"/>
              <a:gd name="connsiteY16" fmla="*/ 0 h 1122947"/>
              <a:gd name="connsiteX17" fmla="*/ 481263 w 994993"/>
              <a:gd name="connsiteY17" fmla="*/ 16042 h 1122947"/>
              <a:gd name="connsiteX18" fmla="*/ 401052 w 994993"/>
              <a:gd name="connsiteY18" fmla="*/ 96253 h 1122947"/>
              <a:gd name="connsiteX19" fmla="*/ 352926 w 994993"/>
              <a:gd name="connsiteY19" fmla="*/ 128337 h 1122947"/>
              <a:gd name="connsiteX20" fmla="*/ 272715 w 994993"/>
              <a:gd name="connsiteY20" fmla="*/ 192505 h 1122947"/>
              <a:gd name="connsiteX21" fmla="*/ 240631 w 994993"/>
              <a:gd name="connsiteY21" fmla="*/ 240632 h 1122947"/>
              <a:gd name="connsiteX22" fmla="*/ 192505 w 994993"/>
              <a:gd name="connsiteY22" fmla="*/ 288758 h 1122947"/>
              <a:gd name="connsiteX23" fmla="*/ 96252 w 994993"/>
              <a:gd name="connsiteY23" fmla="*/ 481263 h 1122947"/>
              <a:gd name="connsiteX24" fmla="*/ 64168 w 994993"/>
              <a:gd name="connsiteY24" fmla="*/ 545432 h 1122947"/>
              <a:gd name="connsiteX25" fmla="*/ 32084 w 994993"/>
              <a:gd name="connsiteY25" fmla="*/ 593558 h 1122947"/>
              <a:gd name="connsiteX26" fmla="*/ 16042 w 994993"/>
              <a:gd name="connsiteY26" fmla="*/ 641684 h 1122947"/>
              <a:gd name="connsiteX27" fmla="*/ 32084 w 994993"/>
              <a:gd name="connsiteY27" fmla="*/ 978568 h 1122947"/>
              <a:gd name="connsiteX28" fmla="*/ 64168 w 994993"/>
              <a:gd name="connsiteY28" fmla="*/ 1074821 h 1122947"/>
              <a:gd name="connsiteX29" fmla="*/ 96252 w 994993"/>
              <a:gd name="connsiteY29" fmla="*/ 1122947 h 112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94993" h="1122947">
                <a:moveTo>
                  <a:pt x="0" y="1106905"/>
                </a:moveTo>
                <a:cubicBezTo>
                  <a:pt x="26737" y="1096210"/>
                  <a:pt x="55791" y="1090083"/>
                  <a:pt x="80210" y="1074821"/>
                </a:cubicBezTo>
                <a:cubicBezTo>
                  <a:pt x="110909" y="1055634"/>
                  <a:pt x="177008" y="964195"/>
                  <a:pt x="192505" y="946484"/>
                </a:cubicBezTo>
                <a:cubicBezTo>
                  <a:pt x="207444" y="929410"/>
                  <a:pt x="226265" y="915917"/>
                  <a:pt x="240631" y="898358"/>
                </a:cubicBezTo>
                <a:cubicBezTo>
                  <a:pt x="295071" y="831820"/>
                  <a:pt x="322587" y="773914"/>
                  <a:pt x="385010" y="721895"/>
                </a:cubicBezTo>
                <a:cubicBezTo>
                  <a:pt x="399822" y="709552"/>
                  <a:pt x="417095" y="700506"/>
                  <a:pt x="433137" y="689811"/>
                </a:cubicBezTo>
                <a:cubicBezTo>
                  <a:pt x="490389" y="603931"/>
                  <a:pt x="451588" y="655317"/>
                  <a:pt x="561473" y="545432"/>
                </a:cubicBezTo>
                <a:cubicBezTo>
                  <a:pt x="572168" y="534737"/>
                  <a:pt x="585168" y="525932"/>
                  <a:pt x="593558" y="513347"/>
                </a:cubicBezTo>
                <a:cubicBezTo>
                  <a:pt x="625105" y="466026"/>
                  <a:pt x="627449" y="455694"/>
                  <a:pt x="673768" y="417095"/>
                </a:cubicBezTo>
                <a:cubicBezTo>
                  <a:pt x="688579" y="404752"/>
                  <a:pt x="707384" y="397707"/>
                  <a:pt x="721894" y="385011"/>
                </a:cubicBezTo>
                <a:cubicBezTo>
                  <a:pt x="872044" y="253630"/>
                  <a:pt x="741934" y="344914"/>
                  <a:pt x="850231" y="272716"/>
                </a:cubicBezTo>
                <a:cubicBezTo>
                  <a:pt x="860926" y="256674"/>
                  <a:pt x="870271" y="239644"/>
                  <a:pt x="882315" y="224589"/>
                </a:cubicBezTo>
                <a:cubicBezTo>
                  <a:pt x="908437" y="191936"/>
                  <a:pt x="926795" y="184242"/>
                  <a:pt x="962526" y="160421"/>
                </a:cubicBezTo>
                <a:cubicBezTo>
                  <a:pt x="973221" y="144379"/>
                  <a:pt x="998391" y="131201"/>
                  <a:pt x="994610" y="112295"/>
                </a:cubicBezTo>
                <a:cubicBezTo>
                  <a:pt x="989502" y="86756"/>
                  <a:pt x="914705" y="72341"/>
                  <a:pt x="898358" y="64168"/>
                </a:cubicBezTo>
                <a:cubicBezTo>
                  <a:pt x="881113" y="55545"/>
                  <a:pt x="868351" y="38673"/>
                  <a:pt x="850231" y="32084"/>
                </a:cubicBezTo>
                <a:cubicBezTo>
                  <a:pt x="808790" y="17015"/>
                  <a:pt x="721894" y="0"/>
                  <a:pt x="721894" y="0"/>
                </a:cubicBezTo>
                <a:cubicBezTo>
                  <a:pt x="641684" y="5347"/>
                  <a:pt x="560558" y="2826"/>
                  <a:pt x="481263" y="16042"/>
                </a:cubicBezTo>
                <a:cubicBezTo>
                  <a:pt x="429929" y="24598"/>
                  <a:pt x="430997" y="66308"/>
                  <a:pt x="401052" y="96253"/>
                </a:cubicBezTo>
                <a:cubicBezTo>
                  <a:pt x="387419" y="109886"/>
                  <a:pt x="368968" y="117642"/>
                  <a:pt x="352926" y="128337"/>
                </a:cubicBezTo>
                <a:cubicBezTo>
                  <a:pt x="260976" y="266261"/>
                  <a:pt x="383412" y="103947"/>
                  <a:pt x="272715" y="192505"/>
                </a:cubicBezTo>
                <a:cubicBezTo>
                  <a:pt x="257660" y="204549"/>
                  <a:pt x="252974" y="225820"/>
                  <a:pt x="240631" y="240632"/>
                </a:cubicBezTo>
                <a:cubicBezTo>
                  <a:pt x="226107" y="258061"/>
                  <a:pt x="206433" y="270850"/>
                  <a:pt x="192505" y="288758"/>
                </a:cubicBezTo>
                <a:cubicBezTo>
                  <a:pt x="63786" y="454255"/>
                  <a:pt x="180693" y="312379"/>
                  <a:pt x="96252" y="481263"/>
                </a:cubicBezTo>
                <a:cubicBezTo>
                  <a:pt x="85557" y="502653"/>
                  <a:pt x="76033" y="524669"/>
                  <a:pt x="64168" y="545432"/>
                </a:cubicBezTo>
                <a:cubicBezTo>
                  <a:pt x="54602" y="562172"/>
                  <a:pt x="40706" y="576313"/>
                  <a:pt x="32084" y="593558"/>
                </a:cubicBezTo>
                <a:cubicBezTo>
                  <a:pt x="24522" y="608683"/>
                  <a:pt x="21389" y="625642"/>
                  <a:pt x="16042" y="641684"/>
                </a:cubicBezTo>
                <a:cubicBezTo>
                  <a:pt x="21389" y="753979"/>
                  <a:pt x="19669" y="866834"/>
                  <a:pt x="32084" y="978568"/>
                </a:cubicBezTo>
                <a:cubicBezTo>
                  <a:pt x="35819" y="1012181"/>
                  <a:pt x="45408" y="1046681"/>
                  <a:pt x="64168" y="1074821"/>
                </a:cubicBezTo>
                <a:lnTo>
                  <a:pt x="96252" y="1122947"/>
                </a:lnTo>
              </a:path>
            </a:pathLst>
          </a:custGeom>
          <a:blipFill dpi="0" rotWithShape="1">
            <a:blip r:embed="rId2">
              <a:alphaModFix amt="65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 name="Freeform 152"/>
          <p:cNvSpPr/>
          <p:nvPr/>
        </p:nvSpPr>
        <p:spPr>
          <a:xfrm rot="19530218">
            <a:off x="7243763" y="1331913"/>
            <a:ext cx="1585912" cy="2852737"/>
          </a:xfrm>
          <a:custGeom>
            <a:avLst/>
            <a:gdLst>
              <a:gd name="connsiteX0" fmla="*/ 1074821 w 2342148"/>
              <a:gd name="connsiteY0" fmla="*/ 2261937 h 2438400"/>
              <a:gd name="connsiteX1" fmla="*/ 1171074 w 2342148"/>
              <a:gd name="connsiteY1" fmla="*/ 2277979 h 2438400"/>
              <a:gd name="connsiteX2" fmla="*/ 1668379 w 2342148"/>
              <a:gd name="connsiteY2" fmla="*/ 2261937 h 2438400"/>
              <a:gd name="connsiteX3" fmla="*/ 1892969 w 2342148"/>
              <a:gd name="connsiteY3" fmla="*/ 2213811 h 2438400"/>
              <a:gd name="connsiteX4" fmla="*/ 1941095 w 2342148"/>
              <a:gd name="connsiteY4" fmla="*/ 2181726 h 2438400"/>
              <a:gd name="connsiteX5" fmla="*/ 2037348 w 2342148"/>
              <a:gd name="connsiteY5" fmla="*/ 2149642 h 2438400"/>
              <a:gd name="connsiteX6" fmla="*/ 2085474 w 2342148"/>
              <a:gd name="connsiteY6" fmla="*/ 2133600 h 2438400"/>
              <a:gd name="connsiteX7" fmla="*/ 2133600 w 2342148"/>
              <a:gd name="connsiteY7" fmla="*/ 2117558 h 2438400"/>
              <a:gd name="connsiteX8" fmla="*/ 2181727 w 2342148"/>
              <a:gd name="connsiteY8" fmla="*/ 2101516 h 2438400"/>
              <a:gd name="connsiteX9" fmla="*/ 2229853 w 2342148"/>
              <a:gd name="connsiteY9" fmla="*/ 2069432 h 2438400"/>
              <a:gd name="connsiteX10" fmla="*/ 2165685 w 2342148"/>
              <a:gd name="connsiteY10" fmla="*/ 1973179 h 2438400"/>
              <a:gd name="connsiteX11" fmla="*/ 2117558 w 2342148"/>
              <a:gd name="connsiteY11" fmla="*/ 1957137 h 2438400"/>
              <a:gd name="connsiteX12" fmla="*/ 1796716 w 2342148"/>
              <a:gd name="connsiteY12" fmla="*/ 1925053 h 2438400"/>
              <a:gd name="connsiteX13" fmla="*/ 1780674 w 2342148"/>
              <a:gd name="connsiteY13" fmla="*/ 1876926 h 2438400"/>
              <a:gd name="connsiteX14" fmla="*/ 1828800 w 2342148"/>
              <a:gd name="connsiteY14" fmla="*/ 1844842 h 2438400"/>
              <a:gd name="connsiteX15" fmla="*/ 1925053 w 2342148"/>
              <a:gd name="connsiteY15" fmla="*/ 1812758 h 2438400"/>
              <a:gd name="connsiteX16" fmla="*/ 1973179 w 2342148"/>
              <a:gd name="connsiteY16" fmla="*/ 1796716 h 2438400"/>
              <a:gd name="connsiteX17" fmla="*/ 2101516 w 2342148"/>
              <a:gd name="connsiteY17" fmla="*/ 1780674 h 2438400"/>
              <a:gd name="connsiteX18" fmla="*/ 2181727 w 2342148"/>
              <a:gd name="connsiteY18" fmla="*/ 1764632 h 2438400"/>
              <a:gd name="connsiteX19" fmla="*/ 2245895 w 2342148"/>
              <a:gd name="connsiteY19" fmla="*/ 1748589 h 2438400"/>
              <a:gd name="connsiteX20" fmla="*/ 2326106 w 2342148"/>
              <a:gd name="connsiteY20" fmla="*/ 1684421 h 2438400"/>
              <a:gd name="connsiteX21" fmla="*/ 2342148 w 2342148"/>
              <a:gd name="connsiteY21" fmla="*/ 1636295 h 2438400"/>
              <a:gd name="connsiteX22" fmla="*/ 2326106 w 2342148"/>
              <a:gd name="connsiteY22" fmla="*/ 1507958 h 2438400"/>
              <a:gd name="connsiteX23" fmla="*/ 2277979 w 2342148"/>
              <a:gd name="connsiteY23" fmla="*/ 1491916 h 2438400"/>
              <a:gd name="connsiteX24" fmla="*/ 2133600 w 2342148"/>
              <a:gd name="connsiteY24" fmla="*/ 1507958 h 2438400"/>
              <a:gd name="connsiteX25" fmla="*/ 2037348 w 2342148"/>
              <a:gd name="connsiteY25" fmla="*/ 1572126 h 2438400"/>
              <a:gd name="connsiteX26" fmla="*/ 1941095 w 2342148"/>
              <a:gd name="connsiteY26" fmla="*/ 1604211 h 2438400"/>
              <a:gd name="connsiteX27" fmla="*/ 1828800 w 2342148"/>
              <a:gd name="connsiteY27" fmla="*/ 1636295 h 2438400"/>
              <a:gd name="connsiteX28" fmla="*/ 1652337 w 2342148"/>
              <a:gd name="connsiteY28" fmla="*/ 1588168 h 2438400"/>
              <a:gd name="connsiteX29" fmla="*/ 1636295 w 2342148"/>
              <a:gd name="connsiteY29" fmla="*/ 1540042 h 2438400"/>
              <a:gd name="connsiteX30" fmla="*/ 1652337 w 2342148"/>
              <a:gd name="connsiteY30" fmla="*/ 1475874 h 2438400"/>
              <a:gd name="connsiteX31" fmla="*/ 1780674 w 2342148"/>
              <a:gd name="connsiteY31" fmla="*/ 1411705 h 2438400"/>
              <a:gd name="connsiteX32" fmla="*/ 2069432 w 2342148"/>
              <a:gd name="connsiteY32" fmla="*/ 1363579 h 2438400"/>
              <a:gd name="connsiteX33" fmla="*/ 2117558 w 2342148"/>
              <a:gd name="connsiteY33" fmla="*/ 1347537 h 2438400"/>
              <a:gd name="connsiteX34" fmla="*/ 2197769 w 2342148"/>
              <a:gd name="connsiteY34" fmla="*/ 1283368 h 2438400"/>
              <a:gd name="connsiteX35" fmla="*/ 2149642 w 2342148"/>
              <a:gd name="connsiteY35" fmla="*/ 1122947 h 2438400"/>
              <a:gd name="connsiteX36" fmla="*/ 2053390 w 2342148"/>
              <a:gd name="connsiteY36" fmla="*/ 1090863 h 2438400"/>
              <a:gd name="connsiteX37" fmla="*/ 1796716 w 2342148"/>
              <a:gd name="connsiteY37" fmla="*/ 1122947 h 2438400"/>
              <a:gd name="connsiteX38" fmla="*/ 1748590 w 2342148"/>
              <a:gd name="connsiteY38" fmla="*/ 1155032 h 2438400"/>
              <a:gd name="connsiteX39" fmla="*/ 1652337 w 2342148"/>
              <a:gd name="connsiteY39" fmla="*/ 1187116 h 2438400"/>
              <a:gd name="connsiteX40" fmla="*/ 1572127 w 2342148"/>
              <a:gd name="connsiteY40" fmla="*/ 1171074 h 2438400"/>
              <a:gd name="connsiteX41" fmla="*/ 1572127 w 2342148"/>
              <a:gd name="connsiteY41" fmla="*/ 1042737 h 2438400"/>
              <a:gd name="connsiteX42" fmla="*/ 1668379 w 2342148"/>
              <a:gd name="connsiteY42" fmla="*/ 1010653 h 2438400"/>
              <a:gd name="connsiteX43" fmla="*/ 1860885 w 2342148"/>
              <a:gd name="connsiteY43" fmla="*/ 978568 h 2438400"/>
              <a:gd name="connsiteX44" fmla="*/ 1941095 w 2342148"/>
              <a:gd name="connsiteY44" fmla="*/ 962526 h 2438400"/>
              <a:gd name="connsiteX45" fmla="*/ 2037348 w 2342148"/>
              <a:gd name="connsiteY45" fmla="*/ 914400 h 2438400"/>
              <a:gd name="connsiteX46" fmla="*/ 2085474 w 2342148"/>
              <a:gd name="connsiteY46" fmla="*/ 882316 h 2438400"/>
              <a:gd name="connsiteX47" fmla="*/ 2149642 w 2342148"/>
              <a:gd name="connsiteY47" fmla="*/ 737937 h 2438400"/>
              <a:gd name="connsiteX48" fmla="*/ 2165685 w 2342148"/>
              <a:gd name="connsiteY48" fmla="*/ 689811 h 2438400"/>
              <a:gd name="connsiteX49" fmla="*/ 2149642 w 2342148"/>
              <a:gd name="connsiteY49" fmla="*/ 641684 h 2438400"/>
              <a:gd name="connsiteX50" fmla="*/ 1860885 w 2342148"/>
              <a:gd name="connsiteY50" fmla="*/ 625642 h 2438400"/>
              <a:gd name="connsiteX51" fmla="*/ 1812758 w 2342148"/>
              <a:gd name="connsiteY51" fmla="*/ 657726 h 2438400"/>
              <a:gd name="connsiteX52" fmla="*/ 1764632 w 2342148"/>
              <a:gd name="connsiteY52" fmla="*/ 673768 h 2438400"/>
              <a:gd name="connsiteX53" fmla="*/ 1732548 w 2342148"/>
              <a:gd name="connsiteY53" fmla="*/ 705853 h 2438400"/>
              <a:gd name="connsiteX54" fmla="*/ 1684421 w 2342148"/>
              <a:gd name="connsiteY54" fmla="*/ 737937 h 2438400"/>
              <a:gd name="connsiteX55" fmla="*/ 1588169 w 2342148"/>
              <a:gd name="connsiteY55" fmla="*/ 786063 h 2438400"/>
              <a:gd name="connsiteX56" fmla="*/ 1379621 w 2342148"/>
              <a:gd name="connsiteY56" fmla="*/ 721895 h 2438400"/>
              <a:gd name="connsiteX57" fmla="*/ 1363579 w 2342148"/>
              <a:gd name="connsiteY57" fmla="*/ 673768 h 2438400"/>
              <a:gd name="connsiteX58" fmla="*/ 1379621 w 2342148"/>
              <a:gd name="connsiteY58" fmla="*/ 609600 h 2438400"/>
              <a:gd name="connsiteX59" fmla="*/ 1443790 w 2342148"/>
              <a:gd name="connsiteY59" fmla="*/ 561474 h 2438400"/>
              <a:gd name="connsiteX60" fmla="*/ 1491916 w 2342148"/>
              <a:gd name="connsiteY60" fmla="*/ 513347 h 2438400"/>
              <a:gd name="connsiteX61" fmla="*/ 1540042 w 2342148"/>
              <a:gd name="connsiteY61" fmla="*/ 481263 h 2438400"/>
              <a:gd name="connsiteX62" fmla="*/ 1572127 w 2342148"/>
              <a:gd name="connsiteY62" fmla="*/ 449179 h 2438400"/>
              <a:gd name="connsiteX63" fmla="*/ 1636295 w 2342148"/>
              <a:gd name="connsiteY63" fmla="*/ 417095 h 2438400"/>
              <a:gd name="connsiteX64" fmla="*/ 1748590 w 2342148"/>
              <a:gd name="connsiteY64" fmla="*/ 368968 h 2438400"/>
              <a:gd name="connsiteX65" fmla="*/ 1796716 w 2342148"/>
              <a:gd name="connsiteY65" fmla="*/ 336884 h 2438400"/>
              <a:gd name="connsiteX66" fmla="*/ 1892969 w 2342148"/>
              <a:gd name="connsiteY66" fmla="*/ 304800 h 2438400"/>
              <a:gd name="connsiteX67" fmla="*/ 1941095 w 2342148"/>
              <a:gd name="connsiteY67" fmla="*/ 256674 h 2438400"/>
              <a:gd name="connsiteX68" fmla="*/ 1860885 w 2342148"/>
              <a:gd name="connsiteY68" fmla="*/ 80211 h 2438400"/>
              <a:gd name="connsiteX69" fmla="*/ 1684421 w 2342148"/>
              <a:gd name="connsiteY69" fmla="*/ 0 h 2438400"/>
              <a:gd name="connsiteX70" fmla="*/ 1507958 w 2342148"/>
              <a:gd name="connsiteY70" fmla="*/ 16042 h 2438400"/>
              <a:gd name="connsiteX71" fmla="*/ 1395664 w 2342148"/>
              <a:gd name="connsiteY71" fmla="*/ 128337 h 2438400"/>
              <a:gd name="connsiteX72" fmla="*/ 1347537 w 2342148"/>
              <a:gd name="connsiteY72" fmla="*/ 160421 h 2438400"/>
              <a:gd name="connsiteX73" fmla="*/ 1315453 w 2342148"/>
              <a:gd name="connsiteY73" fmla="*/ 208547 h 2438400"/>
              <a:gd name="connsiteX74" fmla="*/ 1267327 w 2342148"/>
              <a:gd name="connsiteY74" fmla="*/ 240632 h 2438400"/>
              <a:gd name="connsiteX75" fmla="*/ 1187116 w 2342148"/>
              <a:gd name="connsiteY75" fmla="*/ 304800 h 2438400"/>
              <a:gd name="connsiteX76" fmla="*/ 1122948 w 2342148"/>
              <a:gd name="connsiteY76" fmla="*/ 385011 h 2438400"/>
              <a:gd name="connsiteX77" fmla="*/ 1074821 w 2342148"/>
              <a:gd name="connsiteY77" fmla="*/ 401053 h 2438400"/>
              <a:gd name="connsiteX78" fmla="*/ 978569 w 2342148"/>
              <a:gd name="connsiteY78" fmla="*/ 481263 h 2438400"/>
              <a:gd name="connsiteX79" fmla="*/ 850232 w 2342148"/>
              <a:gd name="connsiteY79" fmla="*/ 593558 h 2438400"/>
              <a:gd name="connsiteX80" fmla="*/ 818148 w 2342148"/>
              <a:gd name="connsiteY80" fmla="*/ 641684 h 2438400"/>
              <a:gd name="connsiteX81" fmla="*/ 705853 w 2342148"/>
              <a:gd name="connsiteY81" fmla="*/ 673768 h 2438400"/>
              <a:gd name="connsiteX82" fmla="*/ 609600 w 2342148"/>
              <a:gd name="connsiteY82" fmla="*/ 705853 h 2438400"/>
              <a:gd name="connsiteX83" fmla="*/ 561474 w 2342148"/>
              <a:gd name="connsiteY83" fmla="*/ 721895 h 2438400"/>
              <a:gd name="connsiteX84" fmla="*/ 497306 w 2342148"/>
              <a:gd name="connsiteY84" fmla="*/ 737937 h 2438400"/>
              <a:gd name="connsiteX85" fmla="*/ 352927 w 2342148"/>
              <a:gd name="connsiteY85" fmla="*/ 786063 h 2438400"/>
              <a:gd name="connsiteX86" fmla="*/ 304800 w 2342148"/>
              <a:gd name="connsiteY86" fmla="*/ 802105 h 2438400"/>
              <a:gd name="connsiteX87" fmla="*/ 240632 w 2342148"/>
              <a:gd name="connsiteY87" fmla="*/ 818147 h 2438400"/>
              <a:gd name="connsiteX88" fmla="*/ 144379 w 2342148"/>
              <a:gd name="connsiteY88" fmla="*/ 850232 h 2438400"/>
              <a:gd name="connsiteX89" fmla="*/ 96253 w 2342148"/>
              <a:gd name="connsiteY89" fmla="*/ 866274 h 2438400"/>
              <a:gd name="connsiteX90" fmla="*/ 0 w 2342148"/>
              <a:gd name="connsiteY90" fmla="*/ 994611 h 2438400"/>
              <a:gd name="connsiteX91" fmla="*/ 32085 w 2342148"/>
              <a:gd name="connsiteY91" fmla="*/ 1074821 h 2438400"/>
              <a:gd name="connsiteX92" fmla="*/ 625642 w 2342148"/>
              <a:gd name="connsiteY92" fmla="*/ 1042737 h 2438400"/>
              <a:gd name="connsiteX93" fmla="*/ 866274 w 2342148"/>
              <a:gd name="connsiteY93" fmla="*/ 1042737 h 2438400"/>
              <a:gd name="connsiteX94" fmla="*/ 882316 w 2342148"/>
              <a:gd name="connsiteY94" fmla="*/ 1090863 h 2438400"/>
              <a:gd name="connsiteX95" fmla="*/ 866274 w 2342148"/>
              <a:gd name="connsiteY95" fmla="*/ 1138989 h 2438400"/>
              <a:gd name="connsiteX96" fmla="*/ 818148 w 2342148"/>
              <a:gd name="connsiteY96" fmla="*/ 1155032 h 2438400"/>
              <a:gd name="connsiteX97" fmla="*/ 770021 w 2342148"/>
              <a:gd name="connsiteY97" fmla="*/ 1187116 h 2438400"/>
              <a:gd name="connsiteX98" fmla="*/ 705853 w 2342148"/>
              <a:gd name="connsiteY98" fmla="*/ 1203158 h 2438400"/>
              <a:gd name="connsiteX99" fmla="*/ 545432 w 2342148"/>
              <a:gd name="connsiteY99" fmla="*/ 1235242 h 2438400"/>
              <a:gd name="connsiteX100" fmla="*/ 449179 w 2342148"/>
              <a:gd name="connsiteY100" fmla="*/ 1267326 h 2438400"/>
              <a:gd name="connsiteX101" fmla="*/ 401053 w 2342148"/>
              <a:gd name="connsiteY101" fmla="*/ 1283368 h 2438400"/>
              <a:gd name="connsiteX102" fmla="*/ 368969 w 2342148"/>
              <a:gd name="connsiteY102" fmla="*/ 1315453 h 2438400"/>
              <a:gd name="connsiteX103" fmla="*/ 320842 w 2342148"/>
              <a:gd name="connsiteY103" fmla="*/ 1347537 h 2438400"/>
              <a:gd name="connsiteX104" fmla="*/ 288758 w 2342148"/>
              <a:gd name="connsiteY104" fmla="*/ 1395663 h 2438400"/>
              <a:gd name="connsiteX105" fmla="*/ 224590 w 2342148"/>
              <a:gd name="connsiteY105" fmla="*/ 1443789 h 2438400"/>
              <a:gd name="connsiteX106" fmla="*/ 192506 w 2342148"/>
              <a:gd name="connsiteY106" fmla="*/ 1491916 h 2438400"/>
              <a:gd name="connsiteX107" fmla="*/ 160421 w 2342148"/>
              <a:gd name="connsiteY107" fmla="*/ 1524000 h 2438400"/>
              <a:gd name="connsiteX108" fmla="*/ 144379 w 2342148"/>
              <a:gd name="connsiteY108" fmla="*/ 1572126 h 2438400"/>
              <a:gd name="connsiteX109" fmla="*/ 368969 w 2342148"/>
              <a:gd name="connsiteY109" fmla="*/ 1588168 h 2438400"/>
              <a:gd name="connsiteX110" fmla="*/ 497306 w 2342148"/>
              <a:gd name="connsiteY110" fmla="*/ 1540042 h 2438400"/>
              <a:gd name="connsiteX111" fmla="*/ 545432 w 2342148"/>
              <a:gd name="connsiteY111" fmla="*/ 1524000 h 2438400"/>
              <a:gd name="connsiteX112" fmla="*/ 593558 w 2342148"/>
              <a:gd name="connsiteY112" fmla="*/ 1491916 h 2438400"/>
              <a:gd name="connsiteX113" fmla="*/ 737937 w 2342148"/>
              <a:gd name="connsiteY113" fmla="*/ 1443789 h 2438400"/>
              <a:gd name="connsiteX114" fmla="*/ 818148 w 2342148"/>
              <a:gd name="connsiteY114" fmla="*/ 1411705 h 2438400"/>
              <a:gd name="connsiteX115" fmla="*/ 866274 w 2342148"/>
              <a:gd name="connsiteY115" fmla="*/ 1379621 h 2438400"/>
              <a:gd name="connsiteX116" fmla="*/ 930442 w 2342148"/>
              <a:gd name="connsiteY116" fmla="*/ 1363579 h 2438400"/>
              <a:gd name="connsiteX117" fmla="*/ 1058779 w 2342148"/>
              <a:gd name="connsiteY117" fmla="*/ 1379621 h 2438400"/>
              <a:gd name="connsiteX118" fmla="*/ 1074821 w 2342148"/>
              <a:gd name="connsiteY118" fmla="*/ 1556084 h 2438400"/>
              <a:gd name="connsiteX119" fmla="*/ 1042737 w 2342148"/>
              <a:gd name="connsiteY119" fmla="*/ 1604211 h 2438400"/>
              <a:gd name="connsiteX120" fmla="*/ 946485 w 2342148"/>
              <a:gd name="connsiteY120" fmla="*/ 1636295 h 2438400"/>
              <a:gd name="connsiteX121" fmla="*/ 834190 w 2342148"/>
              <a:gd name="connsiteY121" fmla="*/ 1668379 h 2438400"/>
              <a:gd name="connsiteX122" fmla="*/ 721895 w 2342148"/>
              <a:gd name="connsiteY122" fmla="*/ 1684421 h 2438400"/>
              <a:gd name="connsiteX123" fmla="*/ 577516 w 2342148"/>
              <a:gd name="connsiteY123" fmla="*/ 1716505 h 2438400"/>
              <a:gd name="connsiteX124" fmla="*/ 529390 w 2342148"/>
              <a:gd name="connsiteY124" fmla="*/ 1748589 h 2438400"/>
              <a:gd name="connsiteX125" fmla="*/ 497306 w 2342148"/>
              <a:gd name="connsiteY125" fmla="*/ 1780674 h 2438400"/>
              <a:gd name="connsiteX126" fmla="*/ 449179 w 2342148"/>
              <a:gd name="connsiteY126" fmla="*/ 1796716 h 2438400"/>
              <a:gd name="connsiteX127" fmla="*/ 433137 w 2342148"/>
              <a:gd name="connsiteY127" fmla="*/ 1989221 h 2438400"/>
              <a:gd name="connsiteX128" fmla="*/ 481264 w 2342148"/>
              <a:gd name="connsiteY128" fmla="*/ 2005263 h 2438400"/>
              <a:gd name="connsiteX129" fmla="*/ 641685 w 2342148"/>
              <a:gd name="connsiteY129" fmla="*/ 1989221 h 2438400"/>
              <a:gd name="connsiteX130" fmla="*/ 737937 w 2342148"/>
              <a:gd name="connsiteY130" fmla="*/ 1957137 h 2438400"/>
              <a:gd name="connsiteX131" fmla="*/ 786064 w 2342148"/>
              <a:gd name="connsiteY131" fmla="*/ 1941095 h 2438400"/>
              <a:gd name="connsiteX132" fmla="*/ 834190 w 2342148"/>
              <a:gd name="connsiteY132" fmla="*/ 1909011 h 2438400"/>
              <a:gd name="connsiteX133" fmla="*/ 930442 w 2342148"/>
              <a:gd name="connsiteY133" fmla="*/ 1876926 h 2438400"/>
              <a:gd name="connsiteX134" fmla="*/ 978569 w 2342148"/>
              <a:gd name="connsiteY134" fmla="*/ 1860884 h 2438400"/>
              <a:gd name="connsiteX135" fmla="*/ 1090864 w 2342148"/>
              <a:gd name="connsiteY135" fmla="*/ 1812758 h 2438400"/>
              <a:gd name="connsiteX136" fmla="*/ 1379621 w 2342148"/>
              <a:gd name="connsiteY136" fmla="*/ 1828800 h 2438400"/>
              <a:gd name="connsiteX137" fmla="*/ 1459832 w 2342148"/>
              <a:gd name="connsiteY137" fmla="*/ 1909011 h 2438400"/>
              <a:gd name="connsiteX138" fmla="*/ 1411706 w 2342148"/>
              <a:gd name="connsiteY138" fmla="*/ 2069432 h 2438400"/>
              <a:gd name="connsiteX139" fmla="*/ 1315453 w 2342148"/>
              <a:gd name="connsiteY139" fmla="*/ 2101516 h 2438400"/>
              <a:gd name="connsiteX140" fmla="*/ 978569 w 2342148"/>
              <a:gd name="connsiteY140" fmla="*/ 2085474 h 2438400"/>
              <a:gd name="connsiteX141" fmla="*/ 898358 w 2342148"/>
              <a:gd name="connsiteY141" fmla="*/ 2069432 h 2438400"/>
              <a:gd name="connsiteX142" fmla="*/ 737937 w 2342148"/>
              <a:gd name="connsiteY142" fmla="*/ 2085474 h 2438400"/>
              <a:gd name="connsiteX143" fmla="*/ 641685 w 2342148"/>
              <a:gd name="connsiteY143" fmla="*/ 2133600 h 2438400"/>
              <a:gd name="connsiteX144" fmla="*/ 545432 w 2342148"/>
              <a:gd name="connsiteY144" fmla="*/ 2165684 h 2438400"/>
              <a:gd name="connsiteX145" fmla="*/ 497306 w 2342148"/>
              <a:gd name="connsiteY145" fmla="*/ 2181726 h 2438400"/>
              <a:gd name="connsiteX146" fmla="*/ 433137 w 2342148"/>
              <a:gd name="connsiteY146" fmla="*/ 2213811 h 2438400"/>
              <a:gd name="connsiteX147" fmla="*/ 385011 w 2342148"/>
              <a:gd name="connsiteY147" fmla="*/ 2245895 h 2438400"/>
              <a:gd name="connsiteX148" fmla="*/ 304800 w 2342148"/>
              <a:gd name="connsiteY148" fmla="*/ 2326105 h 2438400"/>
              <a:gd name="connsiteX149" fmla="*/ 288758 w 2342148"/>
              <a:gd name="connsiteY149" fmla="*/ 2374232 h 2438400"/>
              <a:gd name="connsiteX150" fmla="*/ 385011 w 2342148"/>
              <a:gd name="connsiteY150" fmla="*/ 2438400 h 2438400"/>
              <a:gd name="connsiteX151" fmla="*/ 593558 w 2342148"/>
              <a:gd name="connsiteY151" fmla="*/ 2422358 h 2438400"/>
              <a:gd name="connsiteX152" fmla="*/ 641685 w 2342148"/>
              <a:gd name="connsiteY152" fmla="*/ 2406316 h 2438400"/>
              <a:gd name="connsiteX153" fmla="*/ 802106 w 2342148"/>
              <a:gd name="connsiteY153" fmla="*/ 2358189 h 2438400"/>
              <a:gd name="connsiteX154" fmla="*/ 850232 w 2342148"/>
              <a:gd name="connsiteY154" fmla="*/ 2342147 h 2438400"/>
              <a:gd name="connsiteX155" fmla="*/ 898358 w 2342148"/>
              <a:gd name="connsiteY155" fmla="*/ 2326105 h 2438400"/>
              <a:gd name="connsiteX156" fmla="*/ 978569 w 2342148"/>
              <a:gd name="connsiteY156" fmla="*/ 2310063 h 2438400"/>
              <a:gd name="connsiteX157" fmla="*/ 1074821 w 2342148"/>
              <a:gd name="connsiteY157" fmla="*/ 2261937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2342148" h="2438400">
                <a:moveTo>
                  <a:pt x="1074821" y="2261937"/>
                </a:moveTo>
                <a:cubicBezTo>
                  <a:pt x="1106905" y="2256590"/>
                  <a:pt x="1138547" y="2277979"/>
                  <a:pt x="1171074" y="2277979"/>
                </a:cubicBezTo>
                <a:cubicBezTo>
                  <a:pt x="1336929" y="2277979"/>
                  <a:pt x="1502967" y="2274040"/>
                  <a:pt x="1668379" y="2261937"/>
                </a:cubicBezTo>
                <a:cubicBezTo>
                  <a:pt x="1719851" y="2258171"/>
                  <a:pt x="1828685" y="2229882"/>
                  <a:pt x="1892969" y="2213811"/>
                </a:cubicBezTo>
                <a:cubicBezTo>
                  <a:pt x="1909011" y="2203116"/>
                  <a:pt x="1923476" y="2189557"/>
                  <a:pt x="1941095" y="2181726"/>
                </a:cubicBezTo>
                <a:cubicBezTo>
                  <a:pt x="1972000" y="2167990"/>
                  <a:pt x="2005264" y="2160337"/>
                  <a:pt x="2037348" y="2149642"/>
                </a:cubicBezTo>
                <a:lnTo>
                  <a:pt x="2085474" y="2133600"/>
                </a:lnTo>
                <a:lnTo>
                  <a:pt x="2133600" y="2117558"/>
                </a:lnTo>
                <a:lnTo>
                  <a:pt x="2181727" y="2101516"/>
                </a:lnTo>
                <a:cubicBezTo>
                  <a:pt x="2197769" y="2090821"/>
                  <a:pt x="2223756" y="2087723"/>
                  <a:pt x="2229853" y="2069432"/>
                </a:cubicBezTo>
                <a:cubicBezTo>
                  <a:pt x="2246952" y="2018136"/>
                  <a:pt x="2199087" y="1989880"/>
                  <a:pt x="2165685" y="1973179"/>
                </a:cubicBezTo>
                <a:cubicBezTo>
                  <a:pt x="2150560" y="1965617"/>
                  <a:pt x="2133817" y="1961783"/>
                  <a:pt x="2117558" y="1957137"/>
                </a:cubicBezTo>
                <a:cubicBezTo>
                  <a:pt x="1993796" y="1921777"/>
                  <a:pt x="1983743" y="1936742"/>
                  <a:pt x="1796716" y="1925053"/>
                </a:cubicBezTo>
                <a:cubicBezTo>
                  <a:pt x="1791369" y="1909011"/>
                  <a:pt x="1774394" y="1892627"/>
                  <a:pt x="1780674" y="1876926"/>
                </a:cubicBezTo>
                <a:cubicBezTo>
                  <a:pt x="1787834" y="1859025"/>
                  <a:pt x="1811182" y="1852672"/>
                  <a:pt x="1828800" y="1844842"/>
                </a:cubicBezTo>
                <a:cubicBezTo>
                  <a:pt x="1859705" y="1831107"/>
                  <a:pt x="1892969" y="1823453"/>
                  <a:pt x="1925053" y="1812758"/>
                </a:cubicBezTo>
                <a:cubicBezTo>
                  <a:pt x="1941095" y="1807411"/>
                  <a:pt x="1956400" y="1798813"/>
                  <a:pt x="1973179" y="1796716"/>
                </a:cubicBezTo>
                <a:cubicBezTo>
                  <a:pt x="2015958" y="1791369"/>
                  <a:pt x="2058905" y="1787229"/>
                  <a:pt x="2101516" y="1780674"/>
                </a:cubicBezTo>
                <a:cubicBezTo>
                  <a:pt x="2128465" y="1776528"/>
                  <a:pt x="2155110" y="1770547"/>
                  <a:pt x="2181727" y="1764632"/>
                </a:cubicBezTo>
                <a:cubicBezTo>
                  <a:pt x="2203250" y="1759849"/>
                  <a:pt x="2224506" y="1753937"/>
                  <a:pt x="2245895" y="1748589"/>
                </a:cubicBezTo>
                <a:cubicBezTo>
                  <a:pt x="2267752" y="1734018"/>
                  <a:pt x="2310867" y="1709818"/>
                  <a:pt x="2326106" y="1684421"/>
                </a:cubicBezTo>
                <a:cubicBezTo>
                  <a:pt x="2334806" y="1669921"/>
                  <a:pt x="2336801" y="1652337"/>
                  <a:pt x="2342148" y="1636295"/>
                </a:cubicBezTo>
                <a:cubicBezTo>
                  <a:pt x="2336801" y="1593516"/>
                  <a:pt x="2343616" y="1547354"/>
                  <a:pt x="2326106" y="1507958"/>
                </a:cubicBezTo>
                <a:cubicBezTo>
                  <a:pt x="2319238" y="1492505"/>
                  <a:pt x="2294889" y="1491916"/>
                  <a:pt x="2277979" y="1491916"/>
                </a:cubicBezTo>
                <a:cubicBezTo>
                  <a:pt x="2229557" y="1491916"/>
                  <a:pt x="2181726" y="1502611"/>
                  <a:pt x="2133600" y="1507958"/>
                </a:cubicBezTo>
                <a:cubicBezTo>
                  <a:pt x="1974387" y="1561029"/>
                  <a:pt x="2217595" y="1471988"/>
                  <a:pt x="2037348" y="1572126"/>
                </a:cubicBezTo>
                <a:cubicBezTo>
                  <a:pt x="2007784" y="1588550"/>
                  <a:pt x="1973905" y="1596008"/>
                  <a:pt x="1941095" y="1604211"/>
                </a:cubicBezTo>
                <a:cubicBezTo>
                  <a:pt x="1860522" y="1624354"/>
                  <a:pt x="1897843" y="1613281"/>
                  <a:pt x="1828800" y="1636295"/>
                </a:cubicBezTo>
                <a:cubicBezTo>
                  <a:pt x="1760387" y="1628694"/>
                  <a:pt x="1690237" y="1651335"/>
                  <a:pt x="1652337" y="1588168"/>
                </a:cubicBezTo>
                <a:cubicBezTo>
                  <a:pt x="1643637" y="1573668"/>
                  <a:pt x="1641642" y="1556084"/>
                  <a:pt x="1636295" y="1540042"/>
                </a:cubicBezTo>
                <a:cubicBezTo>
                  <a:pt x="1641642" y="1518653"/>
                  <a:pt x="1642477" y="1495594"/>
                  <a:pt x="1652337" y="1475874"/>
                </a:cubicBezTo>
                <a:cubicBezTo>
                  <a:pt x="1673110" y="1434328"/>
                  <a:pt x="1748837" y="1416253"/>
                  <a:pt x="1780674" y="1411705"/>
                </a:cubicBezTo>
                <a:cubicBezTo>
                  <a:pt x="1909156" y="1393351"/>
                  <a:pt x="1966282" y="1393051"/>
                  <a:pt x="2069432" y="1363579"/>
                </a:cubicBezTo>
                <a:cubicBezTo>
                  <a:pt x="2085691" y="1358934"/>
                  <a:pt x="2102433" y="1355099"/>
                  <a:pt x="2117558" y="1347537"/>
                </a:cubicBezTo>
                <a:cubicBezTo>
                  <a:pt x="2158035" y="1327299"/>
                  <a:pt x="2167925" y="1313213"/>
                  <a:pt x="2197769" y="1283368"/>
                </a:cubicBezTo>
                <a:cubicBezTo>
                  <a:pt x="2193282" y="1251960"/>
                  <a:pt x="2195419" y="1151558"/>
                  <a:pt x="2149642" y="1122947"/>
                </a:cubicBezTo>
                <a:cubicBezTo>
                  <a:pt x="2120963" y="1105023"/>
                  <a:pt x="2053390" y="1090863"/>
                  <a:pt x="2053390" y="1090863"/>
                </a:cubicBezTo>
                <a:cubicBezTo>
                  <a:pt x="2013593" y="1093924"/>
                  <a:pt x="1865969" y="1088320"/>
                  <a:pt x="1796716" y="1122947"/>
                </a:cubicBezTo>
                <a:cubicBezTo>
                  <a:pt x="1779471" y="1131570"/>
                  <a:pt x="1766209" y="1147201"/>
                  <a:pt x="1748590" y="1155032"/>
                </a:cubicBezTo>
                <a:cubicBezTo>
                  <a:pt x="1717685" y="1168768"/>
                  <a:pt x="1652337" y="1187116"/>
                  <a:pt x="1652337" y="1187116"/>
                </a:cubicBezTo>
                <a:cubicBezTo>
                  <a:pt x="1625600" y="1181769"/>
                  <a:pt x="1594814" y="1186199"/>
                  <a:pt x="1572127" y="1171074"/>
                </a:cubicBezTo>
                <a:cubicBezTo>
                  <a:pt x="1541746" y="1150820"/>
                  <a:pt x="1561986" y="1052878"/>
                  <a:pt x="1572127" y="1042737"/>
                </a:cubicBezTo>
                <a:cubicBezTo>
                  <a:pt x="1596041" y="1018823"/>
                  <a:pt x="1635216" y="1017285"/>
                  <a:pt x="1668379" y="1010653"/>
                </a:cubicBezTo>
                <a:cubicBezTo>
                  <a:pt x="1857416" y="972846"/>
                  <a:pt x="1622100" y="1018367"/>
                  <a:pt x="1860885" y="978568"/>
                </a:cubicBezTo>
                <a:cubicBezTo>
                  <a:pt x="1887780" y="974085"/>
                  <a:pt x="1914358" y="967873"/>
                  <a:pt x="1941095" y="962526"/>
                </a:cubicBezTo>
                <a:cubicBezTo>
                  <a:pt x="2079016" y="870579"/>
                  <a:pt x="1904514" y="980816"/>
                  <a:pt x="2037348" y="914400"/>
                </a:cubicBezTo>
                <a:cubicBezTo>
                  <a:pt x="2054593" y="905778"/>
                  <a:pt x="2069432" y="893011"/>
                  <a:pt x="2085474" y="882316"/>
                </a:cubicBezTo>
                <a:cubicBezTo>
                  <a:pt x="2136318" y="806048"/>
                  <a:pt x="2111459" y="852482"/>
                  <a:pt x="2149642" y="737937"/>
                </a:cubicBezTo>
                <a:lnTo>
                  <a:pt x="2165685" y="689811"/>
                </a:lnTo>
                <a:cubicBezTo>
                  <a:pt x="2160337" y="673769"/>
                  <a:pt x="2161599" y="653641"/>
                  <a:pt x="2149642" y="641684"/>
                </a:cubicBezTo>
                <a:cubicBezTo>
                  <a:pt x="2079616" y="571658"/>
                  <a:pt x="1917025" y="621632"/>
                  <a:pt x="1860885" y="625642"/>
                </a:cubicBezTo>
                <a:cubicBezTo>
                  <a:pt x="1844843" y="636337"/>
                  <a:pt x="1830003" y="649104"/>
                  <a:pt x="1812758" y="657726"/>
                </a:cubicBezTo>
                <a:cubicBezTo>
                  <a:pt x="1797633" y="665288"/>
                  <a:pt x="1779132" y="665068"/>
                  <a:pt x="1764632" y="673768"/>
                </a:cubicBezTo>
                <a:cubicBezTo>
                  <a:pt x="1751663" y="681550"/>
                  <a:pt x="1744358" y="696405"/>
                  <a:pt x="1732548" y="705853"/>
                </a:cubicBezTo>
                <a:cubicBezTo>
                  <a:pt x="1717493" y="717897"/>
                  <a:pt x="1701666" y="729315"/>
                  <a:pt x="1684421" y="737937"/>
                </a:cubicBezTo>
                <a:cubicBezTo>
                  <a:pt x="1551592" y="804351"/>
                  <a:pt x="1726087" y="694118"/>
                  <a:pt x="1588169" y="786063"/>
                </a:cubicBezTo>
                <a:cubicBezTo>
                  <a:pt x="1444538" y="773006"/>
                  <a:pt x="1427484" y="817620"/>
                  <a:pt x="1379621" y="721895"/>
                </a:cubicBezTo>
                <a:cubicBezTo>
                  <a:pt x="1372059" y="706770"/>
                  <a:pt x="1368926" y="689810"/>
                  <a:pt x="1363579" y="673768"/>
                </a:cubicBezTo>
                <a:cubicBezTo>
                  <a:pt x="1368926" y="652379"/>
                  <a:pt x="1366806" y="627541"/>
                  <a:pt x="1379621" y="609600"/>
                </a:cubicBezTo>
                <a:cubicBezTo>
                  <a:pt x="1395162" y="587843"/>
                  <a:pt x="1423490" y="578874"/>
                  <a:pt x="1443790" y="561474"/>
                </a:cubicBezTo>
                <a:cubicBezTo>
                  <a:pt x="1461015" y="546709"/>
                  <a:pt x="1474487" y="527871"/>
                  <a:pt x="1491916" y="513347"/>
                </a:cubicBezTo>
                <a:cubicBezTo>
                  <a:pt x="1506727" y="501004"/>
                  <a:pt x="1524987" y="493307"/>
                  <a:pt x="1540042" y="481263"/>
                </a:cubicBezTo>
                <a:cubicBezTo>
                  <a:pt x="1551853" y="471815"/>
                  <a:pt x="1559542" y="457569"/>
                  <a:pt x="1572127" y="449179"/>
                </a:cubicBezTo>
                <a:cubicBezTo>
                  <a:pt x="1592025" y="435914"/>
                  <a:pt x="1615532" y="428960"/>
                  <a:pt x="1636295" y="417095"/>
                </a:cubicBezTo>
                <a:cubicBezTo>
                  <a:pt x="1722462" y="367857"/>
                  <a:pt x="1643193" y="395318"/>
                  <a:pt x="1748590" y="368968"/>
                </a:cubicBezTo>
                <a:cubicBezTo>
                  <a:pt x="1764632" y="358273"/>
                  <a:pt x="1779098" y="344714"/>
                  <a:pt x="1796716" y="336884"/>
                </a:cubicBezTo>
                <a:cubicBezTo>
                  <a:pt x="1827621" y="323149"/>
                  <a:pt x="1892969" y="304800"/>
                  <a:pt x="1892969" y="304800"/>
                </a:cubicBezTo>
                <a:cubicBezTo>
                  <a:pt x="1909011" y="288758"/>
                  <a:pt x="1937037" y="278995"/>
                  <a:pt x="1941095" y="256674"/>
                </a:cubicBezTo>
                <a:cubicBezTo>
                  <a:pt x="1962605" y="138368"/>
                  <a:pt x="1934197" y="131530"/>
                  <a:pt x="1860885" y="80211"/>
                </a:cubicBezTo>
                <a:cubicBezTo>
                  <a:pt x="1749874" y="2503"/>
                  <a:pt x="1796837" y="22483"/>
                  <a:pt x="1684421" y="0"/>
                </a:cubicBezTo>
                <a:cubicBezTo>
                  <a:pt x="1625600" y="5347"/>
                  <a:pt x="1565027" y="824"/>
                  <a:pt x="1507958" y="16042"/>
                </a:cubicBezTo>
                <a:cubicBezTo>
                  <a:pt x="1449622" y="31598"/>
                  <a:pt x="1432610" y="91391"/>
                  <a:pt x="1395664" y="128337"/>
                </a:cubicBezTo>
                <a:cubicBezTo>
                  <a:pt x="1382031" y="141970"/>
                  <a:pt x="1363579" y="149726"/>
                  <a:pt x="1347537" y="160421"/>
                </a:cubicBezTo>
                <a:cubicBezTo>
                  <a:pt x="1336842" y="176463"/>
                  <a:pt x="1329086" y="194914"/>
                  <a:pt x="1315453" y="208547"/>
                </a:cubicBezTo>
                <a:cubicBezTo>
                  <a:pt x="1301820" y="222180"/>
                  <a:pt x="1282382" y="228588"/>
                  <a:pt x="1267327" y="240632"/>
                </a:cubicBezTo>
                <a:cubicBezTo>
                  <a:pt x="1153044" y="332059"/>
                  <a:pt x="1335228" y="206058"/>
                  <a:pt x="1187116" y="304800"/>
                </a:cubicBezTo>
                <a:cubicBezTo>
                  <a:pt x="1172545" y="326657"/>
                  <a:pt x="1148345" y="369773"/>
                  <a:pt x="1122948" y="385011"/>
                </a:cubicBezTo>
                <a:cubicBezTo>
                  <a:pt x="1108448" y="393711"/>
                  <a:pt x="1090863" y="395706"/>
                  <a:pt x="1074821" y="401053"/>
                </a:cubicBezTo>
                <a:cubicBezTo>
                  <a:pt x="955328" y="480715"/>
                  <a:pt x="1102094" y="378327"/>
                  <a:pt x="978569" y="481263"/>
                </a:cubicBezTo>
                <a:cubicBezTo>
                  <a:pt x="914970" y="534261"/>
                  <a:pt x="912717" y="499830"/>
                  <a:pt x="850232" y="593558"/>
                </a:cubicBezTo>
                <a:cubicBezTo>
                  <a:pt x="839537" y="609600"/>
                  <a:pt x="833203" y="629640"/>
                  <a:pt x="818148" y="641684"/>
                </a:cubicBezTo>
                <a:cubicBezTo>
                  <a:pt x="807366" y="650309"/>
                  <a:pt x="710464" y="672385"/>
                  <a:pt x="705853" y="673768"/>
                </a:cubicBezTo>
                <a:cubicBezTo>
                  <a:pt x="673459" y="683486"/>
                  <a:pt x="641684" y="695158"/>
                  <a:pt x="609600" y="705853"/>
                </a:cubicBezTo>
                <a:cubicBezTo>
                  <a:pt x="593558" y="711200"/>
                  <a:pt x="577879" y="717794"/>
                  <a:pt x="561474" y="721895"/>
                </a:cubicBezTo>
                <a:cubicBezTo>
                  <a:pt x="540085" y="727242"/>
                  <a:pt x="518424" y="731602"/>
                  <a:pt x="497306" y="737937"/>
                </a:cubicBezTo>
                <a:cubicBezTo>
                  <a:pt x="497289" y="737942"/>
                  <a:pt x="376999" y="778039"/>
                  <a:pt x="352927" y="786063"/>
                </a:cubicBezTo>
                <a:cubicBezTo>
                  <a:pt x="336885" y="791410"/>
                  <a:pt x="321205" y="798004"/>
                  <a:pt x="304800" y="802105"/>
                </a:cubicBezTo>
                <a:cubicBezTo>
                  <a:pt x="283411" y="807452"/>
                  <a:pt x="261750" y="811812"/>
                  <a:pt x="240632" y="818147"/>
                </a:cubicBezTo>
                <a:cubicBezTo>
                  <a:pt x="208238" y="827865"/>
                  <a:pt x="176463" y="839537"/>
                  <a:pt x="144379" y="850232"/>
                </a:cubicBezTo>
                <a:lnTo>
                  <a:pt x="96253" y="866274"/>
                </a:lnTo>
                <a:cubicBezTo>
                  <a:pt x="4085" y="958441"/>
                  <a:pt x="27999" y="910613"/>
                  <a:pt x="0" y="994611"/>
                </a:cubicBezTo>
                <a:cubicBezTo>
                  <a:pt x="10695" y="1021348"/>
                  <a:pt x="3511" y="1071249"/>
                  <a:pt x="32085" y="1074821"/>
                </a:cubicBezTo>
                <a:cubicBezTo>
                  <a:pt x="244321" y="1101350"/>
                  <a:pt x="426728" y="1071153"/>
                  <a:pt x="625642" y="1042737"/>
                </a:cubicBezTo>
                <a:cubicBezTo>
                  <a:pt x="715612" y="1012748"/>
                  <a:pt x="730193" y="1000866"/>
                  <a:pt x="866274" y="1042737"/>
                </a:cubicBezTo>
                <a:cubicBezTo>
                  <a:pt x="882436" y="1047710"/>
                  <a:pt x="876969" y="1074821"/>
                  <a:pt x="882316" y="1090863"/>
                </a:cubicBezTo>
                <a:cubicBezTo>
                  <a:pt x="876969" y="1106905"/>
                  <a:pt x="878231" y="1127032"/>
                  <a:pt x="866274" y="1138989"/>
                </a:cubicBezTo>
                <a:cubicBezTo>
                  <a:pt x="854317" y="1150946"/>
                  <a:pt x="833273" y="1147470"/>
                  <a:pt x="818148" y="1155032"/>
                </a:cubicBezTo>
                <a:cubicBezTo>
                  <a:pt x="800903" y="1163655"/>
                  <a:pt x="787742" y="1179521"/>
                  <a:pt x="770021" y="1187116"/>
                </a:cubicBezTo>
                <a:cubicBezTo>
                  <a:pt x="749756" y="1195801"/>
                  <a:pt x="727052" y="1197101"/>
                  <a:pt x="705853" y="1203158"/>
                </a:cubicBezTo>
                <a:cubicBezTo>
                  <a:pt x="593857" y="1235157"/>
                  <a:pt x="737075" y="1207865"/>
                  <a:pt x="545432" y="1235242"/>
                </a:cubicBezTo>
                <a:lnTo>
                  <a:pt x="449179" y="1267326"/>
                </a:lnTo>
                <a:lnTo>
                  <a:pt x="401053" y="1283368"/>
                </a:lnTo>
                <a:cubicBezTo>
                  <a:pt x="390358" y="1294063"/>
                  <a:pt x="380779" y="1306005"/>
                  <a:pt x="368969" y="1315453"/>
                </a:cubicBezTo>
                <a:cubicBezTo>
                  <a:pt x="353914" y="1327497"/>
                  <a:pt x="334475" y="1333904"/>
                  <a:pt x="320842" y="1347537"/>
                </a:cubicBezTo>
                <a:cubicBezTo>
                  <a:pt x="307209" y="1361170"/>
                  <a:pt x="302391" y="1382030"/>
                  <a:pt x="288758" y="1395663"/>
                </a:cubicBezTo>
                <a:cubicBezTo>
                  <a:pt x="269852" y="1414569"/>
                  <a:pt x="245979" y="1427747"/>
                  <a:pt x="224590" y="1443789"/>
                </a:cubicBezTo>
                <a:cubicBezTo>
                  <a:pt x="213895" y="1459831"/>
                  <a:pt x="204550" y="1476861"/>
                  <a:pt x="192506" y="1491916"/>
                </a:cubicBezTo>
                <a:cubicBezTo>
                  <a:pt x="183058" y="1503726"/>
                  <a:pt x="168203" y="1511031"/>
                  <a:pt x="160421" y="1524000"/>
                </a:cubicBezTo>
                <a:cubicBezTo>
                  <a:pt x="151721" y="1538500"/>
                  <a:pt x="149726" y="1556084"/>
                  <a:pt x="144379" y="1572126"/>
                </a:cubicBezTo>
                <a:cubicBezTo>
                  <a:pt x="220189" y="1647936"/>
                  <a:pt x="169079" y="1613155"/>
                  <a:pt x="368969" y="1588168"/>
                </a:cubicBezTo>
                <a:cubicBezTo>
                  <a:pt x="438560" y="1579469"/>
                  <a:pt x="432700" y="1567730"/>
                  <a:pt x="497306" y="1540042"/>
                </a:cubicBezTo>
                <a:cubicBezTo>
                  <a:pt x="512849" y="1533381"/>
                  <a:pt x="530307" y="1531562"/>
                  <a:pt x="545432" y="1524000"/>
                </a:cubicBezTo>
                <a:cubicBezTo>
                  <a:pt x="562677" y="1515378"/>
                  <a:pt x="575940" y="1499746"/>
                  <a:pt x="593558" y="1491916"/>
                </a:cubicBezTo>
                <a:cubicBezTo>
                  <a:pt x="665654" y="1459873"/>
                  <a:pt x="677826" y="1467833"/>
                  <a:pt x="737937" y="1443789"/>
                </a:cubicBezTo>
                <a:cubicBezTo>
                  <a:pt x="764674" y="1433094"/>
                  <a:pt x="792392" y="1424583"/>
                  <a:pt x="818148" y="1411705"/>
                </a:cubicBezTo>
                <a:cubicBezTo>
                  <a:pt x="835393" y="1403083"/>
                  <a:pt x="848553" y="1387216"/>
                  <a:pt x="866274" y="1379621"/>
                </a:cubicBezTo>
                <a:cubicBezTo>
                  <a:pt x="886539" y="1370936"/>
                  <a:pt x="909053" y="1368926"/>
                  <a:pt x="930442" y="1363579"/>
                </a:cubicBezTo>
                <a:cubicBezTo>
                  <a:pt x="973221" y="1368926"/>
                  <a:pt x="1017485" y="1367233"/>
                  <a:pt x="1058779" y="1379621"/>
                </a:cubicBezTo>
                <a:cubicBezTo>
                  <a:pt x="1129468" y="1400828"/>
                  <a:pt x="1078563" y="1541116"/>
                  <a:pt x="1074821" y="1556084"/>
                </a:cubicBezTo>
                <a:cubicBezTo>
                  <a:pt x="1070145" y="1574789"/>
                  <a:pt x="1059087" y="1593992"/>
                  <a:pt x="1042737" y="1604211"/>
                </a:cubicBezTo>
                <a:cubicBezTo>
                  <a:pt x="1014058" y="1622135"/>
                  <a:pt x="978569" y="1625600"/>
                  <a:pt x="946485" y="1636295"/>
                </a:cubicBezTo>
                <a:cubicBezTo>
                  <a:pt x="905254" y="1650039"/>
                  <a:pt x="878502" y="1660322"/>
                  <a:pt x="834190" y="1668379"/>
                </a:cubicBezTo>
                <a:cubicBezTo>
                  <a:pt x="796988" y="1675143"/>
                  <a:pt x="759192" y="1678205"/>
                  <a:pt x="721895" y="1684421"/>
                </a:cubicBezTo>
                <a:cubicBezTo>
                  <a:pt x="660800" y="1694604"/>
                  <a:pt x="635198" y="1702085"/>
                  <a:pt x="577516" y="1716505"/>
                </a:cubicBezTo>
                <a:cubicBezTo>
                  <a:pt x="561474" y="1727200"/>
                  <a:pt x="544445" y="1736545"/>
                  <a:pt x="529390" y="1748589"/>
                </a:cubicBezTo>
                <a:cubicBezTo>
                  <a:pt x="517580" y="1758037"/>
                  <a:pt x="510275" y="1772892"/>
                  <a:pt x="497306" y="1780674"/>
                </a:cubicBezTo>
                <a:cubicBezTo>
                  <a:pt x="482806" y="1789374"/>
                  <a:pt x="465221" y="1791369"/>
                  <a:pt x="449179" y="1796716"/>
                </a:cubicBezTo>
                <a:cubicBezTo>
                  <a:pt x="426906" y="1863536"/>
                  <a:pt x="392207" y="1917594"/>
                  <a:pt x="433137" y="1989221"/>
                </a:cubicBezTo>
                <a:cubicBezTo>
                  <a:pt x="441527" y="2003903"/>
                  <a:pt x="465222" y="1999916"/>
                  <a:pt x="481264" y="2005263"/>
                </a:cubicBezTo>
                <a:cubicBezTo>
                  <a:pt x="534738" y="1999916"/>
                  <a:pt x="588865" y="1999125"/>
                  <a:pt x="641685" y="1989221"/>
                </a:cubicBezTo>
                <a:cubicBezTo>
                  <a:pt x="674925" y="1982988"/>
                  <a:pt x="705853" y="1967832"/>
                  <a:pt x="737937" y="1957137"/>
                </a:cubicBezTo>
                <a:lnTo>
                  <a:pt x="786064" y="1941095"/>
                </a:lnTo>
                <a:cubicBezTo>
                  <a:pt x="802106" y="1930400"/>
                  <a:pt x="816572" y="1916841"/>
                  <a:pt x="834190" y="1909011"/>
                </a:cubicBezTo>
                <a:cubicBezTo>
                  <a:pt x="865095" y="1895275"/>
                  <a:pt x="898358" y="1887621"/>
                  <a:pt x="930442" y="1876926"/>
                </a:cubicBezTo>
                <a:cubicBezTo>
                  <a:pt x="946484" y="1871578"/>
                  <a:pt x="963444" y="1868446"/>
                  <a:pt x="978569" y="1860884"/>
                </a:cubicBezTo>
                <a:cubicBezTo>
                  <a:pt x="1057862" y="1821238"/>
                  <a:pt x="1020050" y="1836362"/>
                  <a:pt x="1090864" y="1812758"/>
                </a:cubicBezTo>
                <a:cubicBezTo>
                  <a:pt x="1187116" y="1818105"/>
                  <a:pt x="1286342" y="1804466"/>
                  <a:pt x="1379621" y="1828800"/>
                </a:cubicBezTo>
                <a:cubicBezTo>
                  <a:pt x="1416208" y="1838345"/>
                  <a:pt x="1459832" y="1909011"/>
                  <a:pt x="1459832" y="1909011"/>
                </a:cubicBezTo>
                <a:cubicBezTo>
                  <a:pt x="1453804" y="1957233"/>
                  <a:pt x="1470103" y="2040233"/>
                  <a:pt x="1411706" y="2069432"/>
                </a:cubicBezTo>
                <a:cubicBezTo>
                  <a:pt x="1381457" y="2084557"/>
                  <a:pt x="1315453" y="2101516"/>
                  <a:pt x="1315453" y="2101516"/>
                </a:cubicBezTo>
                <a:cubicBezTo>
                  <a:pt x="1203158" y="2096169"/>
                  <a:pt x="1090660" y="2094096"/>
                  <a:pt x="978569" y="2085474"/>
                </a:cubicBezTo>
                <a:cubicBezTo>
                  <a:pt x="951383" y="2083383"/>
                  <a:pt x="925624" y="2069432"/>
                  <a:pt x="898358" y="2069432"/>
                </a:cubicBezTo>
                <a:cubicBezTo>
                  <a:pt x="844618" y="2069432"/>
                  <a:pt x="791411" y="2080127"/>
                  <a:pt x="737937" y="2085474"/>
                </a:cubicBezTo>
                <a:cubicBezTo>
                  <a:pt x="562417" y="2143981"/>
                  <a:pt x="828277" y="2050671"/>
                  <a:pt x="641685" y="2133600"/>
                </a:cubicBezTo>
                <a:cubicBezTo>
                  <a:pt x="610780" y="2147335"/>
                  <a:pt x="577516" y="2154989"/>
                  <a:pt x="545432" y="2165684"/>
                </a:cubicBezTo>
                <a:cubicBezTo>
                  <a:pt x="529390" y="2171031"/>
                  <a:pt x="512430" y="2174164"/>
                  <a:pt x="497306" y="2181726"/>
                </a:cubicBezTo>
                <a:cubicBezTo>
                  <a:pt x="475916" y="2192421"/>
                  <a:pt x="453901" y="2201946"/>
                  <a:pt x="433137" y="2213811"/>
                </a:cubicBezTo>
                <a:cubicBezTo>
                  <a:pt x="416397" y="2223377"/>
                  <a:pt x="399521" y="2233199"/>
                  <a:pt x="385011" y="2245895"/>
                </a:cubicBezTo>
                <a:cubicBezTo>
                  <a:pt x="356555" y="2270794"/>
                  <a:pt x="304800" y="2326105"/>
                  <a:pt x="304800" y="2326105"/>
                </a:cubicBezTo>
                <a:cubicBezTo>
                  <a:pt x="299453" y="2342147"/>
                  <a:pt x="283410" y="2358190"/>
                  <a:pt x="288758" y="2374232"/>
                </a:cubicBezTo>
                <a:cubicBezTo>
                  <a:pt x="303779" y="2419294"/>
                  <a:pt x="348950" y="2426380"/>
                  <a:pt x="385011" y="2438400"/>
                </a:cubicBezTo>
                <a:cubicBezTo>
                  <a:pt x="454527" y="2433053"/>
                  <a:pt x="524375" y="2431006"/>
                  <a:pt x="593558" y="2422358"/>
                </a:cubicBezTo>
                <a:cubicBezTo>
                  <a:pt x="610337" y="2420261"/>
                  <a:pt x="625426" y="2410962"/>
                  <a:pt x="641685" y="2406316"/>
                </a:cubicBezTo>
                <a:cubicBezTo>
                  <a:pt x="811384" y="2357831"/>
                  <a:pt x="573386" y="2434430"/>
                  <a:pt x="802106" y="2358189"/>
                </a:cubicBezTo>
                <a:lnTo>
                  <a:pt x="850232" y="2342147"/>
                </a:lnTo>
                <a:cubicBezTo>
                  <a:pt x="866274" y="2336800"/>
                  <a:pt x="881777" y="2329421"/>
                  <a:pt x="898358" y="2326105"/>
                </a:cubicBezTo>
                <a:cubicBezTo>
                  <a:pt x="925095" y="2320758"/>
                  <a:pt x="952117" y="2316676"/>
                  <a:pt x="978569" y="2310063"/>
                </a:cubicBezTo>
                <a:cubicBezTo>
                  <a:pt x="1069794" y="2287257"/>
                  <a:pt x="1042737" y="2267284"/>
                  <a:pt x="1074821" y="2261937"/>
                </a:cubicBezTo>
                <a:close/>
              </a:path>
            </a:pathLst>
          </a:custGeom>
          <a:pattFill prst="solidDmnd">
            <a:fgClr>
              <a:srgbClr val="2BF4F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sp>
        <p:nvSpPr>
          <p:cNvPr id="154" name="Freeform 153"/>
          <p:cNvSpPr/>
          <p:nvPr/>
        </p:nvSpPr>
        <p:spPr>
          <a:xfrm rot="18000000">
            <a:off x="1302544" y="164306"/>
            <a:ext cx="2574926" cy="1951037"/>
          </a:xfrm>
          <a:custGeom>
            <a:avLst/>
            <a:gdLst>
              <a:gd name="connsiteX0" fmla="*/ 1122947 w 2855494"/>
              <a:gd name="connsiteY0" fmla="*/ 2101959 h 2968233"/>
              <a:gd name="connsiteX1" fmla="*/ 1058779 w 2855494"/>
              <a:gd name="connsiteY1" fmla="*/ 2118001 h 2968233"/>
              <a:gd name="connsiteX2" fmla="*/ 962526 w 2855494"/>
              <a:gd name="connsiteY2" fmla="*/ 2101959 h 2968233"/>
              <a:gd name="connsiteX3" fmla="*/ 866273 w 2855494"/>
              <a:gd name="connsiteY3" fmla="*/ 2037791 h 2968233"/>
              <a:gd name="connsiteX4" fmla="*/ 737936 w 2855494"/>
              <a:gd name="connsiteY4" fmla="*/ 1909454 h 2968233"/>
              <a:gd name="connsiteX5" fmla="*/ 705852 w 2855494"/>
              <a:gd name="connsiteY5" fmla="*/ 1877369 h 2968233"/>
              <a:gd name="connsiteX6" fmla="*/ 625642 w 2855494"/>
              <a:gd name="connsiteY6" fmla="*/ 1813201 h 2968233"/>
              <a:gd name="connsiteX7" fmla="*/ 545431 w 2855494"/>
              <a:gd name="connsiteY7" fmla="*/ 1716948 h 2968233"/>
              <a:gd name="connsiteX8" fmla="*/ 385010 w 2855494"/>
              <a:gd name="connsiteY8" fmla="*/ 1540485 h 2968233"/>
              <a:gd name="connsiteX9" fmla="*/ 336884 w 2855494"/>
              <a:gd name="connsiteY9" fmla="*/ 1476317 h 2968233"/>
              <a:gd name="connsiteX10" fmla="*/ 256673 w 2855494"/>
              <a:gd name="connsiteY10" fmla="*/ 1331938 h 2968233"/>
              <a:gd name="connsiteX11" fmla="*/ 176463 w 2855494"/>
              <a:gd name="connsiteY11" fmla="*/ 1171517 h 2968233"/>
              <a:gd name="connsiteX12" fmla="*/ 160421 w 2855494"/>
              <a:gd name="connsiteY12" fmla="*/ 1123391 h 2968233"/>
              <a:gd name="connsiteX13" fmla="*/ 128336 w 2855494"/>
              <a:gd name="connsiteY13" fmla="*/ 1091306 h 2968233"/>
              <a:gd name="connsiteX14" fmla="*/ 96252 w 2855494"/>
              <a:gd name="connsiteY14" fmla="*/ 995054 h 2968233"/>
              <a:gd name="connsiteX15" fmla="*/ 80210 w 2855494"/>
              <a:gd name="connsiteY15" fmla="*/ 946927 h 2968233"/>
              <a:gd name="connsiteX16" fmla="*/ 64168 w 2855494"/>
              <a:gd name="connsiteY16" fmla="*/ 882759 h 2968233"/>
              <a:gd name="connsiteX17" fmla="*/ 32084 w 2855494"/>
              <a:gd name="connsiteY17" fmla="*/ 802548 h 2968233"/>
              <a:gd name="connsiteX18" fmla="*/ 16042 w 2855494"/>
              <a:gd name="connsiteY18" fmla="*/ 738380 h 2968233"/>
              <a:gd name="connsiteX19" fmla="*/ 0 w 2855494"/>
              <a:gd name="connsiteY19" fmla="*/ 690254 h 2968233"/>
              <a:gd name="connsiteX20" fmla="*/ 16042 w 2855494"/>
              <a:gd name="connsiteY20" fmla="*/ 385454 h 2968233"/>
              <a:gd name="connsiteX21" fmla="*/ 128336 w 2855494"/>
              <a:gd name="connsiteY21" fmla="*/ 241075 h 2968233"/>
              <a:gd name="connsiteX22" fmla="*/ 160421 w 2855494"/>
              <a:gd name="connsiteY22" fmla="*/ 192948 h 2968233"/>
              <a:gd name="connsiteX23" fmla="*/ 208547 w 2855494"/>
              <a:gd name="connsiteY23" fmla="*/ 176906 h 2968233"/>
              <a:gd name="connsiteX24" fmla="*/ 304800 w 2855494"/>
              <a:gd name="connsiteY24" fmla="*/ 96696 h 2968233"/>
              <a:gd name="connsiteX25" fmla="*/ 465221 w 2855494"/>
              <a:gd name="connsiteY25" fmla="*/ 48569 h 2968233"/>
              <a:gd name="connsiteX26" fmla="*/ 513347 w 2855494"/>
              <a:gd name="connsiteY26" fmla="*/ 32527 h 2968233"/>
              <a:gd name="connsiteX27" fmla="*/ 657726 w 2855494"/>
              <a:gd name="connsiteY27" fmla="*/ 443 h 2968233"/>
              <a:gd name="connsiteX28" fmla="*/ 1267326 w 2855494"/>
              <a:gd name="connsiteY28" fmla="*/ 32527 h 2968233"/>
              <a:gd name="connsiteX29" fmla="*/ 1315452 w 2855494"/>
              <a:gd name="connsiteY29" fmla="*/ 48569 h 2968233"/>
              <a:gd name="connsiteX30" fmla="*/ 1427747 w 2855494"/>
              <a:gd name="connsiteY30" fmla="*/ 96696 h 2968233"/>
              <a:gd name="connsiteX31" fmla="*/ 1524000 w 2855494"/>
              <a:gd name="connsiteY31" fmla="*/ 176906 h 2968233"/>
              <a:gd name="connsiteX32" fmla="*/ 1572126 w 2855494"/>
              <a:gd name="connsiteY32" fmla="*/ 192948 h 2968233"/>
              <a:gd name="connsiteX33" fmla="*/ 1588168 w 2855494"/>
              <a:gd name="connsiteY33" fmla="*/ 241075 h 2968233"/>
              <a:gd name="connsiteX34" fmla="*/ 1620252 w 2855494"/>
              <a:gd name="connsiteY34" fmla="*/ 289201 h 2968233"/>
              <a:gd name="connsiteX35" fmla="*/ 1652336 w 2855494"/>
              <a:gd name="connsiteY35" fmla="*/ 385454 h 2968233"/>
              <a:gd name="connsiteX36" fmla="*/ 1636294 w 2855494"/>
              <a:gd name="connsiteY36" fmla="*/ 674212 h 2968233"/>
              <a:gd name="connsiteX37" fmla="*/ 1620252 w 2855494"/>
              <a:gd name="connsiteY37" fmla="*/ 722338 h 2968233"/>
              <a:gd name="connsiteX38" fmla="*/ 1556084 w 2855494"/>
              <a:gd name="connsiteY38" fmla="*/ 818591 h 2968233"/>
              <a:gd name="connsiteX39" fmla="*/ 1524000 w 2855494"/>
              <a:gd name="connsiteY39" fmla="*/ 914843 h 2968233"/>
              <a:gd name="connsiteX40" fmla="*/ 1491915 w 2855494"/>
              <a:gd name="connsiteY40" fmla="*/ 946927 h 2968233"/>
              <a:gd name="connsiteX41" fmla="*/ 1411705 w 2855494"/>
              <a:gd name="connsiteY41" fmla="*/ 1043180 h 2968233"/>
              <a:gd name="connsiteX42" fmla="*/ 1363579 w 2855494"/>
              <a:gd name="connsiteY42" fmla="*/ 1075264 h 2968233"/>
              <a:gd name="connsiteX43" fmla="*/ 1427747 w 2855494"/>
              <a:gd name="connsiteY43" fmla="*/ 1043180 h 2968233"/>
              <a:gd name="connsiteX44" fmla="*/ 1540042 w 2855494"/>
              <a:gd name="connsiteY44" fmla="*/ 1011096 h 2968233"/>
              <a:gd name="connsiteX45" fmla="*/ 1957136 w 2855494"/>
              <a:gd name="connsiteY45" fmla="*/ 1027138 h 2968233"/>
              <a:gd name="connsiteX46" fmla="*/ 2101515 w 2855494"/>
              <a:gd name="connsiteY46" fmla="*/ 1075264 h 2968233"/>
              <a:gd name="connsiteX47" fmla="*/ 2149642 w 2855494"/>
              <a:gd name="connsiteY47" fmla="*/ 1091306 h 2968233"/>
              <a:gd name="connsiteX48" fmla="*/ 2294021 w 2855494"/>
              <a:gd name="connsiteY48" fmla="*/ 1171517 h 2968233"/>
              <a:gd name="connsiteX49" fmla="*/ 2422357 w 2855494"/>
              <a:gd name="connsiteY49" fmla="*/ 1331938 h 2968233"/>
              <a:gd name="connsiteX50" fmla="*/ 2454442 w 2855494"/>
              <a:gd name="connsiteY50" fmla="*/ 1364022 h 2968233"/>
              <a:gd name="connsiteX51" fmla="*/ 2518610 w 2855494"/>
              <a:gd name="connsiteY51" fmla="*/ 1460275 h 2968233"/>
              <a:gd name="connsiteX52" fmla="*/ 2550694 w 2855494"/>
              <a:gd name="connsiteY52" fmla="*/ 1508401 h 2968233"/>
              <a:gd name="connsiteX53" fmla="*/ 2566736 w 2855494"/>
              <a:gd name="connsiteY53" fmla="*/ 1556527 h 2968233"/>
              <a:gd name="connsiteX54" fmla="*/ 2518610 w 2855494"/>
              <a:gd name="connsiteY54" fmla="*/ 1845285 h 2968233"/>
              <a:gd name="connsiteX55" fmla="*/ 2470484 w 2855494"/>
              <a:gd name="connsiteY55" fmla="*/ 1861327 h 2968233"/>
              <a:gd name="connsiteX56" fmla="*/ 2342147 w 2855494"/>
              <a:gd name="connsiteY56" fmla="*/ 1925496 h 2968233"/>
              <a:gd name="connsiteX57" fmla="*/ 2294021 w 2855494"/>
              <a:gd name="connsiteY57" fmla="*/ 1941538 h 2968233"/>
              <a:gd name="connsiteX58" fmla="*/ 2454442 w 2855494"/>
              <a:gd name="connsiteY58" fmla="*/ 1973622 h 2968233"/>
              <a:gd name="connsiteX59" fmla="*/ 2550694 w 2855494"/>
              <a:gd name="connsiteY59" fmla="*/ 2005706 h 2968233"/>
              <a:gd name="connsiteX60" fmla="*/ 2695073 w 2855494"/>
              <a:gd name="connsiteY60" fmla="*/ 2118001 h 2968233"/>
              <a:gd name="connsiteX61" fmla="*/ 2727157 w 2855494"/>
              <a:gd name="connsiteY61" fmla="*/ 2166127 h 2968233"/>
              <a:gd name="connsiteX62" fmla="*/ 2759242 w 2855494"/>
              <a:gd name="connsiteY62" fmla="*/ 2198212 h 2968233"/>
              <a:gd name="connsiteX63" fmla="*/ 2823410 w 2855494"/>
              <a:gd name="connsiteY63" fmla="*/ 2294464 h 2968233"/>
              <a:gd name="connsiteX64" fmla="*/ 2855494 w 2855494"/>
              <a:gd name="connsiteY64" fmla="*/ 2342591 h 2968233"/>
              <a:gd name="connsiteX65" fmla="*/ 2839452 w 2855494"/>
              <a:gd name="connsiteY65" fmla="*/ 2470927 h 2968233"/>
              <a:gd name="connsiteX66" fmla="*/ 2791326 w 2855494"/>
              <a:gd name="connsiteY66" fmla="*/ 2567180 h 2968233"/>
              <a:gd name="connsiteX67" fmla="*/ 2759242 w 2855494"/>
              <a:gd name="connsiteY67" fmla="*/ 2663433 h 2968233"/>
              <a:gd name="connsiteX68" fmla="*/ 2695073 w 2855494"/>
              <a:gd name="connsiteY68" fmla="*/ 2743643 h 2968233"/>
              <a:gd name="connsiteX69" fmla="*/ 2598821 w 2855494"/>
              <a:gd name="connsiteY69" fmla="*/ 2839896 h 2968233"/>
              <a:gd name="connsiteX70" fmla="*/ 2550694 w 2855494"/>
              <a:gd name="connsiteY70" fmla="*/ 2888022 h 2968233"/>
              <a:gd name="connsiteX71" fmla="*/ 2486526 w 2855494"/>
              <a:gd name="connsiteY71" fmla="*/ 2920106 h 2968233"/>
              <a:gd name="connsiteX72" fmla="*/ 2390273 w 2855494"/>
              <a:gd name="connsiteY72" fmla="*/ 2968233 h 2968233"/>
              <a:gd name="connsiteX73" fmla="*/ 1973179 w 2855494"/>
              <a:gd name="connsiteY73" fmla="*/ 2936148 h 2968233"/>
              <a:gd name="connsiteX74" fmla="*/ 1925052 w 2855494"/>
              <a:gd name="connsiteY74" fmla="*/ 2920106 h 2968233"/>
              <a:gd name="connsiteX75" fmla="*/ 1876926 w 2855494"/>
              <a:gd name="connsiteY75" fmla="*/ 2888022 h 2968233"/>
              <a:gd name="connsiteX76" fmla="*/ 1828800 w 2855494"/>
              <a:gd name="connsiteY76" fmla="*/ 2871980 h 2968233"/>
              <a:gd name="connsiteX77" fmla="*/ 1796715 w 2855494"/>
              <a:gd name="connsiteY77" fmla="*/ 2839896 h 2968233"/>
              <a:gd name="connsiteX78" fmla="*/ 1700463 w 2855494"/>
              <a:gd name="connsiteY78" fmla="*/ 2807812 h 2968233"/>
              <a:gd name="connsiteX79" fmla="*/ 1668379 w 2855494"/>
              <a:gd name="connsiteY79" fmla="*/ 2775727 h 2968233"/>
              <a:gd name="connsiteX80" fmla="*/ 1572126 w 2855494"/>
              <a:gd name="connsiteY80" fmla="*/ 2727601 h 2968233"/>
              <a:gd name="connsiteX81" fmla="*/ 1524000 w 2855494"/>
              <a:gd name="connsiteY81" fmla="*/ 2679475 h 2968233"/>
              <a:gd name="connsiteX82" fmla="*/ 1379621 w 2855494"/>
              <a:gd name="connsiteY82" fmla="*/ 2583222 h 2968233"/>
              <a:gd name="connsiteX83" fmla="*/ 1283368 w 2855494"/>
              <a:gd name="connsiteY83" fmla="*/ 2519054 h 2968233"/>
              <a:gd name="connsiteX84" fmla="*/ 1203157 w 2855494"/>
              <a:gd name="connsiteY84" fmla="*/ 2454885 h 2968233"/>
              <a:gd name="connsiteX85" fmla="*/ 1122947 w 2855494"/>
              <a:gd name="connsiteY85" fmla="*/ 2374675 h 2968233"/>
              <a:gd name="connsiteX86" fmla="*/ 1090863 w 2855494"/>
              <a:gd name="connsiteY86" fmla="*/ 2326548 h 2968233"/>
              <a:gd name="connsiteX87" fmla="*/ 1042736 w 2855494"/>
              <a:gd name="connsiteY87" fmla="*/ 2278422 h 2968233"/>
              <a:gd name="connsiteX88" fmla="*/ 1010652 w 2855494"/>
              <a:gd name="connsiteY88" fmla="*/ 2182169 h 2968233"/>
              <a:gd name="connsiteX89" fmla="*/ 978568 w 2855494"/>
              <a:gd name="connsiteY89" fmla="*/ 2118001 h 296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855494" h="2968233">
                <a:moveTo>
                  <a:pt x="1122947" y="2101959"/>
                </a:moveTo>
                <a:cubicBezTo>
                  <a:pt x="1101558" y="2107306"/>
                  <a:pt x="1080827" y="2118001"/>
                  <a:pt x="1058779" y="2118001"/>
                </a:cubicBezTo>
                <a:cubicBezTo>
                  <a:pt x="1026252" y="2118001"/>
                  <a:pt x="992551" y="2114469"/>
                  <a:pt x="962526" y="2101959"/>
                </a:cubicBezTo>
                <a:cubicBezTo>
                  <a:pt x="926932" y="2087128"/>
                  <a:pt x="893539" y="2065057"/>
                  <a:pt x="866273" y="2037791"/>
                </a:cubicBezTo>
                <a:lnTo>
                  <a:pt x="737936" y="1909454"/>
                </a:lnTo>
                <a:cubicBezTo>
                  <a:pt x="727241" y="1898759"/>
                  <a:pt x="717662" y="1886817"/>
                  <a:pt x="705852" y="1877369"/>
                </a:cubicBezTo>
                <a:cubicBezTo>
                  <a:pt x="679115" y="1855980"/>
                  <a:pt x="649853" y="1837412"/>
                  <a:pt x="625642" y="1813201"/>
                </a:cubicBezTo>
                <a:cubicBezTo>
                  <a:pt x="544188" y="1731748"/>
                  <a:pt x="610139" y="1770872"/>
                  <a:pt x="545431" y="1716948"/>
                </a:cubicBezTo>
                <a:cubicBezTo>
                  <a:pt x="420657" y="1612968"/>
                  <a:pt x="532959" y="1737751"/>
                  <a:pt x="385010" y="1540485"/>
                </a:cubicBezTo>
                <a:cubicBezTo>
                  <a:pt x="368968" y="1519096"/>
                  <a:pt x="346814" y="1501141"/>
                  <a:pt x="336884" y="1476317"/>
                </a:cubicBezTo>
                <a:cubicBezTo>
                  <a:pt x="255735" y="1273441"/>
                  <a:pt x="358415" y="1509985"/>
                  <a:pt x="256673" y="1331938"/>
                </a:cubicBezTo>
                <a:cubicBezTo>
                  <a:pt x="227011" y="1280030"/>
                  <a:pt x="195369" y="1228234"/>
                  <a:pt x="176463" y="1171517"/>
                </a:cubicBezTo>
                <a:cubicBezTo>
                  <a:pt x="171116" y="1155475"/>
                  <a:pt x="169121" y="1137891"/>
                  <a:pt x="160421" y="1123391"/>
                </a:cubicBezTo>
                <a:cubicBezTo>
                  <a:pt x="152639" y="1110421"/>
                  <a:pt x="139031" y="1102001"/>
                  <a:pt x="128336" y="1091306"/>
                </a:cubicBezTo>
                <a:lnTo>
                  <a:pt x="96252" y="995054"/>
                </a:lnTo>
                <a:cubicBezTo>
                  <a:pt x="90905" y="979012"/>
                  <a:pt x="84311" y="963332"/>
                  <a:pt x="80210" y="946927"/>
                </a:cubicBezTo>
                <a:cubicBezTo>
                  <a:pt x="74863" y="925538"/>
                  <a:pt x="71140" y="903675"/>
                  <a:pt x="64168" y="882759"/>
                </a:cubicBezTo>
                <a:cubicBezTo>
                  <a:pt x="55062" y="855440"/>
                  <a:pt x="41190" y="829867"/>
                  <a:pt x="32084" y="802548"/>
                </a:cubicBezTo>
                <a:cubicBezTo>
                  <a:pt x="25112" y="781632"/>
                  <a:pt x="22099" y="759579"/>
                  <a:pt x="16042" y="738380"/>
                </a:cubicBezTo>
                <a:cubicBezTo>
                  <a:pt x="11397" y="722121"/>
                  <a:pt x="5347" y="706296"/>
                  <a:pt x="0" y="690254"/>
                </a:cubicBezTo>
                <a:cubicBezTo>
                  <a:pt x="5347" y="588654"/>
                  <a:pt x="-3911" y="485219"/>
                  <a:pt x="16042" y="385454"/>
                </a:cubicBezTo>
                <a:cubicBezTo>
                  <a:pt x="28846" y="321434"/>
                  <a:pt x="90567" y="286397"/>
                  <a:pt x="128336" y="241075"/>
                </a:cubicBezTo>
                <a:cubicBezTo>
                  <a:pt x="140679" y="226263"/>
                  <a:pt x="145365" y="204992"/>
                  <a:pt x="160421" y="192948"/>
                </a:cubicBezTo>
                <a:cubicBezTo>
                  <a:pt x="173625" y="182385"/>
                  <a:pt x="192505" y="182253"/>
                  <a:pt x="208547" y="176906"/>
                </a:cubicBezTo>
                <a:cubicBezTo>
                  <a:pt x="238771" y="146682"/>
                  <a:pt x="264596" y="114564"/>
                  <a:pt x="304800" y="96696"/>
                </a:cubicBezTo>
                <a:cubicBezTo>
                  <a:pt x="373415" y="66201"/>
                  <a:pt x="399896" y="67234"/>
                  <a:pt x="465221" y="48569"/>
                </a:cubicBezTo>
                <a:cubicBezTo>
                  <a:pt x="481480" y="43923"/>
                  <a:pt x="497088" y="37172"/>
                  <a:pt x="513347" y="32527"/>
                </a:cubicBezTo>
                <a:cubicBezTo>
                  <a:pt x="566210" y="17423"/>
                  <a:pt x="602590" y="11470"/>
                  <a:pt x="657726" y="443"/>
                </a:cubicBezTo>
                <a:cubicBezTo>
                  <a:pt x="841068" y="5999"/>
                  <a:pt x="1071654" y="-16391"/>
                  <a:pt x="1267326" y="32527"/>
                </a:cubicBezTo>
                <a:cubicBezTo>
                  <a:pt x="1283731" y="36628"/>
                  <a:pt x="1299410" y="43222"/>
                  <a:pt x="1315452" y="48569"/>
                </a:cubicBezTo>
                <a:cubicBezTo>
                  <a:pt x="1436276" y="129119"/>
                  <a:pt x="1282721" y="34542"/>
                  <a:pt x="1427747" y="96696"/>
                </a:cubicBezTo>
                <a:cubicBezTo>
                  <a:pt x="1501224" y="128186"/>
                  <a:pt x="1454622" y="130654"/>
                  <a:pt x="1524000" y="176906"/>
                </a:cubicBezTo>
                <a:cubicBezTo>
                  <a:pt x="1538070" y="186286"/>
                  <a:pt x="1556084" y="187601"/>
                  <a:pt x="1572126" y="192948"/>
                </a:cubicBezTo>
                <a:cubicBezTo>
                  <a:pt x="1577473" y="208990"/>
                  <a:pt x="1580606" y="225950"/>
                  <a:pt x="1588168" y="241075"/>
                </a:cubicBezTo>
                <a:cubicBezTo>
                  <a:pt x="1596790" y="258320"/>
                  <a:pt x="1612422" y="271583"/>
                  <a:pt x="1620252" y="289201"/>
                </a:cubicBezTo>
                <a:cubicBezTo>
                  <a:pt x="1633987" y="320106"/>
                  <a:pt x="1652336" y="385454"/>
                  <a:pt x="1652336" y="385454"/>
                </a:cubicBezTo>
                <a:cubicBezTo>
                  <a:pt x="1646989" y="481707"/>
                  <a:pt x="1645434" y="578245"/>
                  <a:pt x="1636294" y="674212"/>
                </a:cubicBezTo>
                <a:cubicBezTo>
                  <a:pt x="1634691" y="691046"/>
                  <a:pt x="1628464" y="707556"/>
                  <a:pt x="1620252" y="722338"/>
                </a:cubicBezTo>
                <a:cubicBezTo>
                  <a:pt x="1601525" y="756046"/>
                  <a:pt x="1568278" y="782009"/>
                  <a:pt x="1556084" y="818591"/>
                </a:cubicBezTo>
                <a:cubicBezTo>
                  <a:pt x="1545389" y="850675"/>
                  <a:pt x="1547914" y="890929"/>
                  <a:pt x="1524000" y="914843"/>
                </a:cubicBezTo>
                <a:cubicBezTo>
                  <a:pt x="1513305" y="925538"/>
                  <a:pt x="1501363" y="935117"/>
                  <a:pt x="1491915" y="946927"/>
                </a:cubicBezTo>
                <a:cubicBezTo>
                  <a:pt x="1441436" y="1010025"/>
                  <a:pt x="1480301" y="986017"/>
                  <a:pt x="1411705" y="1043180"/>
                </a:cubicBezTo>
                <a:cubicBezTo>
                  <a:pt x="1396894" y="1055523"/>
                  <a:pt x="1344299" y="1075264"/>
                  <a:pt x="1363579" y="1075264"/>
                </a:cubicBezTo>
                <a:cubicBezTo>
                  <a:pt x="1387493" y="1075264"/>
                  <a:pt x="1405767" y="1052600"/>
                  <a:pt x="1427747" y="1043180"/>
                </a:cubicBezTo>
                <a:cubicBezTo>
                  <a:pt x="1459968" y="1029371"/>
                  <a:pt x="1507479" y="1019237"/>
                  <a:pt x="1540042" y="1011096"/>
                </a:cubicBezTo>
                <a:cubicBezTo>
                  <a:pt x="1679073" y="1016443"/>
                  <a:pt x="1818609" y="1014151"/>
                  <a:pt x="1957136" y="1027138"/>
                </a:cubicBezTo>
                <a:cubicBezTo>
                  <a:pt x="1957138" y="1027138"/>
                  <a:pt x="2077451" y="1067243"/>
                  <a:pt x="2101515" y="1075264"/>
                </a:cubicBezTo>
                <a:lnTo>
                  <a:pt x="2149642" y="1091306"/>
                </a:lnTo>
                <a:cubicBezTo>
                  <a:pt x="2259964" y="1164855"/>
                  <a:pt x="2209312" y="1143281"/>
                  <a:pt x="2294021" y="1171517"/>
                </a:cubicBezTo>
                <a:cubicBezTo>
                  <a:pt x="2506566" y="1384062"/>
                  <a:pt x="2317601" y="1174805"/>
                  <a:pt x="2422357" y="1331938"/>
                </a:cubicBezTo>
                <a:cubicBezTo>
                  <a:pt x="2430747" y="1344523"/>
                  <a:pt x="2445367" y="1351922"/>
                  <a:pt x="2454442" y="1364022"/>
                </a:cubicBezTo>
                <a:cubicBezTo>
                  <a:pt x="2477578" y="1394870"/>
                  <a:pt x="2497221" y="1428191"/>
                  <a:pt x="2518610" y="1460275"/>
                </a:cubicBezTo>
                <a:cubicBezTo>
                  <a:pt x="2529305" y="1476317"/>
                  <a:pt x="2544597" y="1490110"/>
                  <a:pt x="2550694" y="1508401"/>
                </a:cubicBezTo>
                <a:lnTo>
                  <a:pt x="2566736" y="1556527"/>
                </a:lnTo>
                <a:cubicBezTo>
                  <a:pt x="2565171" y="1579998"/>
                  <a:pt x="2591506" y="1786968"/>
                  <a:pt x="2518610" y="1845285"/>
                </a:cubicBezTo>
                <a:cubicBezTo>
                  <a:pt x="2505406" y="1855848"/>
                  <a:pt x="2486526" y="1855980"/>
                  <a:pt x="2470484" y="1861327"/>
                </a:cubicBezTo>
                <a:cubicBezTo>
                  <a:pt x="2414486" y="1917327"/>
                  <a:pt x="2452749" y="1888629"/>
                  <a:pt x="2342147" y="1925496"/>
                </a:cubicBezTo>
                <a:lnTo>
                  <a:pt x="2294021" y="1941538"/>
                </a:lnTo>
                <a:cubicBezTo>
                  <a:pt x="2359061" y="1952378"/>
                  <a:pt x="2394616" y="1955674"/>
                  <a:pt x="2454442" y="1973622"/>
                </a:cubicBezTo>
                <a:cubicBezTo>
                  <a:pt x="2486835" y="1983340"/>
                  <a:pt x="2550694" y="2005706"/>
                  <a:pt x="2550694" y="2005706"/>
                </a:cubicBezTo>
                <a:cubicBezTo>
                  <a:pt x="2617769" y="2050423"/>
                  <a:pt x="2647953" y="2061457"/>
                  <a:pt x="2695073" y="2118001"/>
                </a:cubicBezTo>
                <a:cubicBezTo>
                  <a:pt x="2707416" y="2132812"/>
                  <a:pt x="2715113" y="2151072"/>
                  <a:pt x="2727157" y="2166127"/>
                </a:cubicBezTo>
                <a:cubicBezTo>
                  <a:pt x="2736606" y="2177938"/>
                  <a:pt x="2750167" y="2186112"/>
                  <a:pt x="2759242" y="2198212"/>
                </a:cubicBezTo>
                <a:cubicBezTo>
                  <a:pt x="2782378" y="2229060"/>
                  <a:pt x="2802021" y="2262380"/>
                  <a:pt x="2823410" y="2294464"/>
                </a:cubicBezTo>
                <a:lnTo>
                  <a:pt x="2855494" y="2342591"/>
                </a:lnTo>
                <a:cubicBezTo>
                  <a:pt x="2850147" y="2385370"/>
                  <a:pt x="2847164" y="2428511"/>
                  <a:pt x="2839452" y="2470927"/>
                </a:cubicBezTo>
                <a:cubicBezTo>
                  <a:pt x="2825950" y="2545187"/>
                  <a:pt x="2822942" y="2496042"/>
                  <a:pt x="2791326" y="2567180"/>
                </a:cubicBezTo>
                <a:cubicBezTo>
                  <a:pt x="2777591" y="2598085"/>
                  <a:pt x="2783157" y="2639519"/>
                  <a:pt x="2759242" y="2663433"/>
                </a:cubicBezTo>
                <a:cubicBezTo>
                  <a:pt x="2618303" y="2804367"/>
                  <a:pt x="2856928" y="2561555"/>
                  <a:pt x="2695073" y="2743643"/>
                </a:cubicBezTo>
                <a:cubicBezTo>
                  <a:pt x="2664928" y="2777556"/>
                  <a:pt x="2630905" y="2807812"/>
                  <a:pt x="2598821" y="2839896"/>
                </a:cubicBezTo>
                <a:cubicBezTo>
                  <a:pt x="2582779" y="2855938"/>
                  <a:pt x="2570986" y="2877876"/>
                  <a:pt x="2550694" y="2888022"/>
                </a:cubicBezTo>
                <a:cubicBezTo>
                  <a:pt x="2529305" y="2898717"/>
                  <a:pt x="2507289" y="2908241"/>
                  <a:pt x="2486526" y="2920106"/>
                </a:cubicBezTo>
                <a:cubicBezTo>
                  <a:pt x="2399450" y="2969864"/>
                  <a:pt x="2478512" y="2938821"/>
                  <a:pt x="2390273" y="2968233"/>
                </a:cubicBezTo>
                <a:cubicBezTo>
                  <a:pt x="2220123" y="2960131"/>
                  <a:pt x="2116583" y="2972000"/>
                  <a:pt x="1973179" y="2936148"/>
                </a:cubicBezTo>
                <a:cubicBezTo>
                  <a:pt x="1956774" y="2932047"/>
                  <a:pt x="1941094" y="2925453"/>
                  <a:pt x="1925052" y="2920106"/>
                </a:cubicBezTo>
                <a:cubicBezTo>
                  <a:pt x="1909010" y="2909411"/>
                  <a:pt x="1894171" y="2896644"/>
                  <a:pt x="1876926" y="2888022"/>
                </a:cubicBezTo>
                <a:cubicBezTo>
                  <a:pt x="1861801" y="2880460"/>
                  <a:pt x="1843300" y="2880680"/>
                  <a:pt x="1828800" y="2871980"/>
                </a:cubicBezTo>
                <a:cubicBezTo>
                  <a:pt x="1815831" y="2864198"/>
                  <a:pt x="1810243" y="2846660"/>
                  <a:pt x="1796715" y="2839896"/>
                </a:cubicBezTo>
                <a:cubicBezTo>
                  <a:pt x="1766466" y="2824772"/>
                  <a:pt x="1700463" y="2807812"/>
                  <a:pt x="1700463" y="2807812"/>
                </a:cubicBezTo>
                <a:cubicBezTo>
                  <a:pt x="1689768" y="2797117"/>
                  <a:pt x="1681348" y="2783509"/>
                  <a:pt x="1668379" y="2775727"/>
                </a:cubicBezTo>
                <a:cubicBezTo>
                  <a:pt x="1565016" y="2713709"/>
                  <a:pt x="1676446" y="2814534"/>
                  <a:pt x="1572126" y="2727601"/>
                </a:cubicBezTo>
                <a:cubicBezTo>
                  <a:pt x="1554698" y="2713077"/>
                  <a:pt x="1541908" y="2693403"/>
                  <a:pt x="1524000" y="2679475"/>
                </a:cubicBezTo>
                <a:lnTo>
                  <a:pt x="1379621" y="2583222"/>
                </a:lnTo>
                <a:lnTo>
                  <a:pt x="1283368" y="2519054"/>
                </a:lnTo>
                <a:cubicBezTo>
                  <a:pt x="1237651" y="2473336"/>
                  <a:pt x="1263869" y="2495359"/>
                  <a:pt x="1203157" y="2454885"/>
                </a:cubicBezTo>
                <a:cubicBezTo>
                  <a:pt x="1117597" y="2326545"/>
                  <a:pt x="1229896" y="2481626"/>
                  <a:pt x="1122947" y="2374675"/>
                </a:cubicBezTo>
                <a:cubicBezTo>
                  <a:pt x="1109314" y="2361042"/>
                  <a:pt x="1103206" y="2341360"/>
                  <a:pt x="1090863" y="2326548"/>
                </a:cubicBezTo>
                <a:cubicBezTo>
                  <a:pt x="1076339" y="2309119"/>
                  <a:pt x="1058778" y="2294464"/>
                  <a:pt x="1042736" y="2278422"/>
                </a:cubicBezTo>
                <a:lnTo>
                  <a:pt x="1010652" y="2182169"/>
                </a:lnTo>
                <a:cubicBezTo>
                  <a:pt x="992219" y="2126869"/>
                  <a:pt x="1006567" y="2146000"/>
                  <a:pt x="978568" y="2118001"/>
                </a:cubicBezTo>
              </a:path>
            </a:pathLst>
          </a:cu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5" name="Freeform 154"/>
          <p:cNvSpPr/>
          <p:nvPr/>
        </p:nvSpPr>
        <p:spPr>
          <a:xfrm rot="527408">
            <a:off x="4905375" y="4559300"/>
            <a:ext cx="1474788" cy="2085975"/>
          </a:xfrm>
          <a:custGeom>
            <a:avLst/>
            <a:gdLst>
              <a:gd name="connsiteX0" fmla="*/ 10487 w 1967691"/>
              <a:gd name="connsiteY0" fmla="*/ 224590 h 2085474"/>
              <a:gd name="connsiteX1" fmla="*/ 251118 w 1967691"/>
              <a:gd name="connsiteY1" fmla="*/ 256674 h 2085474"/>
              <a:gd name="connsiteX2" fmla="*/ 347371 w 1967691"/>
              <a:gd name="connsiteY2" fmla="*/ 288758 h 2085474"/>
              <a:gd name="connsiteX3" fmla="*/ 427582 w 1967691"/>
              <a:gd name="connsiteY3" fmla="*/ 368969 h 2085474"/>
              <a:gd name="connsiteX4" fmla="*/ 475708 w 1967691"/>
              <a:gd name="connsiteY4" fmla="*/ 401053 h 2085474"/>
              <a:gd name="connsiteX5" fmla="*/ 539876 w 1967691"/>
              <a:gd name="connsiteY5" fmla="*/ 465221 h 2085474"/>
              <a:gd name="connsiteX6" fmla="*/ 652171 w 1967691"/>
              <a:gd name="connsiteY6" fmla="*/ 545432 h 2085474"/>
              <a:gd name="connsiteX7" fmla="*/ 684255 w 1967691"/>
              <a:gd name="connsiteY7" fmla="*/ 593558 h 2085474"/>
              <a:gd name="connsiteX8" fmla="*/ 732382 w 1967691"/>
              <a:gd name="connsiteY8" fmla="*/ 625642 h 2085474"/>
              <a:gd name="connsiteX9" fmla="*/ 844676 w 1967691"/>
              <a:gd name="connsiteY9" fmla="*/ 770021 h 2085474"/>
              <a:gd name="connsiteX10" fmla="*/ 908845 w 1967691"/>
              <a:gd name="connsiteY10" fmla="*/ 882316 h 2085474"/>
              <a:gd name="connsiteX11" fmla="*/ 940929 w 1967691"/>
              <a:gd name="connsiteY11" fmla="*/ 978569 h 2085474"/>
              <a:gd name="connsiteX12" fmla="*/ 973013 w 1967691"/>
              <a:gd name="connsiteY12" fmla="*/ 1074821 h 2085474"/>
              <a:gd name="connsiteX13" fmla="*/ 989055 w 1967691"/>
              <a:gd name="connsiteY13" fmla="*/ 1122948 h 2085474"/>
              <a:gd name="connsiteX14" fmla="*/ 973013 w 1967691"/>
              <a:gd name="connsiteY14" fmla="*/ 1427748 h 2085474"/>
              <a:gd name="connsiteX15" fmla="*/ 940929 w 1967691"/>
              <a:gd name="connsiteY15" fmla="*/ 1475874 h 2085474"/>
              <a:gd name="connsiteX16" fmla="*/ 876761 w 1967691"/>
              <a:gd name="connsiteY16" fmla="*/ 1620253 h 2085474"/>
              <a:gd name="connsiteX17" fmla="*/ 844676 w 1967691"/>
              <a:gd name="connsiteY17" fmla="*/ 1652337 h 2085474"/>
              <a:gd name="connsiteX18" fmla="*/ 812592 w 1967691"/>
              <a:gd name="connsiteY18" fmla="*/ 1700463 h 2085474"/>
              <a:gd name="connsiteX19" fmla="*/ 780508 w 1967691"/>
              <a:gd name="connsiteY19" fmla="*/ 1732548 h 2085474"/>
              <a:gd name="connsiteX20" fmla="*/ 748424 w 1967691"/>
              <a:gd name="connsiteY20" fmla="*/ 1780674 h 2085474"/>
              <a:gd name="connsiteX21" fmla="*/ 652171 w 1967691"/>
              <a:gd name="connsiteY21" fmla="*/ 1860884 h 2085474"/>
              <a:gd name="connsiteX22" fmla="*/ 620087 w 1967691"/>
              <a:gd name="connsiteY22" fmla="*/ 1892969 h 2085474"/>
              <a:gd name="connsiteX23" fmla="*/ 523834 w 1967691"/>
              <a:gd name="connsiteY23" fmla="*/ 1925053 h 2085474"/>
              <a:gd name="connsiteX24" fmla="*/ 475708 w 1967691"/>
              <a:gd name="connsiteY24" fmla="*/ 1941095 h 2085474"/>
              <a:gd name="connsiteX25" fmla="*/ 331329 w 1967691"/>
              <a:gd name="connsiteY25" fmla="*/ 1989221 h 2085474"/>
              <a:gd name="connsiteX26" fmla="*/ 283203 w 1967691"/>
              <a:gd name="connsiteY26" fmla="*/ 2005263 h 2085474"/>
              <a:gd name="connsiteX27" fmla="*/ 235076 w 1967691"/>
              <a:gd name="connsiteY27" fmla="*/ 2021306 h 2085474"/>
              <a:gd name="connsiteX28" fmla="*/ 170908 w 1967691"/>
              <a:gd name="connsiteY28" fmla="*/ 2037348 h 2085474"/>
              <a:gd name="connsiteX29" fmla="*/ 588003 w 1967691"/>
              <a:gd name="connsiteY29" fmla="*/ 2085474 h 2085474"/>
              <a:gd name="connsiteX30" fmla="*/ 1085308 w 1967691"/>
              <a:gd name="connsiteY30" fmla="*/ 2069432 h 2085474"/>
              <a:gd name="connsiteX31" fmla="*/ 1181561 w 1967691"/>
              <a:gd name="connsiteY31" fmla="*/ 2037348 h 2085474"/>
              <a:gd name="connsiteX32" fmla="*/ 1229687 w 1967691"/>
              <a:gd name="connsiteY32" fmla="*/ 2021306 h 2085474"/>
              <a:gd name="connsiteX33" fmla="*/ 1325940 w 1967691"/>
              <a:gd name="connsiteY33" fmla="*/ 1973179 h 2085474"/>
              <a:gd name="connsiteX34" fmla="*/ 1374066 w 1967691"/>
              <a:gd name="connsiteY34" fmla="*/ 1941095 h 2085474"/>
              <a:gd name="connsiteX35" fmla="*/ 1470318 w 1967691"/>
              <a:gd name="connsiteY35" fmla="*/ 1909011 h 2085474"/>
              <a:gd name="connsiteX36" fmla="*/ 1598655 w 1967691"/>
              <a:gd name="connsiteY36" fmla="*/ 1812758 h 2085474"/>
              <a:gd name="connsiteX37" fmla="*/ 1694908 w 1967691"/>
              <a:gd name="connsiteY37" fmla="*/ 1748590 h 2085474"/>
              <a:gd name="connsiteX38" fmla="*/ 1775118 w 1967691"/>
              <a:gd name="connsiteY38" fmla="*/ 1684421 h 2085474"/>
              <a:gd name="connsiteX39" fmla="*/ 1823245 w 1967691"/>
              <a:gd name="connsiteY39" fmla="*/ 1652337 h 2085474"/>
              <a:gd name="connsiteX40" fmla="*/ 1887413 w 1967691"/>
              <a:gd name="connsiteY40" fmla="*/ 1556084 h 2085474"/>
              <a:gd name="connsiteX41" fmla="*/ 1935540 w 1967691"/>
              <a:gd name="connsiteY41" fmla="*/ 1475874 h 2085474"/>
              <a:gd name="connsiteX42" fmla="*/ 1967624 w 1967691"/>
              <a:gd name="connsiteY42" fmla="*/ 1379621 h 2085474"/>
              <a:gd name="connsiteX43" fmla="*/ 1919497 w 1967691"/>
              <a:gd name="connsiteY43" fmla="*/ 882316 h 2085474"/>
              <a:gd name="connsiteX44" fmla="*/ 1887413 w 1967691"/>
              <a:gd name="connsiteY44" fmla="*/ 721895 h 2085474"/>
              <a:gd name="connsiteX45" fmla="*/ 1839287 w 1967691"/>
              <a:gd name="connsiteY45" fmla="*/ 577516 h 2085474"/>
              <a:gd name="connsiteX46" fmla="*/ 1823245 w 1967691"/>
              <a:gd name="connsiteY46" fmla="*/ 529390 h 2085474"/>
              <a:gd name="connsiteX47" fmla="*/ 1807203 w 1967691"/>
              <a:gd name="connsiteY47" fmla="*/ 481263 h 2085474"/>
              <a:gd name="connsiteX48" fmla="*/ 1743034 w 1967691"/>
              <a:gd name="connsiteY48" fmla="*/ 401053 h 2085474"/>
              <a:gd name="connsiteX49" fmla="*/ 1710950 w 1967691"/>
              <a:gd name="connsiteY49" fmla="*/ 336884 h 2085474"/>
              <a:gd name="connsiteX50" fmla="*/ 1646782 w 1967691"/>
              <a:gd name="connsiteY50" fmla="*/ 288758 h 2085474"/>
              <a:gd name="connsiteX51" fmla="*/ 1566571 w 1967691"/>
              <a:gd name="connsiteY51" fmla="*/ 208548 h 2085474"/>
              <a:gd name="connsiteX52" fmla="*/ 1438234 w 1967691"/>
              <a:gd name="connsiteY52" fmla="*/ 112295 h 2085474"/>
              <a:gd name="connsiteX53" fmla="*/ 1293855 w 1967691"/>
              <a:gd name="connsiteY53" fmla="*/ 64169 h 2085474"/>
              <a:gd name="connsiteX54" fmla="*/ 1245729 w 1967691"/>
              <a:gd name="connsiteY54" fmla="*/ 48127 h 2085474"/>
              <a:gd name="connsiteX55" fmla="*/ 1069266 w 1967691"/>
              <a:gd name="connsiteY55" fmla="*/ 16042 h 2085474"/>
              <a:gd name="connsiteX56" fmla="*/ 844676 w 1967691"/>
              <a:gd name="connsiteY56" fmla="*/ 0 h 2085474"/>
              <a:gd name="connsiteX57" fmla="*/ 283203 w 1967691"/>
              <a:gd name="connsiteY57" fmla="*/ 32084 h 2085474"/>
              <a:gd name="connsiteX58" fmla="*/ 186950 w 1967691"/>
              <a:gd name="connsiteY58" fmla="*/ 64169 h 2085474"/>
              <a:gd name="connsiteX59" fmla="*/ 90697 w 1967691"/>
              <a:gd name="connsiteY59" fmla="*/ 128337 h 2085474"/>
              <a:gd name="connsiteX60" fmla="*/ 58613 w 1967691"/>
              <a:gd name="connsiteY60" fmla="*/ 176463 h 2085474"/>
              <a:gd name="connsiteX61" fmla="*/ 42571 w 1967691"/>
              <a:gd name="connsiteY61" fmla="*/ 224590 h 2085474"/>
              <a:gd name="connsiteX62" fmla="*/ 10487 w 1967691"/>
              <a:gd name="connsiteY62" fmla="*/ 224590 h 20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967691" h="2085474">
                <a:moveTo>
                  <a:pt x="10487" y="224590"/>
                </a:moveTo>
                <a:cubicBezTo>
                  <a:pt x="45245" y="229937"/>
                  <a:pt x="174171" y="235689"/>
                  <a:pt x="251118" y="256674"/>
                </a:cubicBezTo>
                <a:cubicBezTo>
                  <a:pt x="283746" y="265573"/>
                  <a:pt x="347371" y="288758"/>
                  <a:pt x="347371" y="288758"/>
                </a:cubicBezTo>
                <a:cubicBezTo>
                  <a:pt x="374108" y="315495"/>
                  <a:pt x="396121" y="347995"/>
                  <a:pt x="427582" y="368969"/>
                </a:cubicBezTo>
                <a:cubicBezTo>
                  <a:pt x="443624" y="379664"/>
                  <a:pt x="461069" y="388506"/>
                  <a:pt x="475708" y="401053"/>
                </a:cubicBezTo>
                <a:cubicBezTo>
                  <a:pt x="498675" y="420739"/>
                  <a:pt x="516909" y="445535"/>
                  <a:pt x="539876" y="465221"/>
                </a:cubicBezTo>
                <a:cubicBezTo>
                  <a:pt x="603634" y="519871"/>
                  <a:pt x="581752" y="475013"/>
                  <a:pt x="652171" y="545432"/>
                </a:cubicBezTo>
                <a:cubicBezTo>
                  <a:pt x="665804" y="559065"/>
                  <a:pt x="670622" y="579925"/>
                  <a:pt x="684255" y="593558"/>
                </a:cubicBezTo>
                <a:cubicBezTo>
                  <a:pt x="697888" y="607191"/>
                  <a:pt x="717570" y="613299"/>
                  <a:pt x="732382" y="625642"/>
                </a:cubicBezTo>
                <a:cubicBezTo>
                  <a:pt x="788924" y="672760"/>
                  <a:pt x="799962" y="702950"/>
                  <a:pt x="844676" y="770021"/>
                </a:cubicBezTo>
                <a:cubicBezTo>
                  <a:pt x="873617" y="813432"/>
                  <a:pt x="888491" y="831432"/>
                  <a:pt x="908845" y="882316"/>
                </a:cubicBezTo>
                <a:cubicBezTo>
                  <a:pt x="921405" y="913717"/>
                  <a:pt x="930234" y="946485"/>
                  <a:pt x="940929" y="978569"/>
                </a:cubicBezTo>
                <a:lnTo>
                  <a:pt x="973013" y="1074821"/>
                </a:lnTo>
                <a:lnTo>
                  <a:pt x="989055" y="1122948"/>
                </a:lnTo>
                <a:cubicBezTo>
                  <a:pt x="983708" y="1224548"/>
                  <a:pt x="986759" y="1326940"/>
                  <a:pt x="973013" y="1427748"/>
                </a:cubicBezTo>
                <a:cubicBezTo>
                  <a:pt x="970408" y="1446851"/>
                  <a:pt x="948759" y="1458256"/>
                  <a:pt x="940929" y="1475874"/>
                </a:cubicBezTo>
                <a:cubicBezTo>
                  <a:pt x="896411" y="1576041"/>
                  <a:pt x="931218" y="1552183"/>
                  <a:pt x="876761" y="1620253"/>
                </a:cubicBezTo>
                <a:cubicBezTo>
                  <a:pt x="867313" y="1632063"/>
                  <a:pt x="854124" y="1640527"/>
                  <a:pt x="844676" y="1652337"/>
                </a:cubicBezTo>
                <a:cubicBezTo>
                  <a:pt x="832632" y="1667392"/>
                  <a:pt x="824636" y="1685408"/>
                  <a:pt x="812592" y="1700463"/>
                </a:cubicBezTo>
                <a:cubicBezTo>
                  <a:pt x="803144" y="1712274"/>
                  <a:pt x="789956" y="1720737"/>
                  <a:pt x="780508" y="1732548"/>
                </a:cubicBezTo>
                <a:cubicBezTo>
                  <a:pt x="768464" y="1747603"/>
                  <a:pt x="760767" y="1765863"/>
                  <a:pt x="748424" y="1780674"/>
                </a:cubicBezTo>
                <a:cubicBezTo>
                  <a:pt x="691262" y="1849268"/>
                  <a:pt x="715266" y="1810407"/>
                  <a:pt x="652171" y="1860884"/>
                </a:cubicBezTo>
                <a:cubicBezTo>
                  <a:pt x="640361" y="1870332"/>
                  <a:pt x="633615" y="1886205"/>
                  <a:pt x="620087" y="1892969"/>
                </a:cubicBezTo>
                <a:cubicBezTo>
                  <a:pt x="589838" y="1908094"/>
                  <a:pt x="555918" y="1914358"/>
                  <a:pt x="523834" y="1925053"/>
                </a:cubicBezTo>
                <a:lnTo>
                  <a:pt x="475708" y="1941095"/>
                </a:lnTo>
                <a:lnTo>
                  <a:pt x="331329" y="1989221"/>
                </a:lnTo>
                <a:lnTo>
                  <a:pt x="283203" y="2005263"/>
                </a:lnTo>
                <a:cubicBezTo>
                  <a:pt x="267161" y="2010611"/>
                  <a:pt x="251481" y="2017205"/>
                  <a:pt x="235076" y="2021306"/>
                </a:cubicBezTo>
                <a:lnTo>
                  <a:pt x="170908" y="2037348"/>
                </a:lnTo>
                <a:cubicBezTo>
                  <a:pt x="513312" y="2073390"/>
                  <a:pt x="374573" y="2054984"/>
                  <a:pt x="588003" y="2085474"/>
                </a:cubicBezTo>
                <a:cubicBezTo>
                  <a:pt x="753771" y="2080127"/>
                  <a:pt x="919996" y="2082836"/>
                  <a:pt x="1085308" y="2069432"/>
                </a:cubicBezTo>
                <a:cubicBezTo>
                  <a:pt x="1119017" y="2066699"/>
                  <a:pt x="1149477" y="2048043"/>
                  <a:pt x="1181561" y="2037348"/>
                </a:cubicBezTo>
                <a:lnTo>
                  <a:pt x="1229687" y="2021306"/>
                </a:lnTo>
                <a:cubicBezTo>
                  <a:pt x="1367599" y="1929362"/>
                  <a:pt x="1193114" y="2039591"/>
                  <a:pt x="1325940" y="1973179"/>
                </a:cubicBezTo>
                <a:cubicBezTo>
                  <a:pt x="1343185" y="1964557"/>
                  <a:pt x="1356448" y="1948925"/>
                  <a:pt x="1374066" y="1941095"/>
                </a:cubicBezTo>
                <a:cubicBezTo>
                  <a:pt x="1404971" y="1927360"/>
                  <a:pt x="1470318" y="1909011"/>
                  <a:pt x="1470318" y="1909011"/>
                </a:cubicBezTo>
                <a:cubicBezTo>
                  <a:pt x="1529669" y="1849662"/>
                  <a:pt x="1489821" y="1885314"/>
                  <a:pt x="1598655" y="1812758"/>
                </a:cubicBezTo>
                <a:lnTo>
                  <a:pt x="1694908" y="1748590"/>
                </a:lnTo>
                <a:cubicBezTo>
                  <a:pt x="1843045" y="1649832"/>
                  <a:pt x="1660817" y="1775862"/>
                  <a:pt x="1775118" y="1684421"/>
                </a:cubicBezTo>
                <a:cubicBezTo>
                  <a:pt x="1790173" y="1672377"/>
                  <a:pt x="1807203" y="1663032"/>
                  <a:pt x="1823245" y="1652337"/>
                </a:cubicBezTo>
                <a:cubicBezTo>
                  <a:pt x="1844634" y="1620253"/>
                  <a:pt x="1875219" y="1592666"/>
                  <a:pt x="1887413" y="1556084"/>
                </a:cubicBezTo>
                <a:cubicBezTo>
                  <a:pt x="1908238" y="1493609"/>
                  <a:pt x="1891498" y="1519915"/>
                  <a:pt x="1935540" y="1475874"/>
                </a:cubicBezTo>
                <a:cubicBezTo>
                  <a:pt x="1946235" y="1443790"/>
                  <a:pt x="1969093" y="1413409"/>
                  <a:pt x="1967624" y="1379621"/>
                </a:cubicBezTo>
                <a:cubicBezTo>
                  <a:pt x="1940058" y="745603"/>
                  <a:pt x="1984882" y="1209242"/>
                  <a:pt x="1919497" y="882316"/>
                </a:cubicBezTo>
                <a:cubicBezTo>
                  <a:pt x="1908802" y="828842"/>
                  <a:pt x="1904658" y="773629"/>
                  <a:pt x="1887413" y="721895"/>
                </a:cubicBezTo>
                <a:lnTo>
                  <a:pt x="1839287" y="577516"/>
                </a:lnTo>
                <a:lnTo>
                  <a:pt x="1823245" y="529390"/>
                </a:lnTo>
                <a:cubicBezTo>
                  <a:pt x="1817898" y="513348"/>
                  <a:pt x="1819160" y="493220"/>
                  <a:pt x="1807203" y="481263"/>
                </a:cubicBezTo>
                <a:cubicBezTo>
                  <a:pt x="1772068" y="446129"/>
                  <a:pt x="1770016" y="448273"/>
                  <a:pt x="1743034" y="401053"/>
                </a:cubicBezTo>
                <a:cubicBezTo>
                  <a:pt x="1731169" y="380290"/>
                  <a:pt x="1726513" y="355041"/>
                  <a:pt x="1710950" y="336884"/>
                </a:cubicBezTo>
                <a:cubicBezTo>
                  <a:pt x="1693550" y="316584"/>
                  <a:pt x="1666765" y="306521"/>
                  <a:pt x="1646782" y="288758"/>
                </a:cubicBezTo>
                <a:cubicBezTo>
                  <a:pt x="1618521" y="263637"/>
                  <a:pt x="1593308" y="235285"/>
                  <a:pt x="1566571" y="208548"/>
                </a:cubicBezTo>
                <a:cubicBezTo>
                  <a:pt x="1528563" y="170540"/>
                  <a:pt x="1492661" y="130437"/>
                  <a:pt x="1438234" y="112295"/>
                </a:cubicBezTo>
                <a:lnTo>
                  <a:pt x="1293855" y="64169"/>
                </a:lnTo>
                <a:cubicBezTo>
                  <a:pt x="1277813" y="58822"/>
                  <a:pt x="1262310" y="51443"/>
                  <a:pt x="1245729" y="48127"/>
                </a:cubicBezTo>
                <a:cubicBezTo>
                  <a:pt x="1202438" y="39468"/>
                  <a:pt x="1110323" y="20148"/>
                  <a:pt x="1069266" y="16042"/>
                </a:cubicBezTo>
                <a:cubicBezTo>
                  <a:pt x="994584" y="8574"/>
                  <a:pt x="919539" y="5347"/>
                  <a:pt x="844676" y="0"/>
                </a:cubicBezTo>
                <a:cubicBezTo>
                  <a:pt x="806824" y="1305"/>
                  <a:pt x="436108" y="-6143"/>
                  <a:pt x="283203" y="32084"/>
                </a:cubicBezTo>
                <a:cubicBezTo>
                  <a:pt x="250393" y="40287"/>
                  <a:pt x="215090" y="45409"/>
                  <a:pt x="186950" y="64169"/>
                </a:cubicBezTo>
                <a:lnTo>
                  <a:pt x="90697" y="128337"/>
                </a:lnTo>
                <a:cubicBezTo>
                  <a:pt x="80002" y="144379"/>
                  <a:pt x="67235" y="159218"/>
                  <a:pt x="58613" y="176463"/>
                </a:cubicBezTo>
                <a:cubicBezTo>
                  <a:pt x="51051" y="191588"/>
                  <a:pt x="48851" y="208889"/>
                  <a:pt x="42571" y="224590"/>
                </a:cubicBezTo>
                <a:cubicBezTo>
                  <a:pt x="38130" y="235692"/>
                  <a:pt x="-24271" y="219243"/>
                  <a:pt x="10487" y="224590"/>
                </a:cubicBezTo>
                <a:close/>
              </a:path>
            </a:pathLst>
          </a:custGeom>
          <a:blipFill dpi="0" rotWithShape="1">
            <a:blip r:embed="rId2">
              <a:alphaModFix amt="65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6" name="Freeform 155"/>
          <p:cNvSpPr/>
          <p:nvPr/>
        </p:nvSpPr>
        <p:spPr>
          <a:xfrm rot="18000000">
            <a:off x="6212682" y="5379244"/>
            <a:ext cx="1874837" cy="1374775"/>
          </a:xfrm>
          <a:custGeom>
            <a:avLst/>
            <a:gdLst>
              <a:gd name="connsiteX0" fmla="*/ 482137 w 1875011"/>
              <a:gd name="connsiteY0" fmla="*/ 1041735 h 1832885"/>
              <a:gd name="connsiteX1" fmla="*/ 874 w 1875011"/>
              <a:gd name="connsiteY1" fmla="*/ 432135 h 1832885"/>
              <a:gd name="connsiteX2" fmla="*/ 610474 w 1875011"/>
              <a:gd name="connsiteY2" fmla="*/ 63166 h 1832885"/>
              <a:gd name="connsiteX3" fmla="*/ 1220074 w 1875011"/>
              <a:gd name="connsiteY3" fmla="*/ 63166 h 1832885"/>
              <a:gd name="connsiteX4" fmla="*/ 1155906 w 1875011"/>
              <a:gd name="connsiteY4" fmla="*/ 688809 h 1832885"/>
              <a:gd name="connsiteX5" fmla="*/ 1220074 w 1875011"/>
              <a:gd name="connsiteY5" fmla="*/ 1073819 h 1832885"/>
              <a:gd name="connsiteX6" fmla="*/ 1829674 w 1875011"/>
              <a:gd name="connsiteY6" fmla="*/ 1137987 h 1832885"/>
              <a:gd name="connsiteX7" fmla="*/ 1733421 w 1875011"/>
              <a:gd name="connsiteY7" fmla="*/ 1619251 h 1832885"/>
              <a:gd name="connsiteX8" fmla="*/ 963400 w 1875011"/>
              <a:gd name="connsiteY8" fmla="*/ 1827798 h 1832885"/>
              <a:gd name="connsiteX9" fmla="*/ 1027569 w 1875011"/>
              <a:gd name="connsiteY9" fmla="*/ 1426745 h 1832885"/>
              <a:gd name="connsiteX10" fmla="*/ 995485 w 1875011"/>
              <a:gd name="connsiteY10" fmla="*/ 1218198 h 1832885"/>
              <a:gd name="connsiteX11" fmla="*/ 1043611 w 1875011"/>
              <a:gd name="connsiteY11" fmla="*/ 801103 h 1832885"/>
              <a:gd name="connsiteX12" fmla="*/ 626516 w 1875011"/>
              <a:gd name="connsiteY12" fmla="*/ 608598 h 1832885"/>
              <a:gd name="connsiteX13" fmla="*/ 754853 w 1875011"/>
              <a:gd name="connsiteY13" fmla="*/ 1073819 h 1832885"/>
              <a:gd name="connsiteX14" fmla="*/ 482137 w 1875011"/>
              <a:gd name="connsiteY14" fmla="*/ 1041735 h 183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75011" h="1832885">
                <a:moveTo>
                  <a:pt x="482137" y="1041735"/>
                </a:moveTo>
                <a:cubicBezTo>
                  <a:pt x="356474" y="934788"/>
                  <a:pt x="-20516" y="595230"/>
                  <a:pt x="874" y="432135"/>
                </a:cubicBezTo>
                <a:cubicBezTo>
                  <a:pt x="22263" y="269040"/>
                  <a:pt x="407274" y="124661"/>
                  <a:pt x="610474" y="63166"/>
                </a:cubicBezTo>
                <a:cubicBezTo>
                  <a:pt x="813674" y="1671"/>
                  <a:pt x="1129169" y="-41108"/>
                  <a:pt x="1220074" y="63166"/>
                </a:cubicBezTo>
                <a:cubicBezTo>
                  <a:pt x="1310979" y="167440"/>
                  <a:pt x="1155906" y="520367"/>
                  <a:pt x="1155906" y="688809"/>
                </a:cubicBezTo>
                <a:cubicBezTo>
                  <a:pt x="1155906" y="857251"/>
                  <a:pt x="1107779" y="998956"/>
                  <a:pt x="1220074" y="1073819"/>
                </a:cubicBezTo>
                <a:cubicBezTo>
                  <a:pt x="1332369" y="1148682"/>
                  <a:pt x="1744116" y="1047082"/>
                  <a:pt x="1829674" y="1137987"/>
                </a:cubicBezTo>
                <a:cubicBezTo>
                  <a:pt x="1915232" y="1228892"/>
                  <a:pt x="1877800" y="1504283"/>
                  <a:pt x="1733421" y="1619251"/>
                </a:cubicBezTo>
                <a:cubicBezTo>
                  <a:pt x="1589042" y="1734219"/>
                  <a:pt x="1081042" y="1859882"/>
                  <a:pt x="963400" y="1827798"/>
                </a:cubicBezTo>
                <a:cubicBezTo>
                  <a:pt x="845758" y="1795714"/>
                  <a:pt x="1022222" y="1528345"/>
                  <a:pt x="1027569" y="1426745"/>
                </a:cubicBezTo>
                <a:cubicBezTo>
                  <a:pt x="1032916" y="1325145"/>
                  <a:pt x="992811" y="1322472"/>
                  <a:pt x="995485" y="1218198"/>
                </a:cubicBezTo>
                <a:cubicBezTo>
                  <a:pt x="998159" y="1113924"/>
                  <a:pt x="1105106" y="902703"/>
                  <a:pt x="1043611" y="801103"/>
                </a:cubicBezTo>
                <a:cubicBezTo>
                  <a:pt x="982116" y="699503"/>
                  <a:pt x="674642" y="563145"/>
                  <a:pt x="626516" y="608598"/>
                </a:cubicBezTo>
                <a:cubicBezTo>
                  <a:pt x="578390" y="654051"/>
                  <a:pt x="776243" y="1006977"/>
                  <a:pt x="754853" y="1073819"/>
                </a:cubicBezTo>
                <a:cubicBezTo>
                  <a:pt x="733463" y="1140661"/>
                  <a:pt x="607800" y="1148682"/>
                  <a:pt x="482137" y="1041735"/>
                </a:cubicBezTo>
                <a:close/>
              </a:path>
            </a:pathLst>
          </a:custGeom>
          <a:pattFill prst="solidDmnd">
            <a:fgClr>
              <a:srgbClr val="2BF4F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p>
        </p:txBody>
      </p:sp>
      <p:sp>
        <p:nvSpPr>
          <p:cNvPr id="158" name="Triangle 157"/>
          <p:cNvSpPr/>
          <p:nvPr/>
        </p:nvSpPr>
        <p:spPr>
          <a:xfrm rot="11015926">
            <a:off x="5200650" y="357188"/>
            <a:ext cx="1355725" cy="1123950"/>
          </a:xfrm>
          <a:custGeom>
            <a:avLst/>
            <a:gdLst>
              <a:gd name="connsiteX0" fmla="*/ 0 w 1780673"/>
              <a:gd name="connsiteY0" fmla="*/ 1044967 h 1044967"/>
              <a:gd name="connsiteX1" fmla="*/ 890337 w 1780673"/>
              <a:gd name="connsiteY1" fmla="*/ 0 h 1044967"/>
              <a:gd name="connsiteX2" fmla="*/ 1780673 w 1780673"/>
              <a:gd name="connsiteY2" fmla="*/ 1044967 h 1044967"/>
              <a:gd name="connsiteX3" fmla="*/ 0 w 1780673"/>
              <a:gd name="connsiteY3" fmla="*/ 1044967 h 1044967"/>
              <a:gd name="connsiteX0" fmla="*/ 0 w 1780673"/>
              <a:gd name="connsiteY0" fmla="*/ 1044967 h 1124011"/>
              <a:gd name="connsiteX1" fmla="*/ 890337 w 1780673"/>
              <a:gd name="connsiteY1" fmla="*/ 0 h 1124011"/>
              <a:gd name="connsiteX2" fmla="*/ 1780673 w 1780673"/>
              <a:gd name="connsiteY2" fmla="*/ 1044967 h 1124011"/>
              <a:gd name="connsiteX3" fmla="*/ 978020 w 1780673"/>
              <a:gd name="connsiteY3" fmla="*/ 1124011 h 1124011"/>
              <a:gd name="connsiteX4" fmla="*/ 0 w 1780673"/>
              <a:gd name="connsiteY4" fmla="*/ 1044967 h 1124011"/>
              <a:gd name="connsiteX0" fmla="*/ 0 w 1808666"/>
              <a:gd name="connsiteY0" fmla="*/ 1044967 h 1124011"/>
              <a:gd name="connsiteX1" fmla="*/ 890337 w 1808666"/>
              <a:gd name="connsiteY1" fmla="*/ 0 h 1124011"/>
              <a:gd name="connsiteX2" fmla="*/ 1808666 w 1808666"/>
              <a:gd name="connsiteY2" fmla="*/ 978911 h 1124011"/>
              <a:gd name="connsiteX3" fmla="*/ 978020 w 1808666"/>
              <a:gd name="connsiteY3" fmla="*/ 1124011 h 1124011"/>
              <a:gd name="connsiteX4" fmla="*/ 0 w 1808666"/>
              <a:gd name="connsiteY4" fmla="*/ 1044967 h 1124011"/>
              <a:gd name="connsiteX0" fmla="*/ 0 w 1808666"/>
              <a:gd name="connsiteY0" fmla="*/ 1044967 h 1124011"/>
              <a:gd name="connsiteX1" fmla="*/ 890337 w 1808666"/>
              <a:gd name="connsiteY1" fmla="*/ 0 h 1124011"/>
              <a:gd name="connsiteX2" fmla="*/ 1808666 w 1808666"/>
              <a:gd name="connsiteY2" fmla="*/ 978911 h 1124011"/>
              <a:gd name="connsiteX3" fmla="*/ 978020 w 1808666"/>
              <a:gd name="connsiteY3" fmla="*/ 1124011 h 1124011"/>
              <a:gd name="connsiteX4" fmla="*/ 0 w 1808666"/>
              <a:gd name="connsiteY4" fmla="*/ 1044967 h 1124011"/>
              <a:gd name="connsiteX0" fmla="*/ 0 w 1808666"/>
              <a:gd name="connsiteY0" fmla="*/ 1044967 h 1124011"/>
              <a:gd name="connsiteX1" fmla="*/ 260398 w 1808666"/>
              <a:gd name="connsiteY1" fmla="*/ 654783 h 1124011"/>
              <a:gd name="connsiteX2" fmla="*/ 890337 w 1808666"/>
              <a:gd name="connsiteY2" fmla="*/ 0 h 1124011"/>
              <a:gd name="connsiteX3" fmla="*/ 1808666 w 1808666"/>
              <a:gd name="connsiteY3" fmla="*/ 978911 h 1124011"/>
              <a:gd name="connsiteX4" fmla="*/ 978020 w 1808666"/>
              <a:gd name="connsiteY4" fmla="*/ 1124011 h 1124011"/>
              <a:gd name="connsiteX5" fmla="*/ 0 w 1808666"/>
              <a:gd name="connsiteY5" fmla="*/ 1044967 h 1124011"/>
              <a:gd name="connsiteX0" fmla="*/ 0 w 1808666"/>
              <a:gd name="connsiteY0" fmla="*/ 1044967 h 1124011"/>
              <a:gd name="connsiteX1" fmla="*/ 260398 w 1808666"/>
              <a:gd name="connsiteY1" fmla="*/ 654783 h 1124011"/>
              <a:gd name="connsiteX2" fmla="*/ 890337 w 1808666"/>
              <a:gd name="connsiteY2" fmla="*/ 0 h 1124011"/>
              <a:gd name="connsiteX3" fmla="*/ 1354045 w 1808666"/>
              <a:gd name="connsiteY3" fmla="*/ 409189 h 1124011"/>
              <a:gd name="connsiteX4" fmla="*/ 1808666 w 1808666"/>
              <a:gd name="connsiteY4" fmla="*/ 978911 h 1124011"/>
              <a:gd name="connsiteX5" fmla="*/ 978020 w 1808666"/>
              <a:gd name="connsiteY5" fmla="*/ 1124011 h 1124011"/>
              <a:gd name="connsiteX6" fmla="*/ 0 w 1808666"/>
              <a:gd name="connsiteY6" fmla="*/ 1044967 h 1124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666" h="1124011">
                <a:moveTo>
                  <a:pt x="0" y="1044967"/>
                </a:moveTo>
                <a:cubicBezTo>
                  <a:pt x="104153" y="935246"/>
                  <a:pt x="156245" y="764504"/>
                  <a:pt x="260398" y="654783"/>
                </a:cubicBezTo>
                <a:lnTo>
                  <a:pt x="890337" y="0"/>
                </a:lnTo>
                <a:cubicBezTo>
                  <a:pt x="1040576" y="152742"/>
                  <a:pt x="1203806" y="256447"/>
                  <a:pt x="1354045" y="409189"/>
                </a:cubicBezTo>
                <a:lnTo>
                  <a:pt x="1808666" y="978911"/>
                </a:lnTo>
                <a:cubicBezTo>
                  <a:pt x="1544806" y="1063965"/>
                  <a:pt x="1246914" y="1119010"/>
                  <a:pt x="978020" y="1124011"/>
                </a:cubicBezTo>
                <a:lnTo>
                  <a:pt x="0" y="1044967"/>
                </a:lnTo>
                <a:close/>
              </a:path>
            </a:pathLst>
          </a:cu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9" name="Freeform 158"/>
          <p:cNvSpPr/>
          <p:nvPr/>
        </p:nvSpPr>
        <p:spPr>
          <a:xfrm>
            <a:off x="44450" y="1293813"/>
            <a:ext cx="1492250" cy="1450975"/>
          </a:xfrm>
          <a:custGeom>
            <a:avLst/>
            <a:gdLst>
              <a:gd name="connsiteX0" fmla="*/ 1368072 w 1990593"/>
              <a:gd name="connsiteY0" fmla="*/ 1334822 h 1451809"/>
              <a:gd name="connsiteX1" fmla="*/ 614093 w 1990593"/>
              <a:gd name="connsiteY1" fmla="*/ 1431074 h 1451809"/>
              <a:gd name="connsiteX2" fmla="*/ 20535 w 1990593"/>
              <a:gd name="connsiteY2" fmla="*/ 965853 h 1451809"/>
              <a:gd name="connsiteX3" fmla="*/ 180956 w 1990593"/>
              <a:gd name="connsiteY3" fmla="*/ 452506 h 1451809"/>
              <a:gd name="connsiteX4" fmla="*/ 614093 w 1990593"/>
              <a:gd name="connsiteY4" fmla="*/ 211874 h 1451809"/>
              <a:gd name="connsiteX5" fmla="*/ 485756 w 1990593"/>
              <a:gd name="connsiteY5" fmla="*/ 19369 h 1451809"/>
              <a:gd name="connsiteX6" fmla="*/ 1544535 w 1990593"/>
              <a:gd name="connsiteY6" fmla="*/ 19369 h 1451809"/>
              <a:gd name="connsiteX7" fmla="*/ 1512451 w 1990593"/>
              <a:gd name="connsiteY7" fmla="*/ 131664 h 1451809"/>
              <a:gd name="connsiteX8" fmla="*/ 1528493 w 1990593"/>
              <a:gd name="connsiteY8" fmla="*/ 227916 h 1451809"/>
              <a:gd name="connsiteX9" fmla="*/ 1865377 w 1990593"/>
              <a:gd name="connsiteY9" fmla="*/ 468548 h 1451809"/>
              <a:gd name="connsiteX10" fmla="*/ 1961630 w 1990593"/>
              <a:gd name="connsiteY10" fmla="*/ 1013979 h 1451809"/>
              <a:gd name="connsiteX11" fmla="*/ 1368072 w 1990593"/>
              <a:gd name="connsiteY11" fmla="*/ 1334822 h 145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90593" h="1451809">
                <a:moveTo>
                  <a:pt x="1368072" y="1334822"/>
                </a:moveTo>
                <a:cubicBezTo>
                  <a:pt x="1143483" y="1404338"/>
                  <a:pt x="838682" y="1492569"/>
                  <a:pt x="614093" y="1431074"/>
                </a:cubicBezTo>
                <a:cubicBezTo>
                  <a:pt x="389504" y="1369579"/>
                  <a:pt x="92724" y="1128948"/>
                  <a:pt x="20535" y="965853"/>
                </a:cubicBezTo>
                <a:cubicBezTo>
                  <a:pt x="-51655" y="802758"/>
                  <a:pt x="82030" y="578169"/>
                  <a:pt x="180956" y="452506"/>
                </a:cubicBezTo>
                <a:cubicBezTo>
                  <a:pt x="279882" y="326843"/>
                  <a:pt x="563293" y="284063"/>
                  <a:pt x="614093" y="211874"/>
                </a:cubicBezTo>
                <a:cubicBezTo>
                  <a:pt x="664893" y="139684"/>
                  <a:pt x="330682" y="51453"/>
                  <a:pt x="485756" y="19369"/>
                </a:cubicBezTo>
                <a:cubicBezTo>
                  <a:pt x="640830" y="-12715"/>
                  <a:pt x="1373419" y="653"/>
                  <a:pt x="1544535" y="19369"/>
                </a:cubicBezTo>
                <a:cubicBezTo>
                  <a:pt x="1715651" y="38085"/>
                  <a:pt x="1515125" y="96906"/>
                  <a:pt x="1512451" y="131664"/>
                </a:cubicBezTo>
                <a:cubicBezTo>
                  <a:pt x="1509777" y="166422"/>
                  <a:pt x="1469672" y="171769"/>
                  <a:pt x="1528493" y="227916"/>
                </a:cubicBezTo>
                <a:cubicBezTo>
                  <a:pt x="1587314" y="284063"/>
                  <a:pt x="1793188" y="337538"/>
                  <a:pt x="1865377" y="468548"/>
                </a:cubicBezTo>
                <a:cubicBezTo>
                  <a:pt x="1937566" y="599558"/>
                  <a:pt x="2041840" y="864253"/>
                  <a:pt x="1961630" y="1013979"/>
                </a:cubicBezTo>
                <a:cubicBezTo>
                  <a:pt x="1881420" y="1163705"/>
                  <a:pt x="1592661" y="1265306"/>
                  <a:pt x="1368072" y="1334822"/>
                </a:cubicBezTo>
                <a:close/>
              </a:path>
            </a:pathLst>
          </a:custGeom>
          <a:blipFill dpi="0" rotWithShape="1">
            <a:blip r:embed="rId2">
              <a:alphaModFix amt="65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3"/>
          <p:cNvSpPr txBox="1">
            <a:spLocks noChangeArrowheads="1"/>
          </p:cNvSpPr>
          <p:nvPr/>
        </p:nvSpPr>
        <p:spPr bwMode="auto">
          <a:xfrm>
            <a:off x="484188" y="481013"/>
            <a:ext cx="8778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zh-CN" sz="2400">
                <a:solidFill>
                  <a:schemeClr val="bg2"/>
                </a:solidFill>
                <a:ea typeface="宋体" pitchFamily="2" charset="-122"/>
              </a:rPr>
              <a:t>3D</a:t>
            </a:r>
            <a:r>
              <a:rPr lang="zh-CN" altLang="en-US" sz="2400">
                <a:solidFill>
                  <a:schemeClr val="bg2"/>
                </a:solidFill>
                <a:ea typeface="宋体" pitchFamily="2" charset="-122"/>
              </a:rPr>
              <a:t> </a:t>
            </a:r>
            <a:r>
              <a:rPr lang="en-US" altLang="zh-CN" sz="2400">
                <a:solidFill>
                  <a:schemeClr val="bg2"/>
                </a:solidFill>
                <a:ea typeface="宋体" pitchFamily="2" charset="-122"/>
              </a:rPr>
              <a:t>parts</a:t>
            </a:r>
            <a:endParaRPr lang="en-US" altLang="en-US" sz="2400">
              <a:solidFill>
                <a:schemeClr val="bg2"/>
              </a:solidFill>
            </a:endParaRPr>
          </a:p>
        </p:txBody>
      </p:sp>
      <p:sp>
        <p:nvSpPr>
          <p:cNvPr id="137" name="Freeform 136"/>
          <p:cNvSpPr/>
          <p:nvPr/>
        </p:nvSpPr>
        <p:spPr>
          <a:xfrm rot="6760553">
            <a:off x="247455" y="1116506"/>
            <a:ext cx="1730083" cy="1427970"/>
          </a:xfrm>
          <a:custGeom>
            <a:avLst/>
            <a:gdLst>
              <a:gd name="connsiteX0" fmla="*/ 169184 w 274959"/>
              <a:gd name="connsiteY0" fmla="*/ 0 h 448408"/>
              <a:gd name="connsiteX1" fmla="*/ 221937 w 274959"/>
              <a:gd name="connsiteY1" fmla="*/ 70339 h 448408"/>
              <a:gd name="connsiteX2" fmla="*/ 257107 w 274959"/>
              <a:gd name="connsiteY2" fmla="*/ 131885 h 448408"/>
              <a:gd name="connsiteX3" fmla="*/ 265899 w 274959"/>
              <a:gd name="connsiteY3" fmla="*/ 158262 h 448408"/>
              <a:gd name="connsiteX4" fmla="*/ 265899 w 274959"/>
              <a:gd name="connsiteY4" fmla="*/ 334108 h 448408"/>
              <a:gd name="connsiteX5" fmla="*/ 221937 w 274959"/>
              <a:gd name="connsiteY5" fmla="*/ 422031 h 448408"/>
              <a:gd name="connsiteX6" fmla="*/ 169184 w 274959"/>
              <a:gd name="connsiteY6" fmla="*/ 448408 h 448408"/>
              <a:gd name="connsiteX7" fmla="*/ 90053 w 274959"/>
              <a:gd name="connsiteY7" fmla="*/ 439615 h 448408"/>
              <a:gd name="connsiteX8" fmla="*/ 37299 w 274959"/>
              <a:gd name="connsiteY8" fmla="*/ 360485 h 448408"/>
              <a:gd name="connsiteX9" fmla="*/ 28507 w 274959"/>
              <a:gd name="connsiteY9" fmla="*/ 334108 h 448408"/>
              <a:gd name="connsiteX10" fmla="*/ 10922 w 274959"/>
              <a:gd name="connsiteY10" fmla="*/ 307731 h 448408"/>
              <a:gd name="connsiteX11" fmla="*/ 10922 w 274959"/>
              <a:gd name="connsiteY11" fmla="*/ 140677 h 448408"/>
              <a:gd name="connsiteX12" fmla="*/ 54884 w 274959"/>
              <a:gd name="connsiteY12" fmla="*/ 87923 h 448408"/>
              <a:gd name="connsiteX13" fmla="*/ 72468 w 274959"/>
              <a:gd name="connsiteY13" fmla="*/ 61546 h 448408"/>
              <a:gd name="connsiteX14" fmla="*/ 125222 w 274959"/>
              <a:gd name="connsiteY14" fmla="*/ 26377 h 448408"/>
              <a:gd name="connsiteX15" fmla="*/ 151599 w 274959"/>
              <a:gd name="connsiteY15" fmla="*/ 8792 h 448408"/>
              <a:gd name="connsiteX16" fmla="*/ 169184 w 274959"/>
              <a:gd name="connsiteY16" fmla="*/ 0 h 44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4959" h="448408">
                <a:moveTo>
                  <a:pt x="169184" y="0"/>
                </a:moveTo>
                <a:cubicBezTo>
                  <a:pt x="186768" y="23446"/>
                  <a:pt x="208830" y="44126"/>
                  <a:pt x="221937" y="70339"/>
                </a:cubicBezTo>
                <a:cubicBezTo>
                  <a:pt x="244248" y="114959"/>
                  <a:pt x="232252" y="94603"/>
                  <a:pt x="257107" y="131885"/>
                </a:cubicBezTo>
                <a:cubicBezTo>
                  <a:pt x="260038" y="140677"/>
                  <a:pt x="264674" y="149075"/>
                  <a:pt x="265899" y="158262"/>
                </a:cubicBezTo>
                <a:cubicBezTo>
                  <a:pt x="277324" y="243952"/>
                  <a:pt x="278619" y="257785"/>
                  <a:pt x="265899" y="334108"/>
                </a:cubicBezTo>
                <a:cubicBezTo>
                  <a:pt x="260941" y="363856"/>
                  <a:pt x="248139" y="404563"/>
                  <a:pt x="221937" y="422031"/>
                </a:cubicBezTo>
                <a:cubicBezTo>
                  <a:pt x="187849" y="444756"/>
                  <a:pt x="205585" y="436273"/>
                  <a:pt x="169184" y="448408"/>
                </a:cubicBezTo>
                <a:cubicBezTo>
                  <a:pt x="142807" y="445477"/>
                  <a:pt x="115419" y="447420"/>
                  <a:pt x="90053" y="439615"/>
                </a:cubicBezTo>
                <a:cubicBezTo>
                  <a:pt x="48269" y="426758"/>
                  <a:pt x="49128" y="395971"/>
                  <a:pt x="37299" y="360485"/>
                </a:cubicBezTo>
                <a:cubicBezTo>
                  <a:pt x="34368" y="351693"/>
                  <a:pt x="33648" y="341819"/>
                  <a:pt x="28507" y="334108"/>
                </a:cubicBezTo>
                <a:lnTo>
                  <a:pt x="10922" y="307731"/>
                </a:lnTo>
                <a:cubicBezTo>
                  <a:pt x="-946" y="236523"/>
                  <a:pt x="-6110" y="231514"/>
                  <a:pt x="10922" y="140677"/>
                </a:cubicBezTo>
                <a:cubicBezTo>
                  <a:pt x="14091" y="123777"/>
                  <a:pt x="46114" y="98447"/>
                  <a:pt x="54884" y="87923"/>
                </a:cubicBezTo>
                <a:cubicBezTo>
                  <a:pt x="61649" y="79805"/>
                  <a:pt x="64516" y="68504"/>
                  <a:pt x="72468" y="61546"/>
                </a:cubicBezTo>
                <a:cubicBezTo>
                  <a:pt x="88373" y="47629"/>
                  <a:pt x="107637" y="38100"/>
                  <a:pt x="125222" y="26377"/>
                </a:cubicBezTo>
                <a:cubicBezTo>
                  <a:pt x="134014" y="20515"/>
                  <a:pt x="141574" y="12134"/>
                  <a:pt x="151599" y="8792"/>
                </a:cubicBezTo>
                <a:lnTo>
                  <a:pt x="169184" y="0"/>
                </a:lnTo>
                <a:close/>
              </a:path>
            </a:pathLst>
          </a:custGeom>
          <a:blipFill dpi="0" rotWithShape="1">
            <a:blip r:embed="rId2">
              <a:alphaModFix amt="54000"/>
            </a:blip>
            <a:srcRect/>
            <a:tile tx="0" ty="0" sx="100000" sy="100000" flip="none" algn="tl"/>
          </a:blipFill>
          <a:ln>
            <a:noFill/>
          </a:ln>
          <a:scene3d>
            <a:camera prst="isometricRightUp">
              <a:rot lat="2090849" lon="15600000" rev="21390462"/>
            </a:camera>
            <a:lightRig rig="threePt" dir="t"/>
          </a:scene3d>
          <a:sp3d prstMaterial="softEdge">
            <a:bevelT w="165100" h="2413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4"/>
          <p:cNvSpPr>
            <a:spLocks noChangeShapeType="1"/>
          </p:cNvSpPr>
          <p:nvPr/>
        </p:nvSpPr>
        <p:spPr bwMode="auto">
          <a:xfrm flipH="1">
            <a:off x="381000" y="477838"/>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latin typeface="Times New Roman" charset="0"/>
            </a:endParaRPr>
          </a:p>
        </p:txBody>
      </p:sp>
      <p:sp>
        <p:nvSpPr>
          <p:cNvPr id="11" name="Rectangle 29"/>
          <p:cNvSpPr txBox="1">
            <a:spLocks noChangeArrowheads="1"/>
          </p:cNvSpPr>
          <p:nvPr/>
        </p:nvSpPr>
        <p:spPr bwMode="auto">
          <a:xfrm>
            <a:off x="304800" y="4572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smtClean="0">
                <a:solidFill>
                  <a:schemeClr val="accent6">
                    <a:lumMod val="75000"/>
                  </a:schemeClr>
                </a:solidFill>
                <a:latin typeface="Comic Sans MS" pitchFamily="66" charset="0"/>
              </a:rPr>
              <a:t>Project Plan and Skills Needed</a:t>
            </a:r>
          </a:p>
        </p:txBody>
      </p:sp>
      <p:pic>
        <p:nvPicPr>
          <p:cNvPr id="5124" name="Picture 28" descr="C:\Users\John\Desktop\biy-site-staging-090909\images\build-it-yoursel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17475"/>
            <a:ext cx="2413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4"/>
          <p:cNvSpPr txBox="1">
            <a:spLocks noChangeArrowheads="1"/>
          </p:cNvSpPr>
          <p:nvPr/>
        </p:nvSpPr>
        <p:spPr bwMode="auto">
          <a:xfrm>
            <a:off x="3557588" y="906463"/>
            <a:ext cx="5586412" cy="503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buClr>
                <a:srgbClr val="C00000"/>
              </a:buClr>
              <a:buFont typeface="Times New Roman" pitchFamily="18" charset="0"/>
              <a:buAutoNum type="arabicPeriod"/>
            </a:pPr>
            <a:r>
              <a:rPr lang="en-US" altLang="en-US" sz="1800">
                <a:solidFill>
                  <a:srgbClr val="868686"/>
                </a:solidFill>
                <a:latin typeface="Comic Sans MS" pitchFamily="66" charset="0"/>
              </a:rPr>
              <a:t>Document the problem and mission.</a:t>
            </a:r>
          </a:p>
          <a:p>
            <a:pPr eaLnBrk="1" hangingPunct="1">
              <a:buClr>
                <a:srgbClr val="C00000"/>
              </a:buClr>
              <a:buFont typeface="Times New Roman" pitchFamily="18" charset="0"/>
              <a:buAutoNum type="arabicPeriod"/>
            </a:pPr>
            <a:r>
              <a:rPr lang="en-US" altLang="en-US" sz="1800">
                <a:solidFill>
                  <a:srgbClr val="868686"/>
                </a:solidFill>
                <a:latin typeface="Comic Sans MS" pitchFamily="66" charset="0"/>
              </a:rPr>
              <a:t>Research </a:t>
            </a:r>
            <a:r>
              <a:rPr lang="en-US" altLang="zh-CN" sz="1800">
                <a:solidFill>
                  <a:srgbClr val="868686"/>
                </a:solidFill>
                <a:latin typeface="Comic Sans MS" pitchFamily="66" charset="0"/>
                <a:ea typeface="宋体" pitchFamily="2" charset="-122"/>
              </a:rPr>
              <a:t>Symbols</a:t>
            </a:r>
            <a:r>
              <a:rPr lang="zh-CN" altLang="en-US" sz="1800">
                <a:solidFill>
                  <a:srgbClr val="868686"/>
                </a:solidFill>
                <a:latin typeface="Comic Sans MS" pitchFamily="66" charset="0"/>
                <a:ea typeface="宋体" pitchFamily="2" charset="-122"/>
              </a:rPr>
              <a:t> </a:t>
            </a:r>
            <a:r>
              <a:rPr lang="en-US" altLang="zh-CN" sz="1800">
                <a:solidFill>
                  <a:srgbClr val="868686"/>
                </a:solidFill>
                <a:latin typeface="Comic Sans MS" pitchFamily="66" charset="0"/>
                <a:ea typeface="宋体" pitchFamily="2" charset="-122"/>
              </a:rPr>
              <a:t>with</a:t>
            </a:r>
            <a:r>
              <a:rPr lang="zh-CN" altLang="en-US" sz="1800">
                <a:solidFill>
                  <a:srgbClr val="868686"/>
                </a:solidFill>
                <a:latin typeface="Comic Sans MS" pitchFamily="66" charset="0"/>
                <a:ea typeface="宋体" pitchFamily="2" charset="-122"/>
              </a:rPr>
              <a:t> </a:t>
            </a:r>
            <a:r>
              <a:rPr lang="en-US" altLang="zh-CN" sz="1800">
                <a:solidFill>
                  <a:srgbClr val="868686"/>
                </a:solidFill>
                <a:latin typeface="Comic Sans MS" pitchFamily="66" charset="0"/>
                <a:ea typeface="宋体" pitchFamily="2" charset="-122"/>
              </a:rPr>
              <a:t>Lexicon</a:t>
            </a:r>
            <a:r>
              <a:rPr lang="zh-CN" altLang="en-US" sz="1800">
                <a:solidFill>
                  <a:srgbClr val="868686"/>
                </a:solidFill>
                <a:latin typeface="Comic Sans MS" pitchFamily="66" charset="0"/>
                <a:ea typeface="宋体" pitchFamily="2" charset="-122"/>
              </a:rPr>
              <a:t> </a:t>
            </a:r>
            <a:r>
              <a:rPr lang="en-US" altLang="zh-CN" sz="1800">
                <a:solidFill>
                  <a:srgbClr val="868686"/>
                </a:solidFill>
                <a:latin typeface="Comic Sans MS" pitchFamily="66" charset="0"/>
                <a:ea typeface="宋体" pitchFamily="2" charset="-122"/>
              </a:rPr>
              <a:t>meaning</a:t>
            </a:r>
            <a:r>
              <a:rPr lang="en-US" altLang="en-US" sz="1800">
                <a:solidFill>
                  <a:srgbClr val="868686"/>
                </a:solidFill>
                <a:latin typeface="Comic Sans MS" pitchFamily="66" charset="0"/>
              </a:rPr>
              <a:t>.</a:t>
            </a:r>
            <a:r>
              <a:rPr lang="en-US" altLang="zh-CN" sz="1800">
                <a:solidFill>
                  <a:srgbClr val="868686"/>
                </a:solidFill>
                <a:latin typeface="Comic Sans MS" pitchFamily="66" charset="0"/>
                <a:ea typeface="宋体" pitchFamily="2" charset="-122"/>
              </a:rPr>
              <a:t>(not</a:t>
            </a:r>
            <a:r>
              <a:rPr lang="zh-CN" altLang="en-US" sz="1800">
                <a:solidFill>
                  <a:srgbClr val="868686"/>
                </a:solidFill>
                <a:latin typeface="Comic Sans MS" pitchFamily="66" charset="0"/>
                <a:ea typeface="宋体" pitchFamily="2" charset="-122"/>
              </a:rPr>
              <a:t> </a:t>
            </a:r>
            <a:r>
              <a:rPr lang="en-US" altLang="zh-CN" sz="1800">
                <a:solidFill>
                  <a:srgbClr val="868686"/>
                </a:solidFill>
                <a:latin typeface="Comic Sans MS" pitchFamily="66" charset="0"/>
                <a:ea typeface="宋体" pitchFamily="2" charset="-122"/>
              </a:rPr>
              <a:t>sure</a:t>
            </a:r>
            <a:r>
              <a:rPr lang="zh-CN" altLang="en-US" sz="1800">
                <a:solidFill>
                  <a:srgbClr val="868686"/>
                </a:solidFill>
                <a:latin typeface="Comic Sans MS" pitchFamily="66" charset="0"/>
                <a:ea typeface="宋体" pitchFamily="2" charset="-122"/>
              </a:rPr>
              <a:t> </a:t>
            </a:r>
            <a:r>
              <a:rPr lang="en-US" altLang="zh-CN" sz="1800">
                <a:solidFill>
                  <a:srgbClr val="868686"/>
                </a:solidFill>
                <a:latin typeface="Comic Sans MS" pitchFamily="66" charset="0"/>
                <a:ea typeface="宋体" pitchFamily="2" charset="-122"/>
              </a:rPr>
              <a:t>about</a:t>
            </a:r>
            <a:r>
              <a:rPr lang="zh-CN" altLang="en-US" sz="1800">
                <a:solidFill>
                  <a:srgbClr val="868686"/>
                </a:solidFill>
                <a:latin typeface="Comic Sans MS" pitchFamily="66" charset="0"/>
                <a:ea typeface="宋体" pitchFamily="2" charset="-122"/>
              </a:rPr>
              <a:t> </a:t>
            </a:r>
            <a:r>
              <a:rPr lang="en-US" altLang="zh-CN" sz="1800">
                <a:solidFill>
                  <a:srgbClr val="868686"/>
                </a:solidFill>
                <a:latin typeface="Comic Sans MS" pitchFamily="66" charset="0"/>
                <a:ea typeface="宋体" pitchFamily="2" charset="-122"/>
              </a:rPr>
              <a:t>this</a:t>
            </a:r>
            <a:r>
              <a:rPr lang="zh-CN" altLang="en-US" sz="1800">
                <a:solidFill>
                  <a:srgbClr val="868686"/>
                </a:solidFill>
                <a:latin typeface="Comic Sans MS" pitchFamily="66" charset="0"/>
                <a:ea typeface="宋体" pitchFamily="2" charset="-122"/>
              </a:rPr>
              <a:t> </a:t>
            </a:r>
            <a:r>
              <a:rPr lang="en-US" altLang="zh-CN" sz="1800">
                <a:solidFill>
                  <a:srgbClr val="868686"/>
                </a:solidFill>
                <a:latin typeface="Comic Sans MS" pitchFamily="66" charset="0"/>
                <a:ea typeface="宋体" pitchFamily="2" charset="-122"/>
              </a:rPr>
              <a:t>phrase)</a:t>
            </a:r>
            <a:endParaRPr lang="en-US" altLang="en-US" sz="1800">
              <a:solidFill>
                <a:srgbClr val="868686"/>
              </a:solidFill>
              <a:latin typeface="Comic Sans MS" pitchFamily="66" charset="0"/>
            </a:endParaRPr>
          </a:p>
          <a:p>
            <a:pPr eaLnBrk="1" hangingPunct="1">
              <a:buClr>
                <a:srgbClr val="C00000"/>
              </a:buClr>
              <a:buFont typeface="Times New Roman" pitchFamily="18" charset="0"/>
              <a:buAutoNum type="arabicPeriod"/>
            </a:pPr>
            <a:r>
              <a:rPr lang="en-US" altLang="zh-CN" sz="1800">
                <a:solidFill>
                  <a:srgbClr val="868686"/>
                </a:solidFill>
                <a:latin typeface="Comic Sans MS" pitchFamily="66" charset="0"/>
                <a:ea typeface="宋体" pitchFamily="2" charset="-122"/>
              </a:rPr>
              <a:t>Understand</a:t>
            </a:r>
            <a:r>
              <a:rPr lang="zh-CN" altLang="en-US" sz="1800">
                <a:solidFill>
                  <a:srgbClr val="868686"/>
                </a:solidFill>
                <a:latin typeface="Comic Sans MS" pitchFamily="66" charset="0"/>
                <a:ea typeface="宋体" pitchFamily="2" charset="-122"/>
              </a:rPr>
              <a:t> </a:t>
            </a:r>
            <a:r>
              <a:rPr lang="en-US" altLang="zh-CN" sz="1800">
                <a:solidFill>
                  <a:srgbClr val="868686"/>
                </a:solidFill>
                <a:latin typeface="Comic Sans MS" pitchFamily="66" charset="0"/>
                <a:ea typeface="宋体" pitchFamily="2" charset="-122"/>
              </a:rPr>
              <a:t>the</a:t>
            </a:r>
            <a:r>
              <a:rPr lang="zh-CN" altLang="en-US" sz="1800">
                <a:solidFill>
                  <a:srgbClr val="868686"/>
                </a:solidFill>
                <a:latin typeface="Comic Sans MS" pitchFamily="66" charset="0"/>
                <a:ea typeface="宋体" pitchFamily="2" charset="-122"/>
              </a:rPr>
              <a:t> </a:t>
            </a:r>
            <a:r>
              <a:rPr lang="en-US" altLang="zh-CN" sz="1800">
                <a:solidFill>
                  <a:srgbClr val="868686"/>
                </a:solidFill>
                <a:latin typeface="Comic Sans MS" pitchFamily="66" charset="0"/>
                <a:ea typeface="宋体" pitchFamily="2" charset="-122"/>
              </a:rPr>
              <a:t>mechanism</a:t>
            </a:r>
            <a:r>
              <a:rPr lang="zh-CN" altLang="en-US" sz="1800">
                <a:solidFill>
                  <a:srgbClr val="868686"/>
                </a:solidFill>
                <a:latin typeface="Comic Sans MS" pitchFamily="66" charset="0"/>
                <a:ea typeface="宋体" pitchFamily="2" charset="-122"/>
              </a:rPr>
              <a:t> </a:t>
            </a:r>
            <a:r>
              <a:rPr lang="en-US" altLang="zh-CN" sz="1800">
                <a:solidFill>
                  <a:srgbClr val="868686"/>
                </a:solidFill>
                <a:latin typeface="Comic Sans MS" pitchFamily="66" charset="0"/>
                <a:ea typeface="宋体" pitchFamily="2" charset="-122"/>
              </a:rPr>
              <a:t>of</a:t>
            </a:r>
            <a:r>
              <a:rPr lang="zh-CN" altLang="en-US" sz="1800">
                <a:solidFill>
                  <a:srgbClr val="868686"/>
                </a:solidFill>
                <a:latin typeface="Comic Sans MS" pitchFamily="66" charset="0"/>
                <a:ea typeface="宋体" pitchFamily="2" charset="-122"/>
              </a:rPr>
              <a:t> </a:t>
            </a:r>
            <a:r>
              <a:rPr lang="en-US" altLang="zh-CN" sz="1800">
                <a:solidFill>
                  <a:srgbClr val="868686"/>
                </a:solidFill>
                <a:latin typeface="Comic Sans MS" pitchFamily="66" charset="0"/>
                <a:ea typeface="宋体" pitchFamily="2" charset="-122"/>
              </a:rPr>
              <a:t>communication.</a:t>
            </a:r>
            <a:endParaRPr lang="en-US" altLang="en-US" sz="1800">
              <a:solidFill>
                <a:srgbClr val="868686"/>
              </a:solidFill>
              <a:latin typeface="Comic Sans MS" pitchFamily="66" charset="0"/>
            </a:endParaRPr>
          </a:p>
          <a:p>
            <a:pPr eaLnBrk="1" hangingPunct="1">
              <a:buClr>
                <a:srgbClr val="C00000"/>
              </a:buClr>
              <a:buFont typeface="Times New Roman" pitchFamily="18" charset="0"/>
              <a:buAutoNum type="arabicPeriod"/>
            </a:pPr>
            <a:r>
              <a:rPr lang="en-US" altLang="en-US" sz="1800">
                <a:solidFill>
                  <a:srgbClr val="868686"/>
                </a:solidFill>
                <a:latin typeface="Comic Sans MS" pitchFamily="66" charset="0"/>
              </a:rPr>
              <a:t>Brainstorm and plan your solutions.</a:t>
            </a:r>
          </a:p>
          <a:p>
            <a:pPr eaLnBrk="1" hangingPunct="1">
              <a:buClr>
                <a:srgbClr val="C00000"/>
              </a:buClr>
              <a:buFont typeface="Times New Roman" pitchFamily="18" charset="0"/>
              <a:buAutoNum type="arabicPeriod"/>
            </a:pPr>
            <a:r>
              <a:rPr lang="en-US" altLang="en-US" sz="1800">
                <a:solidFill>
                  <a:srgbClr val="868686"/>
                </a:solidFill>
                <a:latin typeface="Comic Sans MS" pitchFamily="66" charset="0"/>
              </a:rPr>
              <a:t>Build solutions.</a:t>
            </a:r>
          </a:p>
          <a:p>
            <a:pPr eaLnBrk="1" hangingPunct="1">
              <a:buClr>
                <a:srgbClr val="C00000"/>
              </a:buClr>
              <a:buFont typeface="Times New Roman" pitchFamily="18" charset="0"/>
              <a:buAutoNum type="arabicPeriod"/>
            </a:pPr>
            <a:r>
              <a:rPr lang="en-US" altLang="en-US" sz="1800">
                <a:solidFill>
                  <a:srgbClr val="868686"/>
                </a:solidFill>
                <a:latin typeface="Comic Sans MS" pitchFamily="66" charset="0"/>
              </a:rPr>
              <a:t>Test and edit solutions.</a:t>
            </a:r>
          </a:p>
          <a:p>
            <a:pPr eaLnBrk="1" hangingPunct="1">
              <a:buClr>
                <a:srgbClr val="C00000"/>
              </a:buClr>
              <a:buFont typeface="Times New Roman" pitchFamily="18" charset="0"/>
              <a:buAutoNum type="arabicPeriod"/>
            </a:pPr>
            <a:r>
              <a:rPr lang="en-US" altLang="en-US" sz="1800">
                <a:solidFill>
                  <a:srgbClr val="868686"/>
                </a:solidFill>
                <a:latin typeface="Comic Sans MS" pitchFamily="66" charset="0"/>
              </a:rPr>
              <a:t>Present your solutions in an animated Scratch story.</a:t>
            </a:r>
          </a:p>
          <a:p>
            <a:pPr eaLnBrk="1" hangingPunct="1">
              <a:buClr>
                <a:srgbClr val="C00000"/>
              </a:buClr>
              <a:buFont typeface="Times New Roman" pitchFamily="18" charset="0"/>
              <a:buAutoNum type="arabicPeriod"/>
            </a:pPr>
            <a:endParaRPr lang="en-US" altLang="en-US" sz="1800">
              <a:solidFill>
                <a:srgbClr val="868686"/>
              </a:solidFill>
              <a:latin typeface="Comic Sans MS" pitchFamily="66" charset="0"/>
            </a:endParaRPr>
          </a:p>
          <a:p>
            <a:pPr eaLnBrk="1" hangingPunct="1"/>
            <a:endParaRPr lang="en-US" altLang="en-US" sz="1800">
              <a:solidFill>
                <a:schemeClr val="bg2"/>
              </a:solidFill>
              <a:latin typeface="Comic Sans MS" pitchFamily="66" charset="0"/>
            </a:endParaRPr>
          </a:p>
          <a:p>
            <a:pPr eaLnBrk="1" hangingPunct="1">
              <a:buFontTx/>
              <a:buNone/>
            </a:pPr>
            <a:r>
              <a:rPr lang="en-US" altLang="en-US" sz="1800">
                <a:solidFill>
                  <a:srgbClr val="22228B"/>
                </a:solidFill>
                <a:latin typeface="Comic Sans MS" pitchFamily="66" charset="0"/>
              </a:rPr>
              <a:t>Skills Needed:</a:t>
            </a:r>
          </a:p>
          <a:p>
            <a:pPr eaLnBrk="1" hangingPunct="1">
              <a:buClr>
                <a:srgbClr val="C00000"/>
              </a:buClr>
              <a:buFont typeface="Times New Roman" pitchFamily="18" charset="0"/>
              <a:buAutoNum type="arabicPeriod"/>
            </a:pPr>
            <a:r>
              <a:rPr lang="en-US" altLang="en-US" sz="1800">
                <a:solidFill>
                  <a:srgbClr val="868686"/>
                </a:solidFill>
                <a:latin typeface="Comic Sans MS" pitchFamily="66" charset="0"/>
              </a:rPr>
              <a:t>PowerPoint Guru</a:t>
            </a:r>
          </a:p>
          <a:p>
            <a:pPr eaLnBrk="1" hangingPunct="1">
              <a:buClr>
                <a:srgbClr val="C00000"/>
              </a:buClr>
              <a:buFont typeface="Times New Roman" pitchFamily="18" charset="0"/>
              <a:buAutoNum type="arabicPeriod"/>
            </a:pPr>
            <a:r>
              <a:rPr lang="en-US" altLang="en-US" sz="1800">
                <a:solidFill>
                  <a:srgbClr val="868686"/>
                </a:solidFill>
                <a:latin typeface="Comic Sans MS" pitchFamily="66" charset="0"/>
              </a:rPr>
              <a:t>Problem Solver</a:t>
            </a:r>
          </a:p>
          <a:p>
            <a:pPr eaLnBrk="1" hangingPunct="1">
              <a:buClr>
                <a:srgbClr val="C00000"/>
              </a:buClr>
              <a:buFont typeface="Times New Roman" pitchFamily="18" charset="0"/>
              <a:buAutoNum type="arabicPeriod"/>
            </a:pPr>
            <a:r>
              <a:rPr lang="en-US" altLang="en-US" sz="1800">
                <a:solidFill>
                  <a:srgbClr val="868686"/>
                </a:solidFill>
                <a:latin typeface="Comic Sans MS" pitchFamily="66" charset="0"/>
              </a:rPr>
              <a:t>Master Designer</a:t>
            </a:r>
          </a:p>
          <a:p>
            <a:pPr eaLnBrk="1" hangingPunct="1">
              <a:buClr>
                <a:srgbClr val="C00000"/>
              </a:buClr>
              <a:buFont typeface="Times New Roman" pitchFamily="18" charset="0"/>
              <a:buAutoNum type="arabicPeriod"/>
            </a:pPr>
            <a:r>
              <a:rPr lang="en-US" altLang="en-US" sz="1800">
                <a:solidFill>
                  <a:srgbClr val="868686"/>
                </a:solidFill>
                <a:latin typeface="Comic Sans MS" pitchFamily="66" charset="0"/>
              </a:rPr>
              <a:t>Communicator </a:t>
            </a:r>
          </a:p>
        </p:txBody>
      </p:sp>
      <p:sp>
        <p:nvSpPr>
          <p:cNvPr id="5126" name="Subtitle 2"/>
          <p:cNvSpPr txBox="1">
            <a:spLocks/>
          </p:cNvSpPr>
          <p:nvPr/>
        </p:nvSpPr>
        <p:spPr bwMode="auto">
          <a:xfrm>
            <a:off x="381000" y="5181600"/>
            <a:ext cx="3276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buFontTx/>
              <a:buNone/>
            </a:pPr>
            <a:r>
              <a:rPr lang="en-US" altLang="en-US" sz="1800">
                <a:latin typeface="Comic Sans MS" pitchFamily="66" charset="0"/>
              </a:rPr>
              <a:t>“I’m excited!”</a:t>
            </a:r>
          </a:p>
        </p:txBody>
      </p:sp>
      <p:pic>
        <p:nvPicPr>
          <p:cNvPr id="512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914400"/>
            <a:ext cx="260032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4"/>
          <p:cNvSpPr>
            <a:spLocks noChangeShapeType="1"/>
          </p:cNvSpPr>
          <p:nvPr/>
        </p:nvSpPr>
        <p:spPr bwMode="auto">
          <a:xfrm flipH="1">
            <a:off x="381000" y="4572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latin typeface="Times New Roman" charset="0"/>
            </a:endParaRPr>
          </a:p>
        </p:txBody>
      </p:sp>
      <p:sp>
        <p:nvSpPr>
          <p:cNvPr id="11" name="Rectangle 29"/>
          <p:cNvSpPr txBox="1">
            <a:spLocks noChangeArrowheads="1"/>
          </p:cNvSpPr>
          <p:nvPr/>
        </p:nvSpPr>
        <p:spPr bwMode="auto">
          <a:xfrm>
            <a:off x="304800" y="4572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smtClean="0">
                <a:solidFill>
                  <a:schemeClr val="accent6">
                    <a:lumMod val="75000"/>
                  </a:schemeClr>
                </a:solidFill>
                <a:latin typeface="Comic Sans MS" pitchFamily="66" charset="0"/>
              </a:rPr>
              <a:t>What you will learn</a:t>
            </a:r>
          </a:p>
        </p:txBody>
      </p:sp>
      <p:pic>
        <p:nvPicPr>
          <p:cNvPr id="6148" name="Picture 28" descr="C:\Users\John\Desktop\biy-site-staging-090909\images\build-it-yoursel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17475"/>
            <a:ext cx="2413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106"/>
          <p:cNvSpPr>
            <a:spLocks noChangeArrowheads="1"/>
          </p:cNvSpPr>
          <p:nvPr/>
        </p:nvSpPr>
        <p:spPr bwMode="auto">
          <a:xfrm>
            <a:off x="4953000" y="914400"/>
            <a:ext cx="38862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buChar char="•"/>
              <a:defRPr sz="3200">
                <a:solidFill>
                  <a:schemeClr val="tx1"/>
                </a:solidFill>
                <a:latin typeface="Times New Roman" charset="0"/>
              </a:defRPr>
            </a:lvl1pPr>
            <a:lvl2pPr marL="1144588" indent="-457200" eaLnBrk="0" hangingPunct="0">
              <a:spcBef>
                <a:spcPct val="20000"/>
              </a:spcBef>
              <a:buChar char="–"/>
              <a:defRPr sz="2800">
                <a:solidFill>
                  <a:schemeClr val="tx1"/>
                </a:solidFill>
                <a:latin typeface="Times New Roman" charset="0"/>
              </a:defRPr>
            </a:lvl2pPr>
            <a:lvl3pPr marL="1639888" indent="-381000" eaLnBrk="0" hangingPunct="0">
              <a:spcBef>
                <a:spcPct val="20000"/>
              </a:spcBef>
              <a:buChar char="•"/>
              <a:defRPr sz="2400">
                <a:solidFill>
                  <a:schemeClr val="tx1"/>
                </a:solidFill>
                <a:latin typeface="Times New Roman" charset="0"/>
              </a:defRPr>
            </a:lvl3pPr>
            <a:lvl4pPr marL="2097088" indent="-342900" eaLnBrk="0" hangingPunct="0">
              <a:spcBef>
                <a:spcPct val="20000"/>
              </a:spcBef>
              <a:buChar char="–"/>
              <a:defRPr sz="2000">
                <a:solidFill>
                  <a:schemeClr val="tx1"/>
                </a:solidFill>
                <a:latin typeface="Times New Roman" charset="0"/>
              </a:defRPr>
            </a:lvl4pPr>
            <a:lvl5pPr marL="2554288" indent="-342900" eaLnBrk="0" hangingPunct="0">
              <a:spcBef>
                <a:spcPct val="20000"/>
              </a:spcBef>
              <a:buChar char="»"/>
              <a:defRPr sz="2000">
                <a:solidFill>
                  <a:schemeClr val="tx1"/>
                </a:solidFill>
                <a:latin typeface="Times New Roman" charset="0"/>
              </a:defRPr>
            </a:lvl5pPr>
            <a:lvl6pPr marL="3011488" indent="-342900" eaLnBrk="0" fontAlgn="base" hangingPunct="0">
              <a:spcBef>
                <a:spcPct val="20000"/>
              </a:spcBef>
              <a:spcAft>
                <a:spcPct val="0"/>
              </a:spcAft>
              <a:buChar char="»"/>
              <a:defRPr sz="2000">
                <a:solidFill>
                  <a:schemeClr val="tx1"/>
                </a:solidFill>
                <a:latin typeface="Times New Roman" charset="0"/>
              </a:defRPr>
            </a:lvl6pPr>
            <a:lvl7pPr marL="3468688" indent="-342900" eaLnBrk="0" fontAlgn="base" hangingPunct="0">
              <a:spcBef>
                <a:spcPct val="20000"/>
              </a:spcBef>
              <a:spcAft>
                <a:spcPct val="0"/>
              </a:spcAft>
              <a:buChar char="»"/>
              <a:defRPr sz="2000">
                <a:solidFill>
                  <a:schemeClr val="tx1"/>
                </a:solidFill>
                <a:latin typeface="Times New Roman" charset="0"/>
              </a:defRPr>
            </a:lvl7pPr>
            <a:lvl8pPr marL="3925888" indent="-342900" eaLnBrk="0" fontAlgn="base" hangingPunct="0">
              <a:spcBef>
                <a:spcPct val="20000"/>
              </a:spcBef>
              <a:spcAft>
                <a:spcPct val="0"/>
              </a:spcAft>
              <a:buChar char="»"/>
              <a:defRPr sz="2000">
                <a:solidFill>
                  <a:schemeClr val="tx1"/>
                </a:solidFill>
                <a:latin typeface="Times New Roman" charset="0"/>
              </a:defRPr>
            </a:lvl8pPr>
            <a:lvl9pPr marL="4383088" indent="-342900" eaLnBrk="0" fontAlgn="base" hangingPunct="0">
              <a:spcBef>
                <a:spcPct val="20000"/>
              </a:spcBef>
              <a:spcAft>
                <a:spcPct val="0"/>
              </a:spcAft>
              <a:buChar char="»"/>
              <a:defRPr sz="2000">
                <a:solidFill>
                  <a:schemeClr val="tx1"/>
                </a:solidFill>
                <a:latin typeface="Times New Roman" charset="0"/>
              </a:defRPr>
            </a:lvl9pPr>
          </a:lstStyle>
          <a:p>
            <a:pPr eaLnBrk="1" hangingPunct="1">
              <a:buClr>
                <a:srgbClr val="CC0000"/>
              </a:buClr>
              <a:buFontTx/>
              <a:buNone/>
              <a:defRPr/>
            </a:pPr>
            <a:r>
              <a:rPr lang="en-US" altLang="zh-CN" sz="1800" dirty="0" smtClean="0">
                <a:latin typeface="Comic Sans MS" charset="0"/>
              </a:rPr>
              <a:t>Visual</a:t>
            </a:r>
            <a:r>
              <a:rPr lang="zh-CN" altLang="en-US" sz="1800" dirty="0" smtClean="0">
                <a:latin typeface="Comic Sans MS" charset="0"/>
              </a:rPr>
              <a:t> </a:t>
            </a:r>
            <a:r>
              <a:rPr lang="en-US" altLang="en-US" sz="1800" dirty="0" smtClean="0">
                <a:latin typeface="Comic Sans MS" charset="0"/>
              </a:rPr>
              <a:t>Communication</a:t>
            </a:r>
          </a:p>
          <a:p>
            <a:pPr eaLnBrk="1" hangingPunct="1">
              <a:buClr>
                <a:srgbClr val="CC0000"/>
              </a:buClr>
              <a:buFontTx/>
              <a:buNone/>
              <a:defRPr/>
            </a:pPr>
            <a:r>
              <a:rPr lang="en-US" altLang="en-US" sz="1800" dirty="0" smtClean="0">
                <a:latin typeface="Comic Sans MS" charset="0"/>
              </a:rPr>
              <a:t>Vector Graphics</a:t>
            </a:r>
          </a:p>
          <a:p>
            <a:pPr eaLnBrk="1" hangingPunct="1">
              <a:buClr>
                <a:srgbClr val="CC0000"/>
              </a:buClr>
              <a:buFontTx/>
              <a:buNone/>
              <a:defRPr/>
            </a:pPr>
            <a:r>
              <a:rPr lang="en-US" altLang="en-US" sz="1800" dirty="0" smtClean="0">
                <a:latin typeface="Comic Sans MS" charset="0"/>
              </a:rPr>
              <a:t>Pixel Graphics</a:t>
            </a:r>
          </a:p>
          <a:p>
            <a:pPr eaLnBrk="1" hangingPunct="1">
              <a:buClr>
                <a:srgbClr val="CC0000"/>
              </a:buClr>
              <a:buFontTx/>
              <a:buNone/>
              <a:defRPr/>
            </a:pPr>
            <a:r>
              <a:rPr lang="en-US" altLang="en-US" sz="1800" dirty="0" smtClean="0">
                <a:latin typeface="Comic Sans MS" charset="0"/>
              </a:rPr>
              <a:t>Cartooning</a:t>
            </a:r>
          </a:p>
          <a:p>
            <a:pPr eaLnBrk="1" hangingPunct="1">
              <a:buClr>
                <a:srgbClr val="CC0000"/>
              </a:buClr>
              <a:buFontTx/>
              <a:buNone/>
              <a:defRPr/>
            </a:pPr>
            <a:r>
              <a:rPr lang="en-US" altLang="en-US" sz="1800" dirty="0" err="1" smtClean="0">
                <a:latin typeface="Comic Sans MS" charset="0"/>
              </a:rPr>
              <a:t>Grafitti</a:t>
            </a:r>
            <a:endParaRPr lang="en-US" altLang="en-US" sz="1800" dirty="0" smtClean="0">
              <a:latin typeface="Comic Sans MS" charset="0"/>
            </a:endParaRPr>
          </a:p>
          <a:p>
            <a:pPr eaLnBrk="1" hangingPunct="1">
              <a:buClr>
                <a:srgbClr val="CC0000"/>
              </a:buClr>
              <a:buFontTx/>
              <a:buNone/>
              <a:defRPr/>
            </a:pPr>
            <a:r>
              <a:rPr lang="en-US" altLang="en-US" sz="1800" dirty="0" smtClean="0">
                <a:latin typeface="Comic Sans MS" charset="0"/>
              </a:rPr>
              <a:t>Animated GIFs</a:t>
            </a:r>
          </a:p>
        </p:txBody>
      </p:sp>
      <p:pic>
        <p:nvPicPr>
          <p:cNvPr id="6150" name="Picture 9"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066800"/>
            <a:ext cx="36877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1" descr="Image result for pixel graphi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425" y="3411538"/>
            <a:ext cx="2667000" cy="27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2" name="Group 17"/>
          <p:cNvGrpSpPr>
            <a:grpSpLocks/>
          </p:cNvGrpSpPr>
          <p:nvPr/>
        </p:nvGrpSpPr>
        <p:grpSpPr bwMode="auto">
          <a:xfrm>
            <a:off x="4949825" y="3962400"/>
            <a:ext cx="2436813" cy="847725"/>
            <a:chOff x="6096000" y="1229400"/>
            <a:chExt cx="2437052" cy="847050"/>
          </a:xfrm>
        </p:grpSpPr>
        <p:grpSp>
          <p:nvGrpSpPr>
            <p:cNvPr id="12" name="Group 11"/>
            <p:cNvGrpSpPr/>
            <p:nvPr/>
          </p:nvGrpSpPr>
          <p:grpSpPr>
            <a:xfrm>
              <a:off x="6096000" y="1280740"/>
              <a:ext cx="2394757" cy="795710"/>
              <a:chOff x="338705" y="2718340"/>
              <a:chExt cx="2394757" cy="795710"/>
            </a:xfrm>
            <a:solidFill>
              <a:schemeClr val="tx1"/>
            </a:solidFill>
          </p:grpSpPr>
          <p:sp>
            <p:nvSpPr>
              <p:cNvPr id="21" name="Freeform 20"/>
              <p:cNvSpPr/>
              <p:nvPr/>
            </p:nvSpPr>
            <p:spPr>
              <a:xfrm>
                <a:off x="824267" y="3197111"/>
                <a:ext cx="275928" cy="199802"/>
              </a:xfrm>
              <a:custGeom>
                <a:avLst/>
                <a:gdLst>
                  <a:gd name="connsiteX0" fmla="*/ 680713 w 1141580"/>
                  <a:gd name="connsiteY0" fmla="*/ 9289 h 1265849"/>
                  <a:gd name="connsiteX1" fmla="*/ 223513 w 1141580"/>
                  <a:gd name="connsiteY1" fmla="*/ 120801 h 1265849"/>
                  <a:gd name="connsiteX2" fmla="*/ 489 w 1141580"/>
                  <a:gd name="connsiteY2" fmla="*/ 678362 h 1265849"/>
                  <a:gd name="connsiteX3" fmla="*/ 178908 w 1141580"/>
                  <a:gd name="connsiteY3" fmla="*/ 1113260 h 1265849"/>
                  <a:gd name="connsiteX4" fmla="*/ 647260 w 1141580"/>
                  <a:gd name="connsiteY4" fmla="*/ 1258225 h 1265849"/>
                  <a:gd name="connsiteX5" fmla="*/ 1082157 w 1141580"/>
                  <a:gd name="connsiteY5" fmla="*/ 912538 h 1265849"/>
                  <a:gd name="connsiteX6" fmla="*/ 1093308 w 1141580"/>
                  <a:gd name="connsiteY6" fmla="*/ 276918 h 1265849"/>
                  <a:gd name="connsiteX7" fmla="*/ 680713 w 1141580"/>
                  <a:gd name="connsiteY7" fmla="*/ 9289 h 126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580" h="1265849">
                    <a:moveTo>
                      <a:pt x="680713" y="9289"/>
                    </a:moveTo>
                    <a:cubicBezTo>
                      <a:pt x="535747" y="-16731"/>
                      <a:pt x="336884" y="9289"/>
                      <a:pt x="223513" y="120801"/>
                    </a:cubicBezTo>
                    <a:cubicBezTo>
                      <a:pt x="110142" y="232313"/>
                      <a:pt x="7923" y="512952"/>
                      <a:pt x="489" y="678362"/>
                    </a:cubicBezTo>
                    <a:cubicBezTo>
                      <a:pt x="-6945" y="843772"/>
                      <a:pt x="71113" y="1016616"/>
                      <a:pt x="178908" y="1113260"/>
                    </a:cubicBezTo>
                    <a:cubicBezTo>
                      <a:pt x="286703" y="1209904"/>
                      <a:pt x="496719" y="1291679"/>
                      <a:pt x="647260" y="1258225"/>
                    </a:cubicBezTo>
                    <a:cubicBezTo>
                      <a:pt x="797801" y="1224771"/>
                      <a:pt x="1007816" y="1076089"/>
                      <a:pt x="1082157" y="912538"/>
                    </a:cubicBezTo>
                    <a:cubicBezTo>
                      <a:pt x="1156498" y="748987"/>
                      <a:pt x="1162074" y="429318"/>
                      <a:pt x="1093308" y="276918"/>
                    </a:cubicBezTo>
                    <a:cubicBezTo>
                      <a:pt x="1024542" y="124518"/>
                      <a:pt x="825679" y="35309"/>
                      <a:pt x="680713" y="9289"/>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Freeform 21"/>
              <p:cNvSpPr/>
              <p:nvPr/>
            </p:nvSpPr>
            <p:spPr>
              <a:xfrm>
                <a:off x="1653646" y="2987708"/>
                <a:ext cx="581676" cy="504638"/>
              </a:xfrm>
              <a:custGeom>
                <a:avLst/>
                <a:gdLst>
                  <a:gd name="connsiteX0" fmla="*/ 483098 w 1475021"/>
                  <a:gd name="connsiteY0" fmla="*/ 286499 h 1295741"/>
                  <a:gd name="connsiteX1" fmla="*/ 393888 w 1475021"/>
                  <a:gd name="connsiteY1" fmla="*/ 41172 h 1295741"/>
                  <a:gd name="connsiteX2" fmla="*/ 59351 w 1475021"/>
                  <a:gd name="connsiteY2" fmla="*/ 41172 h 1295741"/>
                  <a:gd name="connsiteX3" fmla="*/ 3595 w 1475021"/>
                  <a:gd name="connsiteY3" fmla="*/ 409163 h 1295741"/>
                  <a:gd name="connsiteX4" fmla="*/ 103956 w 1475021"/>
                  <a:gd name="connsiteY4" fmla="*/ 1078236 h 1295741"/>
                  <a:gd name="connsiteX5" fmla="*/ 661517 w 1475021"/>
                  <a:gd name="connsiteY5" fmla="*/ 1256655 h 1295741"/>
                  <a:gd name="connsiteX6" fmla="*/ 1185625 w 1475021"/>
                  <a:gd name="connsiteY6" fmla="*/ 1256655 h 1295741"/>
                  <a:gd name="connsiteX7" fmla="*/ 1386346 w 1475021"/>
                  <a:gd name="connsiteY7" fmla="*/ 832909 h 1295741"/>
                  <a:gd name="connsiteX8" fmla="*/ 1464405 w 1475021"/>
                  <a:gd name="connsiteY8" fmla="*/ 219592 h 1295741"/>
                  <a:gd name="connsiteX9" fmla="*/ 1163322 w 1475021"/>
                  <a:gd name="connsiteY9" fmla="*/ 7719 h 1295741"/>
                  <a:gd name="connsiteX10" fmla="*/ 929146 w 1475021"/>
                  <a:gd name="connsiteY10" fmla="*/ 85777 h 1295741"/>
                  <a:gd name="connsiteX11" fmla="*/ 951449 w 1475021"/>
                  <a:gd name="connsiteY11" fmla="*/ 453767 h 1295741"/>
                  <a:gd name="connsiteX12" fmla="*/ 1051810 w 1475021"/>
                  <a:gd name="connsiteY12" fmla="*/ 721397 h 1295741"/>
                  <a:gd name="connsiteX13" fmla="*/ 717273 w 1475021"/>
                  <a:gd name="connsiteY13" fmla="*/ 910967 h 1295741"/>
                  <a:gd name="connsiteX14" fmla="*/ 427342 w 1475021"/>
                  <a:gd name="connsiteY14" fmla="*/ 777153 h 1295741"/>
                  <a:gd name="connsiteX15" fmla="*/ 483098 w 1475021"/>
                  <a:gd name="connsiteY15" fmla="*/ 286499 h 129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75021" h="1295741">
                    <a:moveTo>
                      <a:pt x="483098" y="286499"/>
                    </a:moveTo>
                    <a:cubicBezTo>
                      <a:pt x="477522" y="163836"/>
                      <a:pt x="464512" y="82060"/>
                      <a:pt x="393888" y="41172"/>
                    </a:cubicBezTo>
                    <a:cubicBezTo>
                      <a:pt x="323264" y="284"/>
                      <a:pt x="124400" y="-20160"/>
                      <a:pt x="59351" y="41172"/>
                    </a:cubicBezTo>
                    <a:cubicBezTo>
                      <a:pt x="-5698" y="102504"/>
                      <a:pt x="-3839" y="236319"/>
                      <a:pt x="3595" y="409163"/>
                    </a:cubicBezTo>
                    <a:cubicBezTo>
                      <a:pt x="11029" y="582007"/>
                      <a:pt x="-5698" y="936987"/>
                      <a:pt x="103956" y="1078236"/>
                    </a:cubicBezTo>
                    <a:cubicBezTo>
                      <a:pt x="213610" y="1219485"/>
                      <a:pt x="481239" y="1226919"/>
                      <a:pt x="661517" y="1256655"/>
                    </a:cubicBezTo>
                    <a:cubicBezTo>
                      <a:pt x="841795" y="1286391"/>
                      <a:pt x="1064820" y="1327279"/>
                      <a:pt x="1185625" y="1256655"/>
                    </a:cubicBezTo>
                    <a:cubicBezTo>
                      <a:pt x="1306430" y="1186031"/>
                      <a:pt x="1339883" y="1005753"/>
                      <a:pt x="1386346" y="832909"/>
                    </a:cubicBezTo>
                    <a:cubicBezTo>
                      <a:pt x="1432809" y="660065"/>
                      <a:pt x="1501576" y="357124"/>
                      <a:pt x="1464405" y="219592"/>
                    </a:cubicBezTo>
                    <a:cubicBezTo>
                      <a:pt x="1427234" y="82060"/>
                      <a:pt x="1252532" y="30021"/>
                      <a:pt x="1163322" y="7719"/>
                    </a:cubicBezTo>
                    <a:cubicBezTo>
                      <a:pt x="1074112" y="-14583"/>
                      <a:pt x="964458" y="11436"/>
                      <a:pt x="929146" y="85777"/>
                    </a:cubicBezTo>
                    <a:cubicBezTo>
                      <a:pt x="893834" y="160118"/>
                      <a:pt x="931005" y="347830"/>
                      <a:pt x="951449" y="453767"/>
                    </a:cubicBezTo>
                    <a:cubicBezTo>
                      <a:pt x="971893" y="559704"/>
                      <a:pt x="1090839" y="645197"/>
                      <a:pt x="1051810" y="721397"/>
                    </a:cubicBezTo>
                    <a:cubicBezTo>
                      <a:pt x="1012781" y="797597"/>
                      <a:pt x="821351" y="901674"/>
                      <a:pt x="717273" y="910967"/>
                    </a:cubicBezTo>
                    <a:cubicBezTo>
                      <a:pt x="613195" y="920260"/>
                      <a:pt x="468230" y="884948"/>
                      <a:pt x="427342" y="777153"/>
                    </a:cubicBezTo>
                    <a:cubicBezTo>
                      <a:pt x="386454" y="669358"/>
                      <a:pt x="488674" y="409162"/>
                      <a:pt x="483098" y="286499"/>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Freeform 22"/>
              <p:cNvSpPr/>
              <p:nvPr/>
            </p:nvSpPr>
            <p:spPr>
              <a:xfrm>
                <a:off x="790362" y="2987708"/>
                <a:ext cx="490354" cy="526342"/>
              </a:xfrm>
              <a:custGeom>
                <a:avLst/>
                <a:gdLst>
                  <a:gd name="connsiteX0" fmla="*/ 680713 w 1141580"/>
                  <a:gd name="connsiteY0" fmla="*/ 9289 h 1265849"/>
                  <a:gd name="connsiteX1" fmla="*/ 223513 w 1141580"/>
                  <a:gd name="connsiteY1" fmla="*/ 120801 h 1265849"/>
                  <a:gd name="connsiteX2" fmla="*/ 489 w 1141580"/>
                  <a:gd name="connsiteY2" fmla="*/ 678362 h 1265849"/>
                  <a:gd name="connsiteX3" fmla="*/ 178908 w 1141580"/>
                  <a:gd name="connsiteY3" fmla="*/ 1113260 h 1265849"/>
                  <a:gd name="connsiteX4" fmla="*/ 647260 w 1141580"/>
                  <a:gd name="connsiteY4" fmla="*/ 1258225 h 1265849"/>
                  <a:gd name="connsiteX5" fmla="*/ 1082157 w 1141580"/>
                  <a:gd name="connsiteY5" fmla="*/ 912538 h 1265849"/>
                  <a:gd name="connsiteX6" fmla="*/ 1093308 w 1141580"/>
                  <a:gd name="connsiteY6" fmla="*/ 276918 h 1265849"/>
                  <a:gd name="connsiteX7" fmla="*/ 680713 w 1141580"/>
                  <a:gd name="connsiteY7" fmla="*/ 9289 h 126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580" h="1265849">
                    <a:moveTo>
                      <a:pt x="680713" y="9289"/>
                    </a:moveTo>
                    <a:cubicBezTo>
                      <a:pt x="535747" y="-16731"/>
                      <a:pt x="336884" y="9289"/>
                      <a:pt x="223513" y="120801"/>
                    </a:cubicBezTo>
                    <a:cubicBezTo>
                      <a:pt x="110142" y="232313"/>
                      <a:pt x="7923" y="512952"/>
                      <a:pt x="489" y="678362"/>
                    </a:cubicBezTo>
                    <a:cubicBezTo>
                      <a:pt x="-6945" y="843772"/>
                      <a:pt x="71113" y="1016616"/>
                      <a:pt x="178908" y="1113260"/>
                    </a:cubicBezTo>
                    <a:cubicBezTo>
                      <a:pt x="286703" y="1209904"/>
                      <a:pt x="496719" y="1291679"/>
                      <a:pt x="647260" y="1258225"/>
                    </a:cubicBezTo>
                    <a:cubicBezTo>
                      <a:pt x="797801" y="1224771"/>
                      <a:pt x="1007816" y="1076089"/>
                      <a:pt x="1082157" y="912538"/>
                    </a:cubicBezTo>
                    <a:cubicBezTo>
                      <a:pt x="1156498" y="748987"/>
                      <a:pt x="1162074" y="429318"/>
                      <a:pt x="1093308" y="276918"/>
                    </a:cubicBezTo>
                    <a:cubicBezTo>
                      <a:pt x="1024542" y="124518"/>
                      <a:pt x="825679" y="35309"/>
                      <a:pt x="680713" y="9289"/>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Freeform 23"/>
              <p:cNvSpPr/>
              <p:nvPr/>
            </p:nvSpPr>
            <p:spPr>
              <a:xfrm>
                <a:off x="895664" y="3129761"/>
                <a:ext cx="275928" cy="199803"/>
              </a:xfrm>
              <a:custGeom>
                <a:avLst/>
                <a:gdLst>
                  <a:gd name="connsiteX0" fmla="*/ 680713 w 1141580"/>
                  <a:gd name="connsiteY0" fmla="*/ 9289 h 1265849"/>
                  <a:gd name="connsiteX1" fmla="*/ 223513 w 1141580"/>
                  <a:gd name="connsiteY1" fmla="*/ 120801 h 1265849"/>
                  <a:gd name="connsiteX2" fmla="*/ 489 w 1141580"/>
                  <a:gd name="connsiteY2" fmla="*/ 678362 h 1265849"/>
                  <a:gd name="connsiteX3" fmla="*/ 178908 w 1141580"/>
                  <a:gd name="connsiteY3" fmla="*/ 1113260 h 1265849"/>
                  <a:gd name="connsiteX4" fmla="*/ 647260 w 1141580"/>
                  <a:gd name="connsiteY4" fmla="*/ 1258225 h 1265849"/>
                  <a:gd name="connsiteX5" fmla="*/ 1082157 w 1141580"/>
                  <a:gd name="connsiteY5" fmla="*/ 912538 h 1265849"/>
                  <a:gd name="connsiteX6" fmla="*/ 1093308 w 1141580"/>
                  <a:gd name="connsiteY6" fmla="*/ 276918 h 1265849"/>
                  <a:gd name="connsiteX7" fmla="*/ 680713 w 1141580"/>
                  <a:gd name="connsiteY7" fmla="*/ 9289 h 126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580" h="1265849">
                    <a:moveTo>
                      <a:pt x="680713" y="9289"/>
                    </a:moveTo>
                    <a:cubicBezTo>
                      <a:pt x="535747" y="-16731"/>
                      <a:pt x="336884" y="9289"/>
                      <a:pt x="223513" y="120801"/>
                    </a:cubicBezTo>
                    <a:cubicBezTo>
                      <a:pt x="110142" y="232313"/>
                      <a:pt x="7923" y="512952"/>
                      <a:pt x="489" y="678362"/>
                    </a:cubicBezTo>
                    <a:cubicBezTo>
                      <a:pt x="-6945" y="843772"/>
                      <a:pt x="71113" y="1016616"/>
                      <a:pt x="178908" y="1113260"/>
                    </a:cubicBezTo>
                    <a:cubicBezTo>
                      <a:pt x="286703" y="1209904"/>
                      <a:pt x="496719" y="1291679"/>
                      <a:pt x="647260" y="1258225"/>
                    </a:cubicBezTo>
                    <a:cubicBezTo>
                      <a:pt x="797801" y="1224771"/>
                      <a:pt x="1007816" y="1076089"/>
                      <a:pt x="1082157" y="912538"/>
                    </a:cubicBezTo>
                    <a:cubicBezTo>
                      <a:pt x="1156498" y="748987"/>
                      <a:pt x="1162074" y="429318"/>
                      <a:pt x="1093308" y="276918"/>
                    </a:cubicBezTo>
                    <a:cubicBezTo>
                      <a:pt x="1024542" y="124518"/>
                      <a:pt x="825679" y="35309"/>
                      <a:pt x="680713" y="9289"/>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 name="Freeform 24"/>
              <p:cNvSpPr/>
              <p:nvPr/>
            </p:nvSpPr>
            <p:spPr>
              <a:xfrm>
                <a:off x="1206131" y="2868846"/>
                <a:ext cx="508609" cy="607192"/>
              </a:xfrm>
              <a:custGeom>
                <a:avLst/>
                <a:gdLst>
                  <a:gd name="connsiteX0" fmla="*/ 680263 w 1167639"/>
                  <a:gd name="connsiteY0" fmla="*/ 498369 h 1413805"/>
                  <a:gd name="connsiteX1" fmla="*/ 1048254 w 1167639"/>
                  <a:gd name="connsiteY1" fmla="*/ 609882 h 1413805"/>
                  <a:gd name="connsiteX2" fmla="*/ 1126312 w 1167639"/>
                  <a:gd name="connsiteY2" fmla="*/ 398009 h 1413805"/>
                  <a:gd name="connsiteX3" fmla="*/ 1092859 w 1167639"/>
                  <a:gd name="connsiteY3" fmla="*/ 108077 h 1413805"/>
                  <a:gd name="connsiteX4" fmla="*/ 613356 w 1167639"/>
                  <a:gd name="connsiteY4" fmla="*/ 30018 h 1413805"/>
                  <a:gd name="connsiteX5" fmla="*/ 178459 w 1167639"/>
                  <a:gd name="connsiteY5" fmla="*/ 52321 h 1413805"/>
                  <a:gd name="connsiteX6" fmla="*/ 39 w 1167639"/>
                  <a:gd name="connsiteY6" fmla="*/ 609882 h 1413805"/>
                  <a:gd name="connsiteX7" fmla="*/ 167307 w 1167639"/>
                  <a:gd name="connsiteY7" fmla="*/ 1223199 h 1413805"/>
                  <a:gd name="connsiteX8" fmla="*/ 635659 w 1167639"/>
                  <a:gd name="connsiteY8" fmla="*/ 1412769 h 1413805"/>
                  <a:gd name="connsiteX9" fmla="*/ 1115161 w 1167639"/>
                  <a:gd name="connsiteY9" fmla="*/ 1278955 h 1413805"/>
                  <a:gd name="connsiteX10" fmla="*/ 1126312 w 1167639"/>
                  <a:gd name="connsiteY10" fmla="*/ 877511 h 1413805"/>
                  <a:gd name="connsiteX11" fmla="*/ 858683 w 1167639"/>
                  <a:gd name="connsiteY11" fmla="*/ 810604 h 1413805"/>
                  <a:gd name="connsiteX12" fmla="*/ 713717 w 1167639"/>
                  <a:gd name="connsiteY12" fmla="*/ 955569 h 1413805"/>
                  <a:gd name="connsiteX13" fmla="*/ 512995 w 1167639"/>
                  <a:gd name="connsiteY13" fmla="*/ 955569 h 1413805"/>
                  <a:gd name="connsiteX14" fmla="*/ 446088 w 1167639"/>
                  <a:gd name="connsiteY14" fmla="*/ 609882 h 1413805"/>
                  <a:gd name="connsiteX15" fmla="*/ 579902 w 1167639"/>
                  <a:gd name="connsiteY15" fmla="*/ 364555 h 1413805"/>
                  <a:gd name="connsiteX16" fmla="*/ 680263 w 1167639"/>
                  <a:gd name="connsiteY16" fmla="*/ 498369 h 141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7639" h="1413805">
                    <a:moveTo>
                      <a:pt x="680263" y="498369"/>
                    </a:moveTo>
                    <a:cubicBezTo>
                      <a:pt x="758322" y="539257"/>
                      <a:pt x="973913" y="626609"/>
                      <a:pt x="1048254" y="609882"/>
                    </a:cubicBezTo>
                    <a:cubicBezTo>
                      <a:pt x="1122595" y="593155"/>
                      <a:pt x="1118878" y="481643"/>
                      <a:pt x="1126312" y="398009"/>
                    </a:cubicBezTo>
                    <a:cubicBezTo>
                      <a:pt x="1133746" y="314375"/>
                      <a:pt x="1178352" y="169409"/>
                      <a:pt x="1092859" y="108077"/>
                    </a:cubicBezTo>
                    <a:cubicBezTo>
                      <a:pt x="1007366" y="46745"/>
                      <a:pt x="765756" y="39311"/>
                      <a:pt x="613356" y="30018"/>
                    </a:cubicBezTo>
                    <a:cubicBezTo>
                      <a:pt x="460956" y="20725"/>
                      <a:pt x="280678" y="-44323"/>
                      <a:pt x="178459" y="52321"/>
                    </a:cubicBezTo>
                    <a:cubicBezTo>
                      <a:pt x="76240" y="148965"/>
                      <a:pt x="1898" y="414736"/>
                      <a:pt x="39" y="609882"/>
                    </a:cubicBezTo>
                    <a:cubicBezTo>
                      <a:pt x="-1820" y="805028"/>
                      <a:pt x="61370" y="1089385"/>
                      <a:pt x="167307" y="1223199"/>
                    </a:cubicBezTo>
                    <a:cubicBezTo>
                      <a:pt x="273244" y="1357013"/>
                      <a:pt x="477683" y="1403476"/>
                      <a:pt x="635659" y="1412769"/>
                    </a:cubicBezTo>
                    <a:cubicBezTo>
                      <a:pt x="793635" y="1422062"/>
                      <a:pt x="1033386" y="1368165"/>
                      <a:pt x="1115161" y="1278955"/>
                    </a:cubicBezTo>
                    <a:cubicBezTo>
                      <a:pt x="1196937" y="1189745"/>
                      <a:pt x="1169058" y="955569"/>
                      <a:pt x="1126312" y="877511"/>
                    </a:cubicBezTo>
                    <a:cubicBezTo>
                      <a:pt x="1083566" y="799453"/>
                      <a:pt x="927449" y="797594"/>
                      <a:pt x="858683" y="810604"/>
                    </a:cubicBezTo>
                    <a:cubicBezTo>
                      <a:pt x="789917" y="823614"/>
                      <a:pt x="771332" y="931408"/>
                      <a:pt x="713717" y="955569"/>
                    </a:cubicBezTo>
                    <a:cubicBezTo>
                      <a:pt x="656102" y="979730"/>
                      <a:pt x="557600" y="1013184"/>
                      <a:pt x="512995" y="955569"/>
                    </a:cubicBezTo>
                    <a:cubicBezTo>
                      <a:pt x="468390" y="897955"/>
                      <a:pt x="434937" y="708384"/>
                      <a:pt x="446088" y="609882"/>
                    </a:cubicBezTo>
                    <a:cubicBezTo>
                      <a:pt x="457239" y="511380"/>
                      <a:pt x="539014" y="383140"/>
                      <a:pt x="579902" y="364555"/>
                    </a:cubicBezTo>
                    <a:cubicBezTo>
                      <a:pt x="620790" y="345970"/>
                      <a:pt x="602204" y="457481"/>
                      <a:pt x="680263" y="498369"/>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Freeform 25"/>
              <p:cNvSpPr/>
              <p:nvPr/>
            </p:nvSpPr>
            <p:spPr>
              <a:xfrm>
                <a:off x="2101160" y="2916120"/>
                <a:ext cx="632302" cy="573667"/>
              </a:xfrm>
              <a:custGeom>
                <a:avLst/>
                <a:gdLst>
                  <a:gd name="connsiteX0" fmla="*/ 926421 w 1779126"/>
                  <a:gd name="connsiteY0" fmla="*/ 503457 h 1603859"/>
                  <a:gd name="connsiteX1" fmla="*/ 1082538 w 1779126"/>
                  <a:gd name="connsiteY1" fmla="*/ 715330 h 1603859"/>
                  <a:gd name="connsiteX2" fmla="*/ 1483982 w 1779126"/>
                  <a:gd name="connsiteY2" fmla="*/ 704179 h 1603859"/>
                  <a:gd name="connsiteX3" fmla="*/ 1495133 w 1779126"/>
                  <a:gd name="connsiteY3" fmla="*/ 213525 h 1603859"/>
                  <a:gd name="connsiteX4" fmla="*/ 1049084 w 1779126"/>
                  <a:gd name="connsiteY4" fmla="*/ 12803 h 1603859"/>
                  <a:gd name="connsiteX5" fmla="*/ 502674 w 1779126"/>
                  <a:gd name="connsiteY5" fmla="*/ 68559 h 1603859"/>
                  <a:gd name="connsiteX6" fmla="*/ 223894 w 1779126"/>
                  <a:gd name="connsiteY6" fmla="*/ 458852 h 1603859"/>
                  <a:gd name="connsiteX7" fmla="*/ 324255 w 1779126"/>
                  <a:gd name="connsiteY7" fmla="*/ 815691 h 1603859"/>
                  <a:gd name="connsiteX8" fmla="*/ 725699 w 1779126"/>
                  <a:gd name="connsiteY8" fmla="*/ 1027564 h 1603859"/>
                  <a:gd name="connsiteX9" fmla="*/ 982177 w 1779126"/>
                  <a:gd name="connsiteY9" fmla="*/ 1072169 h 1603859"/>
                  <a:gd name="connsiteX10" fmla="*/ 971025 w 1779126"/>
                  <a:gd name="connsiteY10" fmla="*/ 1217135 h 1603859"/>
                  <a:gd name="connsiteX11" fmla="*/ 837211 w 1779126"/>
                  <a:gd name="connsiteY11" fmla="*/ 1350950 h 1603859"/>
                  <a:gd name="connsiteX12" fmla="*/ 491523 w 1779126"/>
                  <a:gd name="connsiteY12" fmla="*/ 1384403 h 1603859"/>
                  <a:gd name="connsiteX13" fmla="*/ 536128 w 1779126"/>
                  <a:gd name="connsiteY13" fmla="*/ 1194833 h 1603859"/>
                  <a:gd name="connsiteX14" fmla="*/ 268499 w 1779126"/>
                  <a:gd name="connsiteY14" fmla="*/ 1038716 h 1603859"/>
                  <a:gd name="connsiteX15" fmla="*/ 34323 w 1779126"/>
                  <a:gd name="connsiteY15" fmla="*/ 1150228 h 1603859"/>
                  <a:gd name="connsiteX16" fmla="*/ 34323 w 1779126"/>
                  <a:gd name="connsiteY16" fmla="*/ 1440159 h 1603859"/>
                  <a:gd name="connsiteX17" fmla="*/ 346557 w 1779126"/>
                  <a:gd name="connsiteY17" fmla="*/ 1551672 h 1603859"/>
                  <a:gd name="connsiteX18" fmla="*/ 1283260 w 1779126"/>
                  <a:gd name="connsiteY18" fmla="*/ 1585125 h 1603859"/>
                  <a:gd name="connsiteX19" fmla="*/ 1773913 w 1779126"/>
                  <a:gd name="connsiteY19" fmla="*/ 1261740 h 1603859"/>
                  <a:gd name="connsiteX20" fmla="*/ 1506284 w 1779126"/>
                  <a:gd name="connsiteY20" fmla="*/ 927203 h 1603859"/>
                  <a:gd name="connsiteX21" fmla="*/ 959874 w 1779126"/>
                  <a:gd name="connsiteY21" fmla="*/ 860296 h 1603859"/>
                  <a:gd name="connsiteX22" fmla="*/ 792606 w 1779126"/>
                  <a:gd name="connsiteY22" fmla="*/ 670725 h 1603859"/>
                  <a:gd name="connsiteX23" fmla="*/ 770304 w 1779126"/>
                  <a:gd name="connsiteY23" fmla="*/ 291584 h 1603859"/>
                  <a:gd name="connsiteX24" fmla="*/ 859513 w 1779126"/>
                  <a:gd name="connsiteY24" fmla="*/ 224677 h 1603859"/>
                  <a:gd name="connsiteX25" fmla="*/ 1015630 w 1779126"/>
                  <a:gd name="connsiteY25" fmla="*/ 358491 h 1603859"/>
                  <a:gd name="connsiteX26" fmla="*/ 926421 w 1779126"/>
                  <a:gd name="connsiteY26" fmla="*/ 503457 h 160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79126" h="1603859">
                    <a:moveTo>
                      <a:pt x="926421" y="503457"/>
                    </a:moveTo>
                    <a:cubicBezTo>
                      <a:pt x="937572" y="562930"/>
                      <a:pt x="989611" y="681876"/>
                      <a:pt x="1082538" y="715330"/>
                    </a:cubicBezTo>
                    <a:cubicBezTo>
                      <a:pt x="1175465" y="748784"/>
                      <a:pt x="1415216" y="787813"/>
                      <a:pt x="1483982" y="704179"/>
                    </a:cubicBezTo>
                    <a:cubicBezTo>
                      <a:pt x="1552748" y="620545"/>
                      <a:pt x="1567616" y="328754"/>
                      <a:pt x="1495133" y="213525"/>
                    </a:cubicBezTo>
                    <a:cubicBezTo>
                      <a:pt x="1422650" y="98296"/>
                      <a:pt x="1214494" y="36964"/>
                      <a:pt x="1049084" y="12803"/>
                    </a:cubicBezTo>
                    <a:cubicBezTo>
                      <a:pt x="883674" y="-11358"/>
                      <a:pt x="640206" y="-5783"/>
                      <a:pt x="502674" y="68559"/>
                    </a:cubicBezTo>
                    <a:cubicBezTo>
                      <a:pt x="365142" y="142900"/>
                      <a:pt x="253630" y="334330"/>
                      <a:pt x="223894" y="458852"/>
                    </a:cubicBezTo>
                    <a:cubicBezTo>
                      <a:pt x="194157" y="583374"/>
                      <a:pt x="240621" y="720906"/>
                      <a:pt x="324255" y="815691"/>
                    </a:cubicBezTo>
                    <a:cubicBezTo>
                      <a:pt x="407889" y="910476"/>
                      <a:pt x="616045" y="984818"/>
                      <a:pt x="725699" y="1027564"/>
                    </a:cubicBezTo>
                    <a:cubicBezTo>
                      <a:pt x="835353" y="1070310"/>
                      <a:pt x="941289" y="1040574"/>
                      <a:pt x="982177" y="1072169"/>
                    </a:cubicBezTo>
                    <a:cubicBezTo>
                      <a:pt x="1023065" y="1103764"/>
                      <a:pt x="995186" y="1170672"/>
                      <a:pt x="971025" y="1217135"/>
                    </a:cubicBezTo>
                    <a:cubicBezTo>
                      <a:pt x="946864" y="1263598"/>
                      <a:pt x="917128" y="1323072"/>
                      <a:pt x="837211" y="1350950"/>
                    </a:cubicBezTo>
                    <a:cubicBezTo>
                      <a:pt x="757294" y="1378828"/>
                      <a:pt x="541703" y="1410423"/>
                      <a:pt x="491523" y="1384403"/>
                    </a:cubicBezTo>
                    <a:cubicBezTo>
                      <a:pt x="441342" y="1358384"/>
                      <a:pt x="573299" y="1252447"/>
                      <a:pt x="536128" y="1194833"/>
                    </a:cubicBezTo>
                    <a:cubicBezTo>
                      <a:pt x="498957" y="1137219"/>
                      <a:pt x="352133" y="1046150"/>
                      <a:pt x="268499" y="1038716"/>
                    </a:cubicBezTo>
                    <a:cubicBezTo>
                      <a:pt x="184865" y="1031282"/>
                      <a:pt x="73352" y="1083321"/>
                      <a:pt x="34323" y="1150228"/>
                    </a:cubicBezTo>
                    <a:cubicBezTo>
                      <a:pt x="-4706" y="1217135"/>
                      <a:pt x="-17716" y="1373252"/>
                      <a:pt x="34323" y="1440159"/>
                    </a:cubicBezTo>
                    <a:cubicBezTo>
                      <a:pt x="86362" y="1507066"/>
                      <a:pt x="138401" y="1527511"/>
                      <a:pt x="346557" y="1551672"/>
                    </a:cubicBezTo>
                    <a:cubicBezTo>
                      <a:pt x="554713" y="1575833"/>
                      <a:pt x="1045367" y="1633447"/>
                      <a:pt x="1283260" y="1585125"/>
                    </a:cubicBezTo>
                    <a:cubicBezTo>
                      <a:pt x="1521153" y="1536803"/>
                      <a:pt x="1736742" y="1371394"/>
                      <a:pt x="1773913" y="1261740"/>
                    </a:cubicBezTo>
                    <a:cubicBezTo>
                      <a:pt x="1811084" y="1152086"/>
                      <a:pt x="1641957" y="994110"/>
                      <a:pt x="1506284" y="927203"/>
                    </a:cubicBezTo>
                    <a:cubicBezTo>
                      <a:pt x="1370611" y="860296"/>
                      <a:pt x="1078820" y="903042"/>
                      <a:pt x="959874" y="860296"/>
                    </a:cubicBezTo>
                    <a:cubicBezTo>
                      <a:pt x="840928" y="817550"/>
                      <a:pt x="824201" y="765510"/>
                      <a:pt x="792606" y="670725"/>
                    </a:cubicBezTo>
                    <a:cubicBezTo>
                      <a:pt x="761011" y="575940"/>
                      <a:pt x="759153" y="365925"/>
                      <a:pt x="770304" y="291584"/>
                    </a:cubicBezTo>
                    <a:cubicBezTo>
                      <a:pt x="781455" y="217243"/>
                      <a:pt x="818625" y="213526"/>
                      <a:pt x="859513" y="224677"/>
                    </a:cubicBezTo>
                    <a:cubicBezTo>
                      <a:pt x="900401" y="235828"/>
                      <a:pt x="1000762" y="312028"/>
                      <a:pt x="1015630" y="358491"/>
                    </a:cubicBezTo>
                    <a:cubicBezTo>
                      <a:pt x="1030498" y="404954"/>
                      <a:pt x="915270" y="443984"/>
                      <a:pt x="926421" y="503457"/>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 name="Freeform 26"/>
              <p:cNvSpPr/>
              <p:nvPr/>
            </p:nvSpPr>
            <p:spPr>
              <a:xfrm>
                <a:off x="338705" y="2718340"/>
                <a:ext cx="728095" cy="786860"/>
              </a:xfrm>
              <a:custGeom>
                <a:avLst/>
                <a:gdLst>
                  <a:gd name="connsiteX0" fmla="*/ 821017 w 1061142"/>
                  <a:gd name="connsiteY0" fmla="*/ 472054 h 1457440"/>
                  <a:gd name="connsiteX1" fmla="*/ 932529 w 1061142"/>
                  <a:gd name="connsiteY1" fmla="*/ 561264 h 1457440"/>
                  <a:gd name="connsiteX2" fmla="*/ 1055193 w 1061142"/>
                  <a:gd name="connsiteY2" fmla="*/ 393996 h 1457440"/>
                  <a:gd name="connsiteX3" fmla="*/ 1010588 w 1061142"/>
                  <a:gd name="connsiteY3" fmla="*/ 37157 h 1457440"/>
                  <a:gd name="connsiteX4" fmla="*/ 742959 w 1061142"/>
                  <a:gd name="connsiteY4" fmla="*/ 14854 h 1457440"/>
                  <a:gd name="connsiteX5" fmla="*/ 720656 w 1061142"/>
                  <a:gd name="connsiteY5" fmla="*/ 70610 h 1457440"/>
                  <a:gd name="connsiteX6" fmla="*/ 486481 w 1061142"/>
                  <a:gd name="connsiteY6" fmla="*/ 159820 h 1457440"/>
                  <a:gd name="connsiteX7" fmla="*/ 252305 w 1061142"/>
                  <a:gd name="connsiteY7" fmla="*/ 81762 h 1457440"/>
                  <a:gd name="connsiteX8" fmla="*/ 85037 w 1061142"/>
                  <a:gd name="connsiteY8" fmla="*/ 159820 h 1457440"/>
                  <a:gd name="connsiteX9" fmla="*/ 107339 w 1061142"/>
                  <a:gd name="connsiteY9" fmla="*/ 527810 h 1457440"/>
                  <a:gd name="connsiteX10" fmla="*/ 252305 w 1061142"/>
                  <a:gd name="connsiteY10" fmla="*/ 884649 h 1457440"/>
                  <a:gd name="connsiteX11" fmla="*/ 230002 w 1061142"/>
                  <a:gd name="connsiteY11" fmla="*/ 1152279 h 1457440"/>
                  <a:gd name="connsiteX12" fmla="*/ 29281 w 1061142"/>
                  <a:gd name="connsiteY12" fmla="*/ 1174581 h 1457440"/>
                  <a:gd name="connsiteX13" fmla="*/ 73885 w 1061142"/>
                  <a:gd name="connsiteY13" fmla="*/ 1386454 h 1457440"/>
                  <a:gd name="connsiteX14" fmla="*/ 698354 w 1061142"/>
                  <a:gd name="connsiteY14" fmla="*/ 1453362 h 1457440"/>
                  <a:gd name="connsiteX15" fmla="*/ 765261 w 1061142"/>
                  <a:gd name="connsiteY15" fmla="*/ 1286093 h 1457440"/>
                  <a:gd name="connsiteX16" fmla="*/ 664900 w 1061142"/>
                  <a:gd name="connsiteY16" fmla="*/ 1163430 h 1457440"/>
                  <a:gd name="connsiteX17" fmla="*/ 519934 w 1061142"/>
                  <a:gd name="connsiteY17" fmla="*/ 1141127 h 1457440"/>
                  <a:gd name="connsiteX18" fmla="*/ 486481 w 1061142"/>
                  <a:gd name="connsiteY18" fmla="*/ 929254 h 1457440"/>
                  <a:gd name="connsiteX19" fmla="*/ 575690 w 1061142"/>
                  <a:gd name="connsiteY19" fmla="*/ 918103 h 1457440"/>
                  <a:gd name="connsiteX20" fmla="*/ 597993 w 1061142"/>
                  <a:gd name="connsiteY20" fmla="*/ 973859 h 1457440"/>
                  <a:gd name="connsiteX21" fmla="*/ 720656 w 1061142"/>
                  <a:gd name="connsiteY21" fmla="*/ 985010 h 1457440"/>
                  <a:gd name="connsiteX22" fmla="*/ 776412 w 1061142"/>
                  <a:gd name="connsiteY22" fmla="*/ 761986 h 1457440"/>
                  <a:gd name="connsiteX23" fmla="*/ 609144 w 1061142"/>
                  <a:gd name="connsiteY23" fmla="*/ 561264 h 1457440"/>
                  <a:gd name="connsiteX24" fmla="*/ 519934 w 1061142"/>
                  <a:gd name="connsiteY24" fmla="*/ 617020 h 1457440"/>
                  <a:gd name="connsiteX25" fmla="*/ 397271 w 1061142"/>
                  <a:gd name="connsiteY25" fmla="*/ 617020 h 1457440"/>
                  <a:gd name="connsiteX26" fmla="*/ 397271 w 1061142"/>
                  <a:gd name="connsiteY26" fmla="*/ 472054 h 1457440"/>
                  <a:gd name="connsiteX27" fmla="*/ 597993 w 1061142"/>
                  <a:gd name="connsiteY27" fmla="*/ 382845 h 1457440"/>
                  <a:gd name="connsiteX28" fmla="*/ 821017 w 1061142"/>
                  <a:gd name="connsiteY28" fmla="*/ 472054 h 145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61142" h="1457440">
                    <a:moveTo>
                      <a:pt x="821017" y="472054"/>
                    </a:moveTo>
                    <a:cubicBezTo>
                      <a:pt x="876773" y="501791"/>
                      <a:pt x="893500" y="574274"/>
                      <a:pt x="932529" y="561264"/>
                    </a:cubicBezTo>
                    <a:cubicBezTo>
                      <a:pt x="971558" y="548254"/>
                      <a:pt x="1042183" y="481347"/>
                      <a:pt x="1055193" y="393996"/>
                    </a:cubicBezTo>
                    <a:cubicBezTo>
                      <a:pt x="1068203" y="306645"/>
                      <a:pt x="1062627" y="100347"/>
                      <a:pt x="1010588" y="37157"/>
                    </a:cubicBezTo>
                    <a:cubicBezTo>
                      <a:pt x="958549" y="-26033"/>
                      <a:pt x="791281" y="9279"/>
                      <a:pt x="742959" y="14854"/>
                    </a:cubicBezTo>
                    <a:cubicBezTo>
                      <a:pt x="694637" y="20429"/>
                      <a:pt x="763402" y="46449"/>
                      <a:pt x="720656" y="70610"/>
                    </a:cubicBezTo>
                    <a:cubicBezTo>
                      <a:pt x="677910" y="94771"/>
                      <a:pt x="564539" y="157961"/>
                      <a:pt x="486481" y="159820"/>
                    </a:cubicBezTo>
                    <a:cubicBezTo>
                      <a:pt x="408423" y="161679"/>
                      <a:pt x="319212" y="81762"/>
                      <a:pt x="252305" y="81762"/>
                    </a:cubicBezTo>
                    <a:cubicBezTo>
                      <a:pt x="185398" y="81762"/>
                      <a:pt x="109198" y="85479"/>
                      <a:pt x="85037" y="159820"/>
                    </a:cubicBezTo>
                    <a:cubicBezTo>
                      <a:pt x="60876" y="234161"/>
                      <a:pt x="79461" y="407005"/>
                      <a:pt x="107339" y="527810"/>
                    </a:cubicBezTo>
                    <a:cubicBezTo>
                      <a:pt x="135217" y="648615"/>
                      <a:pt x="231861" y="780571"/>
                      <a:pt x="252305" y="884649"/>
                    </a:cubicBezTo>
                    <a:cubicBezTo>
                      <a:pt x="272749" y="988727"/>
                      <a:pt x="267173" y="1103957"/>
                      <a:pt x="230002" y="1152279"/>
                    </a:cubicBezTo>
                    <a:cubicBezTo>
                      <a:pt x="192831" y="1200601"/>
                      <a:pt x="55300" y="1135552"/>
                      <a:pt x="29281" y="1174581"/>
                    </a:cubicBezTo>
                    <a:cubicBezTo>
                      <a:pt x="3262" y="1213610"/>
                      <a:pt x="-37627" y="1339991"/>
                      <a:pt x="73885" y="1386454"/>
                    </a:cubicBezTo>
                    <a:cubicBezTo>
                      <a:pt x="185397" y="1432917"/>
                      <a:pt x="583125" y="1470089"/>
                      <a:pt x="698354" y="1453362"/>
                    </a:cubicBezTo>
                    <a:cubicBezTo>
                      <a:pt x="813583" y="1436635"/>
                      <a:pt x="770837" y="1334415"/>
                      <a:pt x="765261" y="1286093"/>
                    </a:cubicBezTo>
                    <a:cubicBezTo>
                      <a:pt x="759685" y="1237771"/>
                      <a:pt x="705788" y="1187591"/>
                      <a:pt x="664900" y="1163430"/>
                    </a:cubicBezTo>
                    <a:cubicBezTo>
                      <a:pt x="624012" y="1139269"/>
                      <a:pt x="549670" y="1180156"/>
                      <a:pt x="519934" y="1141127"/>
                    </a:cubicBezTo>
                    <a:cubicBezTo>
                      <a:pt x="490198" y="1102098"/>
                      <a:pt x="477188" y="966425"/>
                      <a:pt x="486481" y="929254"/>
                    </a:cubicBezTo>
                    <a:cubicBezTo>
                      <a:pt x="495774" y="892083"/>
                      <a:pt x="557105" y="910669"/>
                      <a:pt x="575690" y="918103"/>
                    </a:cubicBezTo>
                    <a:cubicBezTo>
                      <a:pt x="594275" y="925537"/>
                      <a:pt x="573832" y="962708"/>
                      <a:pt x="597993" y="973859"/>
                    </a:cubicBezTo>
                    <a:cubicBezTo>
                      <a:pt x="622154" y="985010"/>
                      <a:pt x="690920" y="1020322"/>
                      <a:pt x="720656" y="985010"/>
                    </a:cubicBezTo>
                    <a:cubicBezTo>
                      <a:pt x="750392" y="949698"/>
                      <a:pt x="794997" y="832610"/>
                      <a:pt x="776412" y="761986"/>
                    </a:cubicBezTo>
                    <a:cubicBezTo>
                      <a:pt x="757827" y="691362"/>
                      <a:pt x="651890" y="585425"/>
                      <a:pt x="609144" y="561264"/>
                    </a:cubicBezTo>
                    <a:cubicBezTo>
                      <a:pt x="566398" y="537103"/>
                      <a:pt x="555246" y="607727"/>
                      <a:pt x="519934" y="617020"/>
                    </a:cubicBezTo>
                    <a:cubicBezTo>
                      <a:pt x="484622" y="626313"/>
                      <a:pt x="417715" y="641181"/>
                      <a:pt x="397271" y="617020"/>
                    </a:cubicBezTo>
                    <a:cubicBezTo>
                      <a:pt x="376827" y="592859"/>
                      <a:pt x="363817" y="511083"/>
                      <a:pt x="397271" y="472054"/>
                    </a:cubicBezTo>
                    <a:cubicBezTo>
                      <a:pt x="430725" y="433025"/>
                      <a:pt x="525510" y="382845"/>
                      <a:pt x="597993" y="382845"/>
                    </a:cubicBezTo>
                    <a:cubicBezTo>
                      <a:pt x="670476" y="382845"/>
                      <a:pt x="765261" y="442317"/>
                      <a:pt x="821017" y="472054"/>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13" name="Freeform 12"/>
            <p:cNvSpPr/>
            <p:nvPr/>
          </p:nvSpPr>
          <p:spPr>
            <a:xfrm>
              <a:off x="6662794" y="1667201"/>
              <a:ext cx="276252" cy="199866"/>
            </a:xfrm>
            <a:custGeom>
              <a:avLst/>
              <a:gdLst>
                <a:gd name="connsiteX0" fmla="*/ 680713 w 1141580"/>
                <a:gd name="connsiteY0" fmla="*/ 9289 h 1265849"/>
                <a:gd name="connsiteX1" fmla="*/ 223513 w 1141580"/>
                <a:gd name="connsiteY1" fmla="*/ 120801 h 1265849"/>
                <a:gd name="connsiteX2" fmla="*/ 489 w 1141580"/>
                <a:gd name="connsiteY2" fmla="*/ 678362 h 1265849"/>
                <a:gd name="connsiteX3" fmla="*/ 178908 w 1141580"/>
                <a:gd name="connsiteY3" fmla="*/ 1113260 h 1265849"/>
                <a:gd name="connsiteX4" fmla="*/ 647260 w 1141580"/>
                <a:gd name="connsiteY4" fmla="*/ 1258225 h 1265849"/>
                <a:gd name="connsiteX5" fmla="*/ 1082157 w 1141580"/>
                <a:gd name="connsiteY5" fmla="*/ 912538 h 1265849"/>
                <a:gd name="connsiteX6" fmla="*/ 1093308 w 1141580"/>
                <a:gd name="connsiteY6" fmla="*/ 276918 h 1265849"/>
                <a:gd name="connsiteX7" fmla="*/ 680713 w 1141580"/>
                <a:gd name="connsiteY7" fmla="*/ 9289 h 126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580" h="1265849">
                  <a:moveTo>
                    <a:pt x="680713" y="9289"/>
                  </a:moveTo>
                  <a:cubicBezTo>
                    <a:pt x="535747" y="-16731"/>
                    <a:pt x="336884" y="9289"/>
                    <a:pt x="223513" y="120801"/>
                  </a:cubicBezTo>
                  <a:cubicBezTo>
                    <a:pt x="110142" y="232313"/>
                    <a:pt x="7923" y="512952"/>
                    <a:pt x="489" y="678362"/>
                  </a:cubicBezTo>
                  <a:cubicBezTo>
                    <a:pt x="-6945" y="843772"/>
                    <a:pt x="71113" y="1016616"/>
                    <a:pt x="178908" y="1113260"/>
                  </a:cubicBezTo>
                  <a:cubicBezTo>
                    <a:pt x="286703" y="1209904"/>
                    <a:pt x="496719" y="1291679"/>
                    <a:pt x="647260" y="1258225"/>
                  </a:cubicBezTo>
                  <a:cubicBezTo>
                    <a:pt x="797801" y="1224771"/>
                    <a:pt x="1007816" y="1076089"/>
                    <a:pt x="1082157" y="912538"/>
                  </a:cubicBezTo>
                  <a:cubicBezTo>
                    <a:pt x="1156498" y="748987"/>
                    <a:pt x="1162074" y="429318"/>
                    <a:pt x="1093308" y="276918"/>
                  </a:cubicBezTo>
                  <a:cubicBezTo>
                    <a:pt x="1024542" y="124518"/>
                    <a:pt x="825679" y="35309"/>
                    <a:pt x="680713" y="9289"/>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Freeform 13"/>
            <p:cNvSpPr/>
            <p:nvPr/>
          </p:nvSpPr>
          <p:spPr>
            <a:xfrm>
              <a:off x="7453446" y="1499060"/>
              <a:ext cx="581082" cy="504423"/>
            </a:xfrm>
            <a:custGeom>
              <a:avLst/>
              <a:gdLst>
                <a:gd name="connsiteX0" fmla="*/ 483098 w 1475021"/>
                <a:gd name="connsiteY0" fmla="*/ 286499 h 1295741"/>
                <a:gd name="connsiteX1" fmla="*/ 393888 w 1475021"/>
                <a:gd name="connsiteY1" fmla="*/ 41172 h 1295741"/>
                <a:gd name="connsiteX2" fmla="*/ 59351 w 1475021"/>
                <a:gd name="connsiteY2" fmla="*/ 41172 h 1295741"/>
                <a:gd name="connsiteX3" fmla="*/ 3595 w 1475021"/>
                <a:gd name="connsiteY3" fmla="*/ 409163 h 1295741"/>
                <a:gd name="connsiteX4" fmla="*/ 103956 w 1475021"/>
                <a:gd name="connsiteY4" fmla="*/ 1078236 h 1295741"/>
                <a:gd name="connsiteX5" fmla="*/ 661517 w 1475021"/>
                <a:gd name="connsiteY5" fmla="*/ 1256655 h 1295741"/>
                <a:gd name="connsiteX6" fmla="*/ 1185625 w 1475021"/>
                <a:gd name="connsiteY6" fmla="*/ 1256655 h 1295741"/>
                <a:gd name="connsiteX7" fmla="*/ 1386346 w 1475021"/>
                <a:gd name="connsiteY7" fmla="*/ 832909 h 1295741"/>
                <a:gd name="connsiteX8" fmla="*/ 1464405 w 1475021"/>
                <a:gd name="connsiteY8" fmla="*/ 219592 h 1295741"/>
                <a:gd name="connsiteX9" fmla="*/ 1163322 w 1475021"/>
                <a:gd name="connsiteY9" fmla="*/ 7719 h 1295741"/>
                <a:gd name="connsiteX10" fmla="*/ 929146 w 1475021"/>
                <a:gd name="connsiteY10" fmla="*/ 85777 h 1295741"/>
                <a:gd name="connsiteX11" fmla="*/ 951449 w 1475021"/>
                <a:gd name="connsiteY11" fmla="*/ 453767 h 1295741"/>
                <a:gd name="connsiteX12" fmla="*/ 1051810 w 1475021"/>
                <a:gd name="connsiteY12" fmla="*/ 721397 h 1295741"/>
                <a:gd name="connsiteX13" fmla="*/ 717273 w 1475021"/>
                <a:gd name="connsiteY13" fmla="*/ 910967 h 1295741"/>
                <a:gd name="connsiteX14" fmla="*/ 427342 w 1475021"/>
                <a:gd name="connsiteY14" fmla="*/ 777153 h 1295741"/>
                <a:gd name="connsiteX15" fmla="*/ 483098 w 1475021"/>
                <a:gd name="connsiteY15" fmla="*/ 286499 h 129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75021" h="1295741">
                  <a:moveTo>
                    <a:pt x="483098" y="286499"/>
                  </a:moveTo>
                  <a:cubicBezTo>
                    <a:pt x="477522" y="163836"/>
                    <a:pt x="464512" y="82060"/>
                    <a:pt x="393888" y="41172"/>
                  </a:cubicBezTo>
                  <a:cubicBezTo>
                    <a:pt x="323264" y="284"/>
                    <a:pt x="124400" y="-20160"/>
                    <a:pt x="59351" y="41172"/>
                  </a:cubicBezTo>
                  <a:cubicBezTo>
                    <a:pt x="-5698" y="102504"/>
                    <a:pt x="-3839" y="236319"/>
                    <a:pt x="3595" y="409163"/>
                  </a:cubicBezTo>
                  <a:cubicBezTo>
                    <a:pt x="11029" y="582007"/>
                    <a:pt x="-5698" y="936987"/>
                    <a:pt x="103956" y="1078236"/>
                  </a:cubicBezTo>
                  <a:cubicBezTo>
                    <a:pt x="213610" y="1219485"/>
                    <a:pt x="481239" y="1226919"/>
                    <a:pt x="661517" y="1256655"/>
                  </a:cubicBezTo>
                  <a:cubicBezTo>
                    <a:pt x="841795" y="1286391"/>
                    <a:pt x="1064820" y="1327279"/>
                    <a:pt x="1185625" y="1256655"/>
                  </a:cubicBezTo>
                  <a:cubicBezTo>
                    <a:pt x="1306430" y="1186031"/>
                    <a:pt x="1339883" y="1005753"/>
                    <a:pt x="1386346" y="832909"/>
                  </a:cubicBezTo>
                  <a:cubicBezTo>
                    <a:pt x="1432809" y="660065"/>
                    <a:pt x="1501576" y="357124"/>
                    <a:pt x="1464405" y="219592"/>
                  </a:cubicBezTo>
                  <a:cubicBezTo>
                    <a:pt x="1427234" y="82060"/>
                    <a:pt x="1252532" y="30021"/>
                    <a:pt x="1163322" y="7719"/>
                  </a:cubicBezTo>
                  <a:cubicBezTo>
                    <a:pt x="1074112" y="-14583"/>
                    <a:pt x="964458" y="11436"/>
                    <a:pt x="929146" y="85777"/>
                  </a:cubicBezTo>
                  <a:cubicBezTo>
                    <a:pt x="893834" y="160118"/>
                    <a:pt x="931005" y="347830"/>
                    <a:pt x="951449" y="453767"/>
                  </a:cubicBezTo>
                  <a:cubicBezTo>
                    <a:pt x="971893" y="559704"/>
                    <a:pt x="1090839" y="645197"/>
                    <a:pt x="1051810" y="721397"/>
                  </a:cubicBezTo>
                  <a:cubicBezTo>
                    <a:pt x="1012781" y="797597"/>
                    <a:pt x="821351" y="901674"/>
                    <a:pt x="717273" y="910967"/>
                  </a:cubicBezTo>
                  <a:cubicBezTo>
                    <a:pt x="613195" y="920260"/>
                    <a:pt x="468230" y="884948"/>
                    <a:pt x="427342" y="777153"/>
                  </a:cubicBezTo>
                  <a:cubicBezTo>
                    <a:pt x="386454" y="669358"/>
                    <a:pt x="488674" y="409162"/>
                    <a:pt x="483098" y="286499"/>
                  </a:cubicBezTo>
                  <a:close/>
                </a:path>
              </a:pathLst>
            </a:custGeom>
            <a:gradFill flip="none" rotWithShape="1">
              <a:gsLst>
                <a:gs pos="0">
                  <a:srgbClr val="FFC000"/>
                </a:gs>
                <a:gs pos="99000">
                  <a:srgbClr val="FFFF00"/>
                </a:gs>
                <a:gs pos="100000">
                  <a:schemeClr val="accent1">
                    <a:tint val="23500"/>
                    <a:satMod val="160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Freeform 14"/>
            <p:cNvSpPr/>
            <p:nvPr/>
          </p:nvSpPr>
          <p:spPr>
            <a:xfrm>
              <a:off x="6589761" y="1499060"/>
              <a:ext cx="490585" cy="526630"/>
            </a:xfrm>
            <a:custGeom>
              <a:avLst/>
              <a:gdLst>
                <a:gd name="connsiteX0" fmla="*/ 680713 w 1141580"/>
                <a:gd name="connsiteY0" fmla="*/ 9289 h 1265849"/>
                <a:gd name="connsiteX1" fmla="*/ 223513 w 1141580"/>
                <a:gd name="connsiteY1" fmla="*/ 120801 h 1265849"/>
                <a:gd name="connsiteX2" fmla="*/ 489 w 1141580"/>
                <a:gd name="connsiteY2" fmla="*/ 678362 h 1265849"/>
                <a:gd name="connsiteX3" fmla="*/ 178908 w 1141580"/>
                <a:gd name="connsiteY3" fmla="*/ 1113260 h 1265849"/>
                <a:gd name="connsiteX4" fmla="*/ 647260 w 1141580"/>
                <a:gd name="connsiteY4" fmla="*/ 1258225 h 1265849"/>
                <a:gd name="connsiteX5" fmla="*/ 1082157 w 1141580"/>
                <a:gd name="connsiteY5" fmla="*/ 912538 h 1265849"/>
                <a:gd name="connsiteX6" fmla="*/ 1093308 w 1141580"/>
                <a:gd name="connsiteY6" fmla="*/ 276918 h 1265849"/>
                <a:gd name="connsiteX7" fmla="*/ 680713 w 1141580"/>
                <a:gd name="connsiteY7" fmla="*/ 9289 h 126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580" h="1265849">
                  <a:moveTo>
                    <a:pt x="680713" y="9289"/>
                  </a:moveTo>
                  <a:cubicBezTo>
                    <a:pt x="535747" y="-16731"/>
                    <a:pt x="336884" y="9289"/>
                    <a:pt x="223513" y="120801"/>
                  </a:cubicBezTo>
                  <a:cubicBezTo>
                    <a:pt x="110142" y="232313"/>
                    <a:pt x="7923" y="512952"/>
                    <a:pt x="489" y="678362"/>
                  </a:cubicBezTo>
                  <a:cubicBezTo>
                    <a:pt x="-6945" y="843772"/>
                    <a:pt x="71113" y="1016616"/>
                    <a:pt x="178908" y="1113260"/>
                  </a:cubicBezTo>
                  <a:cubicBezTo>
                    <a:pt x="286703" y="1209904"/>
                    <a:pt x="496719" y="1291679"/>
                    <a:pt x="647260" y="1258225"/>
                  </a:cubicBezTo>
                  <a:cubicBezTo>
                    <a:pt x="797801" y="1224771"/>
                    <a:pt x="1007816" y="1076089"/>
                    <a:pt x="1082157" y="912538"/>
                  </a:cubicBezTo>
                  <a:cubicBezTo>
                    <a:pt x="1156498" y="748987"/>
                    <a:pt x="1162074" y="429318"/>
                    <a:pt x="1093308" y="276918"/>
                  </a:cubicBezTo>
                  <a:cubicBezTo>
                    <a:pt x="1024542" y="124518"/>
                    <a:pt x="825679" y="35309"/>
                    <a:pt x="680713" y="9289"/>
                  </a:cubicBezTo>
                  <a:close/>
                </a:path>
              </a:pathLst>
            </a:custGeom>
            <a:gradFill flip="none" rotWithShape="1">
              <a:gsLst>
                <a:gs pos="0">
                  <a:srgbClr val="C00000"/>
                </a:gs>
                <a:gs pos="99000">
                  <a:srgbClr val="FFC000"/>
                </a:gs>
                <a:gs pos="100000">
                  <a:schemeClr val="accent1">
                    <a:tint val="23500"/>
                    <a:satMod val="160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Freeform 15"/>
            <p:cNvSpPr/>
            <p:nvPr/>
          </p:nvSpPr>
          <p:spPr>
            <a:xfrm>
              <a:off x="6734238" y="1600579"/>
              <a:ext cx="276252" cy="199866"/>
            </a:xfrm>
            <a:custGeom>
              <a:avLst/>
              <a:gdLst>
                <a:gd name="connsiteX0" fmla="*/ 680713 w 1141580"/>
                <a:gd name="connsiteY0" fmla="*/ 9289 h 1265849"/>
                <a:gd name="connsiteX1" fmla="*/ 223513 w 1141580"/>
                <a:gd name="connsiteY1" fmla="*/ 120801 h 1265849"/>
                <a:gd name="connsiteX2" fmla="*/ 489 w 1141580"/>
                <a:gd name="connsiteY2" fmla="*/ 678362 h 1265849"/>
                <a:gd name="connsiteX3" fmla="*/ 178908 w 1141580"/>
                <a:gd name="connsiteY3" fmla="*/ 1113260 h 1265849"/>
                <a:gd name="connsiteX4" fmla="*/ 647260 w 1141580"/>
                <a:gd name="connsiteY4" fmla="*/ 1258225 h 1265849"/>
                <a:gd name="connsiteX5" fmla="*/ 1082157 w 1141580"/>
                <a:gd name="connsiteY5" fmla="*/ 912538 h 1265849"/>
                <a:gd name="connsiteX6" fmla="*/ 1093308 w 1141580"/>
                <a:gd name="connsiteY6" fmla="*/ 276918 h 1265849"/>
                <a:gd name="connsiteX7" fmla="*/ 680713 w 1141580"/>
                <a:gd name="connsiteY7" fmla="*/ 9289 h 126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580" h="1265849">
                  <a:moveTo>
                    <a:pt x="680713" y="9289"/>
                  </a:moveTo>
                  <a:cubicBezTo>
                    <a:pt x="535747" y="-16731"/>
                    <a:pt x="336884" y="9289"/>
                    <a:pt x="223513" y="120801"/>
                  </a:cubicBezTo>
                  <a:cubicBezTo>
                    <a:pt x="110142" y="232313"/>
                    <a:pt x="7923" y="512952"/>
                    <a:pt x="489" y="678362"/>
                  </a:cubicBezTo>
                  <a:cubicBezTo>
                    <a:pt x="-6945" y="843772"/>
                    <a:pt x="71113" y="1016616"/>
                    <a:pt x="178908" y="1113260"/>
                  </a:cubicBezTo>
                  <a:cubicBezTo>
                    <a:pt x="286703" y="1209904"/>
                    <a:pt x="496719" y="1291679"/>
                    <a:pt x="647260" y="1258225"/>
                  </a:cubicBezTo>
                  <a:cubicBezTo>
                    <a:pt x="797801" y="1224771"/>
                    <a:pt x="1007816" y="1076089"/>
                    <a:pt x="1082157" y="912538"/>
                  </a:cubicBezTo>
                  <a:cubicBezTo>
                    <a:pt x="1156498" y="748987"/>
                    <a:pt x="1162074" y="429318"/>
                    <a:pt x="1093308" y="276918"/>
                  </a:cubicBezTo>
                  <a:cubicBezTo>
                    <a:pt x="1024542" y="124518"/>
                    <a:pt x="825679" y="35309"/>
                    <a:pt x="680713" y="9289"/>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 name="Freeform 16"/>
            <p:cNvSpPr/>
            <p:nvPr/>
          </p:nvSpPr>
          <p:spPr>
            <a:xfrm>
              <a:off x="7005727" y="1380093"/>
              <a:ext cx="508050" cy="607528"/>
            </a:xfrm>
            <a:custGeom>
              <a:avLst/>
              <a:gdLst>
                <a:gd name="connsiteX0" fmla="*/ 680263 w 1167639"/>
                <a:gd name="connsiteY0" fmla="*/ 498369 h 1413805"/>
                <a:gd name="connsiteX1" fmla="*/ 1048254 w 1167639"/>
                <a:gd name="connsiteY1" fmla="*/ 609882 h 1413805"/>
                <a:gd name="connsiteX2" fmla="*/ 1126312 w 1167639"/>
                <a:gd name="connsiteY2" fmla="*/ 398009 h 1413805"/>
                <a:gd name="connsiteX3" fmla="*/ 1092859 w 1167639"/>
                <a:gd name="connsiteY3" fmla="*/ 108077 h 1413805"/>
                <a:gd name="connsiteX4" fmla="*/ 613356 w 1167639"/>
                <a:gd name="connsiteY4" fmla="*/ 30018 h 1413805"/>
                <a:gd name="connsiteX5" fmla="*/ 178459 w 1167639"/>
                <a:gd name="connsiteY5" fmla="*/ 52321 h 1413805"/>
                <a:gd name="connsiteX6" fmla="*/ 39 w 1167639"/>
                <a:gd name="connsiteY6" fmla="*/ 609882 h 1413805"/>
                <a:gd name="connsiteX7" fmla="*/ 167307 w 1167639"/>
                <a:gd name="connsiteY7" fmla="*/ 1223199 h 1413805"/>
                <a:gd name="connsiteX8" fmla="*/ 635659 w 1167639"/>
                <a:gd name="connsiteY8" fmla="*/ 1412769 h 1413805"/>
                <a:gd name="connsiteX9" fmla="*/ 1115161 w 1167639"/>
                <a:gd name="connsiteY9" fmla="*/ 1278955 h 1413805"/>
                <a:gd name="connsiteX10" fmla="*/ 1126312 w 1167639"/>
                <a:gd name="connsiteY10" fmla="*/ 877511 h 1413805"/>
                <a:gd name="connsiteX11" fmla="*/ 858683 w 1167639"/>
                <a:gd name="connsiteY11" fmla="*/ 810604 h 1413805"/>
                <a:gd name="connsiteX12" fmla="*/ 713717 w 1167639"/>
                <a:gd name="connsiteY12" fmla="*/ 955569 h 1413805"/>
                <a:gd name="connsiteX13" fmla="*/ 512995 w 1167639"/>
                <a:gd name="connsiteY13" fmla="*/ 955569 h 1413805"/>
                <a:gd name="connsiteX14" fmla="*/ 446088 w 1167639"/>
                <a:gd name="connsiteY14" fmla="*/ 609882 h 1413805"/>
                <a:gd name="connsiteX15" fmla="*/ 579902 w 1167639"/>
                <a:gd name="connsiteY15" fmla="*/ 364555 h 1413805"/>
                <a:gd name="connsiteX16" fmla="*/ 680263 w 1167639"/>
                <a:gd name="connsiteY16" fmla="*/ 498369 h 141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7639" h="1413805">
                  <a:moveTo>
                    <a:pt x="680263" y="498369"/>
                  </a:moveTo>
                  <a:cubicBezTo>
                    <a:pt x="758322" y="539257"/>
                    <a:pt x="973913" y="626609"/>
                    <a:pt x="1048254" y="609882"/>
                  </a:cubicBezTo>
                  <a:cubicBezTo>
                    <a:pt x="1122595" y="593155"/>
                    <a:pt x="1118878" y="481643"/>
                    <a:pt x="1126312" y="398009"/>
                  </a:cubicBezTo>
                  <a:cubicBezTo>
                    <a:pt x="1133746" y="314375"/>
                    <a:pt x="1178352" y="169409"/>
                    <a:pt x="1092859" y="108077"/>
                  </a:cubicBezTo>
                  <a:cubicBezTo>
                    <a:pt x="1007366" y="46745"/>
                    <a:pt x="765756" y="39311"/>
                    <a:pt x="613356" y="30018"/>
                  </a:cubicBezTo>
                  <a:cubicBezTo>
                    <a:pt x="460956" y="20725"/>
                    <a:pt x="280678" y="-44323"/>
                    <a:pt x="178459" y="52321"/>
                  </a:cubicBezTo>
                  <a:cubicBezTo>
                    <a:pt x="76240" y="148965"/>
                    <a:pt x="1898" y="414736"/>
                    <a:pt x="39" y="609882"/>
                  </a:cubicBezTo>
                  <a:cubicBezTo>
                    <a:pt x="-1820" y="805028"/>
                    <a:pt x="61370" y="1089385"/>
                    <a:pt x="167307" y="1223199"/>
                  </a:cubicBezTo>
                  <a:cubicBezTo>
                    <a:pt x="273244" y="1357013"/>
                    <a:pt x="477683" y="1403476"/>
                    <a:pt x="635659" y="1412769"/>
                  </a:cubicBezTo>
                  <a:cubicBezTo>
                    <a:pt x="793635" y="1422062"/>
                    <a:pt x="1033386" y="1368165"/>
                    <a:pt x="1115161" y="1278955"/>
                  </a:cubicBezTo>
                  <a:cubicBezTo>
                    <a:pt x="1196937" y="1189745"/>
                    <a:pt x="1169058" y="955569"/>
                    <a:pt x="1126312" y="877511"/>
                  </a:cubicBezTo>
                  <a:cubicBezTo>
                    <a:pt x="1083566" y="799453"/>
                    <a:pt x="927449" y="797594"/>
                    <a:pt x="858683" y="810604"/>
                  </a:cubicBezTo>
                  <a:cubicBezTo>
                    <a:pt x="789917" y="823614"/>
                    <a:pt x="771332" y="931408"/>
                    <a:pt x="713717" y="955569"/>
                  </a:cubicBezTo>
                  <a:cubicBezTo>
                    <a:pt x="656102" y="979730"/>
                    <a:pt x="557600" y="1013184"/>
                    <a:pt x="512995" y="955569"/>
                  </a:cubicBezTo>
                  <a:cubicBezTo>
                    <a:pt x="468390" y="897955"/>
                    <a:pt x="434937" y="708384"/>
                    <a:pt x="446088" y="609882"/>
                  </a:cubicBezTo>
                  <a:cubicBezTo>
                    <a:pt x="457239" y="511380"/>
                    <a:pt x="539014" y="383140"/>
                    <a:pt x="579902" y="364555"/>
                  </a:cubicBezTo>
                  <a:cubicBezTo>
                    <a:pt x="620790" y="345970"/>
                    <a:pt x="602204" y="457481"/>
                    <a:pt x="680263" y="498369"/>
                  </a:cubicBezTo>
                  <a:close/>
                </a:path>
              </a:pathLst>
            </a:custGeom>
            <a:gradFill flip="none" rotWithShape="1">
              <a:gsLst>
                <a:gs pos="0">
                  <a:srgbClr val="00B050"/>
                </a:gs>
                <a:gs pos="99000">
                  <a:schemeClr val="accent1">
                    <a:tint val="44500"/>
                    <a:satMod val="160000"/>
                  </a:schemeClr>
                </a:gs>
                <a:gs pos="100000">
                  <a:schemeClr val="accent1">
                    <a:tint val="23500"/>
                    <a:satMod val="160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Freeform 17"/>
            <p:cNvSpPr/>
            <p:nvPr/>
          </p:nvSpPr>
          <p:spPr>
            <a:xfrm>
              <a:off x="7901165" y="1427680"/>
              <a:ext cx="631887" cy="572631"/>
            </a:xfrm>
            <a:custGeom>
              <a:avLst/>
              <a:gdLst>
                <a:gd name="connsiteX0" fmla="*/ 926421 w 1779126"/>
                <a:gd name="connsiteY0" fmla="*/ 503457 h 1603859"/>
                <a:gd name="connsiteX1" fmla="*/ 1082538 w 1779126"/>
                <a:gd name="connsiteY1" fmla="*/ 715330 h 1603859"/>
                <a:gd name="connsiteX2" fmla="*/ 1483982 w 1779126"/>
                <a:gd name="connsiteY2" fmla="*/ 704179 h 1603859"/>
                <a:gd name="connsiteX3" fmla="*/ 1495133 w 1779126"/>
                <a:gd name="connsiteY3" fmla="*/ 213525 h 1603859"/>
                <a:gd name="connsiteX4" fmla="*/ 1049084 w 1779126"/>
                <a:gd name="connsiteY4" fmla="*/ 12803 h 1603859"/>
                <a:gd name="connsiteX5" fmla="*/ 502674 w 1779126"/>
                <a:gd name="connsiteY5" fmla="*/ 68559 h 1603859"/>
                <a:gd name="connsiteX6" fmla="*/ 223894 w 1779126"/>
                <a:gd name="connsiteY6" fmla="*/ 458852 h 1603859"/>
                <a:gd name="connsiteX7" fmla="*/ 324255 w 1779126"/>
                <a:gd name="connsiteY7" fmla="*/ 815691 h 1603859"/>
                <a:gd name="connsiteX8" fmla="*/ 725699 w 1779126"/>
                <a:gd name="connsiteY8" fmla="*/ 1027564 h 1603859"/>
                <a:gd name="connsiteX9" fmla="*/ 982177 w 1779126"/>
                <a:gd name="connsiteY9" fmla="*/ 1072169 h 1603859"/>
                <a:gd name="connsiteX10" fmla="*/ 971025 w 1779126"/>
                <a:gd name="connsiteY10" fmla="*/ 1217135 h 1603859"/>
                <a:gd name="connsiteX11" fmla="*/ 837211 w 1779126"/>
                <a:gd name="connsiteY11" fmla="*/ 1350950 h 1603859"/>
                <a:gd name="connsiteX12" fmla="*/ 491523 w 1779126"/>
                <a:gd name="connsiteY12" fmla="*/ 1384403 h 1603859"/>
                <a:gd name="connsiteX13" fmla="*/ 536128 w 1779126"/>
                <a:gd name="connsiteY13" fmla="*/ 1194833 h 1603859"/>
                <a:gd name="connsiteX14" fmla="*/ 268499 w 1779126"/>
                <a:gd name="connsiteY14" fmla="*/ 1038716 h 1603859"/>
                <a:gd name="connsiteX15" fmla="*/ 34323 w 1779126"/>
                <a:gd name="connsiteY15" fmla="*/ 1150228 h 1603859"/>
                <a:gd name="connsiteX16" fmla="*/ 34323 w 1779126"/>
                <a:gd name="connsiteY16" fmla="*/ 1440159 h 1603859"/>
                <a:gd name="connsiteX17" fmla="*/ 346557 w 1779126"/>
                <a:gd name="connsiteY17" fmla="*/ 1551672 h 1603859"/>
                <a:gd name="connsiteX18" fmla="*/ 1283260 w 1779126"/>
                <a:gd name="connsiteY18" fmla="*/ 1585125 h 1603859"/>
                <a:gd name="connsiteX19" fmla="*/ 1773913 w 1779126"/>
                <a:gd name="connsiteY19" fmla="*/ 1261740 h 1603859"/>
                <a:gd name="connsiteX20" fmla="*/ 1506284 w 1779126"/>
                <a:gd name="connsiteY20" fmla="*/ 927203 h 1603859"/>
                <a:gd name="connsiteX21" fmla="*/ 959874 w 1779126"/>
                <a:gd name="connsiteY21" fmla="*/ 860296 h 1603859"/>
                <a:gd name="connsiteX22" fmla="*/ 792606 w 1779126"/>
                <a:gd name="connsiteY22" fmla="*/ 670725 h 1603859"/>
                <a:gd name="connsiteX23" fmla="*/ 770304 w 1779126"/>
                <a:gd name="connsiteY23" fmla="*/ 291584 h 1603859"/>
                <a:gd name="connsiteX24" fmla="*/ 859513 w 1779126"/>
                <a:gd name="connsiteY24" fmla="*/ 224677 h 1603859"/>
                <a:gd name="connsiteX25" fmla="*/ 1015630 w 1779126"/>
                <a:gd name="connsiteY25" fmla="*/ 358491 h 1603859"/>
                <a:gd name="connsiteX26" fmla="*/ 926421 w 1779126"/>
                <a:gd name="connsiteY26" fmla="*/ 503457 h 160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79126" h="1603859">
                  <a:moveTo>
                    <a:pt x="926421" y="503457"/>
                  </a:moveTo>
                  <a:cubicBezTo>
                    <a:pt x="937572" y="562930"/>
                    <a:pt x="989611" y="681876"/>
                    <a:pt x="1082538" y="715330"/>
                  </a:cubicBezTo>
                  <a:cubicBezTo>
                    <a:pt x="1175465" y="748784"/>
                    <a:pt x="1415216" y="787813"/>
                    <a:pt x="1483982" y="704179"/>
                  </a:cubicBezTo>
                  <a:cubicBezTo>
                    <a:pt x="1552748" y="620545"/>
                    <a:pt x="1567616" y="328754"/>
                    <a:pt x="1495133" y="213525"/>
                  </a:cubicBezTo>
                  <a:cubicBezTo>
                    <a:pt x="1422650" y="98296"/>
                    <a:pt x="1214494" y="36964"/>
                    <a:pt x="1049084" y="12803"/>
                  </a:cubicBezTo>
                  <a:cubicBezTo>
                    <a:pt x="883674" y="-11358"/>
                    <a:pt x="640206" y="-5783"/>
                    <a:pt x="502674" y="68559"/>
                  </a:cubicBezTo>
                  <a:cubicBezTo>
                    <a:pt x="365142" y="142900"/>
                    <a:pt x="253630" y="334330"/>
                    <a:pt x="223894" y="458852"/>
                  </a:cubicBezTo>
                  <a:cubicBezTo>
                    <a:pt x="194157" y="583374"/>
                    <a:pt x="240621" y="720906"/>
                    <a:pt x="324255" y="815691"/>
                  </a:cubicBezTo>
                  <a:cubicBezTo>
                    <a:pt x="407889" y="910476"/>
                    <a:pt x="616045" y="984818"/>
                    <a:pt x="725699" y="1027564"/>
                  </a:cubicBezTo>
                  <a:cubicBezTo>
                    <a:pt x="835353" y="1070310"/>
                    <a:pt x="941289" y="1040574"/>
                    <a:pt x="982177" y="1072169"/>
                  </a:cubicBezTo>
                  <a:cubicBezTo>
                    <a:pt x="1023065" y="1103764"/>
                    <a:pt x="995186" y="1170672"/>
                    <a:pt x="971025" y="1217135"/>
                  </a:cubicBezTo>
                  <a:cubicBezTo>
                    <a:pt x="946864" y="1263598"/>
                    <a:pt x="917128" y="1323072"/>
                    <a:pt x="837211" y="1350950"/>
                  </a:cubicBezTo>
                  <a:cubicBezTo>
                    <a:pt x="757294" y="1378828"/>
                    <a:pt x="541703" y="1410423"/>
                    <a:pt x="491523" y="1384403"/>
                  </a:cubicBezTo>
                  <a:cubicBezTo>
                    <a:pt x="441342" y="1358384"/>
                    <a:pt x="573299" y="1252447"/>
                    <a:pt x="536128" y="1194833"/>
                  </a:cubicBezTo>
                  <a:cubicBezTo>
                    <a:pt x="498957" y="1137219"/>
                    <a:pt x="352133" y="1046150"/>
                    <a:pt x="268499" y="1038716"/>
                  </a:cubicBezTo>
                  <a:cubicBezTo>
                    <a:pt x="184865" y="1031282"/>
                    <a:pt x="73352" y="1083321"/>
                    <a:pt x="34323" y="1150228"/>
                  </a:cubicBezTo>
                  <a:cubicBezTo>
                    <a:pt x="-4706" y="1217135"/>
                    <a:pt x="-17716" y="1373252"/>
                    <a:pt x="34323" y="1440159"/>
                  </a:cubicBezTo>
                  <a:cubicBezTo>
                    <a:pt x="86362" y="1507066"/>
                    <a:pt x="138401" y="1527511"/>
                    <a:pt x="346557" y="1551672"/>
                  </a:cubicBezTo>
                  <a:cubicBezTo>
                    <a:pt x="554713" y="1575833"/>
                    <a:pt x="1045367" y="1633447"/>
                    <a:pt x="1283260" y="1585125"/>
                  </a:cubicBezTo>
                  <a:cubicBezTo>
                    <a:pt x="1521153" y="1536803"/>
                    <a:pt x="1736742" y="1371394"/>
                    <a:pt x="1773913" y="1261740"/>
                  </a:cubicBezTo>
                  <a:cubicBezTo>
                    <a:pt x="1811084" y="1152086"/>
                    <a:pt x="1641957" y="994110"/>
                    <a:pt x="1506284" y="927203"/>
                  </a:cubicBezTo>
                  <a:cubicBezTo>
                    <a:pt x="1370611" y="860296"/>
                    <a:pt x="1078820" y="903042"/>
                    <a:pt x="959874" y="860296"/>
                  </a:cubicBezTo>
                  <a:cubicBezTo>
                    <a:pt x="840928" y="817550"/>
                    <a:pt x="824201" y="765510"/>
                    <a:pt x="792606" y="670725"/>
                  </a:cubicBezTo>
                  <a:cubicBezTo>
                    <a:pt x="761011" y="575940"/>
                    <a:pt x="759153" y="365925"/>
                    <a:pt x="770304" y="291584"/>
                  </a:cubicBezTo>
                  <a:cubicBezTo>
                    <a:pt x="781455" y="217243"/>
                    <a:pt x="818625" y="213526"/>
                    <a:pt x="859513" y="224677"/>
                  </a:cubicBezTo>
                  <a:cubicBezTo>
                    <a:pt x="900401" y="235828"/>
                    <a:pt x="1000762" y="312028"/>
                    <a:pt x="1015630" y="358491"/>
                  </a:cubicBezTo>
                  <a:cubicBezTo>
                    <a:pt x="1030498" y="404954"/>
                    <a:pt x="915270" y="443984"/>
                    <a:pt x="926421" y="503457"/>
                  </a:cubicBezTo>
                  <a:close/>
                </a:path>
              </a:pathLst>
            </a:custGeom>
            <a:gradFill flip="none" rotWithShape="1">
              <a:gsLst>
                <a:gs pos="0">
                  <a:srgbClr val="7030A0"/>
                </a:gs>
                <a:gs pos="99000">
                  <a:srgbClr val="FF00FF"/>
                </a:gs>
                <a:gs pos="100000">
                  <a:schemeClr val="accent1">
                    <a:tint val="23500"/>
                    <a:satMod val="160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Freeform 18"/>
            <p:cNvSpPr/>
            <p:nvPr/>
          </p:nvSpPr>
          <p:spPr>
            <a:xfrm>
              <a:off x="6138867" y="1229400"/>
              <a:ext cx="727146" cy="786773"/>
            </a:xfrm>
            <a:custGeom>
              <a:avLst/>
              <a:gdLst>
                <a:gd name="connsiteX0" fmla="*/ 821017 w 1061142"/>
                <a:gd name="connsiteY0" fmla="*/ 472054 h 1457440"/>
                <a:gd name="connsiteX1" fmla="*/ 932529 w 1061142"/>
                <a:gd name="connsiteY1" fmla="*/ 561264 h 1457440"/>
                <a:gd name="connsiteX2" fmla="*/ 1055193 w 1061142"/>
                <a:gd name="connsiteY2" fmla="*/ 393996 h 1457440"/>
                <a:gd name="connsiteX3" fmla="*/ 1010588 w 1061142"/>
                <a:gd name="connsiteY3" fmla="*/ 37157 h 1457440"/>
                <a:gd name="connsiteX4" fmla="*/ 742959 w 1061142"/>
                <a:gd name="connsiteY4" fmla="*/ 14854 h 1457440"/>
                <a:gd name="connsiteX5" fmla="*/ 720656 w 1061142"/>
                <a:gd name="connsiteY5" fmla="*/ 70610 h 1457440"/>
                <a:gd name="connsiteX6" fmla="*/ 486481 w 1061142"/>
                <a:gd name="connsiteY6" fmla="*/ 159820 h 1457440"/>
                <a:gd name="connsiteX7" fmla="*/ 252305 w 1061142"/>
                <a:gd name="connsiteY7" fmla="*/ 81762 h 1457440"/>
                <a:gd name="connsiteX8" fmla="*/ 85037 w 1061142"/>
                <a:gd name="connsiteY8" fmla="*/ 159820 h 1457440"/>
                <a:gd name="connsiteX9" fmla="*/ 107339 w 1061142"/>
                <a:gd name="connsiteY9" fmla="*/ 527810 h 1457440"/>
                <a:gd name="connsiteX10" fmla="*/ 252305 w 1061142"/>
                <a:gd name="connsiteY10" fmla="*/ 884649 h 1457440"/>
                <a:gd name="connsiteX11" fmla="*/ 230002 w 1061142"/>
                <a:gd name="connsiteY11" fmla="*/ 1152279 h 1457440"/>
                <a:gd name="connsiteX12" fmla="*/ 29281 w 1061142"/>
                <a:gd name="connsiteY12" fmla="*/ 1174581 h 1457440"/>
                <a:gd name="connsiteX13" fmla="*/ 73885 w 1061142"/>
                <a:gd name="connsiteY13" fmla="*/ 1386454 h 1457440"/>
                <a:gd name="connsiteX14" fmla="*/ 698354 w 1061142"/>
                <a:gd name="connsiteY14" fmla="*/ 1453362 h 1457440"/>
                <a:gd name="connsiteX15" fmla="*/ 765261 w 1061142"/>
                <a:gd name="connsiteY15" fmla="*/ 1286093 h 1457440"/>
                <a:gd name="connsiteX16" fmla="*/ 664900 w 1061142"/>
                <a:gd name="connsiteY16" fmla="*/ 1163430 h 1457440"/>
                <a:gd name="connsiteX17" fmla="*/ 519934 w 1061142"/>
                <a:gd name="connsiteY17" fmla="*/ 1141127 h 1457440"/>
                <a:gd name="connsiteX18" fmla="*/ 486481 w 1061142"/>
                <a:gd name="connsiteY18" fmla="*/ 929254 h 1457440"/>
                <a:gd name="connsiteX19" fmla="*/ 575690 w 1061142"/>
                <a:gd name="connsiteY19" fmla="*/ 918103 h 1457440"/>
                <a:gd name="connsiteX20" fmla="*/ 597993 w 1061142"/>
                <a:gd name="connsiteY20" fmla="*/ 973859 h 1457440"/>
                <a:gd name="connsiteX21" fmla="*/ 720656 w 1061142"/>
                <a:gd name="connsiteY21" fmla="*/ 985010 h 1457440"/>
                <a:gd name="connsiteX22" fmla="*/ 776412 w 1061142"/>
                <a:gd name="connsiteY22" fmla="*/ 761986 h 1457440"/>
                <a:gd name="connsiteX23" fmla="*/ 609144 w 1061142"/>
                <a:gd name="connsiteY23" fmla="*/ 561264 h 1457440"/>
                <a:gd name="connsiteX24" fmla="*/ 519934 w 1061142"/>
                <a:gd name="connsiteY24" fmla="*/ 617020 h 1457440"/>
                <a:gd name="connsiteX25" fmla="*/ 397271 w 1061142"/>
                <a:gd name="connsiteY25" fmla="*/ 617020 h 1457440"/>
                <a:gd name="connsiteX26" fmla="*/ 397271 w 1061142"/>
                <a:gd name="connsiteY26" fmla="*/ 472054 h 1457440"/>
                <a:gd name="connsiteX27" fmla="*/ 597993 w 1061142"/>
                <a:gd name="connsiteY27" fmla="*/ 382845 h 1457440"/>
                <a:gd name="connsiteX28" fmla="*/ 821017 w 1061142"/>
                <a:gd name="connsiteY28" fmla="*/ 472054 h 145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61142" h="1457440">
                  <a:moveTo>
                    <a:pt x="821017" y="472054"/>
                  </a:moveTo>
                  <a:cubicBezTo>
                    <a:pt x="876773" y="501791"/>
                    <a:pt x="893500" y="574274"/>
                    <a:pt x="932529" y="561264"/>
                  </a:cubicBezTo>
                  <a:cubicBezTo>
                    <a:pt x="971558" y="548254"/>
                    <a:pt x="1042183" y="481347"/>
                    <a:pt x="1055193" y="393996"/>
                  </a:cubicBezTo>
                  <a:cubicBezTo>
                    <a:pt x="1068203" y="306645"/>
                    <a:pt x="1062627" y="100347"/>
                    <a:pt x="1010588" y="37157"/>
                  </a:cubicBezTo>
                  <a:cubicBezTo>
                    <a:pt x="958549" y="-26033"/>
                    <a:pt x="791281" y="9279"/>
                    <a:pt x="742959" y="14854"/>
                  </a:cubicBezTo>
                  <a:cubicBezTo>
                    <a:pt x="694637" y="20429"/>
                    <a:pt x="763402" y="46449"/>
                    <a:pt x="720656" y="70610"/>
                  </a:cubicBezTo>
                  <a:cubicBezTo>
                    <a:pt x="677910" y="94771"/>
                    <a:pt x="564539" y="157961"/>
                    <a:pt x="486481" y="159820"/>
                  </a:cubicBezTo>
                  <a:cubicBezTo>
                    <a:pt x="408423" y="161679"/>
                    <a:pt x="319212" y="81762"/>
                    <a:pt x="252305" y="81762"/>
                  </a:cubicBezTo>
                  <a:cubicBezTo>
                    <a:pt x="185398" y="81762"/>
                    <a:pt x="109198" y="85479"/>
                    <a:pt x="85037" y="159820"/>
                  </a:cubicBezTo>
                  <a:cubicBezTo>
                    <a:pt x="60876" y="234161"/>
                    <a:pt x="79461" y="407005"/>
                    <a:pt x="107339" y="527810"/>
                  </a:cubicBezTo>
                  <a:cubicBezTo>
                    <a:pt x="135217" y="648615"/>
                    <a:pt x="231861" y="780571"/>
                    <a:pt x="252305" y="884649"/>
                  </a:cubicBezTo>
                  <a:cubicBezTo>
                    <a:pt x="272749" y="988727"/>
                    <a:pt x="267173" y="1103957"/>
                    <a:pt x="230002" y="1152279"/>
                  </a:cubicBezTo>
                  <a:cubicBezTo>
                    <a:pt x="192831" y="1200601"/>
                    <a:pt x="55300" y="1135552"/>
                    <a:pt x="29281" y="1174581"/>
                  </a:cubicBezTo>
                  <a:cubicBezTo>
                    <a:pt x="3262" y="1213610"/>
                    <a:pt x="-37627" y="1339991"/>
                    <a:pt x="73885" y="1386454"/>
                  </a:cubicBezTo>
                  <a:cubicBezTo>
                    <a:pt x="185397" y="1432917"/>
                    <a:pt x="583125" y="1470089"/>
                    <a:pt x="698354" y="1453362"/>
                  </a:cubicBezTo>
                  <a:cubicBezTo>
                    <a:pt x="813583" y="1436635"/>
                    <a:pt x="770837" y="1334415"/>
                    <a:pt x="765261" y="1286093"/>
                  </a:cubicBezTo>
                  <a:cubicBezTo>
                    <a:pt x="759685" y="1237771"/>
                    <a:pt x="705788" y="1187591"/>
                    <a:pt x="664900" y="1163430"/>
                  </a:cubicBezTo>
                  <a:cubicBezTo>
                    <a:pt x="624012" y="1139269"/>
                    <a:pt x="549670" y="1180156"/>
                    <a:pt x="519934" y="1141127"/>
                  </a:cubicBezTo>
                  <a:cubicBezTo>
                    <a:pt x="490198" y="1102098"/>
                    <a:pt x="477188" y="966425"/>
                    <a:pt x="486481" y="929254"/>
                  </a:cubicBezTo>
                  <a:cubicBezTo>
                    <a:pt x="495774" y="892083"/>
                    <a:pt x="557105" y="910669"/>
                    <a:pt x="575690" y="918103"/>
                  </a:cubicBezTo>
                  <a:cubicBezTo>
                    <a:pt x="594275" y="925537"/>
                    <a:pt x="573832" y="962708"/>
                    <a:pt x="597993" y="973859"/>
                  </a:cubicBezTo>
                  <a:cubicBezTo>
                    <a:pt x="622154" y="985010"/>
                    <a:pt x="690920" y="1020322"/>
                    <a:pt x="720656" y="985010"/>
                  </a:cubicBezTo>
                  <a:cubicBezTo>
                    <a:pt x="750392" y="949698"/>
                    <a:pt x="794997" y="832610"/>
                    <a:pt x="776412" y="761986"/>
                  </a:cubicBezTo>
                  <a:cubicBezTo>
                    <a:pt x="757827" y="691362"/>
                    <a:pt x="651890" y="585425"/>
                    <a:pt x="609144" y="561264"/>
                  </a:cubicBezTo>
                  <a:cubicBezTo>
                    <a:pt x="566398" y="537103"/>
                    <a:pt x="555246" y="607727"/>
                    <a:pt x="519934" y="617020"/>
                  </a:cubicBezTo>
                  <a:cubicBezTo>
                    <a:pt x="484622" y="626313"/>
                    <a:pt x="417715" y="641181"/>
                    <a:pt x="397271" y="617020"/>
                  </a:cubicBezTo>
                  <a:cubicBezTo>
                    <a:pt x="376827" y="592859"/>
                    <a:pt x="363817" y="511083"/>
                    <a:pt x="397271" y="472054"/>
                  </a:cubicBezTo>
                  <a:cubicBezTo>
                    <a:pt x="430725" y="433025"/>
                    <a:pt x="525510" y="382845"/>
                    <a:pt x="597993" y="382845"/>
                  </a:cubicBezTo>
                  <a:cubicBezTo>
                    <a:pt x="670476" y="382845"/>
                    <a:pt x="765261" y="442317"/>
                    <a:pt x="821017" y="472054"/>
                  </a:cubicBezTo>
                  <a:close/>
                </a:path>
              </a:pathLst>
            </a:custGeom>
            <a:gradFill>
              <a:gsLst>
                <a:gs pos="0">
                  <a:schemeClr val="accent2">
                    <a:lumMod val="50000"/>
                  </a:schemeClr>
                </a:gs>
                <a:gs pos="99000">
                  <a:srgbClr val="00B0F0"/>
                </a:gs>
                <a:gs pos="98000">
                  <a:srgbClr val="00B0F0"/>
                </a:gs>
              </a:gsLst>
              <a:lin ang="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Freeform 19"/>
            <p:cNvSpPr/>
            <p:nvPr/>
          </p:nvSpPr>
          <p:spPr>
            <a:xfrm>
              <a:off x="6697722" y="1635476"/>
              <a:ext cx="276252" cy="199866"/>
            </a:xfrm>
            <a:custGeom>
              <a:avLst/>
              <a:gdLst>
                <a:gd name="connsiteX0" fmla="*/ 680713 w 1141580"/>
                <a:gd name="connsiteY0" fmla="*/ 9289 h 1265849"/>
                <a:gd name="connsiteX1" fmla="*/ 223513 w 1141580"/>
                <a:gd name="connsiteY1" fmla="*/ 120801 h 1265849"/>
                <a:gd name="connsiteX2" fmla="*/ 489 w 1141580"/>
                <a:gd name="connsiteY2" fmla="*/ 678362 h 1265849"/>
                <a:gd name="connsiteX3" fmla="*/ 178908 w 1141580"/>
                <a:gd name="connsiteY3" fmla="*/ 1113260 h 1265849"/>
                <a:gd name="connsiteX4" fmla="*/ 647260 w 1141580"/>
                <a:gd name="connsiteY4" fmla="*/ 1258225 h 1265849"/>
                <a:gd name="connsiteX5" fmla="*/ 1082157 w 1141580"/>
                <a:gd name="connsiteY5" fmla="*/ 912538 h 1265849"/>
                <a:gd name="connsiteX6" fmla="*/ 1093308 w 1141580"/>
                <a:gd name="connsiteY6" fmla="*/ 276918 h 1265849"/>
                <a:gd name="connsiteX7" fmla="*/ 680713 w 1141580"/>
                <a:gd name="connsiteY7" fmla="*/ 9289 h 126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580" h="1265849">
                  <a:moveTo>
                    <a:pt x="680713" y="9289"/>
                  </a:moveTo>
                  <a:cubicBezTo>
                    <a:pt x="535747" y="-16731"/>
                    <a:pt x="336884" y="9289"/>
                    <a:pt x="223513" y="120801"/>
                  </a:cubicBezTo>
                  <a:cubicBezTo>
                    <a:pt x="110142" y="232313"/>
                    <a:pt x="7923" y="512952"/>
                    <a:pt x="489" y="678362"/>
                  </a:cubicBezTo>
                  <a:cubicBezTo>
                    <a:pt x="-6945" y="843772"/>
                    <a:pt x="71113" y="1016616"/>
                    <a:pt x="178908" y="1113260"/>
                  </a:cubicBezTo>
                  <a:cubicBezTo>
                    <a:pt x="286703" y="1209904"/>
                    <a:pt x="496719" y="1291679"/>
                    <a:pt x="647260" y="1258225"/>
                  </a:cubicBezTo>
                  <a:cubicBezTo>
                    <a:pt x="797801" y="1224771"/>
                    <a:pt x="1007816" y="1076089"/>
                    <a:pt x="1082157" y="912538"/>
                  </a:cubicBezTo>
                  <a:cubicBezTo>
                    <a:pt x="1156498" y="748987"/>
                    <a:pt x="1162074" y="429318"/>
                    <a:pt x="1093308" y="276918"/>
                  </a:cubicBezTo>
                  <a:cubicBezTo>
                    <a:pt x="1024542" y="124518"/>
                    <a:pt x="825679" y="35309"/>
                    <a:pt x="680713" y="9289"/>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4"/>
          <p:cNvSpPr>
            <a:spLocks noChangeShapeType="1"/>
          </p:cNvSpPr>
          <p:nvPr/>
        </p:nvSpPr>
        <p:spPr bwMode="auto">
          <a:xfrm flipH="1">
            <a:off x="381000" y="4572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latin typeface="Times New Roman" charset="0"/>
            </a:endParaRPr>
          </a:p>
        </p:txBody>
      </p:sp>
      <p:sp>
        <p:nvSpPr>
          <p:cNvPr id="11" name="Rectangle 29"/>
          <p:cNvSpPr txBox="1">
            <a:spLocks noChangeArrowheads="1"/>
          </p:cNvSpPr>
          <p:nvPr/>
        </p:nvSpPr>
        <p:spPr bwMode="auto">
          <a:xfrm>
            <a:off x="304800" y="4572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smtClean="0">
                <a:solidFill>
                  <a:schemeClr val="accent6">
                    <a:lumMod val="75000"/>
                  </a:schemeClr>
                </a:solidFill>
                <a:latin typeface="Comic Sans MS" pitchFamily="66" charset="0"/>
              </a:rPr>
              <a:t>Research</a:t>
            </a:r>
          </a:p>
        </p:txBody>
      </p:sp>
      <p:pic>
        <p:nvPicPr>
          <p:cNvPr id="7172" name="Picture 28" descr="C:\Users\John\Desktop\biy-site-staging-090909\images\build-it-yoursel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17475"/>
            <a:ext cx="2413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3" y="990600"/>
            <a:ext cx="3824287" cy="2909888"/>
          </a:xfrm>
          <a:prstGeom prst="rect">
            <a:avLst/>
          </a:prstGeom>
          <a:noFill/>
          <a:ln>
            <a:noFill/>
          </a:ln>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91240B29-F687-4F45-9708-019B960494DF}">
              <a14:hiddenLine xmlns:a14="http://schemas.microsoft.com/office/drawing/2010/main" w="12700">
                <a:solidFill>
                  <a:srgbClr val="333333"/>
                </a:solidFill>
                <a:miter lim="800000"/>
                <a:headEnd/>
                <a:tailEnd/>
              </a14:hiddenLine>
            </a:ext>
          </a:extLst>
        </p:spPr>
      </p:pic>
      <p:sp>
        <p:nvSpPr>
          <p:cNvPr id="7174" name="Rectangle 106"/>
          <p:cNvSpPr>
            <a:spLocks noChangeArrowheads="1"/>
          </p:cNvSpPr>
          <p:nvPr/>
        </p:nvSpPr>
        <p:spPr bwMode="auto">
          <a:xfrm>
            <a:off x="4495800" y="914400"/>
            <a:ext cx="4343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buChar char="•"/>
              <a:defRPr sz="3200">
                <a:solidFill>
                  <a:schemeClr val="tx1"/>
                </a:solidFill>
                <a:latin typeface="Times New Roman" charset="0"/>
              </a:defRPr>
            </a:lvl1pPr>
            <a:lvl2pPr marL="1144588" indent="-457200" eaLnBrk="0" hangingPunct="0">
              <a:spcBef>
                <a:spcPct val="20000"/>
              </a:spcBef>
              <a:buChar char="–"/>
              <a:defRPr sz="2800">
                <a:solidFill>
                  <a:schemeClr val="tx1"/>
                </a:solidFill>
                <a:latin typeface="Times New Roman" charset="0"/>
              </a:defRPr>
            </a:lvl2pPr>
            <a:lvl3pPr marL="1639888" indent="-381000" eaLnBrk="0" hangingPunct="0">
              <a:spcBef>
                <a:spcPct val="20000"/>
              </a:spcBef>
              <a:buChar char="•"/>
              <a:defRPr sz="2400">
                <a:solidFill>
                  <a:schemeClr val="tx1"/>
                </a:solidFill>
                <a:latin typeface="Times New Roman" charset="0"/>
              </a:defRPr>
            </a:lvl3pPr>
            <a:lvl4pPr marL="2097088" indent="-342900" eaLnBrk="0" hangingPunct="0">
              <a:spcBef>
                <a:spcPct val="20000"/>
              </a:spcBef>
              <a:buChar char="–"/>
              <a:defRPr sz="2000">
                <a:solidFill>
                  <a:schemeClr val="tx1"/>
                </a:solidFill>
                <a:latin typeface="Times New Roman" charset="0"/>
              </a:defRPr>
            </a:lvl4pPr>
            <a:lvl5pPr marL="2554288" indent="-342900" eaLnBrk="0" hangingPunct="0">
              <a:spcBef>
                <a:spcPct val="20000"/>
              </a:spcBef>
              <a:buChar char="»"/>
              <a:defRPr sz="2000">
                <a:solidFill>
                  <a:schemeClr val="tx1"/>
                </a:solidFill>
                <a:latin typeface="Times New Roman" charset="0"/>
              </a:defRPr>
            </a:lvl5pPr>
            <a:lvl6pPr marL="3011488" indent="-342900" eaLnBrk="0" fontAlgn="base" hangingPunct="0">
              <a:spcBef>
                <a:spcPct val="20000"/>
              </a:spcBef>
              <a:spcAft>
                <a:spcPct val="0"/>
              </a:spcAft>
              <a:buChar char="»"/>
              <a:defRPr sz="2000">
                <a:solidFill>
                  <a:schemeClr val="tx1"/>
                </a:solidFill>
                <a:latin typeface="Times New Roman" charset="0"/>
              </a:defRPr>
            </a:lvl6pPr>
            <a:lvl7pPr marL="3468688" indent="-342900" eaLnBrk="0" fontAlgn="base" hangingPunct="0">
              <a:spcBef>
                <a:spcPct val="20000"/>
              </a:spcBef>
              <a:spcAft>
                <a:spcPct val="0"/>
              </a:spcAft>
              <a:buChar char="»"/>
              <a:defRPr sz="2000">
                <a:solidFill>
                  <a:schemeClr val="tx1"/>
                </a:solidFill>
                <a:latin typeface="Times New Roman" charset="0"/>
              </a:defRPr>
            </a:lvl7pPr>
            <a:lvl8pPr marL="3925888" indent="-342900" eaLnBrk="0" fontAlgn="base" hangingPunct="0">
              <a:spcBef>
                <a:spcPct val="20000"/>
              </a:spcBef>
              <a:spcAft>
                <a:spcPct val="0"/>
              </a:spcAft>
              <a:buChar char="»"/>
              <a:defRPr sz="2000">
                <a:solidFill>
                  <a:schemeClr val="tx1"/>
                </a:solidFill>
                <a:latin typeface="Times New Roman" charset="0"/>
              </a:defRPr>
            </a:lvl8pPr>
            <a:lvl9pPr marL="4383088" indent="-342900" eaLnBrk="0" fontAlgn="base" hangingPunct="0">
              <a:spcBef>
                <a:spcPct val="20000"/>
              </a:spcBef>
              <a:spcAft>
                <a:spcPct val="0"/>
              </a:spcAft>
              <a:buChar char="»"/>
              <a:defRPr sz="2000">
                <a:solidFill>
                  <a:schemeClr val="tx1"/>
                </a:solidFill>
                <a:latin typeface="Times New Roman" charset="0"/>
              </a:defRPr>
            </a:lvl9pPr>
          </a:lstStyle>
          <a:p>
            <a:pPr eaLnBrk="1" hangingPunct="1">
              <a:buClr>
                <a:srgbClr val="CC0000"/>
              </a:buClr>
              <a:buFontTx/>
              <a:buNone/>
              <a:defRPr/>
            </a:pPr>
            <a:r>
              <a:rPr lang="en-US" altLang="en-US" sz="1800" smtClean="0">
                <a:latin typeface="Comic Sans MS" charset="0"/>
              </a:rPr>
              <a:t>The spectacular lions and rhinos of Chauvet Cave, in southeastern France, are commonly thought to be around 30,000 to 32,000 years old.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4"/>
          <p:cNvSpPr>
            <a:spLocks noChangeShapeType="1"/>
          </p:cNvSpPr>
          <p:nvPr/>
        </p:nvSpPr>
        <p:spPr bwMode="auto">
          <a:xfrm flipH="1">
            <a:off x="381000" y="4572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latin typeface="Times New Roman" charset="0"/>
            </a:endParaRPr>
          </a:p>
        </p:txBody>
      </p:sp>
      <p:sp>
        <p:nvSpPr>
          <p:cNvPr id="8195" name="Rectangle 29"/>
          <p:cNvSpPr txBox="1">
            <a:spLocks noChangeArrowheads="1"/>
          </p:cNvSpPr>
          <p:nvPr/>
        </p:nvSpPr>
        <p:spPr bwMode="auto">
          <a:xfrm>
            <a:off x="360363" y="568325"/>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800">
                <a:solidFill>
                  <a:srgbClr val="22228B"/>
                </a:solidFill>
                <a:latin typeface="Comic Sans MS" pitchFamily="66" charset="0"/>
              </a:rPr>
              <a:t>Research</a:t>
            </a:r>
            <a:r>
              <a:rPr lang="en-US" altLang="zh-CN" sz="1800">
                <a:solidFill>
                  <a:srgbClr val="22228B"/>
                </a:solidFill>
                <a:latin typeface="Comic Sans MS" pitchFamily="66" charset="0"/>
                <a:ea typeface="宋体" pitchFamily="2" charset="-122"/>
              </a:rPr>
              <a:t>-Symbols</a:t>
            </a:r>
            <a:r>
              <a:rPr lang="zh-CN" altLang="en-US" sz="1800">
                <a:solidFill>
                  <a:srgbClr val="22228B"/>
                </a:solidFill>
                <a:latin typeface="Comic Sans MS" pitchFamily="66" charset="0"/>
                <a:ea typeface="宋体" pitchFamily="2" charset="-122"/>
              </a:rPr>
              <a:t> </a:t>
            </a:r>
            <a:r>
              <a:rPr lang="en-US" altLang="zh-CN" sz="1800">
                <a:solidFill>
                  <a:srgbClr val="22228B"/>
                </a:solidFill>
                <a:latin typeface="Comic Sans MS" pitchFamily="66" charset="0"/>
                <a:ea typeface="宋体" pitchFamily="2" charset="-122"/>
              </a:rPr>
              <a:t>with</a:t>
            </a:r>
            <a:r>
              <a:rPr lang="zh-CN" altLang="en-US" sz="1800">
                <a:solidFill>
                  <a:srgbClr val="22228B"/>
                </a:solidFill>
                <a:latin typeface="Comic Sans MS" pitchFamily="66" charset="0"/>
                <a:ea typeface="宋体" pitchFamily="2" charset="-122"/>
              </a:rPr>
              <a:t> </a:t>
            </a:r>
            <a:r>
              <a:rPr lang="en-US" altLang="zh-CN" sz="1800">
                <a:solidFill>
                  <a:schemeClr val="tx2"/>
                </a:solidFill>
                <a:latin typeface="Comic Sans MS" pitchFamily="66" charset="0"/>
                <a:ea typeface="宋体" pitchFamily="2" charset="-122"/>
              </a:rPr>
              <a:t>Lexicon</a:t>
            </a:r>
            <a:r>
              <a:rPr lang="zh-CN" altLang="en-US" sz="1800">
                <a:solidFill>
                  <a:schemeClr val="tx2"/>
                </a:solidFill>
                <a:latin typeface="Comic Sans MS" pitchFamily="66" charset="0"/>
                <a:ea typeface="宋体" pitchFamily="2" charset="-122"/>
              </a:rPr>
              <a:t> </a:t>
            </a:r>
            <a:r>
              <a:rPr lang="en-US" altLang="zh-CN" sz="1800">
                <a:solidFill>
                  <a:schemeClr val="tx2"/>
                </a:solidFill>
                <a:latin typeface="Comic Sans MS" pitchFamily="66" charset="0"/>
                <a:ea typeface="宋体" pitchFamily="2" charset="-122"/>
              </a:rPr>
              <a:t>meaning</a:t>
            </a:r>
            <a:endParaRPr lang="en-US" altLang="en-US" sz="1800">
              <a:solidFill>
                <a:schemeClr val="tx2"/>
              </a:solidFill>
            </a:endParaRPr>
          </a:p>
          <a:p>
            <a:pPr eaLnBrk="1" hangingPunct="1">
              <a:spcBef>
                <a:spcPct val="0"/>
              </a:spcBef>
              <a:buFontTx/>
              <a:buNone/>
            </a:pPr>
            <a:r>
              <a:rPr lang="zh-CN" altLang="en-US" sz="1800">
                <a:solidFill>
                  <a:srgbClr val="22228B"/>
                </a:solidFill>
                <a:latin typeface="Comic Sans MS" pitchFamily="66" charset="0"/>
                <a:ea typeface="宋体" pitchFamily="2" charset="-122"/>
              </a:rPr>
              <a:t> </a:t>
            </a:r>
            <a:endParaRPr lang="en-US" altLang="en-US" sz="1800">
              <a:solidFill>
                <a:srgbClr val="22228B"/>
              </a:solidFill>
              <a:latin typeface="Comic Sans MS" pitchFamily="66" charset="0"/>
            </a:endParaRPr>
          </a:p>
        </p:txBody>
      </p:sp>
      <p:pic>
        <p:nvPicPr>
          <p:cNvPr id="8196" name="Picture 28" descr="C:\Users\John\Desktop\biy-site-staging-090909\images\build-it-yoursel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17475"/>
            <a:ext cx="2413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0" descr="Image resu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938" y="1060450"/>
            <a:ext cx="3724275"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 y="3971925"/>
            <a:ext cx="3286125" cy="2428875"/>
          </a:xfrm>
          <a:prstGeom prst="rect">
            <a:avLst/>
          </a:prstGeom>
          <a:noFill/>
          <a:ln>
            <a:noFill/>
          </a:ln>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91240B29-F687-4F45-9708-019B960494DF}">
              <a14:hiddenLine xmlns:a14="http://schemas.microsoft.com/office/drawing/2010/main" w="12700">
                <a:solidFill>
                  <a:srgbClr val="333333"/>
                </a:solidFill>
                <a:miter lim="800000"/>
                <a:headEnd/>
                <a:tailEnd/>
              </a14:hiddenLine>
            </a:ext>
          </a:extLst>
        </p:spPr>
      </p:pic>
      <p:sp>
        <p:nvSpPr>
          <p:cNvPr id="6151" name="Rectangle 106"/>
          <p:cNvSpPr>
            <a:spLocks noChangeArrowheads="1"/>
          </p:cNvSpPr>
          <p:nvPr/>
        </p:nvSpPr>
        <p:spPr bwMode="auto">
          <a:xfrm>
            <a:off x="4495800" y="990600"/>
            <a:ext cx="4343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har char="•"/>
              <a:defRPr sz="3200">
                <a:solidFill>
                  <a:schemeClr val="tx1"/>
                </a:solidFill>
                <a:latin typeface="Times New Roman" pitchFamily="18" charset="0"/>
              </a:defRPr>
            </a:lvl1pPr>
            <a:lvl2pPr marL="1144588" indent="-457200">
              <a:spcBef>
                <a:spcPct val="20000"/>
              </a:spcBef>
              <a:buChar char="–"/>
              <a:defRPr sz="2800">
                <a:solidFill>
                  <a:schemeClr val="tx1"/>
                </a:solidFill>
                <a:latin typeface="Times New Roman" pitchFamily="18" charset="0"/>
              </a:defRPr>
            </a:lvl2pPr>
            <a:lvl3pPr marL="1639888" indent="-381000">
              <a:spcBef>
                <a:spcPct val="20000"/>
              </a:spcBef>
              <a:buChar char="•"/>
              <a:defRPr sz="2400">
                <a:solidFill>
                  <a:schemeClr val="tx1"/>
                </a:solidFill>
                <a:latin typeface="Times New Roman" pitchFamily="18" charset="0"/>
              </a:defRPr>
            </a:lvl3pPr>
            <a:lvl4pPr marL="2097088" indent="-342900">
              <a:spcBef>
                <a:spcPct val="20000"/>
              </a:spcBef>
              <a:buChar char="–"/>
              <a:defRPr sz="2000">
                <a:solidFill>
                  <a:schemeClr val="tx1"/>
                </a:solidFill>
                <a:latin typeface="Times New Roman" pitchFamily="18" charset="0"/>
              </a:defRPr>
            </a:lvl4pPr>
            <a:lvl5pPr marL="2554288" indent="-342900">
              <a:spcBef>
                <a:spcPct val="20000"/>
              </a:spcBef>
              <a:buChar char="»"/>
              <a:defRPr sz="2000">
                <a:solidFill>
                  <a:schemeClr val="tx1"/>
                </a:solidFill>
                <a:latin typeface="Times New Roman" pitchFamily="18" charset="0"/>
              </a:defRPr>
            </a:lvl5pPr>
            <a:lvl6pPr marL="3011488" indent="-342900" eaLnBrk="0" fontAlgn="base" hangingPunct="0">
              <a:spcBef>
                <a:spcPct val="20000"/>
              </a:spcBef>
              <a:spcAft>
                <a:spcPct val="0"/>
              </a:spcAft>
              <a:buChar char="»"/>
              <a:defRPr sz="2000">
                <a:solidFill>
                  <a:schemeClr val="tx1"/>
                </a:solidFill>
                <a:latin typeface="Times New Roman" pitchFamily="18" charset="0"/>
              </a:defRPr>
            </a:lvl6pPr>
            <a:lvl7pPr marL="3468688" indent="-342900" eaLnBrk="0" fontAlgn="base" hangingPunct="0">
              <a:spcBef>
                <a:spcPct val="20000"/>
              </a:spcBef>
              <a:spcAft>
                <a:spcPct val="0"/>
              </a:spcAft>
              <a:buChar char="»"/>
              <a:defRPr sz="2000">
                <a:solidFill>
                  <a:schemeClr val="tx1"/>
                </a:solidFill>
                <a:latin typeface="Times New Roman" pitchFamily="18" charset="0"/>
              </a:defRPr>
            </a:lvl7pPr>
            <a:lvl8pPr marL="3925888" indent="-342900" eaLnBrk="0" fontAlgn="base" hangingPunct="0">
              <a:spcBef>
                <a:spcPct val="20000"/>
              </a:spcBef>
              <a:spcAft>
                <a:spcPct val="0"/>
              </a:spcAft>
              <a:buChar char="»"/>
              <a:defRPr sz="2000">
                <a:solidFill>
                  <a:schemeClr val="tx1"/>
                </a:solidFill>
                <a:latin typeface="Times New Roman" pitchFamily="18" charset="0"/>
              </a:defRPr>
            </a:lvl8pPr>
            <a:lvl9pPr marL="4383088" indent="-3429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buClr>
                <a:srgbClr val="CC0000"/>
              </a:buClr>
              <a:buFontTx/>
              <a:buNone/>
              <a:defRPr/>
            </a:pPr>
            <a:r>
              <a:rPr lang="en-US" altLang="en-US" sz="1400" smtClean="0">
                <a:latin typeface="Comic Sans MS" pitchFamily="66" charset="0"/>
              </a:rPr>
              <a:t>Hieroglyphics are the word pictures that represent the images and sounds of the Ancient Egyptian language.</a:t>
            </a:r>
          </a:p>
          <a:p>
            <a:pPr eaLnBrk="1" hangingPunct="1">
              <a:buClr>
                <a:srgbClr val="CC0000"/>
              </a:buClr>
              <a:buFontTx/>
              <a:buNone/>
              <a:defRPr/>
            </a:pPr>
            <a:endParaRPr lang="en-US" altLang="en-US" sz="1400" smtClean="0">
              <a:latin typeface="Comic Sans MS" pitchFamily="66" charset="0"/>
            </a:endParaRPr>
          </a:p>
          <a:p>
            <a:pPr eaLnBrk="1" hangingPunct="1">
              <a:buClr>
                <a:srgbClr val="CC0000"/>
              </a:buClr>
              <a:buFontTx/>
              <a:buNone/>
              <a:defRPr/>
            </a:pPr>
            <a:r>
              <a:rPr lang="en-US" altLang="en-US" sz="1400" smtClean="0">
                <a:latin typeface="Comic Sans MS" pitchFamily="66" charset="0"/>
              </a:rPr>
              <a:t>There are two basic types of hieroglyphs: Ideograms and Phonograms. Often the same image can be both an ideogram and a phonogram.</a:t>
            </a:r>
          </a:p>
          <a:p>
            <a:pPr eaLnBrk="1" hangingPunct="1">
              <a:buClr>
                <a:srgbClr val="CC0000"/>
              </a:buClr>
              <a:buFontTx/>
              <a:buNone/>
              <a:defRPr/>
            </a:pPr>
            <a:endParaRPr lang="en-US" altLang="en-US" sz="1400" smtClean="0">
              <a:latin typeface="Comic Sans MS" pitchFamily="66" charset="0"/>
            </a:endParaRPr>
          </a:p>
          <a:p>
            <a:pPr eaLnBrk="1" hangingPunct="1">
              <a:buClr>
                <a:srgbClr val="CC0000"/>
              </a:buClr>
              <a:buFontTx/>
              <a:buNone/>
              <a:defRPr/>
            </a:pPr>
            <a:r>
              <a:rPr lang="en-US" altLang="en-US" sz="1400" smtClean="0">
                <a:latin typeface="Comic Sans MS" pitchFamily="66" charset="0"/>
              </a:rPr>
              <a:t>Ideograms are images that depict the object they represent. For example the image of a mouth can represent the word 'mouth'.</a:t>
            </a:r>
          </a:p>
          <a:p>
            <a:pPr eaLnBrk="1" hangingPunct="1">
              <a:buClr>
                <a:srgbClr val="CC0000"/>
              </a:buClr>
              <a:buFontTx/>
              <a:buNone/>
              <a:defRPr/>
            </a:pPr>
            <a:endParaRPr lang="en-US" altLang="en-US" sz="1400" smtClean="0">
              <a:latin typeface="Comic Sans MS" pitchFamily="66" charset="0"/>
            </a:endParaRPr>
          </a:p>
          <a:p>
            <a:pPr eaLnBrk="1" hangingPunct="1">
              <a:buClr>
                <a:srgbClr val="CC0000"/>
              </a:buClr>
              <a:buFontTx/>
              <a:buNone/>
              <a:defRPr/>
            </a:pPr>
            <a:r>
              <a:rPr lang="en-US" altLang="en-US" sz="1400" smtClean="0">
                <a:latin typeface="Comic Sans MS" pitchFamily="66" charset="0"/>
              </a:rPr>
              <a:t>Phonograms are images that represent the sounds of the Ancient Egyptian language, just like our alphabet represents the sound of our language. For example, the image of a mouth can also represent the sound 'R'.</a:t>
            </a:r>
          </a:p>
          <a:p>
            <a:pPr eaLnBrk="1" hangingPunct="1">
              <a:buClr>
                <a:srgbClr val="CC0000"/>
              </a:buClr>
              <a:buFontTx/>
              <a:buNone/>
              <a:defRPr/>
            </a:pPr>
            <a:endParaRPr lang="en-US" altLang="en-US" sz="1400" smtClean="0">
              <a:latin typeface="Comic Sans MS"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4"/>
          <p:cNvSpPr>
            <a:spLocks noChangeShapeType="1"/>
          </p:cNvSpPr>
          <p:nvPr/>
        </p:nvSpPr>
        <p:spPr bwMode="auto">
          <a:xfrm flipH="1">
            <a:off x="381000" y="4572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latin typeface="Times New Roman" charset="0"/>
            </a:endParaRPr>
          </a:p>
        </p:txBody>
      </p:sp>
      <p:sp>
        <p:nvSpPr>
          <p:cNvPr id="11" name="Rectangle 29"/>
          <p:cNvSpPr txBox="1">
            <a:spLocks noChangeArrowheads="1"/>
          </p:cNvSpPr>
          <p:nvPr/>
        </p:nvSpPr>
        <p:spPr bwMode="auto">
          <a:xfrm>
            <a:off x="304800" y="4572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smtClean="0">
                <a:solidFill>
                  <a:schemeClr val="accent6">
                    <a:lumMod val="75000"/>
                  </a:schemeClr>
                </a:solidFill>
                <a:latin typeface="Comic Sans MS" pitchFamily="66" charset="0"/>
              </a:rPr>
              <a:t>Research</a:t>
            </a:r>
          </a:p>
        </p:txBody>
      </p:sp>
      <p:pic>
        <p:nvPicPr>
          <p:cNvPr id="9220" name="Picture 28" descr="C:\Users\John\Desktop\biy-site-staging-090909\images\build-it-yoursel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17475"/>
            <a:ext cx="2413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106"/>
          <p:cNvSpPr>
            <a:spLocks noChangeArrowheads="1"/>
          </p:cNvSpPr>
          <p:nvPr/>
        </p:nvSpPr>
        <p:spPr bwMode="auto">
          <a:xfrm>
            <a:off x="4706938" y="852488"/>
            <a:ext cx="4343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har char="•"/>
              <a:defRPr sz="3200">
                <a:solidFill>
                  <a:schemeClr val="tx1"/>
                </a:solidFill>
                <a:latin typeface="Times New Roman" pitchFamily="18" charset="0"/>
              </a:defRPr>
            </a:lvl1pPr>
            <a:lvl2pPr marL="1144588" indent="-457200">
              <a:spcBef>
                <a:spcPct val="20000"/>
              </a:spcBef>
              <a:buChar char="–"/>
              <a:defRPr sz="2800">
                <a:solidFill>
                  <a:schemeClr val="tx1"/>
                </a:solidFill>
                <a:latin typeface="Times New Roman" pitchFamily="18" charset="0"/>
              </a:defRPr>
            </a:lvl2pPr>
            <a:lvl3pPr marL="1639888" indent="-381000">
              <a:spcBef>
                <a:spcPct val="20000"/>
              </a:spcBef>
              <a:buChar char="•"/>
              <a:defRPr sz="2400">
                <a:solidFill>
                  <a:schemeClr val="tx1"/>
                </a:solidFill>
                <a:latin typeface="Times New Roman" pitchFamily="18" charset="0"/>
              </a:defRPr>
            </a:lvl3pPr>
            <a:lvl4pPr marL="2097088" indent="-342900">
              <a:spcBef>
                <a:spcPct val="20000"/>
              </a:spcBef>
              <a:buChar char="–"/>
              <a:defRPr sz="2000">
                <a:solidFill>
                  <a:schemeClr val="tx1"/>
                </a:solidFill>
                <a:latin typeface="Times New Roman" pitchFamily="18" charset="0"/>
              </a:defRPr>
            </a:lvl4pPr>
            <a:lvl5pPr marL="2554288" indent="-342900">
              <a:spcBef>
                <a:spcPct val="20000"/>
              </a:spcBef>
              <a:buChar char="»"/>
              <a:defRPr sz="2000">
                <a:solidFill>
                  <a:schemeClr val="tx1"/>
                </a:solidFill>
                <a:latin typeface="Times New Roman" pitchFamily="18" charset="0"/>
              </a:defRPr>
            </a:lvl5pPr>
            <a:lvl6pPr marL="3011488" indent="-342900" eaLnBrk="0" fontAlgn="base" hangingPunct="0">
              <a:spcBef>
                <a:spcPct val="20000"/>
              </a:spcBef>
              <a:spcAft>
                <a:spcPct val="0"/>
              </a:spcAft>
              <a:buChar char="»"/>
              <a:defRPr sz="2000">
                <a:solidFill>
                  <a:schemeClr val="tx1"/>
                </a:solidFill>
                <a:latin typeface="Times New Roman" pitchFamily="18" charset="0"/>
              </a:defRPr>
            </a:lvl6pPr>
            <a:lvl7pPr marL="3468688" indent="-342900" eaLnBrk="0" fontAlgn="base" hangingPunct="0">
              <a:spcBef>
                <a:spcPct val="20000"/>
              </a:spcBef>
              <a:spcAft>
                <a:spcPct val="0"/>
              </a:spcAft>
              <a:buChar char="»"/>
              <a:defRPr sz="2000">
                <a:solidFill>
                  <a:schemeClr val="tx1"/>
                </a:solidFill>
                <a:latin typeface="Times New Roman" pitchFamily="18" charset="0"/>
              </a:defRPr>
            </a:lvl7pPr>
            <a:lvl8pPr marL="3925888" indent="-342900" eaLnBrk="0" fontAlgn="base" hangingPunct="0">
              <a:spcBef>
                <a:spcPct val="20000"/>
              </a:spcBef>
              <a:spcAft>
                <a:spcPct val="0"/>
              </a:spcAft>
              <a:buChar char="»"/>
              <a:defRPr sz="2000">
                <a:solidFill>
                  <a:schemeClr val="tx1"/>
                </a:solidFill>
                <a:latin typeface="Times New Roman" pitchFamily="18" charset="0"/>
              </a:defRPr>
            </a:lvl8pPr>
            <a:lvl9pPr marL="4383088" indent="-3429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buClr>
                <a:srgbClr val="CC0000"/>
              </a:buClr>
              <a:buFontTx/>
              <a:buNone/>
              <a:defRPr/>
            </a:pPr>
            <a:r>
              <a:rPr lang="en-US" altLang="zh-CN" sz="1800" smtClean="0">
                <a:latin typeface="Comic Sans MS" pitchFamily="66" charset="0"/>
                <a:ea typeface="SimSun" pitchFamily="2" charset="-122"/>
              </a:rPr>
              <a:t>Maori Koru Symbol</a:t>
            </a:r>
          </a:p>
          <a:p>
            <a:pPr eaLnBrk="1" hangingPunct="1">
              <a:buClr>
                <a:srgbClr val="CC0000"/>
              </a:buClr>
              <a:buFontTx/>
              <a:buNone/>
              <a:defRPr/>
            </a:pPr>
            <a:r>
              <a:rPr lang="en-US" altLang="en-US" sz="1600" smtClean="0">
                <a:latin typeface="Comic Sans MS" pitchFamily="66" charset="0"/>
              </a:rPr>
              <a:t>The koru (Māori for "loop") is a spiral shape based on the appearance of a new unfurling silver fern frond. It is an integral symbol in Māori art, carving and tattooing, where it symbolises new life, growth, strength and peace.</a:t>
            </a:r>
          </a:p>
        </p:txBody>
      </p:sp>
      <p:pic>
        <p:nvPicPr>
          <p:cNvPr id="922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0050" y="838200"/>
            <a:ext cx="4324350"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367088"/>
            <a:ext cx="4394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4"/>
          <p:cNvSpPr>
            <a:spLocks noChangeShapeType="1"/>
          </p:cNvSpPr>
          <p:nvPr/>
        </p:nvSpPr>
        <p:spPr bwMode="auto">
          <a:xfrm flipH="1">
            <a:off x="381000" y="457200"/>
            <a:ext cx="6248400"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latin typeface="Times New Roman" charset="0"/>
            </a:endParaRPr>
          </a:p>
        </p:txBody>
      </p:sp>
      <p:sp>
        <p:nvSpPr>
          <p:cNvPr id="11" name="Rectangle 29"/>
          <p:cNvSpPr txBox="1">
            <a:spLocks noChangeArrowheads="1"/>
          </p:cNvSpPr>
          <p:nvPr/>
        </p:nvSpPr>
        <p:spPr bwMode="auto">
          <a:xfrm>
            <a:off x="304800" y="457200"/>
            <a:ext cx="617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US" altLang="en-US" sz="1800" kern="0" dirty="0" smtClean="0">
                <a:solidFill>
                  <a:schemeClr val="accent6">
                    <a:lumMod val="75000"/>
                  </a:schemeClr>
                </a:solidFill>
                <a:latin typeface="Comic Sans MS" pitchFamily="66" charset="0"/>
              </a:rPr>
              <a:t>Research</a:t>
            </a:r>
          </a:p>
        </p:txBody>
      </p:sp>
      <p:pic>
        <p:nvPicPr>
          <p:cNvPr id="10244" name="Picture 28" descr="C:\Users\John\Desktop\biy-site-staging-090909\images\build-it-yoursel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17475"/>
            <a:ext cx="2413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106"/>
          <p:cNvSpPr>
            <a:spLocks noChangeArrowheads="1"/>
          </p:cNvSpPr>
          <p:nvPr/>
        </p:nvSpPr>
        <p:spPr bwMode="auto">
          <a:xfrm>
            <a:off x="5943600" y="1114425"/>
            <a:ext cx="2895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har char="•"/>
              <a:defRPr sz="3200">
                <a:solidFill>
                  <a:schemeClr val="tx1"/>
                </a:solidFill>
                <a:latin typeface="Times New Roman" pitchFamily="18" charset="0"/>
              </a:defRPr>
            </a:lvl1pPr>
            <a:lvl2pPr marL="1144588" indent="-457200">
              <a:spcBef>
                <a:spcPct val="20000"/>
              </a:spcBef>
              <a:buChar char="–"/>
              <a:defRPr sz="2800">
                <a:solidFill>
                  <a:schemeClr val="tx1"/>
                </a:solidFill>
                <a:latin typeface="Times New Roman" pitchFamily="18" charset="0"/>
              </a:defRPr>
            </a:lvl2pPr>
            <a:lvl3pPr marL="1639888" indent="-381000">
              <a:spcBef>
                <a:spcPct val="20000"/>
              </a:spcBef>
              <a:buChar char="•"/>
              <a:defRPr sz="2400">
                <a:solidFill>
                  <a:schemeClr val="tx1"/>
                </a:solidFill>
                <a:latin typeface="Times New Roman" pitchFamily="18" charset="0"/>
              </a:defRPr>
            </a:lvl3pPr>
            <a:lvl4pPr marL="2097088" indent="-342900">
              <a:spcBef>
                <a:spcPct val="20000"/>
              </a:spcBef>
              <a:buChar char="–"/>
              <a:defRPr sz="2000">
                <a:solidFill>
                  <a:schemeClr val="tx1"/>
                </a:solidFill>
                <a:latin typeface="Times New Roman" pitchFamily="18" charset="0"/>
              </a:defRPr>
            </a:lvl4pPr>
            <a:lvl5pPr marL="2554288" indent="-342900">
              <a:spcBef>
                <a:spcPct val="20000"/>
              </a:spcBef>
              <a:buChar char="»"/>
              <a:defRPr sz="2000">
                <a:solidFill>
                  <a:schemeClr val="tx1"/>
                </a:solidFill>
                <a:latin typeface="Times New Roman" pitchFamily="18" charset="0"/>
              </a:defRPr>
            </a:lvl5pPr>
            <a:lvl6pPr marL="3011488" indent="-342900" eaLnBrk="0" fontAlgn="base" hangingPunct="0">
              <a:spcBef>
                <a:spcPct val="20000"/>
              </a:spcBef>
              <a:spcAft>
                <a:spcPct val="0"/>
              </a:spcAft>
              <a:buChar char="»"/>
              <a:defRPr sz="2000">
                <a:solidFill>
                  <a:schemeClr val="tx1"/>
                </a:solidFill>
                <a:latin typeface="Times New Roman" pitchFamily="18" charset="0"/>
              </a:defRPr>
            </a:lvl6pPr>
            <a:lvl7pPr marL="3468688" indent="-342900" eaLnBrk="0" fontAlgn="base" hangingPunct="0">
              <a:spcBef>
                <a:spcPct val="20000"/>
              </a:spcBef>
              <a:spcAft>
                <a:spcPct val="0"/>
              </a:spcAft>
              <a:buChar char="»"/>
              <a:defRPr sz="2000">
                <a:solidFill>
                  <a:schemeClr val="tx1"/>
                </a:solidFill>
                <a:latin typeface="Times New Roman" pitchFamily="18" charset="0"/>
              </a:defRPr>
            </a:lvl7pPr>
            <a:lvl8pPr marL="3925888" indent="-342900" eaLnBrk="0" fontAlgn="base" hangingPunct="0">
              <a:spcBef>
                <a:spcPct val="20000"/>
              </a:spcBef>
              <a:spcAft>
                <a:spcPct val="0"/>
              </a:spcAft>
              <a:buChar char="»"/>
              <a:defRPr sz="2000">
                <a:solidFill>
                  <a:schemeClr val="tx1"/>
                </a:solidFill>
                <a:latin typeface="Times New Roman" pitchFamily="18" charset="0"/>
              </a:defRPr>
            </a:lvl8pPr>
            <a:lvl9pPr marL="4383088" indent="-3429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buClr>
                <a:srgbClr val="CC0000"/>
              </a:buClr>
              <a:buFontTx/>
              <a:buNone/>
              <a:defRPr/>
            </a:pPr>
            <a:r>
              <a:rPr lang="en-US" altLang="zh-CN" sz="1800" smtClean="0">
                <a:latin typeface="Comic Sans MS" pitchFamily="66" charset="0"/>
                <a:ea typeface="SimSun" pitchFamily="2" charset="-122"/>
              </a:rPr>
              <a:t>Crop</a:t>
            </a:r>
            <a:r>
              <a:rPr lang="zh-CN" altLang="en-US" sz="1800" smtClean="0">
                <a:latin typeface="Comic Sans MS" pitchFamily="66" charset="0"/>
                <a:ea typeface="SimSun" pitchFamily="2" charset="-122"/>
              </a:rPr>
              <a:t> </a:t>
            </a:r>
            <a:r>
              <a:rPr lang="en-US" altLang="zh-CN" sz="1800" smtClean="0">
                <a:latin typeface="Comic Sans MS" pitchFamily="66" charset="0"/>
                <a:ea typeface="SimSun" pitchFamily="2" charset="-122"/>
              </a:rPr>
              <a:t>circles-</a:t>
            </a:r>
            <a:r>
              <a:rPr lang="en-US" altLang="en-US" sz="1800" smtClean="0">
                <a:latin typeface="Comic Sans MS" pitchFamily="66" charset="0"/>
              </a:rPr>
              <a:t>mysterious patterns in fields crop up overnight</a:t>
            </a:r>
          </a:p>
        </p:txBody>
      </p:sp>
      <p:pic>
        <p:nvPicPr>
          <p:cNvPr id="1024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874713"/>
            <a:ext cx="5262563"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248025"/>
            <a:ext cx="4271963"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9">
      <a:dk1>
        <a:srgbClr val="5F5F5F"/>
      </a:dk1>
      <a:lt1>
        <a:srgbClr val="FFFFFF"/>
      </a:lt1>
      <a:dk2>
        <a:srgbClr val="5F5F5F"/>
      </a:dk2>
      <a:lt2>
        <a:srgbClr val="B2B2B2"/>
      </a:lt2>
      <a:accent1>
        <a:srgbClr val="C0C0C0"/>
      </a:accent1>
      <a:accent2>
        <a:srgbClr val="3333CC"/>
      </a:accent2>
      <a:accent3>
        <a:srgbClr val="FFFFFF"/>
      </a:accent3>
      <a:accent4>
        <a:srgbClr val="505050"/>
      </a:accent4>
      <a:accent5>
        <a:srgbClr val="DCDCDC"/>
      </a:accent5>
      <a:accent6>
        <a:srgbClr val="2D2DB9"/>
      </a:accent6>
      <a:hlink>
        <a:srgbClr val="0033CC"/>
      </a:hlink>
      <a:folHlink>
        <a:srgbClr val="80008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FF6600"/>
                  </a:gs>
                  <a:gs pos="100000">
                    <a:srgbClr val="CC0000"/>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clrMap bg1="lt1" tx1="dk1" bg2="lt2" tx2="dk2" accent1="accent1" accent2="accent2" accent3="accent3" accent4="accent4" accent5="accent5" accent6="accent6" hlink="hlink" folHlink="folHlink"/>
    </a:extraClrScheme>
    <a:extraClrScheme>
      <a:clrScheme name="Default Design 9">
        <a:dk1>
          <a:srgbClr val="5F5F5F"/>
        </a:dk1>
        <a:lt1>
          <a:srgbClr val="FFFFFF"/>
        </a:lt1>
        <a:dk2>
          <a:srgbClr val="5F5F5F"/>
        </a:dk2>
        <a:lt2>
          <a:srgbClr val="B2B2B2"/>
        </a:lt2>
        <a:accent1>
          <a:srgbClr val="C0C0C0"/>
        </a:accent1>
        <a:accent2>
          <a:srgbClr val="3333CC"/>
        </a:accent2>
        <a:accent3>
          <a:srgbClr val="FFFFFF"/>
        </a:accent3>
        <a:accent4>
          <a:srgbClr val="505050"/>
        </a:accent4>
        <a:accent5>
          <a:srgbClr val="DCDCDC"/>
        </a:accent5>
        <a:accent6>
          <a:srgbClr val="2D2DB9"/>
        </a:accent6>
        <a:hlink>
          <a:srgbClr val="0033CC"/>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13516</TotalTime>
  <Words>1010</Words>
  <Application>Microsoft Office PowerPoint</Application>
  <PresentationFormat>On-screen Show (4:3)</PresentationFormat>
  <Paragraphs>271</Paragraphs>
  <Slides>37</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Times New Roman</vt:lpstr>
      <vt:lpstr>Arial</vt:lpstr>
      <vt:lpstr>Comic Sans MS</vt:lpstr>
      <vt:lpstr>宋体</vt:lpstr>
      <vt:lpstr>Wingdings</vt:lpstr>
      <vt:lpstr>Default Design</vt:lpstr>
      <vt:lpstr>The Future of Emojis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Build-It-Yourself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Galinato</dc:creator>
  <cp:lastModifiedBy>John</cp:lastModifiedBy>
  <cp:revision>102</cp:revision>
  <dcterms:created xsi:type="dcterms:W3CDTF">2012-01-21T20:41:34Z</dcterms:created>
  <dcterms:modified xsi:type="dcterms:W3CDTF">2020-04-07T05:14:37Z</dcterms:modified>
</cp:coreProperties>
</file>