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5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2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1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4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6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0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7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0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7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CED8-E016-4499-AEBE-CFE81FDA57D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E743-7367-4B32-AECD-45512747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4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9297" y="457200"/>
            <a:ext cx="31454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Emoji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Lab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Book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297668"/>
            <a:ext cx="224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Julian, Brent and John</a:t>
            </a:r>
            <a:endParaRPr lang="en-US" dirty="0"/>
          </a:p>
        </p:txBody>
      </p:sp>
      <p:pic>
        <p:nvPicPr>
          <p:cNvPr id="1027" name="Picture 3" descr="F:\John\desktop\BIY docs\biy-admin\Stationary\biy-anim-gifs\anim-bird-nerd-xpar15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3048000"/>
            <a:ext cx="15716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0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2615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9554" y="3431193"/>
            <a:ext cx="2425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Mission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554" y="1676400"/>
            <a:ext cx="791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Describing </a:t>
            </a:r>
            <a:r>
              <a:rPr lang="en-US" dirty="0" smtClean="0"/>
              <a:t>your ideas and feelings clearly and concisely is sometimes really </a:t>
            </a:r>
            <a:r>
              <a:rPr lang="en-US" dirty="0" smtClean="0"/>
              <a:t>difficult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572000"/>
            <a:ext cx="520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</a:t>
            </a:r>
            <a:r>
              <a:rPr lang="en-US" dirty="0" err="1" smtClean="0"/>
              <a:t>emojis</a:t>
            </a:r>
            <a:r>
              <a:rPr lang="en-US" dirty="0" smtClean="0"/>
              <a:t> so you can better </a:t>
            </a:r>
            <a:r>
              <a:rPr lang="en-US" dirty="0" smtClean="0"/>
              <a:t>express your thoughts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picture is worth 1,837 words!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hieroglyp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30642"/>
            <a:ext cx="3429000" cy="252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0681" y="228600"/>
            <a:ext cx="317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Research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15" y="1447800"/>
            <a:ext cx="3343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3615" y="2895600"/>
            <a:ext cx="2272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Ancient cave drawings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3886200"/>
            <a:ext cx="228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Egyptian hieroglyphics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37079" y="5866223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Modern emoji</a:t>
            </a:r>
            <a:endParaRPr lang="en-US" dirty="0"/>
          </a:p>
        </p:txBody>
      </p:sp>
      <p:pic>
        <p:nvPicPr>
          <p:cNvPr id="2053" name="Picture 5" descr="Image result for emo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35" y="3505200"/>
            <a:ext cx="2480965" cy="248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0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8479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Mad</a:t>
            </a:r>
          </a:p>
          <a:p>
            <a:endParaRPr lang="en-US" dirty="0"/>
          </a:p>
          <a:p>
            <a:r>
              <a:rPr lang="en-US" dirty="0" smtClean="0"/>
              <a:t>Happy</a:t>
            </a:r>
          </a:p>
          <a:p>
            <a:endParaRPr lang="en-US" dirty="0"/>
          </a:p>
          <a:p>
            <a:r>
              <a:rPr lang="en-US" dirty="0" smtClean="0"/>
              <a:t>Sad</a:t>
            </a:r>
          </a:p>
          <a:p>
            <a:endParaRPr lang="en-US" dirty="0"/>
          </a:p>
          <a:p>
            <a:r>
              <a:rPr lang="en-US" dirty="0" smtClean="0"/>
              <a:t>Baffled</a:t>
            </a:r>
          </a:p>
          <a:p>
            <a:endParaRPr lang="en-US" dirty="0"/>
          </a:p>
          <a:p>
            <a:r>
              <a:rPr lang="en-US" dirty="0" smtClean="0"/>
              <a:t>OK</a:t>
            </a:r>
          </a:p>
          <a:p>
            <a:endParaRPr lang="en-US" dirty="0"/>
          </a:p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9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53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6</cp:revision>
  <dcterms:created xsi:type="dcterms:W3CDTF">2018-05-24T22:09:31Z</dcterms:created>
  <dcterms:modified xsi:type="dcterms:W3CDTF">2018-07-06T00:03:09Z</dcterms:modified>
</cp:coreProperties>
</file>