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98" r:id="rId2"/>
    <p:sldId id="507" r:id="rId3"/>
    <p:sldId id="505" r:id="rId4"/>
    <p:sldId id="504" r:id="rId5"/>
    <p:sldId id="510" r:id="rId6"/>
    <p:sldId id="506" r:id="rId7"/>
    <p:sldId id="511" r:id="rId8"/>
    <p:sldId id="513" r:id="rId9"/>
    <p:sldId id="512" r:id="rId10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F25E"/>
    <a:srgbClr val="FF9300"/>
    <a:srgbClr val="9DEBF0"/>
    <a:srgbClr val="FF85FF"/>
    <a:srgbClr val="FF40FF"/>
    <a:srgbClr val="C0C0C0"/>
    <a:srgbClr val="FF0000"/>
    <a:srgbClr val="00CC00"/>
    <a:srgbClr val="5361A1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962" autoAdjust="0"/>
    <p:restoredTop sz="97877" autoAdjust="0"/>
  </p:normalViewPr>
  <p:slideViewPr>
    <p:cSldViewPr showGuides="1">
      <p:cViewPr>
        <p:scale>
          <a:sx n="100" d="100"/>
          <a:sy n="100" d="100"/>
        </p:scale>
        <p:origin x="-194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4" d="100"/>
        <a:sy n="114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1B5DF5B-1D0A-5C48-936F-2573E06615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569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6EFB141-A76D-8E4D-8D99-906C6A4D4E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544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B21AAD13-8D88-2647-95CD-E7970E9B99E8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045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EFB141-A76D-8E4D-8D99-906C6A4D4E5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C9D50-B081-0B45-B2CB-8BF1F572E0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60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EBC30-DD7E-D346-884D-300BB9E5AB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16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125CF-8ED8-F14C-B805-B9F492A81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1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73874-725B-0A46-B223-618A36C55D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6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5112F-5C83-754F-84A0-35C19169AB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20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3D97F-8D69-DC48-A0ED-CDDFD117A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7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7AD7F-0371-F14B-B132-09108538D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84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580C4-890B-5146-A296-1F78983F84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0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CEC09-E599-5545-B591-723383B713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53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1745-16E4-F743-93F3-4AF719FBE4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12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D44BB-2C01-254F-A6A3-F28200058C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67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C716EE1-8F56-3345-A405-448AF61897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2061"/>
          <p:cNvSpPr txBox="1">
            <a:spLocks noChangeArrowheads="1"/>
          </p:cNvSpPr>
          <p:nvPr/>
        </p:nvSpPr>
        <p:spPr bwMode="auto">
          <a:xfrm>
            <a:off x="3355975" y="6502400"/>
            <a:ext cx="2409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smtClean="0">
                <a:latin typeface="Comic Sans MS" pitchFamily="66" charset="0"/>
              </a:rPr>
              <a:t>www.Build-It-Yourself.com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4"/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60419" name="Picture 28" descr="C:\Users\John\Desktop\biy-site-staging-090909\images\build-it-yoursel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447800"/>
            <a:ext cx="30171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Performing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Emotion</a:t>
            </a:r>
          </a:p>
          <a:p>
            <a:pPr algn="ctr"/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Library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of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shapes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54" y="2620502"/>
            <a:ext cx="3333232" cy="20615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99554" y="5161566"/>
            <a:ext cx="845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kern="0" dirty="0">
                <a:solidFill>
                  <a:srgbClr val="2D2DB9">
                    <a:lumMod val="75000"/>
                  </a:srgbClr>
                </a:solidFill>
                <a:latin typeface="Comic Sans MS" pitchFamily="66" charset="0"/>
                <a:ea typeface="+mj-ea"/>
                <a:cs typeface="+mj-cs"/>
              </a:rPr>
              <a:t>Use</a:t>
            </a:r>
            <a:r>
              <a:rPr lang="zh-CN" altLang="en-US" sz="1600" kern="0" dirty="0">
                <a:solidFill>
                  <a:srgbClr val="2D2DB9">
                    <a:lumMod val="75000"/>
                  </a:srgbClr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1600" kern="0" dirty="0">
                <a:solidFill>
                  <a:srgbClr val="2D2DB9">
                    <a:lumMod val="75000"/>
                  </a:srgbClr>
                </a:solidFill>
                <a:latin typeface="Comic Sans MS" pitchFamily="66" charset="0"/>
                <a:ea typeface="+mj-ea"/>
                <a:cs typeface="+mj-cs"/>
              </a:rPr>
              <a:t>unusual shapes to create abstract </a:t>
            </a:r>
            <a:r>
              <a:rPr lang="en-US" altLang="zh-CN" sz="1600" kern="0" dirty="0" err="1" smtClean="0">
                <a:solidFill>
                  <a:srgbClr val="2D2DB9">
                    <a:lumMod val="75000"/>
                  </a:srgbClr>
                </a:solidFill>
                <a:latin typeface="Comic Sans MS" pitchFamily="66" charset="0"/>
                <a:ea typeface="+mj-ea"/>
                <a:cs typeface="+mj-cs"/>
              </a:rPr>
              <a:t>emojis</a:t>
            </a:r>
            <a:r>
              <a:rPr lang="en-US" sz="1600" kern="0" dirty="0" smtClean="0">
                <a:solidFill>
                  <a:srgbClr val="2D2DB9">
                    <a:lumMod val="75000"/>
                  </a:srgbClr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1600" kern="0" dirty="0">
                <a:solidFill>
                  <a:srgbClr val="2D2DB9">
                    <a:lumMod val="75000"/>
                  </a:srgbClr>
                </a:solidFill>
                <a:latin typeface="Comic Sans MS" pitchFamily="66" charset="0"/>
                <a:ea typeface="+mj-ea"/>
                <a:cs typeface="+mj-cs"/>
              </a:rPr>
              <a:t>that convey powerful </a:t>
            </a:r>
            <a:r>
              <a:rPr lang="en-US" sz="1600" kern="0" dirty="0" smtClean="0">
                <a:solidFill>
                  <a:srgbClr val="2D2DB9">
                    <a:lumMod val="75000"/>
                  </a:srgbClr>
                </a:solidFill>
                <a:latin typeface="Comic Sans MS" pitchFamily="66" charset="0"/>
                <a:ea typeface="+mj-ea"/>
                <a:cs typeface="+mj-cs"/>
              </a:rPr>
              <a:t>emotions</a:t>
            </a:r>
            <a:r>
              <a:rPr lang="en-US" sz="1600" kern="0" dirty="0">
                <a:solidFill>
                  <a:srgbClr val="2D2DB9">
                    <a:lumMod val="75000"/>
                  </a:srgbClr>
                </a:solidFill>
                <a:latin typeface="Comic Sans MS" pitchFamily="66" charset="0"/>
                <a:ea typeface="+mj-ea"/>
                <a:cs typeface="+mj-cs"/>
              </a:rPr>
              <a:t> 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55482" y="2163528"/>
            <a:ext cx="2635660" cy="264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0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4039141" y="4757291"/>
            <a:ext cx="1518363" cy="1276408"/>
          </a:xfrm>
          <a:custGeom>
            <a:avLst/>
            <a:gdLst>
              <a:gd name="connsiteX0" fmla="*/ 1897 w 797206"/>
              <a:gd name="connsiteY0" fmla="*/ 312965 h 731095"/>
              <a:gd name="connsiteX1" fmla="*/ 142574 w 797206"/>
              <a:gd name="connsiteY1" fmla="*/ 31611 h 731095"/>
              <a:gd name="connsiteX2" fmla="*/ 529436 w 797206"/>
              <a:gd name="connsiteY2" fmla="*/ 31611 h 731095"/>
              <a:gd name="connsiteX3" fmla="*/ 787344 w 797206"/>
              <a:gd name="connsiteY3" fmla="*/ 254349 h 731095"/>
              <a:gd name="connsiteX4" fmla="*/ 728728 w 797206"/>
              <a:gd name="connsiteY4" fmla="*/ 559149 h 731095"/>
              <a:gd name="connsiteX5" fmla="*/ 588051 w 797206"/>
              <a:gd name="connsiteY5" fmla="*/ 723272 h 731095"/>
              <a:gd name="connsiteX6" fmla="*/ 341867 w 797206"/>
              <a:gd name="connsiteY6" fmla="*/ 676380 h 731095"/>
              <a:gd name="connsiteX7" fmla="*/ 306697 w 797206"/>
              <a:gd name="connsiteY7" fmla="*/ 430195 h 731095"/>
              <a:gd name="connsiteX8" fmla="*/ 212913 w 797206"/>
              <a:gd name="connsiteY8" fmla="*/ 359857 h 731095"/>
              <a:gd name="connsiteX9" fmla="*/ 72236 w 797206"/>
              <a:gd name="connsiteY9" fmla="*/ 465365 h 731095"/>
              <a:gd name="connsiteX10" fmla="*/ 1897 w 797206"/>
              <a:gd name="connsiteY10" fmla="*/ 312965 h 73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7206" h="731095">
                <a:moveTo>
                  <a:pt x="1897" y="312965"/>
                </a:moveTo>
                <a:cubicBezTo>
                  <a:pt x="13620" y="240673"/>
                  <a:pt x="54651" y="78503"/>
                  <a:pt x="142574" y="31611"/>
                </a:cubicBezTo>
                <a:cubicBezTo>
                  <a:pt x="230497" y="-15281"/>
                  <a:pt x="421975" y="-5512"/>
                  <a:pt x="529436" y="31611"/>
                </a:cubicBezTo>
                <a:cubicBezTo>
                  <a:pt x="636897" y="68734"/>
                  <a:pt x="754129" y="166426"/>
                  <a:pt x="787344" y="254349"/>
                </a:cubicBezTo>
                <a:cubicBezTo>
                  <a:pt x="820559" y="342272"/>
                  <a:pt x="761944" y="480995"/>
                  <a:pt x="728728" y="559149"/>
                </a:cubicBezTo>
                <a:cubicBezTo>
                  <a:pt x="695513" y="637303"/>
                  <a:pt x="652528" y="703734"/>
                  <a:pt x="588051" y="723272"/>
                </a:cubicBezTo>
                <a:cubicBezTo>
                  <a:pt x="523574" y="742811"/>
                  <a:pt x="388759" y="725226"/>
                  <a:pt x="341867" y="676380"/>
                </a:cubicBezTo>
                <a:cubicBezTo>
                  <a:pt x="294975" y="627534"/>
                  <a:pt x="328189" y="482949"/>
                  <a:pt x="306697" y="430195"/>
                </a:cubicBezTo>
                <a:cubicBezTo>
                  <a:pt x="285205" y="377441"/>
                  <a:pt x="251990" y="353995"/>
                  <a:pt x="212913" y="359857"/>
                </a:cubicBezTo>
                <a:cubicBezTo>
                  <a:pt x="173836" y="365719"/>
                  <a:pt x="109359" y="471227"/>
                  <a:pt x="72236" y="465365"/>
                </a:cubicBezTo>
                <a:cubicBezTo>
                  <a:pt x="35113" y="459503"/>
                  <a:pt x="-9826" y="385257"/>
                  <a:pt x="1897" y="312965"/>
                </a:cubicBezTo>
                <a:close/>
              </a:path>
            </a:pathLst>
          </a:custGeom>
          <a:solidFill>
            <a:srgbClr val="FF40FF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 rot="15908027">
            <a:off x="3047905" y="663031"/>
            <a:ext cx="1100399" cy="1413690"/>
          </a:xfrm>
          <a:custGeom>
            <a:avLst/>
            <a:gdLst>
              <a:gd name="connsiteX0" fmla="*/ 286259 w 294487"/>
              <a:gd name="connsiteY0" fmla="*/ 343076 h 378329"/>
              <a:gd name="connsiteX1" fmla="*/ 253602 w 294487"/>
              <a:gd name="connsiteY1" fmla="*/ 81819 h 378329"/>
              <a:gd name="connsiteX2" fmla="*/ 18471 w 294487"/>
              <a:gd name="connsiteY2" fmla="*/ 3442 h 378329"/>
              <a:gd name="connsiteX3" fmla="*/ 31533 w 294487"/>
              <a:gd name="connsiteY3" fmla="*/ 173259 h 378329"/>
              <a:gd name="connsiteX4" fmla="*/ 162162 w 294487"/>
              <a:gd name="connsiteY4" fmla="*/ 356139 h 378329"/>
              <a:gd name="connsiteX5" fmla="*/ 286259 w 294487"/>
              <a:gd name="connsiteY5" fmla="*/ 343076 h 37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487" h="378329">
                <a:moveTo>
                  <a:pt x="286259" y="343076"/>
                </a:moveTo>
                <a:cubicBezTo>
                  <a:pt x="301499" y="297356"/>
                  <a:pt x="298233" y="138425"/>
                  <a:pt x="253602" y="81819"/>
                </a:cubicBezTo>
                <a:cubicBezTo>
                  <a:pt x="208971" y="25213"/>
                  <a:pt x="55482" y="-11798"/>
                  <a:pt x="18471" y="3442"/>
                </a:cubicBezTo>
                <a:cubicBezTo>
                  <a:pt x="-18540" y="18682"/>
                  <a:pt x="7585" y="114476"/>
                  <a:pt x="31533" y="173259"/>
                </a:cubicBezTo>
                <a:cubicBezTo>
                  <a:pt x="55481" y="232042"/>
                  <a:pt x="120796" y="325659"/>
                  <a:pt x="162162" y="356139"/>
                </a:cubicBezTo>
                <a:cubicBezTo>
                  <a:pt x="203528" y="386619"/>
                  <a:pt x="271019" y="388796"/>
                  <a:pt x="286259" y="343076"/>
                </a:cubicBezTo>
                <a:close/>
              </a:path>
            </a:pathLst>
          </a:custGeom>
          <a:solidFill>
            <a:srgbClr val="00CC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3427214" y="3275524"/>
            <a:ext cx="1350055" cy="1471697"/>
          </a:xfrm>
          <a:custGeom>
            <a:avLst/>
            <a:gdLst>
              <a:gd name="connsiteX0" fmla="*/ 3401 w 469266"/>
              <a:gd name="connsiteY0" fmla="*/ 262537 h 511546"/>
              <a:gd name="connsiteX1" fmla="*/ 49121 w 469266"/>
              <a:gd name="connsiteY1" fmla="*/ 73126 h 511546"/>
              <a:gd name="connsiteX2" fmla="*/ 251595 w 469266"/>
              <a:gd name="connsiteY2" fmla="*/ 1280 h 511546"/>
              <a:gd name="connsiteX3" fmla="*/ 447538 w 469266"/>
              <a:gd name="connsiteY3" fmla="*/ 125377 h 511546"/>
              <a:gd name="connsiteX4" fmla="*/ 447538 w 469266"/>
              <a:gd name="connsiteY4" fmla="*/ 360509 h 511546"/>
              <a:gd name="connsiteX5" fmla="*/ 297315 w 469266"/>
              <a:gd name="connsiteY5" fmla="*/ 504200 h 511546"/>
              <a:gd name="connsiteX6" fmla="*/ 114435 w 469266"/>
              <a:gd name="connsiteY6" fmla="*/ 471543 h 511546"/>
              <a:gd name="connsiteX7" fmla="*/ 3401 w 469266"/>
              <a:gd name="connsiteY7" fmla="*/ 262537 h 51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9266" h="511546">
                <a:moveTo>
                  <a:pt x="3401" y="262537"/>
                </a:moveTo>
                <a:cubicBezTo>
                  <a:pt x="-7485" y="196134"/>
                  <a:pt x="7755" y="116669"/>
                  <a:pt x="49121" y="73126"/>
                </a:cubicBezTo>
                <a:cubicBezTo>
                  <a:pt x="90487" y="29583"/>
                  <a:pt x="185192" y="-7428"/>
                  <a:pt x="251595" y="1280"/>
                </a:cubicBezTo>
                <a:cubicBezTo>
                  <a:pt x="317998" y="9988"/>
                  <a:pt x="414881" y="65506"/>
                  <a:pt x="447538" y="125377"/>
                </a:cubicBezTo>
                <a:cubicBezTo>
                  <a:pt x="480195" y="185248"/>
                  <a:pt x="472575" y="297372"/>
                  <a:pt x="447538" y="360509"/>
                </a:cubicBezTo>
                <a:cubicBezTo>
                  <a:pt x="422501" y="423646"/>
                  <a:pt x="352832" y="485694"/>
                  <a:pt x="297315" y="504200"/>
                </a:cubicBezTo>
                <a:cubicBezTo>
                  <a:pt x="241798" y="522706"/>
                  <a:pt x="165598" y="504200"/>
                  <a:pt x="114435" y="471543"/>
                </a:cubicBezTo>
                <a:cubicBezTo>
                  <a:pt x="63272" y="438886"/>
                  <a:pt x="14287" y="328940"/>
                  <a:pt x="3401" y="262537"/>
                </a:cubicBezTo>
                <a:close/>
              </a:path>
            </a:pathLst>
          </a:custGeom>
          <a:solidFill>
            <a:srgbClr val="FF9300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Freeform 17"/>
          <p:cNvSpPr/>
          <p:nvPr/>
        </p:nvSpPr>
        <p:spPr>
          <a:xfrm>
            <a:off x="7681879" y="3965762"/>
            <a:ext cx="1322222" cy="1253830"/>
          </a:xfrm>
          <a:custGeom>
            <a:avLst/>
            <a:gdLst>
              <a:gd name="connsiteX0" fmla="*/ 143705 w 1136460"/>
              <a:gd name="connsiteY0" fmla="*/ 863863 h 1077676"/>
              <a:gd name="connsiteX1" fmla="*/ 13 w 1136460"/>
              <a:gd name="connsiteY1" fmla="*/ 576480 h 1077676"/>
              <a:gd name="connsiteX2" fmla="*/ 137173 w 1136460"/>
              <a:gd name="connsiteY2" fmla="*/ 321755 h 1077676"/>
              <a:gd name="connsiteX3" fmla="*/ 450682 w 1136460"/>
              <a:gd name="connsiteY3" fmla="*/ 269503 h 1077676"/>
              <a:gd name="connsiteX4" fmla="*/ 587842 w 1136460"/>
              <a:gd name="connsiteY4" fmla="*/ 419726 h 1077676"/>
              <a:gd name="connsiteX5" fmla="*/ 803379 w 1136460"/>
              <a:gd name="connsiteY5" fmla="*/ 419726 h 1077676"/>
              <a:gd name="connsiteX6" fmla="*/ 822973 w 1136460"/>
              <a:gd name="connsiteY6" fmla="*/ 269503 h 1077676"/>
              <a:gd name="connsiteX7" fmla="*/ 679282 w 1136460"/>
              <a:gd name="connsiteY7" fmla="*/ 204189 h 1077676"/>
              <a:gd name="connsiteX8" fmla="*/ 666219 w 1136460"/>
              <a:gd name="connsiteY8" fmla="*/ 40903 h 1077676"/>
              <a:gd name="connsiteX9" fmla="*/ 907882 w 1136460"/>
              <a:gd name="connsiteY9" fmla="*/ 14777 h 1077676"/>
              <a:gd name="connsiteX10" fmla="*/ 1129950 w 1136460"/>
              <a:gd name="connsiteY10" fmla="*/ 236846 h 1077676"/>
              <a:gd name="connsiteX11" fmla="*/ 1051573 w 1136460"/>
              <a:gd name="connsiteY11" fmla="*/ 491572 h 1077676"/>
              <a:gd name="connsiteX12" fmla="*/ 790316 w 1136460"/>
              <a:gd name="connsiteY12" fmla="*/ 556886 h 1077676"/>
              <a:gd name="connsiteX13" fmla="*/ 548653 w 1136460"/>
              <a:gd name="connsiteY13" fmla="*/ 543823 h 1077676"/>
              <a:gd name="connsiteX14" fmla="*/ 594373 w 1136460"/>
              <a:gd name="connsiteY14" fmla="*/ 746297 h 1077676"/>
              <a:gd name="connsiteX15" fmla="*/ 718470 w 1136460"/>
              <a:gd name="connsiteY15" fmla="*/ 981429 h 1077676"/>
              <a:gd name="connsiteX16" fmla="*/ 424556 w 1136460"/>
              <a:gd name="connsiteY16" fmla="*/ 1066337 h 1077676"/>
              <a:gd name="connsiteX17" fmla="*/ 398430 w 1136460"/>
              <a:gd name="connsiteY17" fmla="*/ 746297 h 1077676"/>
              <a:gd name="connsiteX18" fmla="*/ 241676 w 1136460"/>
              <a:gd name="connsiteY18" fmla="*/ 896520 h 1077676"/>
              <a:gd name="connsiteX19" fmla="*/ 143705 w 1136460"/>
              <a:gd name="connsiteY19" fmla="*/ 863863 h 107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36460" h="1077676">
                <a:moveTo>
                  <a:pt x="143705" y="863863"/>
                </a:moveTo>
                <a:cubicBezTo>
                  <a:pt x="103428" y="810523"/>
                  <a:pt x="1102" y="666831"/>
                  <a:pt x="13" y="576480"/>
                </a:cubicBezTo>
                <a:cubicBezTo>
                  <a:pt x="-1076" y="486129"/>
                  <a:pt x="62061" y="372918"/>
                  <a:pt x="137173" y="321755"/>
                </a:cubicBezTo>
                <a:cubicBezTo>
                  <a:pt x="212285" y="270592"/>
                  <a:pt x="375571" y="253175"/>
                  <a:pt x="450682" y="269503"/>
                </a:cubicBezTo>
                <a:cubicBezTo>
                  <a:pt x="525793" y="285831"/>
                  <a:pt x="529059" y="394689"/>
                  <a:pt x="587842" y="419726"/>
                </a:cubicBezTo>
                <a:cubicBezTo>
                  <a:pt x="646625" y="444763"/>
                  <a:pt x="764191" y="444763"/>
                  <a:pt x="803379" y="419726"/>
                </a:cubicBezTo>
                <a:cubicBezTo>
                  <a:pt x="842568" y="394689"/>
                  <a:pt x="843656" y="305426"/>
                  <a:pt x="822973" y="269503"/>
                </a:cubicBezTo>
                <a:cubicBezTo>
                  <a:pt x="802290" y="233580"/>
                  <a:pt x="705408" y="242289"/>
                  <a:pt x="679282" y="204189"/>
                </a:cubicBezTo>
                <a:cubicBezTo>
                  <a:pt x="653156" y="166089"/>
                  <a:pt x="628119" y="72472"/>
                  <a:pt x="666219" y="40903"/>
                </a:cubicBezTo>
                <a:cubicBezTo>
                  <a:pt x="704319" y="9334"/>
                  <a:pt x="830594" y="-17880"/>
                  <a:pt x="907882" y="14777"/>
                </a:cubicBezTo>
                <a:cubicBezTo>
                  <a:pt x="985171" y="47434"/>
                  <a:pt x="1106002" y="157380"/>
                  <a:pt x="1129950" y="236846"/>
                </a:cubicBezTo>
                <a:cubicBezTo>
                  <a:pt x="1153898" y="316312"/>
                  <a:pt x="1108179" y="438232"/>
                  <a:pt x="1051573" y="491572"/>
                </a:cubicBezTo>
                <a:cubicBezTo>
                  <a:pt x="994967" y="544912"/>
                  <a:pt x="874136" y="548178"/>
                  <a:pt x="790316" y="556886"/>
                </a:cubicBezTo>
                <a:cubicBezTo>
                  <a:pt x="706496" y="565594"/>
                  <a:pt x="581310" y="512254"/>
                  <a:pt x="548653" y="543823"/>
                </a:cubicBezTo>
                <a:cubicBezTo>
                  <a:pt x="515996" y="575392"/>
                  <a:pt x="566070" y="673363"/>
                  <a:pt x="594373" y="746297"/>
                </a:cubicBezTo>
                <a:cubicBezTo>
                  <a:pt x="622676" y="819231"/>
                  <a:pt x="746773" y="928089"/>
                  <a:pt x="718470" y="981429"/>
                </a:cubicBezTo>
                <a:cubicBezTo>
                  <a:pt x="690167" y="1034769"/>
                  <a:pt x="477896" y="1105526"/>
                  <a:pt x="424556" y="1066337"/>
                </a:cubicBezTo>
                <a:cubicBezTo>
                  <a:pt x="371216" y="1027148"/>
                  <a:pt x="428910" y="774600"/>
                  <a:pt x="398430" y="746297"/>
                </a:cubicBezTo>
                <a:cubicBezTo>
                  <a:pt x="367950" y="717994"/>
                  <a:pt x="288485" y="873660"/>
                  <a:pt x="241676" y="896520"/>
                </a:cubicBezTo>
                <a:cubicBezTo>
                  <a:pt x="194868" y="919380"/>
                  <a:pt x="183982" y="917203"/>
                  <a:pt x="143705" y="863863"/>
                </a:cubicBezTo>
                <a:close/>
              </a:path>
            </a:pathLst>
          </a:custGeom>
          <a:solidFill>
            <a:srgbClr val="FF9300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Freeform 19"/>
          <p:cNvSpPr/>
          <p:nvPr/>
        </p:nvSpPr>
        <p:spPr>
          <a:xfrm rot="3808532">
            <a:off x="1116950" y="2482178"/>
            <a:ext cx="224375" cy="488942"/>
          </a:xfrm>
          <a:custGeom>
            <a:avLst/>
            <a:gdLst>
              <a:gd name="connsiteX0" fmla="*/ 331488 w 370181"/>
              <a:gd name="connsiteY0" fmla="*/ 561040 h 806674"/>
              <a:gd name="connsiteX1" fmla="*/ 338019 w 370181"/>
              <a:gd name="connsiteY1" fmla="*/ 116903 h 806674"/>
              <a:gd name="connsiteX2" fmla="*/ 11448 w 370181"/>
              <a:gd name="connsiteY2" fmla="*/ 45058 h 806674"/>
              <a:gd name="connsiteX3" fmla="*/ 76762 w 370181"/>
              <a:gd name="connsiteY3" fmla="*/ 717795 h 806674"/>
              <a:gd name="connsiteX4" fmla="*/ 102888 w 370181"/>
              <a:gd name="connsiteY4" fmla="*/ 783109 h 806674"/>
              <a:gd name="connsiteX5" fmla="*/ 331488 w 370181"/>
              <a:gd name="connsiteY5" fmla="*/ 561040 h 80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181" h="806674">
                <a:moveTo>
                  <a:pt x="331488" y="561040"/>
                </a:moveTo>
                <a:cubicBezTo>
                  <a:pt x="370677" y="450006"/>
                  <a:pt x="391359" y="202900"/>
                  <a:pt x="338019" y="116903"/>
                </a:cubicBezTo>
                <a:cubicBezTo>
                  <a:pt x="284679" y="30906"/>
                  <a:pt x="54991" y="-55091"/>
                  <a:pt x="11448" y="45058"/>
                </a:cubicBezTo>
                <a:cubicBezTo>
                  <a:pt x="-32095" y="145207"/>
                  <a:pt x="61522" y="594787"/>
                  <a:pt x="76762" y="717795"/>
                </a:cubicBezTo>
                <a:cubicBezTo>
                  <a:pt x="92002" y="840804"/>
                  <a:pt x="60434" y="808146"/>
                  <a:pt x="102888" y="783109"/>
                </a:cubicBezTo>
                <a:cubicBezTo>
                  <a:pt x="145342" y="758072"/>
                  <a:pt x="292299" y="672074"/>
                  <a:pt x="331488" y="561040"/>
                </a:cubicBezTo>
                <a:close/>
              </a:path>
            </a:pathLst>
          </a:custGeom>
          <a:solidFill>
            <a:srgbClr val="FF9300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Freeform 20"/>
          <p:cNvSpPr/>
          <p:nvPr/>
        </p:nvSpPr>
        <p:spPr>
          <a:xfrm>
            <a:off x="666679" y="2758982"/>
            <a:ext cx="1292249" cy="972518"/>
          </a:xfrm>
          <a:custGeom>
            <a:avLst/>
            <a:gdLst>
              <a:gd name="connsiteX0" fmla="*/ 67778 w 610076"/>
              <a:gd name="connsiteY0" fmla="*/ 320691 h 943732"/>
              <a:gd name="connsiteX1" fmla="*/ 2464 w 610076"/>
              <a:gd name="connsiteY1" fmla="*/ 651 h 943732"/>
              <a:gd name="connsiteX2" fmla="*/ 146155 w 610076"/>
              <a:gd name="connsiteY2" fmla="*/ 248846 h 943732"/>
              <a:gd name="connsiteX3" fmla="*/ 342098 w 610076"/>
              <a:gd name="connsiteY3" fmla="*/ 627668 h 943732"/>
              <a:gd name="connsiteX4" fmla="*/ 342098 w 610076"/>
              <a:gd name="connsiteY4" fmla="*/ 229251 h 943732"/>
              <a:gd name="connsiteX5" fmla="*/ 551104 w 610076"/>
              <a:gd name="connsiteY5" fmla="*/ 320691 h 943732"/>
              <a:gd name="connsiteX6" fmla="*/ 609886 w 610076"/>
              <a:gd name="connsiteY6" fmla="*/ 516634 h 943732"/>
              <a:gd name="connsiteX7" fmla="*/ 538041 w 610076"/>
              <a:gd name="connsiteY7" fmla="*/ 941177 h 943732"/>
              <a:gd name="connsiteX8" fmla="*/ 446601 w 610076"/>
              <a:gd name="connsiteY8" fmla="*/ 692983 h 943732"/>
              <a:gd name="connsiteX9" fmla="*/ 224532 w 610076"/>
              <a:gd name="connsiteY9" fmla="*/ 673388 h 943732"/>
              <a:gd name="connsiteX10" fmla="*/ 67778 w 610076"/>
              <a:gd name="connsiteY10" fmla="*/ 320691 h 94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0076" h="943732">
                <a:moveTo>
                  <a:pt x="67778" y="320691"/>
                </a:moveTo>
                <a:cubicBezTo>
                  <a:pt x="30767" y="208568"/>
                  <a:pt x="-10599" y="12625"/>
                  <a:pt x="2464" y="651"/>
                </a:cubicBezTo>
                <a:cubicBezTo>
                  <a:pt x="15527" y="-11323"/>
                  <a:pt x="89549" y="144343"/>
                  <a:pt x="146155" y="248846"/>
                </a:cubicBezTo>
                <a:cubicBezTo>
                  <a:pt x="202761" y="353349"/>
                  <a:pt x="309441" y="630934"/>
                  <a:pt x="342098" y="627668"/>
                </a:cubicBezTo>
                <a:cubicBezTo>
                  <a:pt x="374755" y="624402"/>
                  <a:pt x="307264" y="280414"/>
                  <a:pt x="342098" y="229251"/>
                </a:cubicBezTo>
                <a:cubicBezTo>
                  <a:pt x="376932" y="178088"/>
                  <a:pt x="506473" y="272794"/>
                  <a:pt x="551104" y="320691"/>
                </a:cubicBezTo>
                <a:cubicBezTo>
                  <a:pt x="595735" y="368588"/>
                  <a:pt x="612063" y="413220"/>
                  <a:pt x="609886" y="516634"/>
                </a:cubicBezTo>
                <a:cubicBezTo>
                  <a:pt x="607709" y="620048"/>
                  <a:pt x="565255" y="911786"/>
                  <a:pt x="538041" y="941177"/>
                </a:cubicBezTo>
                <a:cubicBezTo>
                  <a:pt x="510827" y="970569"/>
                  <a:pt x="498853" y="737615"/>
                  <a:pt x="446601" y="692983"/>
                </a:cubicBezTo>
                <a:cubicBezTo>
                  <a:pt x="394350" y="648352"/>
                  <a:pt x="290935" y="738702"/>
                  <a:pt x="224532" y="673388"/>
                </a:cubicBezTo>
                <a:cubicBezTo>
                  <a:pt x="158129" y="608074"/>
                  <a:pt x="104789" y="432814"/>
                  <a:pt x="67778" y="320691"/>
                </a:cubicBezTo>
                <a:close/>
              </a:path>
            </a:pathLst>
          </a:custGeom>
          <a:solidFill>
            <a:srgbClr val="5361A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 rot="6543406">
            <a:off x="2417520" y="5011401"/>
            <a:ext cx="1279056" cy="1204441"/>
          </a:xfrm>
          <a:custGeom>
            <a:avLst/>
            <a:gdLst>
              <a:gd name="connsiteX0" fmla="*/ 653790 w 674960"/>
              <a:gd name="connsiteY0" fmla="*/ 392912 h 807803"/>
              <a:gd name="connsiteX1" fmla="*/ 575413 w 674960"/>
              <a:gd name="connsiteY1" fmla="*/ 72872 h 807803"/>
              <a:gd name="connsiteX2" fmla="*/ 327218 w 674960"/>
              <a:gd name="connsiteY2" fmla="*/ 7557 h 807803"/>
              <a:gd name="connsiteX3" fmla="*/ 274967 w 674960"/>
              <a:gd name="connsiteY3" fmla="*/ 196969 h 807803"/>
              <a:gd name="connsiteX4" fmla="*/ 268436 w 674960"/>
              <a:gd name="connsiteY4" fmla="*/ 229626 h 807803"/>
              <a:gd name="connsiteX5" fmla="*/ 39836 w 674960"/>
              <a:gd name="connsiteY5" fmla="*/ 255752 h 807803"/>
              <a:gd name="connsiteX6" fmla="*/ 26773 w 674960"/>
              <a:gd name="connsiteY6" fmla="*/ 419037 h 807803"/>
              <a:gd name="connsiteX7" fmla="*/ 314156 w 674960"/>
              <a:gd name="connsiteY7" fmla="*/ 458226 h 807803"/>
              <a:gd name="connsiteX8" fmla="*/ 412127 w 674960"/>
              <a:gd name="connsiteY8" fmla="*/ 778266 h 807803"/>
              <a:gd name="connsiteX9" fmla="*/ 653790 w 674960"/>
              <a:gd name="connsiteY9" fmla="*/ 752140 h 807803"/>
              <a:gd name="connsiteX10" fmla="*/ 653790 w 674960"/>
              <a:gd name="connsiteY10" fmla="*/ 392912 h 80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4960" h="807803">
                <a:moveTo>
                  <a:pt x="653790" y="392912"/>
                </a:moveTo>
                <a:cubicBezTo>
                  <a:pt x="640727" y="279701"/>
                  <a:pt x="629842" y="137098"/>
                  <a:pt x="575413" y="72872"/>
                </a:cubicBezTo>
                <a:cubicBezTo>
                  <a:pt x="520984" y="8646"/>
                  <a:pt x="377292" y="-13126"/>
                  <a:pt x="327218" y="7557"/>
                </a:cubicBezTo>
                <a:cubicBezTo>
                  <a:pt x="277144" y="28240"/>
                  <a:pt x="284764" y="159958"/>
                  <a:pt x="274967" y="196969"/>
                </a:cubicBezTo>
                <a:cubicBezTo>
                  <a:pt x="265170" y="233980"/>
                  <a:pt x="307624" y="219829"/>
                  <a:pt x="268436" y="229626"/>
                </a:cubicBezTo>
                <a:cubicBezTo>
                  <a:pt x="229247" y="239423"/>
                  <a:pt x="80113" y="224183"/>
                  <a:pt x="39836" y="255752"/>
                </a:cubicBezTo>
                <a:cubicBezTo>
                  <a:pt x="-441" y="287320"/>
                  <a:pt x="-18947" y="385291"/>
                  <a:pt x="26773" y="419037"/>
                </a:cubicBezTo>
                <a:cubicBezTo>
                  <a:pt x="72493" y="452783"/>
                  <a:pt x="249930" y="398355"/>
                  <a:pt x="314156" y="458226"/>
                </a:cubicBezTo>
                <a:cubicBezTo>
                  <a:pt x="378382" y="518098"/>
                  <a:pt x="355521" y="729280"/>
                  <a:pt x="412127" y="778266"/>
                </a:cubicBezTo>
                <a:cubicBezTo>
                  <a:pt x="468733" y="827252"/>
                  <a:pt x="613513" y="813100"/>
                  <a:pt x="653790" y="752140"/>
                </a:cubicBezTo>
                <a:cubicBezTo>
                  <a:pt x="694067" y="691180"/>
                  <a:pt x="666853" y="506123"/>
                  <a:pt x="653790" y="392912"/>
                </a:cubicBezTo>
                <a:close/>
              </a:path>
            </a:pathLst>
          </a:custGeom>
          <a:solidFill>
            <a:srgbClr val="5361A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>
          <a:xfrm>
            <a:off x="6590846" y="4152552"/>
            <a:ext cx="919133" cy="1355028"/>
          </a:xfrm>
          <a:custGeom>
            <a:avLst/>
            <a:gdLst>
              <a:gd name="connsiteX0" fmla="*/ 225086 w 688872"/>
              <a:gd name="connsiteY0" fmla="*/ 545264 h 1015568"/>
              <a:gd name="connsiteX1" fmla="*/ 3018 w 688872"/>
              <a:gd name="connsiteY1" fmla="*/ 316664 h 1015568"/>
              <a:gd name="connsiteX2" fmla="*/ 107521 w 688872"/>
              <a:gd name="connsiteY2" fmla="*/ 179504 h 1015568"/>
              <a:gd name="connsiteX3" fmla="*/ 264275 w 688872"/>
              <a:gd name="connsiteY3" fmla="*/ 342790 h 1015568"/>
              <a:gd name="connsiteX4" fmla="*/ 427561 w 688872"/>
              <a:gd name="connsiteY4" fmla="*/ 323196 h 1015568"/>
              <a:gd name="connsiteX5" fmla="*/ 323058 w 688872"/>
              <a:gd name="connsiteY5" fmla="*/ 68470 h 1015568"/>
              <a:gd name="connsiteX6" fmla="*/ 519001 w 688872"/>
              <a:gd name="connsiteY6" fmla="*/ 29282 h 1015568"/>
              <a:gd name="connsiteX7" fmla="*/ 590846 w 688872"/>
              <a:gd name="connsiteY7" fmla="*/ 453824 h 1015568"/>
              <a:gd name="connsiteX8" fmla="*/ 532063 w 688872"/>
              <a:gd name="connsiteY8" fmla="*/ 577922 h 1015568"/>
              <a:gd name="connsiteX9" fmla="*/ 688818 w 688872"/>
              <a:gd name="connsiteY9" fmla="*/ 917556 h 1015568"/>
              <a:gd name="connsiteX10" fmla="*/ 512469 w 688872"/>
              <a:gd name="connsiteY10" fmla="*/ 995933 h 1015568"/>
              <a:gd name="connsiteX11" fmla="*/ 394903 w 688872"/>
              <a:gd name="connsiteY11" fmla="*/ 604047 h 1015568"/>
              <a:gd name="connsiteX12" fmla="*/ 225086 w 688872"/>
              <a:gd name="connsiteY12" fmla="*/ 545264 h 1015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872" h="1015568">
                <a:moveTo>
                  <a:pt x="225086" y="545264"/>
                </a:moveTo>
                <a:cubicBezTo>
                  <a:pt x="159772" y="497367"/>
                  <a:pt x="22612" y="377624"/>
                  <a:pt x="3018" y="316664"/>
                </a:cubicBezTo>
                <a:cubicBezTo>
                  <a:pt x="-16576" y="255704"/>
                  <a:pt x="63978" y="175150"/>
                  <a:pt x="107521" y="179504"/>
                </a:cubicBezTo>
                <a:cubicBezTo>
                  <a:pt x="151064" y="183858"/>
                  <a:pt x="210935" y="318841"/>
                  <a:pt x="264275" y="342790"/>
                </a:cubicBezTo>
                <a:cubicBezTo>
                  <a:pt x="317615" y="366739"/>
                  <a:pt x="417764" y="368916"/>
                  <a:pt x="427561" y="323196"/>
                </a:cubicBezTo>
                <a:cubicBezTo>
                  <a:pt x="437358" y="277476"/>
                  <a:pt x="307818" y="117456"/>
                  <a:pt x="323058" y="68470"/>
                </a:cubicBezTo>
                <a:cubicBezTo>
                  <a:pt x="338298" y="19484"/>
                  <a:pt x="474370" y="-34944"/>
                  <a:pt x="519001" y="29282"/>
                </a:cubicBezTo>
                <a:cubicBezTo>
                  <a:pt x="563632" y="93508"/>
                  <a:pt x="588669" y="362384"/>
                  <a:pt x="590846" y="453824"/>
                </a:cubicBezTo>
                <a:cubicBezTo>
                  <a:pt x="593023" y="545264"/>
                  <a:pt x="515734" y="500633"/>
                  <a:pt x="532063" y="577922"/>
                </a:cubicBezTo>
                <a:cubicBezTo>
                  <a:pt x="548392" y="655211"/>
                  <a:pt x="692084" y="847888"/>
                  <a:pt x="688818" y="917556"/>
                </a:cubicBezTo>
                <a:cubicBezTo>
                  <a:pt x="685552" y="987224"/>
                  <a:pt x="561455" y="1048185"/>
                  <a:pt x="512469" y="995933"/>
                </a:cubicBezTo>
                <a:cubicBezTo>
                  <a:pt x="463483" y="943682"/>
                  <a:pt x="439534" y="679159"/>
                  <a:pt x="394903" y="604047"/>
                </a:cubicBezTo>
                <a:cubicBezTo>
                  <a:pt x="350272" y="528935"/>
                  <a:pt x="290400" y="593161"/>
                  <a:pt x="225086" y="545264"/>
                </a:cubicBezTo>
                <a:close/>
              </a:path>
            </a:pathLst>
          </a:custGeom>
          <a:solidFill>
            <a:srgbClr val="767676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6383569" y="2833068"/>
            <a:ext cx="1052184" cy="1306104"/>
          </a:xfrm>
          <a:custGeom>
            <a:avLst/>
            <a:gdLst>
              <a:gd name="connsiteX0" fmla="*/ 21251 w 434721"/>
              <a:gd name="connsiteY0" fmla="*/ 539562 h 539631"/>
              <a:gd name="connsiteX1" fmla="*/ 21251 w 434721"/>
              <a:gd name="connsiteY1" fmla="*/ 258710 h 539631"/>
              <a:gd name="connsiteX2" fmla="*/ 138817 w 434721"/>
              <a:gd name="connsiteY2" fmla="*/ 43173 h 539631"/>
              <a:gd name="connsiteX3" fmla="*/ 413137 w 434721"/>
              <a:gd name="connsiteY3" fmla="*/ 3985 h 539631"/>
              <a:gd name="connsiteX4" fmla="*/ 413137 w 434721"/>
              <a:gd name="connsiteY4" fmla="*/ 101956 h 539631"/>
              <a:gd name="connsiteX5" fmla="*/ 380480 w 434721"/>
              <a:gd name="connsiteY5" fmla="*/ 160739 h 539631"/>
              <a:gd name="connsiteX6" fmla="*/ 236788 w 434721"/>
              <a:gd name="connsiteY6" fmla="*/ 232585 h 539631"/>
              <a:gd name="connsiteX7" fmla="*/ 21251 w 434721"/>
              <a:gd name="connsiteY7" fmla="*/ 539562 h 53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721" h="539631">
                <a:moveTo>
                  <a:pt x="21251" y="539562"/>
                </a:moveTo>
                <a:cubicBezTo>
                  <a:pt x="-14672" y="543916"/>
                  <a:pt x="1657" y="341441"/>
                  <a:pt x="21251" y="258710"/>
                </a:cubicBezTo>
                <a:cubicBezTo>
                  <a:pt x="40845" y="175979"/>
                  <a:pt x="73503" y="85627"/>
                  <a:pt x="138817" y="43173"/>
                </a:cubicBezTo>
                <a:cubicBezTo>
                  <a:pt x="204131" y="719"/>
                  <a:pt x="367417" y="-5812"/>
                  <a:pt x="413137" y="3985"/>
                </a:cubicBezTo>
                <a:cubicBezTo>
                  <a:pt x="458857" y="13782"/>
                  <a:pt x="418580" y="75830"/>
                  <a:pt x="413137" y="101956"/>
                </a:cubicBezTo>
                <a:cubicBezTo>
                  <a:pt x="407694" y="128082"/>
                  <a:pt x="409871" y="138968"/>
                  <a:pt x="380480" y="160739"/>
                </a:cubicBezTo>
                <a:cubicBezTo>
                  <a:pt x="351089" y="182510"/>
                  <a:pt x="293394" y="174891"/>
                  <a:pt x="236788" y="232585"/>
                </a:cubicBezTo>
                <a:cubicBezTo>
                  <a:pt x="180182" y="290279"/>
                  <a:pt x="57174" y="535208"/>
                  <a:pt x="21251" y="539562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Freeform 26"/>
          <p:cNvSpPr/>
          <p:nvPr/>
        </p:nvSpPr>
        <p:spPr>
          <a:xfrm rot="14327169">
            <a:off x="5748658" y="743472"/>
            <a:ext cx="921214" cy="1262183"/>
          </a:xfrm>
          <a:custGeom>
            <a:avLst/>
            <a:gdLst>
              <a:gd name="connsiteX0" fmla="*/ 64776 w 271237"/>
              <a:gd name="connsiteY0" fmla="*/ 6596 h 339777"/>
              <a:gd name="connsiteX1" fmla="*/ 241124 w 271237"/>
              <a:gd name="connsiteY1" fmla="*/ 13127 h 339777"/>
              <a:gd name="connsiteX2" fmla="*/ 169278 w 271237"/>
              <a:gd name="connsiteY2" fmla="*/ 137224 h 339777"/>
              <a:gd name="connsiteX3" fmla="*/ 267250 w 271237"/>
              <a:gd name="connsiteY3" fmla="*/ 307041 h 339777"/>
              <a:gd name="connsiteX4" fmla="*/ 5993 w 271237"/>
              <a:gd name="connsiteY4" fmla="*/ 326636 h 339777"/>
              <a:gd name="connsiteX5" fmla="*/ 77838 w 271237"/>
              <a:gd name="connsiteY5" fmla="*/ 156819 h 339777"/>
              <a:gd name="connsiteX6" fmla="*/ 5993 w 271237"/>
              <a:gd name="connsiteY6" fmla="*/ 39253 h 339777"/>
              <a:gd name="connsiteX7" fmla="*/ 64776 w 271237"/>
              <a:gd name="connsiteY7" fmla="*/ 6596 h 33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237" h="339777">
                <a:moveTo>
                  <a:pt x="64776" y="6596"/>
                </a:moveTo>
                <a:cubicBezTo>
                  <a:pt x="103964" y="2242"/>
                  <a:pt x="223707" y="-8644"/>
                  <a:pt x="241124" y="13127"/>
                </a:cubicBezTo>
                <a:cubicBezTo>
                  <a:pt x="258541" y="34898"/>
                  <a:pt x="164924" y="88238"/>
                  <a:pt x="169278" y="137224"/>
                </a:cubicBezTo>
                <a:cubicBezTo>
                  <a:pt x="173632" y="186210"/>
                  <a:pt x="294464" y="275472"/>
                  <a:pt x="267250" y="307041"/>
                </a:cubicBezTo>
                <a:cubicBezTo>
                  <a:pt x="240036" y="338610"/>
                  <a:pt x="37562" y="351673"/>
                  <a:pt x="5993" y="326636"/>
                </a:cubicBezTo>
                <a:cubicBezTo>
                  <a:pt x="-25576" y="301599"/>
                  <a:pt x="77838" y="204716"/>
                  <a:pt x="77838" y="156819"/>
                </a:cubicBezTo>
                <a:cubicBezTo>
                  <a:pt x="77838" y="108922"/>
                  <a:pt x="10347" y="63202"/>
                  <a:pt x="5993" y="39253"/>
                </a:cubicBezTo>
                <a:cubicBezTo>
                  <a:pt x="1639" y="15304"/>
                  <a:pt x="25588" y="10950"/>
                  <a:pt x="64776" y="6596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" name="Freeform 30"/>
          <p:cNvSpPr/>
          <p:nvPr/>
        </p:nvSpPr>
        <p:spPr>
          <a:xfrm>
            <a:off x="6296815" y="5910386"/>
            <a:ext cx="568441" cy="397798"/>
          </a:xfrm>
          <a:custGeom>
            <a:avLst/>
            <a:gdLst>
              <a:gd name="connsiteX0" fmla="*/ 95056 w 287745"/>
              <a:gd name="connsiteY0" fmla="*/ 538 h 184105"/>
              <a:gd name="connsiteX1" fmla="*/ 3616 w 287745"/>
              <a:gd name="connsiteY1" fmla="*/ 118104 h 184105"/>
              <a:gd name="connsiteX2" fmla="*/ 212622 w 287745"/>
              <a:gd name="connsiteY2" fmla="*/ 183418 h 184105"/>
              <a:gd name="connsiteX3" fmla="*/ 284468 w 287745"/>
              <a:gd name="connsiteY3" fmla="*/ 78916 h 184105"/>
              <a:gd name="connsiteX4" fmla="*/ 95056 w 287745"/>
              <a:gd name="connsiteY4" fmla="*/ 538 h 18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45" h="184105">
                <a:moveTo>
                  <a:pt x="95056" y="538"/>
                </a:moveTo>
                <a:cubicBezTo>
                  <a:pt x="48247" y="7069"/>
                  <a:pt x="-15978" y="87624"/>
                  <a:pt x="3616" y="118104"/>
                </a:cubicBezTo>
                <a:cubicBezTo>
                  <a:pt x="23210" y="148584"/>
                  <a:pt x="165813" y="189949"/>
                  <a:pt x="212622" y="183418"/>
                </a:cubicBezTo>
                <a:cubicBezTo>
                  <a:pt x="259431" y="176887"/>
                  <a:pt x="299708" y="109396"/>
                  <a:pt x="284468" y="78916"/>
                </a:cubicBezTo>
                <a:cubicBezTo>
                  <a:pt x="269228" y="48436"/>
                  <a:pt x="141865" y="-5993"/>
                  <a:pt x="95056" y="538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" name="Freeform 34"/>
          <p:cNvSpPr/>
          <p:nvPr/>
        </p:nvSpPr>
        <p:spPr>
          <a:xfrm>
            <a:off x="2697548" y="3019891"/>
            <a:ext cx="959635" cy="1023305"/>
          </a:xfrm>
          <a:custGeom>
            <a:avLst/>
            <a:gdLst>
              <a:gd name="connsiteX0" fmla="*/ 170006 w 732203"/>
              <a:gd name="connsiteY0" fmla="*/ 502920 h 776430"/>
              <a:gd name="connsiteX1" fmla="*/ 333292 w 732203"/>
              <a:gd name="connsiteY1" fmla="*/ 509451 h 776430"/>
              <a:gd name="connsiteX2" fmla="*/ 476983 w 732203"/>
              <a:gd name="connsiteY2" fmla="*/ 339634 h 776430"/>
              <a:gd name="connsiteX3" fmla="*/ 392075 w 732203"/>
              <a:gd name="connsiteY3" fmla="*/ 176349 h 776430"/>
              <a:gd name="connsiteX4" fmla="*/ 522703 w 732203"/>
              <a:gd name="connsiteY4" fmla="*/ 0 h 776430"/>
              <a:gd name="connsiteX5" fmla="*/ 692521 w 732203"/>
              <a:gd name="connsiteY5" fmla="*/ 176349 h 776430"/>
              <a:gd name="connsiteX6" fmla="*/ 718646 w 732203"/>
              <a:gd name="connsiteY6" fmla="*/ 470263 h 776430"/>
              <a:gd name="connsiteX7" fmla="*/ 516172 w 732203"/>
              <a:gd name="connsiteY7" fmla="*/ 744583 h 776430"/>
              <a:gd name="connsiteX8" fmla="*/ 170006 w 732203"/>
              <a:gd name="connsiteY8" fmla="*/ 757646 h 776430"/>
              <a:gd name="connsiteX9" fmla="*/ 189 w 732203"/>
              <a:gd name="connsiteY9" fmla="*/ 627017 h 776430"/>
              <a:gd name="connsiteX10" fmla="*/ 137349 w 732203"/>
              <a:gd name="connsiteY10" fmla="*/ 450669 h 776430"/>
              <a:gd name="connsiteX11" fmla="*/ 170006 w 732203"/>
              <a:gd name="connsiteY11" fmla="*/ 502920 h 776430"/>
              <a:gd name="connsiteX0" fmla="*/ 196138 w 732209"/>
              <a:gd name="connsiteY0" fmla="*/ 489857 h 776430"/>
              <a:gd name="connsiteX1" fmla="*/ 333298 w 732209"/>
              <a:gd name="connsiteY1" fmla="*/ 509451 h 776430"/>
              <a:gd name="connsiteX2" fmla="*/ 476989 w 732209"/>
              <a:gd name="connsiteY2" fmla="*/ 339634 h 776430"/>
              <a:gd name="connsiteX3" fmla="*/ 392081 w 732209"/>
              <a:gd name="connsiteY3" fmla="*/ 176349 h 776430"/>
              <a:gd name="connsiteX4" fmla="*/ 522709 w 732209"/>
              <a:gd name="connsiteY4" fmla="*/ 0 h 776430"/>
              <a:gd name="connsiteX5" fmla="*/ 692527 w 732209"/>
              <a:gd name="connsiteY5" fmla="*/ 176349 h 776430"/>
              <a:gd name="connsiteX6" fmla="*/ 718652 w 732209"/>
              <a:gd name="connsiteY6" fmla="*/ 470263 h 776430"/>
              <a:gd name="connsiteX7" fmla="*/ 516178 w 732209"/>
              <a:gd name="connsiteY7" fmla="*/ 744583 h 776430"/>
              <a:gd name="connsiteX8" fmla="*/ 170012 w 732209"/>
              <a:gd name="connsiteY8" fmla="*/ 757646 h 776430"/>
              <a:gd name="connsiteX9" fmla="*/ 195 w 732209"/>
              <a:gd name="connsiteY9" fmla="*/ 627017 h 776430"/>
              <a:gd name="connsiteX10" fmla="*/ 137355 w 732209"/>
              <a:gd name="connsiteY10" fmla="*/ 450669 h 776430"/>
              <a:gd name="connsiteX11" fmla="*/ 196138 w 732209"/>
              <a:gd name="connsiteY11" fmla="*/ 489857 h 77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2209" h="776430">
                <a:moveTo>
                  <a:pt x="196138" y="489857"/>
                </a:moveTo>
                <a:cubicBezTo>
                  <a:pt x="228795" y="499654"/>
                  <a:pt x="286490" y="534488"/>
                  <a:pt x="333298" y="509451"/>
                </a:cubicBezTo>
                <a:cubicBezTo>
                  <a:pt x="380107" y="484414"/>
                  <a:pt x="467192" y="395151"/>
                  <a:pt x="476989" y="339634"/>
                </a:cubicBezTo>
                <a:cubicBezTo>
                  <a:pt x="486786" y="284117"/>
                  <a:pt x="384461" y="232955"/>
                  <a:pt x="392081" y="176349"/>
                </a:cubicBezTo>
                <a:cubicBezTo>
                  <a:pt x="399701" y="119743"/>
                  <a:pt x="472635" y="0"/>
                  <a:pt x="522709" y="0"/>
                </a:cubicBezTo>
                <a:cubicBezTo>
                  <a:pt x="572783" y="0"/>
                  <a:pt x="659870" y="97972"/>
                  <a:pt x="692527" y="176349"/>
                </a:cubicBezTo>
                <a:cubicBezTo>
                  <a:pt x="725184" y="254726"/>
                  <a:pt x="748044" y="375557"/>
                  <a:pt x="718652" y="470263"/>
                </a:cubicBezTo>
                <a:cubicBezTo>
                  <a:pt x="689261" y="564969"/>
                  <a:pt x="607618" y="696686"/>
                  <a:pt x="516178" y="744583"/>
                </a:cubicBezTo>
                <a:cubicBezTo>
                  <a:pt x="424738" y="792480"/>
                  <a:pt x="256009" y="777240"/>
                  <a:pt x="170012" y="757646"/>
                </a:cubicBezTo>
                <a:cubicBezTo>
                  <a:pt x="84015" y="738052"/>
                  <a:pt x="5638" y="678180"/>
                  <a:pt x="195" y="627017"/>
                </a:cubicBezTo>
                <a:cubicBezTo>
                  <a:pt x="-5248" y="575854"/>
                  <a:pt x="104698" y="473529"/>
                  <a:pt x="137355" y="450669"/>
                </a:cubicBezTo>
                <a:cubicBezTo>
                  <a:pt x="170012" y="427809"/>
                  <a:pt x="163481" y="480060"/>
                  <a:pt x="196138" y="489857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Freeform 35"/>
          <p:cNvSpPr/>
          <p:nvPr/>
        </p:nvSpPr>
        <p:spPr>
          <a:xfrm>
            <a:off x="-5293991" y="1654100"/>
            <a:ext cx="1520544" cy="860942"/>
          </a:xfrm>
          <a:custGeom>
            <a:avLst/>
            <a:gdLst>
              <a:gd name="connsiteX0" fmla="*/ 226 w 757882"/>
              <a:gd name="connsiteY0" fmla="*/ 236671 h 349233"/>
              <a:gd name="connsiteX1" fmla="*/ 561929 w 757882"/>
              <a:gd name="connsiteY1" fmla="*/ 249734 h 349233"/>
              <a:gd name="connsiteX2" fmla="*/ 640306 w 757882"/>
              <a:gd name="connsiteY2" fmla="*/ 243203 h 349233"/>
              <a:gd name="connsiteX3" fmla="*/ 757872 w 757882"/>
              <a:gd name="connsiteY3" fmla="*/ 341174 h 349233"/>
              <a:gd name="connsiteX4" fmla="*/ 633774 w 757882"/>
              <a:gd name="connsiteY4" fmla="*/ 1540 h 349233"/>
              <a:gd name="connsiteX5" fmla="*/ 226 w 757882"/>
              <a:gd name="connsiteY5" fmla="*/ 236671 h 34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882" h="349233">
                <a:moveTo>
                  <a:pt x="226" y="236671"/>
                </a:moveTo>
                <a:cubicBezTo>
                  <a:pt x="-11748" y="278037"/>
                  <a:pt x="455249" y="248645"/>
                  <a:pt x="561929" y="249734"/>
                </a:cubicBezTo>
                <a:cubicBezTo>
                  <a:pt x="668609" y="250823"/>
                  <a:pt x="607649" y="227963"/>
                  <a:pt x="640306" y="243203"/>
                </a:cubicBezTo>
                <a:cubicBezTo>
                  <a:pt x="672963" y="258443"/>
                  <a:pt x="758961" y="381451"/>
                  <a:pt x="757872" y="341174"/>
                </a:cubicBezTo>
                <a:cubicBezTo>
                  <a:pt x="756783" y="300897"/>
                  <a:pt x="753517" y="23311"/>
                  <a:pt x="633774" y="1540"/>
                </a:cubicBezTo>
                <a:cubicBezTo>
                  <a:pt x="514031" y="-20232"/>
                  <a:pt x="12200" y="195305"/>
                  <a:pt x="226" y="236671"/>
                </a:cubicBez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" name="Freeform 36"/>
          <p:cNvSpPr/>
          <p:nvPr/>
        </p:nvSpPr>
        <p:spPr>
          <a:xfrm>
            <a:off x="3739466" y="5719764"/>
            <a:ext cx="1708757" cy="622081"/>
          </a:xfrm>
          <a:custGeom>
            <a:avLst/>
            <a:gdLst>
              <a:gd name="connsiteX0" fmla="*/ 552570 w 1213473"/>
              <a:gd name="connsiteY0" fmla="*/ 394079 h 441770"/>
              <a:gd name="connsiteX1" fmla="*/ 1062022 w 1213473"/>
              <a:gd name="connsiteY1" fmla="*/ 407142 h 441770"/>
              <a:gd name="connsiteX2" fmla="*/ 1140399 w 1213473"/>
              <a:gd name="connsiteY2" fmla="*/ 413674 h 441770"/>
              <a:gd name="connsiteX3" fmla="*/ 95370 w 1213473"/>
              <a:gd name="connsiteY3" fmla="*/ 15256 h 441770"/>
              <a:gd name="connsiteX4" fmla="*/ 101902 w 1213473"/>
              <a:gd name="connsiteY4" fmla="*/ 113228 h 441770"/>
              <a:gd name="connsiteX5" fmla="*/ 552570 w 1213473"/>
              <a:gd name="connsiteY5" fmla="*/ 394079 h 44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3473" h="441770">
                <a:moveTo>
                  <a:pt x="552570" y="394079"/>
                </a:moveTo>
                <a:cubicBezTo>
                  <a:pt x="712590" y="443065"/>
                  <a:pt x="964051" y="403876"/>
                  <a:pt x="1062022" y="407142"/>
                </a:cubicBezTo>
                <a:cubicBezTo>
                  <a:pt x="1159993" y="410408"/>
                  <a:pt x="1301508" y="478988"/>
                  <a:pt x="1140399" y="413674"/>
                </a:cubicBezTo>
                <a:cubicBezTo>
                  <a:pt x="979290" y="348360"/>
                  <a:pt x="268453" y="65330"/>
                  <a:pt x="95370" y="15256"/>
                </a:cubicBezTo>
                <a:cubicBezTo>
                  <a:pt x="-77713" y="-34818"/>
                  <a:pt x="22436" y="49002"/>
                  <a:pt x="101902" y="113228"/>
                </a:cubicBezTo>
                <a:cubicBezTo>
                  <a:pt x="181368" y="177454"/>
                  <a:pt x="392550" y="345093"/>
                  <a:pt x="552570" y="394079"/>
                </a:cubicBezTo>
                <a:close/>
              </a:path>
            </a:pathLst>
          </a:custGeom>
          <a:solidFill>
            <a:srgbClr val="767676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9" name="Group 128"/>
          <p:cNvGrpSpPr/>
          <p:nvPr/>
        </p:nvGrpSpPr>
        <p:grpSpPr>
          <a:xfrm rot="6454927">
            <a:off x="3498523" y="621009"/>
            <a:ext cx="1346559" cy="1642397"/>
            <a:chOff x="-4710424" y="4182232"/>
            <a:chExt cx="1663971" cy="2029545"/>
          </a:xfrm>
        </p:grpSpPr>
        <p:sp>
          <p:nvSpPr>
            <p:cNvPr id="29" name="Freeform 28"/>
            <p:cNvSpPr/>
            <p:nvPr/>
          </p:nvSpPr>
          <p:spPr>
            <a:xfrm rot="3899107">
              <a:off x="-4402041" y="4856190"/>
              <a:ext cx="1880861" cy="830314"/>
            </a:xfrm>
            <a:custGeom>
              <a:avLst/>
              <a:gdLst>
                <a:gd name="connsiteX0" fmla="*/ 552405 w 553791"/>
                <a:gd name="connsiteY0" fmla="*/ 14514 h 223519"/>
                <a:gd name="connsiteX1" fmla="*/ 167050 w 553791"/>
                <a:gd name="connsiteY1" fmla="*/ 40639 h 223519"/>
                <a:gd name="connsiteX2" fmla="*/ 16827 w 553791"/>
                <a:gd name="connsiteY2" fmla="*/ 223519 h 223519"/>
                <a:gd name="connsiteX3" fmla="*/ 552405 w 553791"/>
                <a:gd name="connsiteY3" fmla="*/ 14514 h 22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3791" h="223519">
                  <a:moveTo>
                    <a:pt x="552405" y="14514"/>
                  </a:moveTo>
                  <a:cubicBezTo>
                    <a:pt x="577442" y="-15966"/>
                    <a:pt x="256313" y="5805"/>
                    <a:pt x="167050" y="40639"/>
                  </a:cubicBezTo>
                  <a:cubicBezTo>
                    <a:pt x="77787" y="75473"/>
                    <a:pt x="-45222" y="223519"/>
                    <a:pt x="16827" y="223519"/>
                  </a:cubicBezTo>
                  <a:cubicBezTo>
                    <a:pt x="78876" y="223519"/>
                    <a:pt x="527368" y="44994"/>
                    <a:pt x="552405" y="14514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9" name="Freeform 38"/>
            <p:cNvSpPr/>
            <p:nvPr/>
          </p:nvSpPr>
          <p:spPr>
            <a:xfrm rot="18303838">
              <a:off x="-4509779" y="3981587"/>
              <a:ext cx="1166016" cy="1567305"/>
            </a:xfrm>
            <a:custGeom>
              <a:avLst/>
              <a:gdLst>
                <a:gd name="connsiteX0" fmla="*/ 233524 w 574548"/>
                <a:gd name="connsiteY0" fmla="*/ 735534 h 772283"/>
                <a:gd name="connsiteX1" fmla="*/ 24519 w 574548"/>
                <a:gd name="connsiteY1" fmla="*/ 663688 h 772283"/>
                <a:gd name="connsiteX2" fmla="*/ 24519 w 574548"/>
                <a:gd name="connsiteY2" fmla="*/ 448151 h 772283"/>
                <a:gd name="connsiteX3" fmla="*/ 207399 w 574548"/>
                <a:gd name="connsiteY3" fmla="*/ 369774 h 772283"/>
                <a:gd name="connsiteX4" fmla="*/ 161679 w 574548"/>
                <a:gd name="connsiteY4" fmla="*/ 226082 h 772283"/>
                <a:gd name="connsiteX5" fmla="*/ 174741 w 574548"/>
                <a:gd name="connsiteY5" fmla="*/ 56265 h 772283"/>
                <a:gd name="connsiteX6" fmla="*/ 377216 w 574548"/>
                <a:gd name="connsiteY6" fmla="*/ 4014 h 772283"/>
                <a:gd name="connsiteX7" fmla="*/ 573159 w 574548"/>
                <a:gd name="connsiteY7" fmla="*/ 147705 h 772283"/>
                <a:gd name="connsiteX8" fmla="*/ 462124 w 574548"/>
                <a:gd name="connsiteY8" fmla="*/ 389368 h 772283"/>
                <a:gd name="connsiteX9" fmla="*/ 409873 w 574548"/>
                <a:gd name="connsiteY9" fmla="*/ 408962 h 772283"/>
                <a:gd name="connsiteX10" fmla="*/ 560096 w 574548"/>
                <a:gd name="connsiteY10" fmla="*/ 559185 h 772283"/>
                <a:gd name="connsiteX11" fmla="*/ 468656 w 574548"/>
                <a:gd name="connsiteY11" fmla="*/ 761659 h 772283"/>
                <a:gd name="connsiteX12" fmla="*/ 233524 w 574548"/>
                <a:gd name="connsiteY12" fmla="*/ 735534 h 772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4548" h="772283">
                  <a:moveTo>
                    <a:pt x="233524" y="735534"/>
                  </a:moveTo>
                  <a:cubicBezTo>
                    <a:pt x="159501" y="719205"/>
                    <a:pt x="59353" y="711585"/>
                    <a:pt x="24519" y="663688"/>
                  </a:cubicBezTo>
                  <a:cubicBezTo>
                    <a:pt x="-10315" y="615791"/>
                    <a:pt x="-5961" y="497137"/>
                    <a:pt x="24519" y="448151"/>
                  </a:cubicBezTo>
                  <a:cubicBezTo>
                    <a:pt x="54999" y="399165"/>
                    <a:pt x="184539" y="406785"/>
                    <a:pt x="207399" y="369774"/>
                  </a:cubicBezTo>
                  <a:cubicBezTo>
                    <a:pt x="230259" y="332763"/>
                    <a:pt x="167122" y="278333"/>
                    <a:pt x="161679" y="226082"/>
                  </a:cubicBezTo>
                  <a:cubicBezTo>
                    <a:pt x="156236" y="173830"/>
                    <a:pt x="138818" y="93276"/>
                    <a:pt x="174741" y="56265"/>
                  </a:cubicBezTo>
                  <a:cubicBezTo>
                    <a:pt x="210664" y="19254"/>
                    <a:pt x="310813" y="-11226"/>
                    <a:pt x="377216" y="4014"/>
                  </a:cubicBezTo>
                  <a:cubicBezTo>
                    <a:pt x="443619" y="19254"/>
                    <a:pt x="559008" y="83479"/>
                    <a:pt x="573159" y="147705"/>
                  </a:cubicBezTo>
                  <a:cubicBezTo>
                    <a:pt x="587310" y="211931"/>
                    <a:pt x="489338" y="345825"/>
                    <a:pt x="462124" y="389368"/>
                  </a:cubicBezTo>
                  <a:cubicBezTo>
                    <a:pt x="434910" y="432911"/>
                    <a:pt x="393544" y="380659"/>
                    <a:pt x="409873" y="408962"/>
                  </a:cubicBezTo>
                  <a:cubicBezTo>
                    <a:pt x="426202" y="437265"/>
                    <a:pt x="550299" y="500402"/>
                    <a:pt x="560096" y="559185"/>
                  </a:cubicBezTo>
                  <a:cubicBezTo>
                    <a:pt x="569893" y="617968"/>
                    <a:pt x="530705" y="732267"/>
                    <a:pt x="468656" y="761659"/>
                  </a:cubicBezTo>
                  <a:cubicBezTo>
                    <a:pt x="406607" y="791051"/>
                    <a:pt x="307547" y="751863"/>
                    <a:pt x="233524" y="735534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125843" y="4357094"/>
            <a:ext cx="968817" cy="1216423"/>
            <a:chOff x="3539587" y="1664995"/>
            <a:chExt cx="389132" cy="48858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0" name="Freeform 39"/>
            <p:cNvSpPr/>
            <p:nvPr/>
          </p:nvSpPr>
          <p:spPr>
            <a:xfrm rot="307610">
              <a:off x="3688071" y="1664995"/>
              <a:ext cx="151415" cy="386235"/>
            </a:xfrm>
            <a:custGeom>
              <a:avLst/>
              <a:gdLst>
                <a:gd name="connsiteX0" fmla="*/ 22043 w 198391"/>
                <a:gd name="connsiteY0" fmla="*/ 506003 h 506064"/>
                <a:gd name="connsiteX1" fmla="*/ 22043 w 198391"/>
                <a:gd name="connsiteY1" fmla="*/ 74929 h 506064"/>
                <a:gd name="connsiteX2" fmla="*/ 198391 w 198391"/>
                <a:gd name="connsiteY2" fmla="*/ 42272 h 506064"/>
                <a:gd name="connsiteX3" fmla="*/ 22043 w 198391"/>
                <a:gd name="connsiteY3" fmla="*/ 506003 h 50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391" h="506064">
                  <a:moveTo>
                    <a:pt x="22043" y="506003"/>
                  </a:moveTo>
                  <a:cubicBezTo>
                    <a:pt x="-7348" y="511446"/>
                    <a:pt x="-7348" y="152217"/>
                    <a:pt x="22043" y="74929"/>
                  </a:cubicBezTo>
                  <a:cubicBezTo>
                    <a:pt x="51434" y="-2360"/>
                    <a:pt x="198391" y="-30662"/>
                    <a:pt x="198391" y="42272"/>
                  </a:cubicBezTo>
                  <a:cubicBezTo>
                    <a:pt x="198391" y="115206"/>
                    <a:pt x="51434" y="500560"/>
                    <a:pt x="22043" y="506003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1" name="Freeform 40"/>
            <p:cNvSpPr/>
            <p:nvPr/>
          </p:nvSpPr>
          <p:spPr>
            <a:xfrm rot="19312685">
              <a:off x="3539587" y="1693044"/>
              <a:ext cx="151415" cy="386235"/>
            </a:xfrm>
            <a:custGeom>
              <a:avLst/>
              <a:gdLst>
                <a:gd name="connsiteX0" fmla="*/ 22043 w 198391"/>
                <a:gd name="connsiteY0" fmla="*/ 506003 h 506064"/>
                <a:gd name="connsiteX1" fmla="*/ 22043 w 198391"/>
                <a:gd name="connsiteY1" fmla="*/ 74929 h 506064"/>
                <a:gd name="connsiteX2" fmla="*/ 198391 w 198391"/>
                <a:gd name="connsiteY2" fmla="*/ 42272 h 506064"/>
                <a:gd name="connsiteX3" fmla="*/ 22043 w 198391"/>
                <a:gd name="connsiteY3" fmla="*/ 506003 h 50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391" h="506064">
                  <a:moveTo>
                    <a:pt x="22043" y="506003"/>
                  </a:moveTo>
                  <a:cubicBezTo>
                    <a:pt x="-7348" y="511446"/>
                    <a:pt x="-7348" y="152217"/>
                    <a:pt x="22043" y="74929"/>
                  </a:cubicBezTo>
                  <a:cubicBezTo>
                    <a:pt x="51434" y="-2360"/>
                    <a:pt x="198391" y="-30662"/>
                    <a:pt x="198391" y="42272"/>
                  </a:cubicBezTo>
                  <a:cubicBezTo>
                    <a:pt x="198391" y="115206"/>
                    <a:pt x="51434" y="500560"/>
                    <a:pt x="22043" y="506003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2" name="Freeform 41"/>
            <p:cNvSpPr/>
            <p:nvPr/>
          </p:nvSpPr>
          <p:spPr>
            <a:xfrm rot="2391878">
              <a:off x="3777304" y="1767345"/>
              <a:ext cx="151415" cy="386235"/>
            </a:xfrm>
            <a:custGeom>
              <a:avLst/>
              <a:gdLst>
                <a:gd name="connsiteX0" fmla="*/ 22043 w 198391"/>
                <a:gd name="connsiteY0" fmla="*/ 506003 h 506064"/>
                <a:gd name="connsiteX1" fmla="*/ 22043 w 198391"/>
                <a:gd name="connsiteY1" fmla="*/ 74929 h 506064"/>
                <a:gd name="connsiteX2" fmla="*/ 198391 w 198391"/>
                <a:gd name="connsiteY2" fmla="*/ 42272 h 506064"/>
                <a:gd name="connsiteX3" fmla="*/ 22043 w 198391"/>
                <a:gd name="connsiteY3" fmla="*/ 506003 h 50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391" h="506064">
                  <a:moveTo>
                    <a:pt x="22043" y="506003"/>
                  </a:moveTo>
                  <a:cubicBezTo>
                    <a:pt x="-7348" y="511446"/>
                    <a:pt x="-7348" y="152217"/>
                    <a:pt x="22043" y="74929"/>
                  </a:cubicBezTo>
                  <a:cubicBezTo>
                    <a:pt x="51434" y="-2360"/>
                    <a:pt x="198391" y="-30662"/>
                    <a:pt x="198391" y="42272"/>
                  </a:cubicBezTo>
                  <a:cubicBezTo>
                    <a:pt x="198391" y="115206"/>
                    <a:pt x="51434" y="500560"/>
                    <a:pt x="22043" y="506003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48" name="Group 47"/>
          <p:cNvGrpSpPr/>
          <p:nvPr/>
        </p:nvGrpSpPr>
        <p:grpSpPr>
          <a:xfrm rot="3064875">
            <a:off x="-31035" y="4983029"/>
            <a:ext cx="1774434" cy="1774434"/>
            <a:chOff x="4418847" y="632774"/>
            <a:chExt cx="725580" cy="725580"/>
          </a:xfrm>
          <a:solidFill>
            <a:schemeClr val="accent2"/>
          </a:solidFill>
        </p:grpSpPr>
        <p:sp>
          <p:nvSpPr>
            <p:cNvPr id="46" name="Freeform 45"/>
            <p:cNvSpPr/>
            <p:nvPr/>
          </p:nvSpPr>
          <p:spPr>
            <a:xfrm rot="1108818">
              <a:off x="4630707" y="632774"/>
              <a:ext cx="323542" cy="725580"/>
            </a:xfrm>
            <a:custGeom>
              <a:avLst/>
              <a:gdLst>
                <a:gd name="connsiteX0" fmla="*/ 46224 w 452112"/>
                <a:gd name="connsiteY0" fmla="*/ 391657 h 550797"/>
                <a:gd name="connsiteX1" fmla="*/ 263582 w 452112"/>
                <a:gd name="connsiteY1" fmla="*/ 46883 h 550797"/>
                <a:gd name="connsiteX2" fmla="*/ 450959 w 452112"/>
                <a:gd name="connsiteY2" fmla="*/ 54378 h 550797"/>
                <a:gd name="connsiteX3" fmla="*/ 173641 w 452112"/>
                <a:gd name="connsiteY3" fmla="*/ 519074 h 550797"/>
                <a:gd name="connsiteX4" fmla="*/ 8749 w 452112"/>
                <a:gd name="connsiteY4" fmla="*/ 496588 h 550797"/>
                <a:gd name="connsiteX5" fmla="*/ 46224 w 452112"/>
                <a:gd name="connsiteY5" fmla="*/ 391657 h 550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112" h="550797">
                  <a:moveTo>
                    <a:pt x="46224" y="391657"/>
                  </a:moveTo>
                  <a:cubicBezTo>
                    <a:pt x="88696" y="316706"/>
                    <a:pt x="196126" y="103096"/>
                    <a:pt x="263582" y="46883"/>
                  </a:cubicBezTo>
                  <a:cubicBezTo>
                    <a:pt x="331038" y="-9330"/>
                    <a:pt x="465949" y="-24321"/>
                    <a:pt x="450959" y="54378"/>
                  </a:cubicBezTo>
                  <a:cubicBezTo>
                    <a:pt x="435969" y="133076"/>
                    <a:pt x="247343" y="445372"/>
                    <a:pt x="173641" y="519074"/>
                  </a:cubicBezTo>
                  <a:cubicBezTo>
                    <a:pt x="99939" y="592776"/>
                    <a:pt x="28736" y="517824"/>
                    <a:pt x="8749" y="496588"/>
                  </a:cubicBezTo>
                  <a:cubicBezTo>
                    <a:pt x="-11238" y="475352"/>
                    <a:pt x="3752" y="466608"/>
                    <a:pt x="46224" y="391657"/>
                  </a:cubicBezTo>
                  <a:close/>
                </a:path>
              </a:pathLst>
            </a:custGeom>
            <a:grp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 rot="17868534">
              <a:off x="4619866" y="632773"/>
              <a:ext cx="323542" cy="725580"/>
            </a:xfrm>
            <a:custGeom>
              <a:avLst/>
              <a:gdLst>
                <a:gd name="connsiteX0" fmla="*/ 46224 w 452112"/>
                <a:gd name="connsiteY0" fmla="*/ 391657 h 550797"/>
                <a:gd name="connsiteX1" fmla="*/ 263582 w 452112"/>
                <a:gd name="connsiteY1" fmla="*/ 46883 h 550797"/>
                <a:gd name="connsiteX2" fmla="*/ 450959 w 452112"/>
                <a:gd name="connsiteY2" fmla="*/ 54378 h 550797"/>
                <a:gd name="connsiteX3" fmla="*/ 173641 w 452112"/>
                <a:gd name="connsiteY3" fmla="*/ 519074 h 550797"/>
                <a:gd name="connsiteX4" fmla="*/ 8749 w 452112"/>
                <a:gd name="connsiteY4" fmla="*/ 496588 h 550797"/>
                <a:gd name="connsiteX5" fmla="*/ 46224 w 452112"/>
                <a:gd name="connsiteY5" fmla="*/ 391657 h 550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112" h="550797">
                  <a:moveTo>
                    <a:pt x="46224" y="391657"/>
                  </a:moveTo>
                  <a:cubicBezTo>
                    <a:pt x="88696" y="316706"/>
                    <a:pt x="196126" y="103096"/>
                    <a:pt x="263582" y="46883"/>
                  </a:cubicBezTo>
                  <a:cubicBezTo>
                    <a:pt x="331038" y="-9330"/>
                    <a:pt x="465949" y="-24321"/>
                    <a:pt x="450959" y="54378"/>
                  </a:cubicBezTo>
                  <a:cubicBezTo>
                    <a:pt x="435969" y="133076"/>
                    <a:pt x="247343" y="445372"/>
                    <a:pt x="173641" y="519074"/>
                  </a:cubicBezTo>
                  <a:cubicBezTo>
                    <a:pt x="99939" y="592776"/>
                    <a:pt x="28736" y="517824"/>
                    <a:pt x="8749" y="496588"/>
                  </a:cubicBezTo>
                  <a:cubicBezTo>
                    <a:pt x="-11238" y="475352"/>
                    <a:pt x="3752" y="466608"/>
                    <a:pt x="46224" y="391657"/>
                  </a:cubicBezTo>
                  <a:close/>
                </a:path>
              </a:pathLst>
            </a:custGeom>
            <a:grp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9" name="Freeform 48"/>
          <p:cNvSpPr/>
          <p:nvPr/>
        </p:nvSpPr>
        <p:spPr>
          <a:xfrm>
            <a:off x="172658" y="3257603"/>
            <a:ext cx="1091547" cy="1264058"/>
          </a:xfrm>
          <a:custGeom>
            <a:avLst/>
            <a:gdLst>
              <a:gd name="connsiteX0" fmla="*/ 273243 w 280328"/>
              <a:gd name="connsiteY0" fmla="*/ 302321 h 324632"/>
              <a:gd name="connsiteX1" fmla="*/ 243262 w 280328"/>
              <a:gd name="connsiteY1" fmla="*/ 25003 h 324632"/>
              <a:gd name="connsiteX2" fmla="*/ 130836 w 280328"/>
              <a:gd name="connsiteY2" fmla="*/ 25003 h 324632"/>
              <a:gd name="connsiteX3" fmla="*/ 190797 w 280328"/>
              <a:gd name="connsiteY3" fmla="*/ 129934 h 324632"/>
              <a:gd name="connsiteX4" fmla="*/ 70875 w 280328"/>
              <a:gd name="connsiteY4" fmla="*/ 92458 h 324632"/>
              <a:gd name="connsiteX5" fmla="*/ 3420 w 280328"/>
              <a:gd name="connsiteY5" fmla="*/ 167409 h 324632"/>
              <a:gd name="connsiteX6" fmla="*/ 175807 w 280328"/>
              <a:gd name="connsiteY6" fmla="*/ 189894 h 324632"/>
              <a:gd name="connsiteX7" fmla="*/ 10915 w 280328"/>
              <a:gd name="connsiteY7" fmla="*/ 242360 h 324632"/>
              <a:gd name="connsiteX8" fmla="*/ 123341 w 280328"/>
              <a:gd name="connsiteY8" fmla="*/ 302321 h 324632"/>
              <a:gd name="connsiteX9" fmla="*/ 273243 w 280328"/>
              <a:gd name="connsiteY9" fmla="*/ 302321 h 32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328" h="324632">
                <a:moveTo>
                  <a:pt x="273243" y="302321"/>
                </a:moveTo>
                <a:cubicBezTo>
                  <a:pt x="293230" y="256101"/>
                  <a:pt x="266996" y="71223"/>
                  <a:pt x="243262" y="25003"/>
                </a:cubicBezTo>
                <a:cubicBezTo>
                  <a:pt x="219528" y="-21217"/>
                  <a:pt x="139580" y="7514"/>
                  <a:pt x="130836" y="25003"/>
                </a:cubicBezTo>
                <a:cubicBezTo>
                  <a:pt x="122092" y="42491"/>
                  <a:pt x="200791" y="118691"/>
                  <a:pt x="190797" y="129934"/>
                </a:cubicBezTo>
                <a:cubicBezTo>
                  <a:pt x="180803" y="141177"/>
                  <a:pt x="102104" y="86212"/>
                  <a:pt x="70875" y="92458"/>
                </a:cubicBezTo>
                <a:cubicBezTo>
                  <a:pt x="39646" y="98704"/>
                  <a:pt x="-14069" y="151170"/>
                  <a:pt x="3420" y="167409"/>
                </a:cubicBezTo>
                <a:cubicBezTo>
                  <a:pt x="20909" y="183648"/>
                  <a:pt x="174558" y="177402"/>
                  <a:pt x="175807" y="189894"/>
                </a:cubicBezTo>
                <a:cubicBezTo>
                  <a:pt x="177056" y="202386"/>
                  <a:pt x="19659" y="223622"/>
                  <a:pt x="10915" y="242360"/>
                </a:cubicBezTo>
                <a:cubicBezTo>
                  <a:pt x="2171" y="261098"/>
                  <a:pt x="80869" y="294826"/>
                  <a:pt x="123341" y="302321"/>
                </a:cubicBezTo>
                <a:cubicBezTo>
                  <a:pt x="165813" y="309816"/>
                  <a:pt x="253256" y="348541"/>
                  <a:pt x="273243" y="302321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4" name="Group 63"/>
          <p:cNvGrpSpPr/>
          <p:nvPr/>
        </p:nvGrpSpPr>
        <p:grpSpPr>
          <a:xfrm>
            <a:off x="85227" y="1650375"/>
            <a:ext cx="1468782" cy="1293494"/>
            <a:chOff x="6525489" y="3587885"/>
            <a:chExt cx="1207742" cy="1063607"/>
          </a:xfrm>
        </p:grpSpPr>
        <p:sp>
          <p:nvSpPr>
            <p:cNvPr id="60" name="Freeform 59"/>
            <p:cNvSpPr/>
            <p:nvPr/>
          </p:nvSpPr>
          <p:spPr>
            <a:xfrm>
              <a:off x="6525489" y="3587885"/>
              <a:ext cx="1111885" cy="1053657"/>
            </a:xfrm>
            <a:custGeom>
              <a:avLst/>
              <a:gdLst>
                <a:gd name="connsiteX0" fmla="*/ 399746 w 1111885"/>
                <a:gd name="connsiteY0" fmla="*/ 1051350 h 1053657"/>
                <a:gd name="connsiteX1" fmla="*/ 1098993 w 1111885"/>
                <a:gd name="connsiteY1" fmla="*/ 419339 h 1053657"/>
                <a:gd name="connsiteX2" fmla="*/ 789711 w 1111885"/>
                <a:gd name="connsiteY2" fmla="*/ 2480 h 1053657"/>
                <a:gd name="connsiteX3" fmla="*/ 9782 w 1111885"/>
                <a:gd name="connsiteY3" fmla="*/ 607597 h 1053657"/>
                <a:gd name="connsiteX4" fmla="*/ 399746 w 1111885"/>
                <a:gd name="connsiteY4" fmla="*/ 1051350 h 1053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885" h="1053657">
                  <a:moveTo>
                    <a:pt x="399746" y="1051350"/>
                  </a:moveTo>
                  <a:cubicBezTo>
                    <a:pt x="581281" y="1019974"/>
                    <a:pt x="1033999" y="594151"/>
                    <a:pt x="1098993" y="419339"/>
                  </a:cubicBezTo>
                  <a:cubicBezTo>
                    <a:pt x="1163987" y="244527"/>
                    <a:pt x="971246" y="-28896"/>
                    <a:pt x="789711" y="2480"/>
                  </a:cubicBezTo>
                  <a:cubicBezTo>
                    <a:pt x="608176" y="33856"/>
                    <a:pt x="74776" y="428303"/>
                    <a:pt x="9782" y="607597"/>
                  </a:cubicBezTo>
                  <a:cubicBezTo>
                    <a:pt x="-55212" y="786891"/>
                    <a:pt x="218211" y="1082726"/>
                    <a:pt x="399746" y="105135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Oval 60"/>
            <p:cNvSpPr/>
            <p:nvPr/>
          </p:nvSpPr>
          <p:spPr>
            <a:xfrm>
              <a:off x="6852346" y="4290736"/>
              <a:ext cx="360756" cy="36075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Oval 61"/>
            <p:cNvSpPr/>
            <p:nvPr/>
          </p:nvSpPr>
          <p:spPr>
            <a:xfrm>
              <a:off x="6817719" y="3749689"/>
              <a:ext cx="360756" cy="36075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Oval 62"/>
            <p:cNvSpPr/>
            <p:nvPr/>
          </p:nvSpPr>
          <p:spPr>
            <a:xfrm>
              <a:off x="7372475" y="3770663"/>
              <a:ext cx="360756" cy="36075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925442" y="3396660"/>
            <a:ext cx="878109" cy="1125139"/>
            <a:chOff x="7971941" y="4073708"/>
            <a:chExt cx="704603" cy="902822"/>
          </a:xfrm>
          <a:solidFill>
            <a:srgbClr val="C0C0C0"/>
          </a:solidFill>
        </p:grpSpPr>
        <p:sp>
          <p:nvSpPr>
            <p:cNvPr id="65" name="Freeform 64"/>
            <p:cNvSpPr/>
            <p:nvPr/>
          </p:nvSpPr>
          <p:spPr>
            <a:xfrm>
              <a:off x="8019132" y="4181940"/>
              <a:ext cx="657412" cy="794590"/>
            </a:xfrm>
            <a:custGeom>
              <a:avLst/>
              <a:gdLst>
                <a:gd name="connsiteX0" fmla="*/ 591738 w 657412"/>
                <a:gd name="connsiteY0" fmla="*/ 754552 h 794590"/>
                <a:gd name="connsiteX1" fmla="*/ 618632 w 657412"/>
                <a:gd name="connsiteY1" fmla="*/ 28411 h 794590"/>
                <a:gd name="connsiteX2" fmla="*/ 376585 w 657412"/>
                <a:gd name="connsiteY2" fmla="*/ 162882 h 794590"/>
                <a:gd name="connsiteX3" fmla="*/ 551397 w 657412"/>
                <a:gd name="connsiteY3" fmla="*/ 310799 h 794590"/>
                <a:gd name="connsiteX4" fmla="*/ 67 w 657412"/>
                <a:gd name="connsiteY4" fmla="*/ 660423 h 794590"/>
                <a:gd name="connsiteX5" fmla="*/ 591738 w 657412"/>
                <a:gd name="connsiteY5" fmla="*/ 754552 h 79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7412" h="794590">
                  <a:moveTo>
                    <a:pt x="591738" y="754552"/>
                  </a:moveTo>
                  <a:cubicBezTo>
                    <a:pt x="694832" y="649217"/>
                    <a:pt x="654491" y="127023"/>
                    <a:pt x="618632" y="28411"/>
                  </a:cubicBezTo>
                  <a:cubicBezTo>
                    <a:pt x="582773" y="-70201"/>
                    <a:pt x="387791" y="115817"/>
                    <a:pt x="376585" y="162882"/>
                  </a:cubicBezTo>
                  <a:cubicBezTo>
                    <a:pt x="365379" y="209947"/>
                    <a:pt x="614150" y="227875"/>
                    <a:pt x="551397" y="310799"/>
                  </a:cubicBezTo>
                  <a:cubicBezTo>
                    <a:pt x="488644" y="393722"/>
                    <a:pt x="-6656" y="588706"/>
                    <a:pt x="67" y="660423"/>
                  </a:cubicBezTo>
                  <a:cubicBezTo>
                    <a:pt x="6790" y="732140"/>
                    <a:pt x="488644" y="859887"/>
                    <a:pt x="591738" y="754552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Freeform 65"/>
            <p:cNvSpPr/>
            <p:nvPr/>
          </p:nvSpPr>
          <p:spPr>
            <a:xfrm rot="10646922">
              <a:off x="7971941" y="4073708"/>
              <a:ext cx="657412" cy="794590"/>
            </a:xfrm>
            <a:custGeom>
              <a:avLst/>
              <a:gdLst>
                <a:gd name="connsiteX0" fmla="*/ 591738 w 657412"/>
                <a:gd name="connsiteY0" fmla="*/ 754552 h 794590"/>
                <a:gd name="connsiteX1" fmla="*/ 618632 w 657412"/>
                <a:gd name="connsiteY1" fmla="*/ 28411 h 794590"/>
                <a:gd name="connsiteX2" fmla="*/ 376585 w 657412"/>
                <a:gd name="connsiteY2" fmla="*/ 162882 h 794590"/>
                <a:gd name="connsiteX3" fmla="*/ 551397 w 657412"/>
                <a:gd name="connsiteY3" fmla="*/ 310799 h 794590"/>
                <a:gd name="connsiteX4" fmla="*/ 67 w 657412"/>
                <a:gd name="connsiteY4" fmla="*/ 660423 h 794590"/>
                <a:gd name="connsiteX5" fmla="*/ 591738 w 657412"/>
                <a:gd name="connsiteY5" fmla="*/ 754552 h 79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7412" h="794590">
                  <a:moveTo>
                    <a:pt x="591738" y="754552"/>
                  </a:moveTo>
                  <a:cubicBezTo>
                    <a:pt x="694832" y="649217"/>
                    <a:pt x="654491" y="127023"/>
                    <a:pt x="618632" y="28411"/>
                  </a:cubicBezTo>
                  <a:cubicBezTo>
                    <a:pt x="582773" y="-70201"/>
                    <a:pt x="387791" y="115817"/>
                    <a:pt x="376585" y="162882"/>
                  </a:cubicBezTo>
                  <a:cubicBezTo>
                    <a:pt x="365379" y="209947"/>
                    <a:pt x="614150" y="227875"/>
                    <a:pt x="551397" y="310799"/>
                  </a:cubicBezTo>
                  <a:cubicBezTo>
                    <a:pt x="488644" y="393722"/>
                    <a:pt x="-6656" y="588706"/>
                    <a:pt x="67" y="660423"/>
                  </a:cubicBezTo>
                  <a:cubicBezTo>
                    <a:pt x="6790" y="732140"/>
                    <a:pt x="488644" y="859887"/>
                    <a:pt x="591738" y="754552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76" name="Group 75"/>
          <p:cNvGrpSpPr/>
          <p:nvPr/>
        </p:nvGrpSpPr>
        <p:grpSpPr>
          <a:xfrm rot="19261164">
            <a:off x="4832377" y="3644843"/>
            <a:ext cx="791780" cy="1396636"/>
            <a:chOff x="7966171" y="3706741"/>
            <a:chExt cx="424759" cy="749240"/>
          </a:xfrm>
          <a:solidFill>
            <a:schemeClr val="accent2"/>
          </a:solidFill>
        </p:grpSpPr>
        <p:sp>
          <p:nvSpPr>
            <p:cNvPr id="69" name="Freeform 68"/>
            <p:cNvSpPr/>
            <p:nvPr/>
          </p:nvSpPr>
          <p:spPr>
            <a:xfrm>
              <a:off x="8094619" y="3726012"/>
              <a:ext cx="207832" cy="367461"/>
            </a:xfrm>
            <a:custGeom>
              <a:avLst/>
              <a:gdLst>
                <a:gd name="connsiteX0" fmla="*/ 134981 w 207832"/>
                <a:gd name="connsiteY0" fmla="*/ 361894 h 367461"/>
                <a:gd name="connsiteX1" fmla="*/ 27405 w 207832"/>
                <a:gd name="connsiteY1" fmla="*/ 240870 h 367461"/>
                <a:gd name="connsiteX2" fmla="*/ 13957 w 207832"/>
                <a:gd name="connsiteY2" fmla="*/ 12270 h 367461"/>
                <a:gd name="connsiteX3" fmla="*/ 202216 w 207832"/>
                <a:gd name="connsiteY3" fmla="*/ 66059 h 367461"/>
                <a:gd name="connsiteX4" fmla="*/ 134981 w 207832"/>
                <a:gd name="connsiteY4" fmla="*/ 361894 h 36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32" h="367461">
                  <a:moveTo>
                    <a:pt x="134981" y="361894"/>
                  </a:moveTo>
                  <a:cubicBezTo>
                    <a:pt x="105846" y="391029"/>
                    <a:pt x="47576" y="299141"/>
                    <a:pt x="27405" y="240870"/>
                  </a:cubicBezTo>
                  <a:cubicBezTo>
                    <a:pt x="7234" y="182599"/>
                    <a:pt x="-15178" y="41405"/>
                    <a:pt x="13957" y="12270"/>
                  </a:cubicBezTo>
                  <a:cubicBezTo>
                    <a:pt x="43092" y="-16865"/>
                    <a:pt x="177563" y="7788"/>
                    <a:pt x="202216" y="66059"/>
                  </a:cubicBezTo>
                  <a:cubicBezTo>
                    <a:pt x="226869" y="124330"/>
                    <a:pt x="164116" y="332759"/>
                    <a:pt x="134981" y="361894"/>
                  </a:cubicBezTo>
                  <a:close/>
                </a:path>
              </a:pathLst>
            </a:custGeom>
            <a:grp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966171" y="3706741"/>
              <a:ext cx="207832" cy="367461"/>
            </a:xfrm>
            <a:custGeom>
              <a:avLst/>
              <a:gdLst>
                <a:gd name="connsiteX0" fmla="*/ 134981 w 207832"/>
                <a:gd name="connsiteY0" fmla="*/ 361894 h 367461"/>
                <a:gd name="connsiteX1" fmla="*/ 27405 w 207832"/>
                <a:gd name="connsiteY1" fmla="*/ 240870 h 367461"/>
                <a:gd name="connsiteX2" fmla="*/ 13957 w 207832"/>
                <a:gd name="connsiteY2" fmla="*/ 12270 h 367461"/>
                <a:gd name="connsiteX3" fmla="*/ 202216 w 207832"/>
                <a:gd name="connsiteY3" fmla="*/ 66059 h 367461"/>
                <a:gd name="connsiteX4" fmla="*/ 134981 w 207832"/>
                <a:gd name="connsiteY4" fmla="*/ 361894 h 36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32" h="367461">
                  <a:moveTo>
                    <a:pt x="134981" y="361894"/>
                  </a:moveTo>
                  <a:cubicBezTo>
                    <a:pt x="105846" y="391029"/>
                    <a:pt x="47576" y="299141"/>
                    <a:pt x="27405" y="240870"/>
                  </a:cubicBezTo>
                  <a:cubicBezTo>
                    <a:pt x="7234" y="182599"/>
                    <a:pt x="-15178" y="41405"/>
                    <a:pt x="13957" y="12270"/>
                  </a:cubicBezTo>
                  <a:cubicBezTo>
                    <a:pt x="43092" y="-16865"/>
                    <a:pt x="177563" y="7788"/>
                    <a:pt x="202216" y="66059"/>
                  </a:cubicBezTo>
                  <a:cubicBezTo>
                    <a:pt x="226869" y="124330"/>
                    <a:pt x="164116" y="332759"/>
                    <a:pt x="134981" y="361894"/>
                  </a:cubicBezTo>
                  <a:close/>
                </a:path>
              </a:pathLst>
            </a:custGeom>
            <a:grp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814663">
              <a:off x="8183098" y="3769256"/>
              <a:ext cx="207832" cy="367461"/>
            </a:xfrm>
            <a:custGeom>
              <a:avLst/>
              <a:gdLst>
                <a:gd name="connsiteX0" fmla="*/ 134981 w 207832"/>
                <a:gd name="connsiteY0" fmla="*/ 361894 h 367461"/>
                <a:gd name="connsiteX1" fmla="*/ 27405 w 207832"/>
                <a:gd name="connsiteY1" fmla="*/ 240870 h 367461"/>
                <a:gd name="connsiteX2" fmla="*/ 13957 w 207832"/>
                <a:gd name="connsiteY2" fmla="*/ 12270 h 367461"/>
                <a:gd name="connsiteX3" fmla="*/ 202216 w 207832"/>
                <a:gd name="connsiteY3" fmla="*/ 66059 h 367461"/>
                <a:gd name="connsiteX4" fmla="*/ 134981 w 207832"/>
                <a:gd name="connsiteY4" fmla="*/ 361894 h 36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32" h="367461">
                  <a:moveTo>
                    <a:pt x="134981" y="361894"/>
                  </a:moveTo>
                  <a:cubicBezTo>
                    <a:pt x="105846" y="391029"/>
                    <a:pt x="47576" y="299141"/>
                    <a:pt x="27405" y="240870"/>
                  </a:cubicBezTo>
                  <a:cubicBezTo>
                    <a:pt x="7234" y="182599"/>
                    <a:pt x="-15178" y="41405"/>
                    <a:pt x="13957" y="12270"/>
                  </a:cubicBezTo>
                  <a:cubicBezTo>
                    <a:pt x="43092" y="-16865"/>
                    <a:pt x="177563" y="7788"/>
                    <a:pt x="202216" y="66059"/>
                  </a:cubicBezTo>
                  <a:cubicBezTo>
                    <a:pt x="226869" y="124330"/>
                    <a:pt x="164116" y="332759"/>
                    <a:pt x="134981" y="361894"/>
                  </a:cubicBezTo>
                  <a:close/>
                </a:path>
              </a:pathLst>
            </a:custGeom>
            <a:grp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688290">
              <a:off x="8103511" y="3942933"/>
              <a:ext cx="207832" cy="367461"/>
            </a:xfrm>
            <a:custGeom>
              <a:avLst/>
              <a:gdLst>
                <a:gd name="connsiteX0" fmla="*/ 134981 w 207832"/>
                <a:gd name="connsiteY0" fmla="*/ 361894 h 367461"/>
                <a:gd name="connsiteX1" fmla="*/ 27405 w 207832"/>
                <a:gd name="connsiteY1" fmla="*/ 240870 h 367461"/>
                <a:gd name="connsiteX2" fmla="*/ 13957 w 207832"/>
                <a:gd name="connsiteY2" fmla="*/ 12270 h 367461"/>
                <a:gd name="connsiteX3" fmla="*/ 202216 w 207832"/>
                <a:gd name="connsiteY3" fmla="*/ 66059 h 367461"/>
                <a:gd name="connsiteX4" fmla="*/ 134981 w 207832"/>
                <a:gd name="connsiteY4" fmla="*/ 361894 h 36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32" h="367461">
                  <a:moveTo>
                    <a:pt x="134981" y="361894"/>
                  </a:moveTo>
                  <a:cubicBezTo>
                    <a:pt x="105846" y="391029"/>
                    <a:pt x="47576" y="299141"/>
                    <a:pt x="27405" y="240870"/>
                  </a:cubicBezTo>
                  <a:cubicBezTo>
                    <a:pt x="7234" y="182599"/>
                    <a:pt x="-15178" y="41405"/>
                    <a:pt x="13957" y="12270"/>
                  </a:cubicBezTo>
                  <a:cubicBezTo>
                    <a:pt x="43092" y="-16865"/>
                    <a:pt x="177563" y="7788"/>
                    <a:pt x="202216" y="66059"/>
                  </a:cubicBezTo>
                  <a:cubicBezTo>
                    <a:pt x="226869" y="124330"/>
                    <a:pt x="164116" y="332759"/>
                    <a:pt x="134981" y="361894"/>
                  </a:cubicBezTo>
                  <a:close/>
                </a:path>
              </a:pathLst>
            </a:custGeom>
            <a:grp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980406" y="3909742"/>
              <a:ext cx="207832" cy="367461"/>
            </a:xfrm>
            <a:custGeom>
              <a:avLst/>
              <a:gdLst>
                <a:gd name="connsiteX0" fmla="*/ 134981 w 207832"/>
                <a:gd name="connsiteY0" fmla="*/ 361894 h 367461"/>
                <a:gd name="connsiteX1" fmla="*/ 27405 w 207832"/>
                <a:gd name="connsiteY1" fmla="*/ 240870 h 367461"/>
                <a:gd name="connsiteX2" fmla="*/ 13957 w 207832"/>
                <a:gd name="connsiteY2" fmla="*/ 12270 h 367461"/>
                <a:gd name="connsiteX3" fmla="*/ 202216 w 207832"/>
                <a:gd name="connsiteY3" fmla="*/ 66059 h 367461"/>
                <a:gd name="connsiteX4" fmla="*/ 134981 w 207832"/>
                <a:gd name="connsiteY4" fmla="*/ 361894 h 36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32" h="367461">
                  <a:moveTo>
                    <a:pt x="134981" y="361894"/>
                  </a:moveTo>
                  <a:cubicBezTo>
                    <a:pt x="105846" y="391029"/>
                    <a:pt x="47576" y="299141"/>
                    <a:pt x="27405" y="240870"/>
                  </a:cubicBezTo>
                  <a:cubicBezTo>
                    <a:pt x="7234" y="182599"/>
                    <a:pt x="-15178" y="41405"/>
                    <a:pt x="13957" y="12270"/>
                  </a:cubicBezTo>
                  <a:cubicBezTo>
                    <a:pt x="43092" y="-16865"/>
                    <a:pt x="177563" y="7788"/>
                    <a:pt x="202216" y="66059"/>
                  </a:cubicBezTo>
                  <a:cubicBezTo>
                    <a:pt x="226869" y="124330"/>
                    <a:pt x="164116" y="332759"/>
                    <a:pt x="134981" y="361894"/>
                  </a:cubicBezTo>
                  <a:close/>
                </a:path>
              </a:pathLst>
            </a:custGeom>
            <a:grp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5" name="Freeform 74"/>
            <p:cNvSpPr/>
            <p:nvPr/>
          </p:nvSpPr>
          <p:spPr>
            <a:xfrm rot="224580">
              <a:off x="8032987" y="4088520"/>
              <a:ext cx="207832" cy="367461"/>
            </a:xfrm>
            <a:custGeom>
              <a:avLst/>
              <a:gdLst>
                <a:gd name="connsiteX0" fmla="*/ 134981 w 207832"/>
                <a:gd name="connsiteY0" fmla="*/ 361894 h 367461"/>
                <a:gd name="connsiteX1" fmla="*/ 27405 w 207832"/>
                <a:gd name="connsiteY1" fmla="*/ 240870 h 367461"/>
                <a:gd name="connsiteX2" fmla="*/ 13957 w 207832"/>
                <a:gd name="connsiteY2" fmla="*/ 12270 h 367461"/>
                <a:gd name="connsiteX3" fmla="*/ 202216 w 207832"/>
                <a:gd name="connsiteY3" fmla="*/ 66059 h 367461"/>
                <a:gd name="connsiteX4" fmla="*/ 134981 w 207832"/>
                <a:gd name="connsiteY4" fmla="*/ 361894 h 36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32" h="367461">
                  <a:moveTo>
                    <a:pt x="134981" y="361894"/>
                  </a:moveTo>
                  <a:cubicBezTo>
                    <a:pt x="105846" y="391029"/>
                    <a:pt x="47576" y="299141"/>
                    <a:pt x="27405" y="240870"/>
                  </a:cubicBezTo>
                  <a:cubicBezTo>
                    <a:pt x="7234" y="182599"/>
                    <a:pt x="-15178" y="41405"/>
                    <a:pt x="13957" y="12270"/>
                  </a:cubicBezTo>
                  <a:cubicBezTo>
                    <a:pt x="43092" y="-16865"/>
                    <a:pt x="177563" y="7788"/>
                    <a:pt x="202216" y="66059"/>
                  </a:cubicBezTo>
                  <a:cubicBezTo>
                    <a:pt x="226869" y="124330"/>
                    <a:pt x="164116" y="332759"/>
                    <a:pt x="134981" y="361894"/>
                  </a:cubicBezTo>
                  <a:close/>
                </a:path>
              </a:pathLst>
            </a:custGeom>
            <a:grp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82" name="Group 81"/>
          <p:cNvGrpSpPr/>
          <p:nvPr/>
        </p:nvGrpSpPr>
        <p:grpSpPr>
          <a:xfrm rot="20115231">
            <a:off x="5913399" y="1424645"/>
            <a:ext cx="1293061" cy="1309670"/>
            <a:chOff x="6938473" y="607012"/>
            <a:chExt cx="796309" cy="806537"/>
          </a:xfrm>
        </p:grpSpPr>
        <p:sp>
          <p:nvSpPr>
            <p:cNvPr id="80" name="Freeform 79"/>
            <p:cNvSpPr/>
            <p:nvPr/>
          </p:nvSpPr>
          <p:spPr>
            <a:xfrm>
              <a:off x="6988880" y="630501"/>
              <a:ext cx="311087" cy="415015"/>
            </a:xfrm>
            <a:custGeom>
              <a:avLst/>
              <a:gdLst>
                <a:gd name="connsiteX0" fmla="*/ 301939 w 311087"/>
                <a:gd name="connsiteY0" fmla="*/ 407577 h 415015"/>
                <a:gd name="connsiteX1" fmla="*/ 997 w 311087"/>
                <a:gd name="connsiteY1" fmla="*/ 245532 h 415015"/>
                <a:gd name="connsiteX2" fmla="*/ 209342 w 311087"/>
                <a:gd name="connsiteY2" fmla="*/ 2463 h 415015"/>
                <a:gd name="connsiteX3" fmla="*/ 301939 w 311087"/>
                <a:gd name="connsiteY3" fmla="*/ 407577 h 415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087" h="415015">
                  <a:moveTo>
                    <a:pt x="301939" y="407577"/>
                  </a:moveTo>
                  <a:cubicBezTo>
                    <a:pt x="267215" y="448088"/>
                    <a:pt x="16430" y="313051"/>
                    <a:pt x="997" y="245532"/>
                  </a:cubicBezTo>
                  <a:cubicBezTo>
                    <a:pt x="-14436" y="178013"/>
                    <a:pt x="153398" y="-24545"/>
                    <a:pt x="209342" y="2463"/>
                  </a:cubicBezTo>
                  <a:cubicBezTo>
                    <a:pt x="265286" y="29470"/>
                    <a:pt x="336663" y="367066"/>
                    <a:pt x="301939" y="407577"/>
                  </a:cubicBezTo>
                  <a:close/>
                </a:path>
              </a:pathLst>
            </a:custGeom>
            <a:solidFill>
              <a:srgbClr val="767676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938473" y="607012"/>
              <a:ext cx="796309" cy="806537"/>
            </a:xfrm>
            <a:custGeom>
              <a:avLst/>
              <a:gdLst>
                <a:gd name="connsiteX0" fmla="*/ 464284 w 1253560"/>
                <a:gd name="connsiteY0" fmla="*/ 782161 h 1269661"/>
                <a:gd name="connsiteX1" fmla="*/ 915697 w 1253560"/>
                <a:gd name="connsiteY1" fmla="*/ 41382 h 1269661"/>
                <a:gd name="connsiteX2" fmla="*/ 1228213 w 1253560"/>
                <a:gd name="connsiteY2" fmla="*/ 215002 h 1269661"/>
                <a:gd name="connsiteX3" fmla="*/ 232790 w 1253560"/>
                <a:gd name="connsiteY3" fmla="*/ 1221999 h 1269661"/>
                <a:gd name="connsiteX4" fmla="*/ 12871 w 1253560"/>
                <a:gd name="connsiteY4" fmla="*/ 1071528 h 1269661"/>
                <a:gd name="connsiteX5" fmla="*/ 464284 w 1253560"/>
                <a:gd name="connsiteY5" fmla="*/ 782161 h 126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560" h="1269661">
                  <a:moveTo>
                    <a:pt x="464284" y="782161"/>
                  </a:moveTo>
                  <a:cubicBezTo>
                    <a:pt x="614755" y="610470"/>
                    <a:pt x="788376" y="135908"/>
                    <a:pt x="915697" y="41382"/>
                  </a:cubicBezTo>
                  <a:cubicBezTo>
                    <a:pt x="1043018" y="-53144"/>
                    <a:pt x="1342031" y="18232"/>
                    <a:pt x="1228213" y="215002"/>
                  </a:cubicBezTo>
                  <a:cubicBezTo>
                    <a:pt x="1114395" y="411771"/>
                    <a:pt x="435347" y="1079245"/>
                    <a:pt x="232790" y="1221999"/>
                  </a:cubicBezTo>
                  <a:cubicBezTo>
                    <a:pt x="30233" y="1364753"/>
                    <a:pt x="-29570" y="1148693"/>
                    <a:pt x="12871" y="1071528"/>
                  </a:cubicBezTo>
                  <a:cubicBezTo>
                    <a:pt x="55311" y="994364"/>
                    <a:pt x="313813" y="953852"/>
                    <a:pt x="464284" y="782161"/>
                  </a:cubicBezTo>
                  <a:close/>
                </a:path>
              </a:pathLst>
            </a:custGeom>
            <a:solidFill>
              <a:srgbClr val="767676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83" name="Freeform 82"/>
          <p:cNvSpPr/>
          <p:nvPr/>
        </p:nvSpPr>
        <p:spPr>
          <a:xfrm rot="17948545">
            <a:off x="5082992" y="4791438"/>
            <a:ext cx="1656342" cy="1331243"/>
          </a:xfrm>
          <a:custGeom>
            <a:avLst/>
            <a:gdLst>
              <a:gd name="connsiteX0" fmla="*/ 354360 w 1927799"/>
              <a:gd name="connsiteY0" fmla="*/ 1065855 h 1487132"/>
              <a:gd name="connsiteX1" fmla="*/ 1434 w 1927799"/>
              <a:gd name="connsiteY1" fmla="*/ 969602 h 1487132"/>
              <a:gd name="connsiteX2" fmla="*/ 226023 w 1927799"/>
              <a:gd name="connsiteY2" fmla="*/ 712929 h 1487132"/>
              <a:gd name="connsiteX3" fmla="*/ 129771 w 1927799"/>
              <a:gd name="connsiteY3" fmla="*/ 376044 h 1487132"/>
              <a:gd name="connsiteX4" fmla="*/ 434571 w 1927799"/>
              <a:gd name="connsiteY4" fmla="*/ 327918 h 1487132"/>
              <a:gd name="connsiteX5" fmla="*/ 338318 w 1927799"/>
              <a:gd name="connsiteY5" fmla="*/ 39160 h 1487132"/>
              <a:gd name="connsiteX6" fmla="*/ 819581 w 1927799"/>
              <a:gd name="connsiteY6" fmla="*/ 39160 h 1487132"/>
              <a:gd name="connsiteX7" fmla="*/ 707286 w 1927799"/>
              <a:gd name="connsiteY7" fmla="*/ 376044 h 1487132"/>
              <a:gd name="connsiteX8" fmla="*/ 1140423 w 1927799"/>
              <a:gd name="connsiteY8" fmla="*/ 408129 h 1487132"/>
              <a:gd name="connsiteX9" fmla="*/ 1060213 w 1927799"/>
              <a:gd name="connsiteY9" fmla="*/ 664802 h 1487132"/>
              <a:gd name="connsiteX10" fmla="*/ 707286 w 1927799"/>
              <a:gd name="connsiteY10" fmla="*/ 632718 h 1487132"/>
              <a:gd name="connsiteX11" fmla="*/ 803539 w 1927799"/>
              <a:gd name="connsiteY11" fmla="*/ 809181 h 1487132"/>
              <a:gd name="connsiteX12" fmla="*/ 1300844 w 1927799"/>
              <a:gd name="connsiteY12" fmla="*/ 809181 h 1487132"/>
              <a:gd name="connsiteX13" fmla="*/ 1814192 w 1927799"/>
              <a:gd name="connsiteY13" fmla="*/ 857308 h 1487132"/>
              <a:gd name="connsiteX14" fmla="*/ 1814192 w 1927799"/>
              <a:gd name="connsiteY14" fmla="*/ 1001687 h 1487132"/>
              <a:gd name="connsiteX15" fmla="*/ 578950 w 1927799"/>
              <a:gd name="connsiteY15" fmla="*/ 905434 h 1487132"/>
              <a:gd name="connsiteX16" fmla="*/ 514781 w 1927799"/>
              <a:gd name="connsiteY16" fmla="*/ 793139 h 1487132"/>
              <a:gd name="connsiteX17" fmla="*/ 1846276 w 1927799"/>
              <a:gd name="connsiteY17" fmla="*/ 1194192 h 1487132"/>
              <a:gd name="connsiteX18" fmla="*/ 1589602 w 1927799"/>
              <a:gd name="connsiteY18" fmla="*/ 1258360 h 1487132"/>
              <a:gd name="connsiteX19" fmla="*/ 578950 w 1927799"/>
              <a:gd name="connsiteY19" fmla="*/ 969602 h 1487132"/>
              <a:gd name="connsiteX20" fmla="*/ 1589602 w 1927799"/>
              <a:gd name="connsiteY20" fmla="*/ 1434823 h 1487132"/>
              <a:gd name="connsiteX21" fmla="*/ 1316886 w 1927799"/>
              <a:gd name="connsiteY21" fmla="*/ 1434823 h 1487132"/>
              <a:gd name="connsiteX22" fmla="*/ 546865 w 1927799"/>
              <a:gd name="connsiteY22" fmla="*/ 1065855 h 1487132"/>
              <a:gd name="connsiteX23" fmla="*/ 354360 w 1927799"/>
              <a:gd name="connsiteY23" fmla="*/ 1065855 h 148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27799" h="1487132">
                <a:moveTo>
                  <a:pt x="354360" y="1065855"/>
                </a:moveTo>
                <a:cubicBezTo>
                  <a:pt x="263455" y="1049813"/>
                  <a:pt x="22823" y="1028423"/>
                  <a:pt x="1434" y="969602"/>
                </a:cubicBezTo>
                <a:cubicBezTo>
                  <a:pt x="-19955" y="910781"/>
                  <a:pt x="204634" y="811855"/>
                  <a:pt x="226023" y="712929"/>
                </a:cubicBezTo>
                <a:cubicBezTo>
                  <a:pt x="247412" y="614003"/>
                  <a:pt x="95013" y="440213"/>
                  <a:pt x="129771" y="376044"/>
                </a:cubicBezTo>
                <a:cubicBezTo>
                  <a:pt x="164529" y="311875"/>
                  <a:pt x="399813" y="384065"/>
                  <a:pt x="434571" y="327918"/>
                </a:cubicBezTo>
                <a:cubicBezTo>
                  <a:pt x="469329" y="271771"/>
                  <a:pt x="274150" y="87286"/>
                  <a:pt x="338318" y="39160"/>
                </a:cubicBezTo>
                <a:cubicBezTo>
                  <a:pt x="402486" y="-8966"/>
                  <a:pt x="758086" y="-16987"/>
                  <a:pt x="819581" y="39160"/>
                </a:cubicBezTo>
                <a:cubicBezTo>
                  <a:pt x="881076" y="95307"/>
                  <a:pt x="653812" y="314549"/>
                  <a:pt x="707286" y="376044"/>
                </a:cubicBezTo>
                <a:cubicBezTo>
                  <a:pt x="760760" y="437539"/>
                  <a:pt x="1081602" y="360003"/>
                  <a:pt x="1140423" y="408129"/>
                </a:cubicBezTo>
                <a:cubicBezTo>
                  <a:pt x="1199244" y="456255"/>
                  <a:pt x="1132403" y="627370"/>
                  <a:pt x="1060213" y="664802"/>
                </a:cubicBezTo>
                <a:cubicBezTo>
                  <a:pt x="988024" y="702233"/>
                  <a:pt x="750065" y="608655"/>
                  <a:pt x="707286" y="632718"/>
                </a:cubicBezTo>
                <a:cubicBezTo>
                  <a:pt x="664507" y="656781"/>
                  <a:pt x="704613" y="779771"/>
                  <a:pt x="803539" y="809181"/>
                </a:cubicBezTo>
                <a:cubicBezTo>
                  <a:pt x="902465" y="838591"/>
                  <a:pt x="1132402" y="801160"/>
                  <a:pt x="1300844" y="809181"/>
                </a:cubicBezTo>
                <a:cubicBezTo>
                  <a:pt x="1469286" y="817202"/>
                  <a:pt x="1728634" y="825224"/>
                  <a:pt x="1814192" y="857308"/>
                </a:cubicBezTo>
                <a:cubicBezTo>
                  <a:pt x="1899750" y="889392"/>
                  <a:pt x="2020066" y="993666"/>
                  <a:pt x="1814192" y="1001687"/>
                </a:cubicBezTo>
                <a:cubicBezTo>
                  <a:pt x="1608318" y="1009708"/>
                  <a:pt x="795518" y="940192"/>
                  <a:pt x="578950" y="905434"/>
                </a:cubicBezTo>
                <a:cubicBezTo>
                  <a:pt x="362382" y="870676"/>
                  <a:pt x="303560" y="745013"/>
                  <a:pt x="514781" y="793139"/>
                </a:cubicBezTo>
                <a:cubicBezTo>
                  <a:pt x="726002" y="841265"/>
                  <a:pt x="1667139" y="1116655"/>
                  <a:pt x="1846276" y="1194192"/>
                </a:cubicBezTo>
                <a:cubicBezTo>
                  <a:pt x="2025413" y="1271729"/>
                  <a:pt x="1800823" y="1295792"/>
                  <a:pt x="1589602" y="1258360"/>
                </a:cubicBezTo>
                <a:cubicBezTo>
                  <a:pt x="1378381" y="1220928"/>
                  <a:pt x="578950" y="940192"/>
                  <a:pt x="578950" y="969602"/>
                </a:cubicBezTo>
                <a:cubicBezTo>
                  <a:pt x="578950" y="999012"/>
                  <a:pt x="1466613" y="1357286"/>
                  <a:pt x="1589602" y="1434823"/>
                </a:cubicBezTo>
                <a:cubicBezTo>
                  <a:pt x="1712591" y="1512360"/>
                  <a:pt x="1490675" y="1496318"/>
                  <a:pt x="1316886" y="1434823"/>
                </a:cubicBezTo>
                <a:cubicBezTo>
                  <a:pt x="1143097" y="1373328"/>
                  <a:pt x="709960" y="1122002"/>
                  <a:pt x="546865" y="1065855"/>
                </a:cubicBezTo>
                <a:cubicBezTo>
                  <a:pt x="383770" y="1009708"/>
                  <a:pt x="445265" y="1081897"/>
                  <a:pt x="354360" y="1065855"/>
                </a:cubicBezTo>
                <a:close/>
              </a:path>
            </a:pathLst>
          </a:custGeom>
          <a:solidFill>
            <a:srgbClr val="FF9300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6" name="Group 85"/>
          <p:cNvGrpSpPr/>
          <p:nvPr/>
        </p:nvGrpSpPr>
        <p:grpSpPr>
          <a:xfrm rot="20729049">
            <a:off x="5701205" y="4044669"/>
            <a:ext cx="949096" cy="1273110"/>
            <a:chOff x="8125157" y="1118952"/>
            <a:chExt cx="487084" cy="653371"/>
          </a:xfrm>
        </p:grpSpPr>
        <p:sp>
          <p:nvSpPr>
            <p:cNvPr id="84" name="Freeform 83"/>
            <p:cNvSpPr>
              <a:spLocks noChangeAspect="1"/>
            </p:cNvSpPr>
            <p:nvPr/>
          </p:nvSpPr>
          <p:spPr>
            <a:xfrm>
              <a:off x="8125157" y="1118952"/>
              <a:ext cx="487084" cy="653371"/>
            </a:xfrm>
            <a:custGeom>
              <a:avLst/>
              <a:gdLst>
                <a:gd name="connsiteX0" fmla="*/ 409243 w 487084"/>
                <a:gd name="connsiteY0" fmla="*/ 645680 h 653371"/>
                <a:gd name="connsiteX1" fmla="*/ 457369 w 487084"/>
                <a:gd name="connsiteY1" fmla="*/ 276711 h 653371"/>
                <a:gd name="connsiteX2" fmla="*/ 40275 w 487084"/>
                <a:gd name="connsiteY2" fmla="*/ 3995 h 653371"/>
                <a:gd name="connsiteX3" fmla="*/ 56317 w 487084"/>
                <a:gd name="connsiteY3" fmla="*/ 485259 h 653371"/>
                <a:gd name="connsiteX4" fmla="*/ 409243 w 487084"/>
                <a:gd name="connsiteY4" fmla="*/ 645680 h 65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7084" h="653371">
                  <a:moveTo>
                    <a:pt x="409243" y="645680"/>
                  </a:moveTo>
                  <a:cubicBezTo>
                    <a:pt x="476085" y="610922"/>
                    <a:pt x="518864" y="383659"/>
                    <a:pt x="457369" y="276711"/>
                  </a:cubicBezTo>
                  <a:cubicBezTo>
                    <a:pt x="395874" y="169763"/>
                    <a:pt x="107117" y="-30763"/>
                    <a:pt x="40275" y="3995"/>
                  </a:cubicBezTo>
                  <a:cubicBezTo>
                    <a:pt x="-26567" y="38753"/>
                    <a:pt x="-2504" y="378312"/>
                    <a:pt x="56317" y="485259"/>
                  </a:cubicBezTo>
                  <a:cubicBezTo>
                    <a:pt x="115138" y="592206"/>
                    <a:pt x="342401" y="680438"/>
                    <a:pt x="409243" y="645680"/>
                  </a:cubicBezTo>
                  <a:close/>
                </a:path>
              </a:pathLst>
            </a:custGeom>
            <a:solidFill>
              <a:srgbClr val="00CC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249958" y="1313784"/>
              <a:ext cx="272481" cy="378789"/>
            </a:xfrm>
            <a:custGeom>
              <a:avLst/>
              <a:gdLst>
                <a:gd name="connsiteX0" fmla="*/ 409243 w 487084"/>
                <a:gd name="connsiteY0" fmla="*/ 645680 h 653371"/>
                <a:gd name="connsiteX1" fmla="*/ 457369 w 487084"/>
                <a:gd name="connsiteY1" fmla="*/ 276711 h 653371"/>
                <a:gd name="connsiteX2" fmla="*/ 40275 w 487084"/>
                <a:gd name="connsiteY2" fmla="*/ 3995 h 653371"/>
                <a:gd name="connsiteX3" fmla="*/ 56317 w 487084"/>
                <a:gd name="connsiteY3" fmla="*/ 485259 h 653371"/>
                <a:gd name="connsiteX4" fmla="*/ 409243 w 487084"/>
                <a:gd name="connsiteY4" fmla="*/ 645680 h 65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7084" h="653371">
                  <a:moveTo>
                    <a:pt x="409243" y="645680"/>
                  </a:moveTo>
                  <a:cubicBezTo>
                    <a:pt x="476085" y="610922"/>
                    <a:pt x="518864" y="383659"/>
                    <a:pt x="457369" y="276711"/>
                  </a:cubicBezTo>
                  <a:cubicBezTo>
                    <a:pt x="395874" y="169763"/>
                    <a:pt x="107117" y="-30763"/>
                    <a:pt x="40275" y="3995"/>
                  </a:cubicBezTo>
                  <a:cubicBezTo>
                    <a:pt x="-26567" y="38753"/>
                    <a:pt x="-2504" y="378312"/>
                    <a:pt x="56317" y="485259"/>
                  </a:cubicBezTo>
                  <a:cubicBezTo>
                    <a:pt x="115138" y="592206"/>
                    <a:pt x="342401" y="680438"/>
                    <a:pt x="409243" y="6456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88" name="Freeform 87"/>
          <p:cNvSpPr/>
          <p:nvPr/>
        </p:nvSpPr>
        <p:spPr>
          <a:xfrm rot="11468266">
            <a:off x="2207641" y="1560908"/>
            <a:ext cx="2313590" cy="1846684"/>
          </a:xfrm>
          <a:custGeom>
            <a:avLst/>
            <a:gdLst>
              <a:gd name="connsiteX0" fmla="*/ 1197845 w 1707037"/>
              <a:gd name="connsiteY0" fmla="*/ 1362313 h 1362539"/>
              <a:gd name="connsiteX1" fmla="*/ 1669793 w 1707037"/>
              <a:gd name="connsiteY1" fmla="*/ 93952 h 1362539"/>
              <a:gd name="connsiteX2" fmla="*/ 3226 w 1707037"/>
              <a:gd name="connsiteY2" fmla="*/ 93952 h 1362539"/>
              <a:gd name="connsiteX3" fmla="*/ 1256838 w 1707037"/>
              <a:gd name="connsiteY3" fmla="*/ 93952 h 1362539"/>
              <a:gd name="connsiteX4" fmla="*/ 1625548 w 1707037"/>
              <a:gd name="connsiteY4" fmla="*/ 197191 h 1362539"/>
              <a:gd name="connsiteX5" fmla="*/ 1197845 w 1707037"/>
              <a:gd name="connsiteY5" fmla="*/ 1362313 h 136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7037" h="1362539">
                <a:moveTo>
                  <a:pt x="1197845" y="1362313"/>
                </a:moveTo>
                <a:cubicBezTo>
                  <a:pt x="1205219" y="1345107"/>
                  <a:pt x="1868896" y="305345"/>
                  <a:pt x="1669793" y="93952"/>
                </a:cubicBezTo>
                <a:cubicBezTo>
                  <a:pt x="1470690" y="-117441"/>
                  <a:pt x="3226" y="93952"/>
                  <a:pt x="3226" y="93952"/>
                </a:cubicBezTo>
                <a:cubicBezTo>
                  <a:pt x="-65600" y="93952"/>
                  <a:pt x="986451" y="76745"/>
                  <a:pt x="1256838" y="93952"/>
                </a:cubicBezTo>
                <a:cubicBezTo>
                  <a:pt x="1527225" y="111158"/>
                  <a:pt x="1637838" y="-16661"/>
                  <a:pt x="1625548" y="197191"/>
                </a:cubicBezTo>
                <a:cubicBezTo>
                  <a:pt x="1613258" y="411043"/>
                  <a:pt x="1190471" y="1379519"/>
                  <a:pt x="1197845" y="1362313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2" name="Line 4"/>
          <p:cNvSpPr>
            <a:spLocks noChangeShapeType="1"/>
          </p:cNvSpPr>
          <p:nvPr/>
        </p:nvSpPr>
        <p:spPr bwMode="auto">
          <a:xfrm flipH="1">
            <a:off x="319835" y="507197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89" name="Picture 28" descr="C:\Users\John\Desktop\biy-site-staging-090909\images\build-it-yourself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190767" y="4393896"/>
            <a:ext cx="1056895" cy="1027420"/>
            <a:chOff x="6631392" y="5382202"/>
            <a:chExt cx="1652473" cy="1606386"/>
          </a:xfrm>
        </p:grpSpPr>
        <p:grpSp>
          <p:nvGrpSpPr>
            <p:cNvPr id="58" name="Group 57"/>
            <p:cNvGrpSpPr/>
            <p:nvPr/>
          </p:nvGrpSpPr>
          <p:grpSpPr>
            <a:xfrm>
              <a:off x="6631392" y="5382202"/>
              <a:ext cx="1652473" cy="1606386"/>
              <a:chOff x="4622206" y="718014"/>
              <a:chExt cx="518163" cy="503712"/>
            </a:xfrm>
          </p:grpSpPr>
          <p:sp>
            <p:nvSpPr>
              <p:cNvPr id="56" name="Freeform 55"/>
              <p:cNvSpPr/>
              <p:nvPr/>
            </p:nvSpPr>
            <p:spPr>
              <a:xfrm>
                <a:off x="4622206" y="718014"/>
                <a:ext cx="518163" cy="503712"/>
              </a:xfrm>
              <a:custGeom>
                <a:avLst/>
                <a:gdLst>
                  <a:gd name="connsiteX0" fmla="*/ 303 w 669923"/>
                  <a:gd name="connsiteY0" fmla="*/ 362892 h 715024"/>
                  <a:gd name="connsiteX1" fmla="*/ 150205 w 669923"/>
                  <a:gd name="connsiteY1" fmla="*/ 33108 h 715024"/>
                  <a:gd name="connsiteX2" fmla="*/ 569929 w 669923"/>
                  <a:gd name="connsiteY2" fmla="*/ 55593 h 715024"/>
                  <a:gd name="connsiteX3" fmla="*/ 659870 w 669923"/>
                  <a:gd name="connsiteY3" fmla="*/ 422852 h 715024"/>
                  <a:gd name="connsiteX4" fmla="*/ 397542 w 669923"/>
                  <a:gd name="connsiteY4" fmla="*/ 707665 h 715024"/>
                  <a:gd name="connsiteX5" fmla="*/ 120224 w 669923"/>
                  <a:gd name="connsiteY5" fmla="*/ 610229 h 715024"/>
                  <a:gd name="connsiteX6" fmla="*/ 303 w 669923"/>
                  <a:gd name="connsiteY6" fmla="*/ 362892 h 715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9923" h="715024">
                    <a:moveTo>
                      <a:pt x="303" y="362892"/>
                    </a:moveTo>
                    <a:cubicBezTo>
                      <a:pt x="5300" y="266705"/>
                      <a:pt x="55267" y="84324"/>
                      <a:pt x="150205" y="33108"/>
                    </a:cubicBezTo>
                    <a:cubicBezTo>
                      <a:pt x="245143" y="-18109"/>
                      <a:pt x="484985" y="-9364"/>
                      <a:pt x="569929" y="55593"/>
                    </a:cubicBezTo>
                    <a:cubicBezTo>
                      <a:pt x="654873" y="120550"/>
                      <a:pt x="688601" y="314173"/>
                      <a:pt x="659870" y="422852"/>
                    </a:cubicBezTo>
                    <a:cubicBezTo>
                      <a:pt x="631139" y="531531"/>
                      <a:pt x="487483" y="676436"/>
                      <a:pt x="397542" y="707665"/>
                    </a:cubicBezTo>
                    <a:cubicBezTo>
                      <a:pt x="307601" y="738894"/>
                      <a:pt x="187680" y="663944"/>
                      <a:pt x="120224" y="610229"/>
                    </a:cubicBezTo>
                    <a:cubicBezTo>
                      <a:pt x="52768" y="556514"/>
                      <a:pt x="-4694" y="459079"/>
                      <a:pt x="303" y="362892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4708211" y="874158"/>
                <a:ext cx="346153" cy="336500"/>
              </a:xfrm>
              <a:custGeom>
                <a:avLst/>
                <a:gdLst>
                  <a:gd name="connsiteX0" fmla="*/ 303 w 669923"/>
                  <a:gd name="connsiteY0" fmla="*/ 362892 h 715024"/>
                  <a:gd name="connsiteX1" fmla="*/ 150205 w 669923"/>
                  <a:gd name="connsiteY1" fmla="*/ 33108 h 715024"/>
                  <a:gd name="connsiteX2" fmla="*/ 569929 w 669923"/>
                  <a:gd name="connsiteY2" fmla="*/ 55593 h 715024"/>
                  <a:gd name="connsiteX3" fmla="*/ 659870 w 669923"/>
                  <a:gd name="connsiteY3" fmla="*/ 422852 h 715024"/>
                  <a:gd name="connsiteX4" fmla="*/ 397542 w 669923"/>
                  <a:gd name="connsiteY4" fmla="*/ 707665 h 715024"/>
                  <a:gd name="connsiteX5" fmla="*/ 120224 w 669923"/>
                  <a:gd name="connsiteY5" fmla="*/ 610229 h 715024"/>
                  <a:gd name="connsiteX6" fmla="*/ 303 w 669923"/>
                  <a:gd name="connsiteY6" fmla="*/ 362892 h 715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9923" h="715024">
                    <a:moveTo>
                      <a:pt x="303" y="362892"/>
                    </a:moveTo>
                    <a:cubicBezTo>
                      <a:pt x="5300" y="266705"/>
                      <a:pt x="55267" y="84324"/>
                      <a:pt x="150205" y="33108"/>
                    </a:cubicBezTo>
                    <a:cubicBezTo>
                      <a:pt x="245143" y="-18109"/>
                      <a:pt x="484985" y="-9364"/>
                      <a:pt x="569929" y="55593"/>
                    </a:cubicBezTo>
                    <a:cubicBezTo>
                      <a:pt x="654873" y="120550"/>
                      <a:pt x="688601" y="314173"/>
                      <a:pt x="659870" y="422852"/>
                    </a:cubicBezTo>
                    <a:cubicBezTo>
                      <a:pt x="631139" y="531531"/>
                      <a:pt x="487483" y="676436"/>
                      <a:pt x="397542" y="707665"/>
                    </a:cubicBezTo>
                    <a:cubicBezTo>
                      <a:pt x="307601" y="738894"/>
                      <a:pt x="187680" y="663944"/>
                      <a:pt x="120224" y="610229"/>
                    </a:cubicBezTo>
                    <a:cubicBezTo>
                      <a:pt x="52768" y="556514"/>
                      <a:pt x="-4694" y="459079"/>
                      <a:pt x="303" y="36289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2" name="Oval 1"/>
            <p:cNvSpPr/>
            <p:nvPr/>
          </p:nvSpPr>
          <p:spPr bwMode="auto">
            <a:xfrm>
              <a:off x="6895651" y="5716203"/>
              <a:ext cx="444116" cy="510003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6849150" y="6388048"/>
              <a:ext cx="360313" cy="30374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538698" y="5815886"/>
              <a:ext cx="360313" cy="30374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292697" y="6727468"/>
              <a:ext cx="246001" cy="207382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538698" y="6338546"/>
              <a:ext cx="246001" cy="207382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08503" y="1641451"/>
            <a:ext cx="1553616" cy="1320986"/>
            <a:chOff x="4763355" y="179556"/>
            <a:chExt cx="1764357" cy="1500171"/>
          </a:xfrm>
        </p:grpSpPr>
        <p:sp>
          <p:nvSpPr>
            <p:cNvPr id="77" name="Freeform 76"/>
            <p:cNvSpPr/>
            <p:nvPr/>
          </p:nvSpPr>
          <p:spPr>
            <a:xfrm rot="11407203">
              <a:off x="4763355" y="179556"/>
              <a:ext cx="1764357" cy="1500171"/>
            </a:xfrm>
            <a:custGeom>
              <a:avLst/>
              <a:gdLst>
                <a:gd name="connsiteX0" fmla="*/ 396196 w 1012249"/>
                <a:gd name="connsiteY0" fmla="*/ 346912 h 807778"/>
                <a:gd name="connsiteX1" fmla="*/ 106829 w 1012249"/>
                <a:gd name="connsiteY1" fmla="*/ 231165 h 807778"/>
                <a:gd name="connsiteX2" fmla="*/ 2657 w 1012249"/>
                <a:gd name="connsiteY2" fmla="*/ 566831 h 807778"/>
                <a:gd name="connsiteX3" fmla="*/ 199427 w 1012249"/>
                <a:gd name="connsiteY3" fmla="*/ 462659 h 807778"/>
                <a:gd name="connsiteX4" fmla="*/ 396196 w 1012249"/>
                <a:gd name="connsiteY4" fmla="*/ 474234 h 807778"/>
                <a:gd name="connsiteX5" fmla="*/ 187852 w 1012249"/>
                <a:gd name="connsiteY5" fmla="*/ 705727 h 807778"/>
                <a:gd name="connsiteX6" fmla="*/ 442495 w 1012249"/>
                <a:gd name="connsiteY6" fmla="*/ 775176 h 807778"/>
                <a:gd name="connsiteX7" fmla="*/ 477219 w 1012249"/>
                <a:gd name="connsiteY7" fmla="*/ 543682 h 807778"/>
                <a:gd name="connsiteX8" fmla="*/ 766586 w 1012249"/>
                <a:gd name="connsiteY8" fmla="*/ 543682 h 807778"/>
                <a:gd name="connsiteX9" fmla="*/ 893908 w 1012249"/>
                <a:gd name="connsiteY9" fmla="*/ 786750 h 807778"/>
                <a:gd name="connsiteX10" fmla="*/ 1009655 w 1012249"/>
                <a:gd name="connsiteY10" fmla="*/ 763601 h 807778"/>
                <a:gd name="connsiteX11" fmla="*/ 940206 w 1012249"/>
                <a:gd name="connsiteY11" fmla="*/ 508958 h 807778"/>
                <a:gd name="connsiteX12" fmla="*/ 581391 w 1012249"/>
                <a:gd name="connsiteY12" fmla="*/ 358487 h 807778"/>
                <a:gd name="connsiteX13" fmla="*/ 546667 w 1012249"/>
                <a:gd name="connsiteY13" fmla="*/ 45970 h 807778"/>
                <a:gd name="connsiteX14" fmla="*/ 292024 w 1012249"/>
                <a:gd name="connsiteY14" fmla="*/ 34396 h 807778"/>
                <a:gd name="connsiteX15" fmla="*/ 396196 w 1012249"/>
                <a:gd name="connsiteY15" fmla="*/ 346912 h 807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12249" h="807778">
                  <a:moveTo>
                    <a:pt x="396196" y="346912"/>
                  </a:moveTo>
                  <a:cubicBezTo>
                    <a:pt x="365330" y="379707"/>
                    <a:pt x="172419" y="194512"/>
                    <a:pt x="106829" y="231165"/>
                  </a:cubicBezTo>
                  <a:cubicBezTo>
                    <a:pt x="41239" y="267818"/>
                    <a:pt x="-12776" y="528249"/>
                    <a:pt x="2657" y="566831"/>
                  </a:cubicBezTo>
                  <a:cubicBezTo>
                    <a:pt x="18090" y="605413"/>
                    <a:pt x="133837" y="478092"/>
                    <a:pt x="199427" y="462659"/>
                  </a:cubicBezTo>
                  <a:cubicBezTo>
                    <a:pt x="265017" y="447226"/>
                    <a:pt x="398125" y="433723"/>
                    <a:pt x="396196" y="474234"/>
                  </a:cubicBezTo>
                  <a:cubicBezTo>
                    <a:pt x="394267" y="514745"/>
                    <a:pt x="180135" y="655570"/>
                    <a:pt x="187852" y="705727"/>
                  </a:cubicBezTo>
                  <a:cubicBezTo>
                    <a:pt x="195568" y="755884"/>
                    <a:pt x="394267" y="802184"/>
                    <a:pt x="442495" y="775176"/>
                  </a:cubicBezTo>
                  <a:cubicBezTo>
                    <a:pt x="490723" y="748169"/>
                    <a:pt x="423204" y="582264"/>
                    <a:pt x="477219" y="543682"/>
                  </a:cubicBezTo>
                  <a:cubicBezTo>
                    <a:pt x="531234" y="505100"/>
                    <a:pt x="697138" y="503171"/>
                    <a:pt x="766586" y="543682"/>
                  </a:cubicBezTo>
                  <a:cubicBezTo>
                    <a:pt x="836034" y="584193"/>
                    <a:pt x="853397" y="750097"/>
                    <a:pt x="893908" y="786750"/>
                  </a:cubicBezTo>
                  <a:cubicBezTo>
                    <a:pt x="934419" y="823403"/>
                    <a:pt x="1001939" y="809900"/>
                    <a:pt x="1009655" y="763601"/>
                  </a:cubicBezTo>
                  <a:cubicBezTo>
                    <a:pt x="1017371" y="717302"/>
                    <a:pt x="1011583" y="576477"/>
                    <a:pt x="940206" y="508958"/>
                  </a:cubicBezTo>
                  <a:cubicBezTo>
                    <a:pt x="868829" y="441439"/>
                    <a:pt x="646981" y="435652"/>
                    <a:pt x="581391" y="358487"/>
                  </a:cubicBezTo>
                  <a:cubicBezTo>
                    <a:pt x="515801" y="281322"/>
                    <a:pt x="594895" y="99985"/>
                    <a:pt x="546667" y="45970"/>
                  </a:cubicBezTo>
                  <a:cubicBezTo>
                    <a:pt x="498439" y="-8045"/>
                    <a:pt x="319031" y="-17690"/>
                    <a:pt x="292024" y="34396"/>
                  </a:cubicBezTo>
                  <a:cubicBezTo>
                    <a:pt x="265017" y="86482"/>
                    <a:pt x="427062" y="314117"/>
                    <a:pt x="396196" y="346912"/>
                  </a:cubicBezTo>
                  <a:close/>
                </a:path>
              </a:pathLst>
            </a:custGeom>
            <a:solidFill>
              <a:srgbClr val="FFCC00"/>
            </a:solidFill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4972648" y="328301"/>
              <a:ext cx="132751" cy="151875"/>
            </a:xfrm>
            <a:prstGeom prst="ellipse">
              <a:avLst/>
            </a:prstGeom>
            <a:solidFill>
              <a:srgbClr val="FF40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5531497" y="776966"/>
              <a:ext cx="130602" cy="151875"/>
            </a:xfrm>
            <a:prstGeom prst="ellipse">
              <a:avLst/>
            </a:prstGeom>
            <a:solidFill>
              <a:srgbClr val="FF40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5502206" y="1370333"/>
              <a:ext cx="159893" cy="151650"/>
            </a:xfrm>
            <a:prstGeom prst="ellipse">
              <a:avLst/>
            </a:prstGeom>
            <a:solidFill>
              <a:srgbClr val="FF40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5862792" y="354867"/>
              <a:ext cx="130602" cy="151875"/>
            </a:xfrm>
            <a:prstGeom prst="ellipse">
              <a:avLst/>
            </a:prstGeom>
            <a:solidFill>
              <a:srgbClr val="FF40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5728773" y="887947"/>
              <a:ext cx="130602" cy="151875"/>
            </a:xfrm>
            <a:prstGeom prst="ellipse">
              <a:avLst/>
            </a:prstGeom>
            <a:solidFill>
              <a:srgbClr val="FF40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6172200" y="1165490"/>
              <a:ext cx="130602" cy="151875"/>
            </a:xfrm>
            <a:prstGeom prst="ellipse">
              <a:avLst/>
            </a:prstGeom>
            <a:solidFill>
              <a:srgbClr val="FF40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6201011" y="936893"/>
              <a:ext cx="130602" cy="151875"/>
            </a:xfrm>
            <a:prstGeom prst="ellipse">
              <a:avLst/>
            </a:prstGeom>
            <a:solidFill>
              <a:srgbClr val="FF40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95195" y="3909744"/>
            <a:ext cx="1177237" cy="1338112"/>
            <a:chOff x="8810390" y="3261701"/>
            <a:chExt cx="1585023" cy="1801624"/>
          </a:xfrm>
        </p:grpSpPr>
        <p:sp>
          <p:nvSpPr>
            <p:cNvPr id="55" name="Freeform 54"/>
            <p:cNvSpPr/>
            <p:nvPr/>
          </p:nvSpPr>
          <p:spPr>
            <a:xfrm>
              <a:off x="8810390" y="3261701"/>
              <a:ext cx="1585023" cy="1801624"/>
            </a:xfrm>
            <a:custGeom>
              <a:avLst/>
              <a:gdLst>
                <a:gd name="connsiteX0" fmla="*/ 129332 w 538668"/>
                <a:gd name="connsiteY0" fmla="*/ 562441 h 563633"/>
                <a:gd name="connsiteX1" fmla="*/ 219273 w 538668"/>
                <a:gd name="connsiteY1" fmla="*/ 472500 h 563633"/>
                <a:gd name="connsiteX2" fmla="*/ 159313 w 538668"/>
                <a:gd name="connsiteY2" fmla="*/ 382559 h 563633"/>
                <a:gd name="connsiteX3" fmla="*/ 91857 w 538668"/>
                <a:gd name="connsiteY3" fmla="*/ 427529 h 563633"/>
                <a:gd name="connsiteX4" fmla="*/ 39391 w 538668"/>
                <a:gd name="connsiteY4" fmla="*/ 412539 h 563633"/>
                <a:gd name="connsiteX5" fmla="*/ 91857 w 538668"/>
                <a:gd name="connsiteY5" fmla="*/ 322598 h 563633"/>
                <a:gd name="connsiteX6" fmla="*/ 31896 w 538668"/>
                <a:gd name="connsiteY6" fmla="*/ 322598 h 563633"/>
                <a:gd name="connsiteX7" fmla="*/ 46886 w 538668"/>
                <a:gd name="connsiteY7" fmla="*/ 232657 h 563633"/>
                <a:gd name="connsiteX8" fmla="*/ 1916 w 538668"/>
                <a:gd name="connsiteY8" fmla="*/ 202677 h 563633"/>
                <a:gd name="connsiteX9" fmla="*/ 121837 w 538668"/>
                <a:gd name="connsiteY9" fmla="*/ 60270 h 563633"/>
                <a:gd name="connsiteX10" fmla="*/ 121837 w 538668"/>
                <a:gd name="connsiteY10" fmla="*/ 310 h 563633"/>
                <a:gd name="connsiteX11" fmla="*/ 174303 w 538668"/>
                <a:gd name="connsiteY11" fmla="*/ 37785 h 563633"/>
                <a:gd name="connsiteX12" fmla="*/ 316709 w 538668"/>
                <a:gd name="connsiteY12" fmla="*/ 60270 h 563633"/>
                <a:gd name="connsiteX13" fmla="*/ 316709 w 538668"/>
                <a:gd name="connsiteY13" fmla="*/ 120231 h 563633"/>
                <a:gd name="connsiteX14" fmla="*/ 414145 w 538668"/>
                <a:gd name="connsiteY14" fmla="*/ 135221 h 563633"/>
                <a:gd name="connsiteX15" fmla="*/ 376670 w 538668"/>
                <a:gd name="connsiteY15" fmla="*/ 210172 h 563633"/>
                <a:gd name="connsiteX16" fmla="*/ 496591 w 538668"/>
                <a:gd name="connsiteY16" fmla="*/ 165202 h 563633"/>
                <a:gd name="connsiteX17" fmla="*/ 526572 w 538668"/>
                <a:gd name="connsiteY17" fmla="*/ 255142 h 563633"/>
                <a:gd name="connsiteX18" fmla="*/ 309214 w 538668"/>
                <a:gd name="connsiteY18" fmla="*/ 330093 h 563633"/>
                <a:gd name="connsiteX19" fmla="*/ 384165 w 538668"/>
                <a:gd name="connsiteY19" fmla="*/ 427529 h 563633"/>
                <a:gd name="connsiteX20" fmla="*/ 526572 w 538668"/>
                <a:gd name="connsiteY20" fmla="*/ 405044 h 563633"/>
                <a:gd name="connsiteX21" fmla="*/ 129332 w 538668"/>
                <a:gd name="connsiteY21" fmla="*/ 562441 h 563633"/>
                <a:gd name="connsiteX0" fmla="*/ 129332 w 532754"/>
                <a:gd name="connsiteY0" fmla="*/ 562441 h 563633"/>
                <a:gd name="connsiteX1" fmla="*/ 219273 w 532754"/>
                <a:gd name="connsiteY1" fmla="*/ 472500 h 563633"/>
                <a:gd name="connsiteX2" fmla="*/ 159313 w 532754"/>
                <a:gd name="connsiteY2" fmla="*/ 382559 h 563633"/>
                <a:gd name="connsiteX3" fmla="*/ 91857 w 532754"/>
                <a:gd name="connsiteY3" fmla="*/ 427529 h 563633"/>
                <a:gd name="connsiteX4" fmla="*/ 39391 w 532754"/>
                <a:gd name="connsiteY4" fmla="*/ 412539 h 563633"/>
                <a:gd name="connsiteX5" fmla="*/ 91857 w 532754"/>
                <a:gd name="connsiteY5" fmla="*/ 322598 h 563633"/>
                <a:gd name="connsiteX6" fmla="*/ 31896 w 532754"/>
                <a:gd name="connsiteY6" fmla="*/ 322598 h 563633"/>
                <a:gd name="connsiteX7" fmla="*/ 46886 w 532754"/>
                <a:gd name="connsiteY7" fmla="*/ 232657 h 563633"/>
                <a:gd name="connsiteX8" fmla="*/ 1916 w 532754"/>
                <a:gd name="connsiteY8" fmla="*/ 202677 h 563633"/>
                <a:gd name="connsiteX9" fmla="*/ 121837 w 532754"/>
                <a:gd name="connsiteY9" fmla="*/ 60270 h 563633"/>
                <a:gd name="connsiteX10" fmla="*/ 121837 w 532754"/>
                <a:gd name="connsiteY10" fmla="*/ 310 h 563633"/>
                <a:gd name="connsiteX11" fmla="*/ 174303 w 532754"/>
                <a:gd name="connsiteY11" fmla="*/ 37785 h 563633"/>
                <a:gd name="connsiteX12" fmla="*/ 316709 w 532754"/>
                <a:gd name="connsiteY12" fmla="*/ 60270 h 563633"/>
                <a:gd name="connsiteX13" fmla="*/ 316709 w 532754"/>
                <a:gd name="connsiteY13" fmla="*/ 120231 h 563633"/>
                <a:gd name="connsiteX14" fmla="*/ 414145 w 532754"/>
                <a:gd name="connsiteY14" fmla="*/ 135221 h 563633"/>
                <a:gd name="connsiteX15" fmla="*/ 376670 w 532754"/>
                <a:gd name="connsiteY15" fmla="*/ 210172 h 563633"/>
                <a:gd name="connsiteX16" fmla="*/ 496591 w 532754"/>
                <a:gd name="connsiteY16" fmla="*/ 165202 h 563633"/>
                <a:gd name="connsiteX17" fmla="*/ 459116 w 532754"/>
                <a:gd name="connsiteY17" fmla="*/ 262637 h 563633"/>
                <a:gd name="connsiteX18" fmla="*/ 309214 w 532754"/>
                <a:gd name="connsiteY18" fmla="*/ 330093 h 563633"/>
                <a:gd name="connsiteX19" fmla="*/ 384165 w 532754"/>
                <a:gd name="connsiteY19" fmla="*/ 427529 h 563633"/>
                <a:gd name="connsiteX20" fmla="*/ 526572 w 532754"/>
                <a:gd name="connsiteY20" fmla="*/ 405044 h 563633"/>
                <a:gd name="connsiteX21" fmla="*/ 129332 w 532754"/>
                <a:gd name="connsiteY21" fmla="*/ 562441 h 563633"/>
                <a:gd name="connsiteX0" fmla="*/ 129332 w 532754"/>
                <a:gd name="connsiteY0" fmla="*/ 562441 h 563633"/>
                <a:gd name="connsiteX1" fmla="*/ 219273 w 532754"/>
                <a:gd name="connsiteY1" fmla="*/ 472500 h 563633"/>
                <a:gd name="connsiteX2" fmla="*/ 159313 w 532754"/>
                <a:gd name="connsiteY2" fmla="*/ 382559 h 563633"/>
                <a:gd name="connsiteX3" fmla="*/ 91857 w 532754"/>
                <a:gd name="connsiteY3" fmla="*/ 427529 h 563633"/>
                <a:gd name="connsiteX4" fmla="*/ 39391 w 532754"/>
                <a:gd name="connsiteY4" fmla="*/ 412539 h 563633"/>
                <a:gd name="connsiteX5" fmla="*/ 91857 w 532754"/>
                <a:gd name="connsiteY5" fmla="*/ 322598 h 563633"/>
                <a:gd name="connsiteX6" fmla="*/ 31896 w 532754"/>
                <a:gd name="connsiteY6" fmla="*/ 322598 h 563633"/>
                <a:gd name="connsiteX7" fmla="*/ 46886 w 532754"/>
                <a:gd name="connsiteY7" fmla="*/ 232657 h 563633"/>
                <a:gd name="connsiteX8" fmla="*/ 1916 w 532754"/>
                <a:gd name="connsiteY8" fmla="*/ 202677 h 563633"/>
                <a:gd name="connsiteX9" fmla="*/ 121837 w 532754"/>
                <a:gd name="connsiteY9" fmla="*/ 60270 h 563633"/>
                <a:gd name="connsiteX10" fmla="*/ 121837 w 532754"/>
                <a:gd name="connsiteY10" fmla="*/ 310 h 563633"/>
                <a:gd name="connsiteX11" fmla="*/ 174303 w 532754"/>
                <a:gd name="connsiteY11" fmla="*/ 37785 h 563633"/>
                <a:gd name="connsiteX12" fmla="*/ 316709 w 532754"/>
                <a:gd name="connsiteY12" fmla="*/ 60270 h 563633"/>
                <a:gd name="connsiteX13" fmla="*/ 316709 w 532754"/>
                <a:gd name="connsiteY13" fmla="*/ 120231 h 563633"/>
                <a:gd name="connsiteX14" fmla="*/ 414145 w 532754"/>
                <a:gd name="connsiteY14" fmla="*/ 135221 h 563633"/>
                <a:gd name="connsiteX15" fmla="*/ 376670 w 532754"/>
                <a:gd name="connsiteY15" fmla="*/ 210172 h 563633"/>
                <a:gd name="connsiteX16" fmla="*/ 474106 w 532754"/>
                <a:gd name="connsiteY16" fmla="*/ 195183 h 563633"/>
                <a:gd name="connsiteX17" fmla="*/ 459116 w 532754"/>
                <a:gd name="connsiteY17" fmla="*/ 262637 h 563633"/>
                <a:gd name="connsiteX18" fmla="*/ 309214 w 532754"/>
                <a:gd name="connsiteY18" fmla="*/ 330093 h 563633"/>
                <a:gd name="connsiteX19" fmla="*/ 384165 w 532754"/>
                <a:gd name="connsiteY19" fmla="*/ 427529 h 563633"/>
                <a:gd name="connsiteX20" fmla="*/ 526572 w 532754"/>
                <a:gd name="connsiteY20" fmla="*/ 405044 h 563633"/>
                <a:gd name="connsiteX21" fmla="*/ 129332 w 532754"/>
                <a:gd name="connsiteY21" fmla="*/ 562441 h 563633"/>
                <a:gd name="connsiteX0" fmla="*/ 129332 w 532754"/>
                <a:gd name="connsiteY0" fmla="*/ 562441 h 563633"/>
                <a:gd name="connsiteX1" fmla="*/ 219273 w 532754"/>
                <a:gd name="connsiteY1" fmla="*/ 472500 h 563633"/>
                <a:gd name="connsiteX2" fmla="*/ 159313 w 532754"/>
                <a:gd name="connsiteY2" fmla="*/ 382559 h 563633"/>
                <a:gd name="connsiteX3" fmla="*/ 91857 w 532754"/>
                <a:gd name="connsiteY3" fmla="*/ 427529 h 563633"/>
                <a:gd name="connsiteX4" fmla="*/ 39391 w 532754"/>
                <a:gd name="connsiteY4" fmla="*/ 412539 h 563633"/>
                <a:gd name="connsiteX5" fmla="*/ 91857 w 532754"/>
                <a:gd name="connsiteY5" fmla="*/ 322598 h 563633"/>
                <a:gd name="connsiteX6" fmla="*/ 31896 w 532754"/>
                <a:gd name="connsiteY6" fmla="*/ 322598 h 563633"/>
                <a:gd name="connsiteX7" fmla="*/ 46886 w 532754"/>
                <a:gd name="connsiteY7" fmla="*/ 232657 h 563633"/>
                <a:gd name="connsiteX8" fmla="*/ 1916 w 532754"/>
                <a:gd name="connsiteY8" fmla="*/ 202677 h 563633"/>
                <a:gd name="connsiteX9" fmla="*/ 121837 w 532754"/>
                <a:gd name="connsiteY9" fmla="*/ 60270 h 563633"/>
                <a:gd name="connsiteX10" fmla="*/ 121837 w 532754"/>
                <a:gd name="connsiteY10" fmla="*/ 310 h 563633"/>
                <a:gd name="connsiteX11" fmla="*/ 174303 w 532754"/>
                <a:gd name="connsiteY11" fmla="*/ 37785 h 563633"/>
                <a:gd name="connsiteX12" fmla="*/ 316709 w 532754"/>
                <a:gd name="connsiteY12" fmla="*/ 60270 h 563633"/>
                <a:gd name="connsiteX13" fmla="*/ 316709 w 532754"/>
                <a:gd name="connsiteY13" fmla="*/ 120231 h 563633"/>
                <a:gd name="connsiteX14" fmla="*/ 414145 w 532754"/>
                <a:gd name="connsiteY14" fmla="*/ 135221 h 563633"/>
                <a:gd name="connsiteX15" fmla="*/ 376670 w 532754"/>
                <a:gd name="connsiteY15" fmla="*/ 210172 h 563633"/>
                <a:gd name="connsiteX16" fmla="*/ 474106 w 532754"/>
                <a:gd name="connsiteY16" fmla="*/ 195183 h 563633"/>
                <a:gd name="connsiteX17" fmla="*/ 459116 w 532754"/>
                <a:gd name="connsiteY17" fmla="*/ 262637 h 563633"/>
                <a:gd name="connsiteX18" fmla="*/ 354185 w 532754"/>
                <a:gd name="connsiteY18" fmla="*/ 322598 h 563633"/>
                <a:gd name="connsiteX19" fmla="*/ 384165 w 532754"/>
                <a:gd name="connsiteY19" fmla="*/ 427529 h 563633"/>
                <a:gd name="connsiteX20" fmla="*/ 526572 w 532754"/>
                <a:gd name="connsiteY20" fmla="*/ 405044 h 563633"/>
                <a:gd name="connsiteX21" fmla="*/ 129332 w 532754"/>
                <a:gd name="connsiteY21" fmla="*/ 562441 h 563633"/>
                <a:gd name="connsiteX0" fmla="*/ 129332 w 532754"/>
                <a:gd name="connsiteY0" fmla="*/ 562441 h 563286"/>
                <a:gd name="connsiteX1" fmla="*/ 219273 w 532754"/>
                <a:gd name="connsiteY1" fmla="*/ 472500 h 563286"/>
                <a:gd name="connsiteX2" fmla="*/ 159313 w 532754"/>
                <a:gd name="connsiteY2" fmla="*/ 382559 h 563286"/>
                <a:gd name="connsiteX3" fmla="*/ 91857 w 532754"/>
                <a:gd name="connsiteY3" fmla="*/ 427529 h 563286"/>
                <a:gd name="connsiteX4" fmla="*/ 39391 w 532754"/>
                <a:gd name="connsiteY4" fmla="*/ 412539 h 563286"/>
                <a:gd name="connsiteX5" fmla="*/ 91857 w 532754"/>
                <a:gd name="connsiteY5" fmla="*/ 322598 h 563286"/>
                <a:gd name="connsiteX6" fmla="*/ 31896 w 532754"/>
                <a:gd name="connsiteY6" fmla="*/ 322598 h 563286"/>
                <a:gd name="connsiteX7" fmla="*/ 46886 w 532754"/>
                <a:gd name="connsiteY7" fmla="*/ 232657 h 563286"/>
                <a:gd name="connsiteX8" fmla="*/ 1916 w 532754"/>
                <a:gd name="connsiteY8" fmla="*/ 202677 h 563286"/>
                <a:gd name="connsiteX9" fmla="*/ 121837 w 532754"/>
                <a:gd name="connsiteY9" fmla="*/ 60270 h 563286"/>
                <a:gd name="connsiteX10" fmla="*/ 121837 w 532754"/>
                <a:gd name="connsiteY10" fmla="*/ 310 h 563286"/>
                <a:gd name="connsiteX11" fmla="*/ 174303 w 532754"/>
                <a:gd name="connsiteY11" fmla="*/ 37785 h 563286"/>
                <a:gd name="connsiteX12" fmla="*/ 316709 w 532754"/>
                <a:gd name="connsiteY12" fmla="*/ 60270 h 563286"/>
                <a:gd name="connsiteX13" fmla="*/ 316709 w 532754"/>
                <a:gd name="connsiteY13" fmla="*/ 120231 h 563286"/>
                <a:gd name="connsiteX14" fmla="*/ 414145 w 532754"/>
                <a:gd name="connsiteY14" fmla="*/ 135221 h 563286"/>
                <a:gd name="connsiteX15" fmla="*/ 376670 w 532754"/>
                <a:gd name="connsiteY15" fmla="*/ 210172 h 563286"/>
                <a:gd name="connsiteX16" fmla="*/ 474106 w 532754"/>
                <a:gd name="connsiteY16" fmla="*/ 195183 h 563286"/>
                <a:gd name="connsiteX17" fmla="*/ 459116 w 532754"/>
                <a:gd name="connsiteY17" fmla="*/ 262637 h 563286"/>
                <a:gd name="connsiteX18" fmla="*/ 354185 w 532754"/>
                <a:gd name="connsiteY18" fmla="*/ 322598 h 563286"/>
                <a:gd name="connsiteX19" fmla="*/ 384165 w 532754"/>
                <a:gd name="connsiteY19" fmla="*/ 427529 h 563286"/>
                <a:gd name="connsiteX20" fmla="*/ 526572 w 532754"/>
                <a:gd name="connsiteY20" fmla="*/ 416919 h 563286"/>
                <a:gd name="connsiteX21" fmla="*/ 129332 w 532754"/>
                <a:gd name="connsiteY21" fmla="*/ 562441 h 563286"/>
                <a:gd name="connsiteX0" fmla="*/ 129332 w 526667"/>
                <a:gd name="connsiteY0" fmla="*/ 562441 h 564932"/>
                <a:gd name="connsiteX1" fmla="*/ 219273 w 526667"/>
                <a:gd name="connsiteY1" fmla="*/ 472500 h 564932"/>
                <a:gd name="connsiteX2" fmla="*/ 159313 w 526667"/>
                <a:gd name="connsiteY2" fmla="*/ 382559 h 564932"/>
                <a:gd name="connsiteX3" fmla="*/ 91857 w 526667"/>
                <a:gd name="connsiteY3" fmla="*/ 427529 h 564932"/>
                <a:gd name="connsiteX4" fmla="*/ 39391 w 526667"/>
                <a:gd name="connsiteY4" fmla="*/ 412539 h 564932"/>
                <a:gd name="connsiteX5" fmla="*/ 91857 w 526667"/>
                <a:gd name="connsiteY5" fmla="*/ 322598 h 564932"/>
                <a:gd name="connsiteX6" fmla="*/ 31896 w 526667"/>
                <a:gd name="connsiteY6" fmla="*/ 322598 h 564932"/>
                <a:gd name="connsiteX7" fmla="*/ 46886 w 526667"/>
                <a:gd name="connsiteY7" fmla="*/ 232657 h 564932"/>
                <a:gd name="connsiteX8" fmla="*/ 1916 w 526667"/>
                <a:gd name="connsiteY8" fmla="*/ 202677 h 564932"/>
                <a:gd name="connsiteX9" fmla="*/ 121837 w 526667"/>
                <a:gd name="connsiteY9" fmla="*/ 60270 h 564932"/>
                <a:gd name="connsiteX10" fmla="*/ 121837 w 526667"/>
                <a:gd name="connsiteY10" fmla="*/ 310 h 564932"/>
                <a:gd name="connsiteX11" fmla="*/ 174303 w 526667"/>
                <a:gd name="connsiteY11" fmla="*/ 37785 h 564932"/>
                <a:gd name="connsiteX12" fmla="*/ 316709 w 526667"/>
                <a:gd name="connsiteY12" fmla="*/ 60270 h 564932"/>
                <a:gd name="connsiteX13" fmla="*/ 316709 w 526667"/>
                <a:gd name="connsiteY13" fmla="*/ 120231 h 564932"/>
                <a:gd name="connsiteX14" fmla="*/ 414145 w 526667"/>
                <a:gd name="connsiteY14" fmla="*/ 135221 h 564932"/>
                <a:gd name="connsiteX15" fmla="*/ 376670 w 526667"/>
                <a:gd name="connsiteY15" fmla="*/ 210172 h 564932"/>
                <a:gd name="connsiteX16" fmla="*/ 474106 w 526667"/>
                <a:gd name="connsiteY16" fmla="*/ 195183 h 564932"/>
                <a:gd name="connsiteX17" fmla="*/ 459116 w 526667"/>
                <a:gd name="connsiteY17" fmla="*/ 262637 h 564932"/>
                <a:gd name="connsiteX18" fmla="*/ 354185 w 526667"/>
                <a:gd name="connsiteY18" fmla="*/ 322598 h 564932"/>
                <a:gd name="connsiteX19" fmla="*/ 384165 w 526667"/>
                <a:gd name="connsiteY19" fmla="*/ 427529 h 564932"/>
                <a:gd name="connsiteX20" fmla="*/ 526572 w 526667"/>
                <a:gd name="connsiteY20" fmla="*/ 416919 h 564932"/>
                <a:gd name="connsiteX21" fmla="*/ 361440 w 526667"/>
                <a:gd name="connsiteY21" fmla="*/ 528997 h 564932"/>
                <a:gd name="connsiteX22" fmla="*/ 129332 w 526667"/>
                <a:gd name="connsiteY22" fmla="*/ 562441 h 564932"/>
                <a:gd name="connsiteX0" fmla="*/ 129332 w 497013"/>
                <a:gd name="connsiteY0" fmla="*/ 562441 h 564932"/>
                <a:gd name="connsiteX1" fmla="*/ 219273 w 497013"/>
                <a:gd name="connsiteY1" fmla="*/ 472500 h 564932"/>
                <a:gd name="connsiteX2" fmla="*/ 159313 w 497013"/>
                <a:gd name="connsiteY2" fmla="*/ 382559 h 564932"/>
                <a:gd name="connsiteX3" fmla="*/ 91857 w 497013"/>
                <a:gd name="connsiteY3" fmla="*/ 427529 h 564932"/>
                <a:gd name="connsiteX4" fmla="*/ 39391 w 497013"/>
                <a:gd name="connsiteY4" fmla="*/ 412539 h 564932"/>
                <a:gd name="connsiteX5" fmla="*/ 91857 w 497013"/>
                <a:gd name="connsiteY5" fmla="*/ 322598 h 564932"/>
                <a:gd name="connsiteX6" fmla="*/ 31896 w 497013"/>
                <a:gd name="connsiteY6" fmla="*/ 322598 h 564932"/>
                <a:gd name="connsiteX7" fmla="*/ 46886 w 497013"/>
                <a:gd name="connsiteY7" fmla="*/ 232657 h 564932"/>
                <a:gd name="connsiteX8" fmla="*/ 1916 w 497013"/>
                <a:gd name="connsiteY8" fmla="*/ 202677 h 564932"/>
                <a:gd name="connsiteX9" fmla="*/ 121837 w 497013"/>
                <a:gd name="connsiteY9" fmla="*/ 60270 h 564932"/>
                <a:gd name="connsiteX10" fmla="*/ 121837 w 497013"/>
                <a:gd name="connsiteY10" fmla="*/ 310 h 564932"/>
                <a:gd name="connsiteX11" fmla="*/ 174303 w 497013"/>
                <a:gd name="connsiteY11" fmla="*/ 37785 h 564932"/>
                <a:gd name="connsiteX12" fmla="*/ 316709 w 497013"/>
                <a:gd name="connsiteY12" fmla="*/ 60270 h 564932"/>
                <a:gd name="connsiteX13" fmla="*/ 316709 w 497013"/>
                <a:gd name="connsiteY13" fmla="*/ 120231 h 564932"/>
                <a:gd name="connsiteX14" fmla="*/ 414145 w 497013"/>
                <a:gd name="connsiteY14" fmla="*/ 135221 h 564932"/>
                <a:gd name="connsiteX15" fmla="*/ 376670 w 497013"/>
                <a:gd name="connsiteY15" fmla="*/ 210172 h 564932"/>
                <a:gd name="connsiteX16" fmla="*/ 474106 w 497013"/>
                <a:gd name="connsiteY16" fmla="*/ 195183 h 564932"/>
                <a:gd name="connsiteX17" fmla="*/ 459116 w 497013"/>
                <a:gd name="connsiteY17" fmla="*/ 262637 h 564932"/>
                <a:gd name="connsiteX18" fmla="*/ 354185 w 497013"/>
                <a:gd name="connsiteY18" fmla="*/ 322598 h 564932"/>
                <a:gd name="connsiteX19" fmla="*/ 384165 w 497013"/>
                <a:gd name="connsiteY19" fmla="*/ 427529 h 564932"/>
                <a:gd name="connsiteX20" fmla="*/ 496884 w 497013"/>
                <a:gd name="connsiteY20" fmla="*/ 422856 h 564932"/>
                <a:gd name="connsiteX21" fmla="*/ 361440 w 497013"/>
                <a:gd name="connsiteY21" fmla="*/ 528997 h 564932"/>
                <a:gd name="connsiteX22" fmla="*/ 129332 w 497013"/>
                <a:gd name="connsiteY22" fmla="*/ 562441 h 564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97013" h="564932">
                  <a:moveTo>
                    <a:pt x="129332" y="562441"/>
                  </a:moveTo>
                  <a:cubicBezTo>
                    <a:pt x="105638" y="553025"/>
                    <a:pt x="214276" y="502480"/>
                    <a:pt x="219273" y="472500"/>
                  </a:cubicBezTo>
                  <a:cubicBezTo>
                    <a:pt x="224270" y="442520"/>
                    <a:pt x="180549" y="390054"/>
                    <a:pt x="159313" y="382559"/>
                  </a:cubicBezTo>
                  <a:cubicBezTo>
                    <a:pt x="138077" y="375064"/>
                    <a:pt x="111844" y="422532"/>
                    <a:pt x="91857" y="427529"/>
                  </a:cubicBezTo>
                  <a:cubicBezTo>
                    <a:pt x="71870" y="432526"/>
                    <a:pt x="39391" y="430027"/>
                    <a:pt x="39391" y="412539"/>
                  </a:cubicBezTo>
                  <a:cubicBezTo>
                    <a:pt x="39391" y="395051"/>
                    <a:pt x="93106" y="337588"/>
                    <a:pt x="91857" y="322598"/>
                  </a:cubicBezTo>
                  <a:cubicBezTo>
                    <a:pt x="90608" y="307608"/>
                    <a:pt x="39391" y="337588"/>
                    <a:pt x="31896" y="322598"/>
                  </a:cubicBezTo>
                  <a:cubicBezTo>
                    <a:pt x="24401" y="307608"/>
                    <a:pt x="51883" y="252644"/>
                    <a:pt x="46886" y="232657"/>
                  </a:cubicBezTo>
                  <a:cubicBezTo>
                    <a:pt x="41889" y="212670"/>
                    <a:pt x="-10576" y="231408"/>
                    <a:pt x="1916" y="202677"/>
                  </a:cubicBezTo>
                  <a:cubicBezTo>
                    <a:pt x="14408" y="173946"/>
                    <a:pt x="101850" y="93998"/>
                    <a:pt x="121837" y="60270"/>
                  </a:cubicBezTo>
                  <a:cubicBezTo>
                    <a:pt x="141824" y="26542"/>
                    <a:pt x="113093" y="4057"/>
                    <a:pt x="121837" y="310"/>
                  </a:cubicBezTo>
                  <a:cubicBezTo>
                    <a:pt x="130581" y="-3437"/>
                    <a:pt x="141824" y="27792"/>
                    <a:pt x="174303" y="37785"/>
                  </a:cubicBezTo>
                  <a:cubicBezTo>
                    <a:pt x="206782" y="47778"/>
                    <a:pt x="292975" y="46529"/>
                    <a:pt x="316709" y="60270"/>
                  </a:cubicBezTo>
                  <a:cubicBezTo>
                    <a:pt x="340443" y="74011"/>
                    <a:pt x="300470" y="107739"/>
                    <a:pt x="316709" y="120231"/>
                  </a:cubicBezTo>
                  <a:cubicBezTo>
                    <a:pt x="332948" y="132723"/>
                    <a:pt x="404152" y="120231"/>
                    <a:pt x="414145" y="135221"/>
                  </a:cubicBezTo>
                  <a:cubicBezTo>
                    <a:pt x="424138" y="150211"/>
                    <a:pt x="366677" y="200178"/>
                    <a:pt x="376670" y="210172"/>
                  </a:cubicBezTo>
                  <a:cubicBezTo>
                    <a:pt x="386663" y="220166"/>
                    <a:pt x="460365" y="186439"/>
                    <a:pt x="474106" y="195183"/>
                  </a:cubicBezTo>
                  <a:cubicBezTo>
                    <a:pt x="487847" y="203927"/>
                    <a:pt x="479103" y="241401"/>
                    <a:pt x="459116" y="262637"/>
                  </a:cubicBezTo>
                  <a:cubicBezTo>
                    <a:pt x="439129" y="283873"/>
                    <a:pt x="366677" y="295116"/>
                    <a:pt x="354185" y="322598"/>
                  </a:cubicBezTo>
                  <a:cubicBezTo>
                    <a:pt x="341693" y="350080"/>
                    <a:pt x="347939" y="415037"/>
                    <a:pt x="384165" y="427529"/>
                  </a:cubicBezTo>
                  <a:cubicBezTo>
                    <a:pt x="420391" y="440021"/>
                    <a:pt x="500671" y="405945"/>
                    <a:pt x="496884" y="422856"/>
                  </a:cubicBezTo>
                  <a:cubicBezTo>
                    <a:pt x="493097" y="439767"/>
                    <a:pt x="427647" y="504743"/>
                    <a:pt x="361440" y="528997"/>
                  </a:cubicBezTo>
                  <a:cubicBezTo>
                    <a:pt x="295233" y="553251"/>
                    <a:pt x="153026" y="571857"/>
                    <a:pt x="129332" y="562441"/>
                  </a:cubicBezTo>
                  <a:close/>
                </a:path>
              </a:pathLst>
            </a:custGeom>
            <a:solidFill>
              <a:srgbClr val="767676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US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2" name="Block Arc 11"/>
            <p:cNvSpPr/>
            <p:nvPr/>
          </p:nvSpPr>
          <p:spPr bwMode="auto">
            <a:xfrm>
              <a:off x="9211466" y="3664311"/>
              <a:ext cx="466139" cy="236954"/>
            </a:xfrm>
            <a:prstGeom prst="blockArc">
              <a:avLst/>
            </a:prstGeom>
            <a:solidFill>
              <a:srgbClr val="00CC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Block Arc 99"/>
            <p:cNvSpPr/>
            <p:nvPr/>
          </p:nvSpPr>
          <p:spPr bwMode="auto">
            <a:xfrm rot="12608607">
              <a:off x="9083201" y="3962443"/>
              <a:ext cx="466139" cy="236954"/>
            </a:xfrm>
            <a:prstGeom prst="blockArc">
              <a:avLst/>
            </a:prstGeom>
            <a:solidFill>
              <a:srgbClr val="00CC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101" name="Block Arc 100"/>
            <p:cNvSpPr/>
            <p:nvPr/>
          </p:nvSpPr>
          <p:spPr bwMode="auto">
            <a:xfrm rot="1544598" flipV="1">
              <a:off x="9513013" y="4270258"/>
              <a:ext cx="359740" cy="235293"/>
            </a:xfrm>
            <a:prstGeom prst="blockArc">
              <a:avLst/>
            </a:prstGeom>
            <a:solidFill>
              <a:srgbClr val="00CC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Block Arc 101"/>
            <p:cNvSpPr/>
            <p:nvPr/>
          </p:nvSpPr>
          <p:spPr bwMode="auto">
            <a:xfrm rot="11095636">
              <a:off x="9753788" y="3669533"/>
              <a:ext cx="214519" cy="480217"/>
            </a:xfrm>
            <a:prstGeom prst="blockArc">
              <a:avLst/>
            </a:prstGeom>
            <a:solidFill>
              <a:srgbClr val="00CC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Block Arc 102"/>
            <p:cNvSpPr/>
            <p:nvPr/>
          </p:nvSpPr>
          <p:spPr bwMode="auto">
            <a:xfrm rot="18329015">
              <a:off x="9601895" y="4713321"/>
              <a:ext cx="359740" cy="182868"/>
            </a:xfrm>
            <a:prstGeom prst="blockArc">
              <a:avLst/>
            </a:prstGeom>
            <a:solidFill>
              <a:srgbClr val="00CC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921936" y="5386490"/>
            <a:ext cx="1827927" cy="925826"/>
            <a:chOff x="1727567" y="36217"/>
            <a:chExt cx="2461109" cy="1246527"/>
          </a:xfrm>
        </p:grpSpPr>
        <p:sp>
          <p:nvSpPr>
            <p:cNvPr id="87" name="Freeform 86"/>
            <p:cNvSpPr/>
            <p:nvPr/>
          </p:nvSpPr>
          <p:spPr>
            <a:xfrm rot="16200000">
              <a:off x="2334858" y="-571074"/>
              <a:ext cx="1246527" cy="2461109"/>
            </a:xfrm>
            <a:custGeom>
              <a:avLst/>
              <a:gdLst>
                <a:gd name="connsiteX0" fmla="*/ 174454 w 639728"/>
                <a:gd name="connsiteY0" fmla="*/ 1170820 h 1263061"/>
                <a:gd name="connsiteX1" fmla="*/ 834 w 639728"/>
                <a:gd name="connsiteY1" fmla="*/ 684683 h 1263061"/>
                <a:gd name="connsiteX2" fmla="*/ 255477 w 639728"/>
                <a:gd name="connsiteY2" fmla="*/ 59650 h 1263061"/>
                <a:gd name="connsiteX3" fmla="*/ 382799 w 639728"/>
                <a:gd name="connsiteY3" fmla="*/ 71225 h 1263061"/>
                <a:gd name="connsiteX4" fmla="*/ 174454 w 639728"/>
                <a:gd name="connsiteY4" fmla="*/ 464764 h 1263061"/>
                <a:gd name="connsiteX5" fmla="*/ 452247 w 639728"/>
                <a:gd name="connsiteY5" fmla="*/ 163822 h 1263061"/>
                <a:gd name="connsiteX6" fmla="*/ 510120 w 639728"/>
                <a:gd name="connsiteY6" fmla="*/ 302719 h 1263061"/>
                <a:gd name="connsiteX7" fmla="*/ 209178 w 639728"/>
                <a:gd name="connsiteY7" fmla="*/ 534212 h 1263061"/>
                <a:gd name="connsiteX8" fmla="*/ 567994 w 639728"/>
                <a:gd name="connsiteY8" fmla="*/ 360592 h 1263061"/>
                <a:gd name="connsiteX9" fmla="*/ 567994 w 639728"/>
                <a:gd name="connsiteY9" fmla="*/ 522638 h 1263061"/>
                <a:gd name="connsiteX10" fmla="*/ 209178 w 639728"/>
                <a:gd name="connsiteY10" fmla="*/ 615235 h 1263061"/>
                <a:gd name="connsiteX11" fmla="*/ 614292 w 639728"/>
                <a:gd name="connsiteY11" fmla="*/ 615235 h 1263061"/>
                <a:gd name="connsiteX12" fmla="*/ 556419 w 639728"/>
                <a:gd name="connsiteY12" fmla="*/ 719407 h 1263061"/>
                <a:gd name="connsiteX13" fmla="*/ 220753 w 639728"/>
                <a:gd name="connsiteY13" fmla="*/ 684683 h 1263061"/>
                <a:gd name="connsiteX14" fmla="*/ 591143 w 639728"/>
                <a:gd name="connsiteY14" fmla="*/ 788855 h 1263061"/>
                <a:gd name="connsiteX15" fmla="*/ 533269 w 639728"/>
                <a:gd name="connsiteY15" fmla="*/ 893027 h 1263061"/>
                <a:gd name="connsiteX16" fmla="*/ 197604 w 639728"/>
                <a:gd name="connsiteY16" fmla="*/ 742557 h 1263061"/>
                <a:gd name="connsiteX17" fmla="*/ 544844 w 639728"/>
                <a:gd name="connsiteY17" fmla="*/ 997200 h 1263061"/>
                <a:gd name="connsiteX18" fmla="*/ 440672 w 639728"/>
                <a:gd name="connsiteY18" fmla="*/ 1020349 h 1263061"/>
                <a:gd name="connsiteX19" fmla="*/ 197604 w 639728"/>
                <a:gd name="connsiteY19" fmla="*/ 835154 h 1263061"/>
                <a:gd name="connsiteX20" fmla="*/ 440672 w 639728"/>
                <a:gd name="connsiteY20" fmla="*/ 1112946 h 1263061"/>
                <a:gd name="connsiteX21" fmla="*/ 324925 w 639728"/>
                <a:gd name="connsiteY21" fmla="*/ 1159245 h 1263061"/>
                <a:gd name="connsiteX22" fmla="*/ 162880 w 639728"/>
                <a:gd name="connsiteY22" fmla="*/ 858303 h 1263061"/>
                <a:gd name="connsiteX23" fmla="*/ 301776 w 639728"/>
                <a:gd name="connsiteY23" fmla="*/ 1228693 h 1263061"/>
                <a:gd name="connsiteX24" fmla="*/ 197604 w 639728"/>
                <a:gd name="connsiteY24" fmla="*/ 1240268 h 1263061"/>
                <a:gd name="connsiteX25" fmla="*/ 174454 w 639728"/>
                <a:gd name="connsiteY25" fmla="*/ 1170820 h 126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39728" h="1263061">
                  <a:moveTo>
                    <a:pt x="174454" y="1170820"/>
                  </a:moveTo>
                  <a:cubicBezTo>
                    <a:pt x="141659" y="1078222"/>
                    <a:pt x="-12670" y="869878"/>
                    <a:pt x="834" y="684683"/>
                  </a:cubicBezTo>
                  <a:cubicBezTo>
                    <a:pt x="14338" y="499488"/>
                    <a:pt x="191816" y="161893"/>
                    <a:pt x="255477" y="59650"/>
                  </a:cubicBezTo>
                  <a:cubicBezTo>
                    <a:pt x="319138" y="-42593"/>
                    <a:pt x="396303" y="3706"/>
                    <a:pt x="382799" y="71225"/>
                  </a:cubicBezTo>
                  <a:cubicBezTo>
                    <a:pt x="369295" y="138744"/>
                    <a:pt x="162879" y="449331"/>
                    <a:pt x="174454" y="464764"/>
                  </a:cubicBezTo>
                  <a:cubicBezTo>
                    <a:pt x="186029" y="480197"/>
                    <a:pt x="396303" y="190829"/>
                    <a:pt x="452247" y="163822"/>
                  </a:cubicBezTo>
                  <a:cubicBezTo>
                    <a:pt x="508191" y="136814"/>
                    <a:pt x="550632" y="240987"/>
                    <a:pt x="510120" y="302719"/>
                  </a:cubicBezTo>
                  <a:cubicBezTo>
                    <a:pt x="469609" y="364451"/>
                    <a:pt x="199532" y="524567"/>
                    <a:pt x="209178" y="534212"/>
                  </a:cubicBezTo>
                  <a:cubicBezTo>
                    <a:pt x="218824" y="543857"/>
                    <a:pt x="508191" y="362521"/>
                    <a:pt x="567994" y="360592"/>
                  </a:cubicBezTo>
                  <a:cubicBezTo>
                    <a:pt x="627797" y="358663"/>
                    <a:pt x="627796" y="480198"/>
                    <a:pt x="567994" y="522638"/>
                  </a:cubicBezTo>
                  <a:cubicBezTo>
                    <a:pt x="508192" y="565078"/>
                    <a:pt x="201462" y="599802"/>
                    <a:pt x="209178" y="615235"/>
                  </a:cubicBezTo>
                  <a:cubicBezTo>
                    <a:pt x="216894" y="630668"/>
                    <a:pt x="556419" y="597873"/>
                    <a:pt x="614292" y="615235"/>
                  </a:cubicBezTo>
                  <a:cubicBezTo>
                    <a:pt x="672166" y="632597"/>
                    <a:pt x="622009" y="707832"/>
                    <a:pt x="556419" y="719407"/>
                  </a:cubicBezTo>
                  <a:cubicBezTo>
                    <a:pt x="490829" y="730982"/>
                    <a:pt x="214966" y="673108"/>
                    <a:pt x="220753" y="684683"/>
                  </a:cubicBezTo>
                  <a:cubicBezTo>
                    <a:pt x="226540" y="696258"/>
                    <a:pt x="539057" y="754131"/>
                    <a:pt x="591143" y="788855"/>
                  </a:cubicBezTo>
                  <a:cubicBezTo>
                    <a:pt x="643229" y="823579"/>
                    <a:pt x="598859" y="900743"/>
                    <a:pt x="533269" y="893027"/>
                  </a:cubicBezTo>
                  <a:cubicBezTo>
                    <a:pt x="467679" y="885311"/>
                    <a:pt x="195675" y="725195"/>
                    <a:pt x="197604" y="742557"/>
                  </a:cubicBezTo>
                  <a:cubicBezTo>
                    <a:pt x="199533" y="759919"/>
                    <a:pt x="504333" y="950901"/>
                    <a:pt x="544844" y="997200"/>
                  </a:cubicBezTo>
                  <a:cubicBezTo>
                    <a:pt x="585355" y="1043499"/>
                    <a:pt x="498545" y="1047357"/>
                    <a:pt x="440672" y="1020349"/>
                  </a:cubicBezTo>
                  <a:cubicBezTo>
                    <a:pt x="382799" y="993341"/>
                    <a:pt x="197604" y="819721"/>
                    <a:pt x="197604" y="835154"/>
                  </a:cubicBezTo>
                  <a:cubicBezTo>
                    <a:pt x="197604" y="850587"/>
                    <a:pt x="419452" y="1058931"/>
                    <a:pt x="440672" y="1112946"/>
                  </a:cubicBezTo>
                  <a:cubicBezTo>
                    <a:pt x="461892" y="1166961"/>
                    <a:pt x="371224" y="1201685"/>
                    <a:pt x="324925" y="1159245"/>
                  </a:cubicBezTo>
                  <a:cubicBezTo>
                    <a:pt x="278626" y="1116805"/>
                    <a:pt x="166738" y="846728"/>
                    <a:pt x="162880" y="858303"/>
                  </a:cubicBezTo>
                  <a:cubicBezTo>
                    <a:pt x="159022" y="869878"/>
                    <a:pt x="295989" y="1165032"/>
                    <a:pt x="301776" y="1228693"/>
                  </a:cubicBezTo>
                  <a:cubicBezTo>
                    <a:pt x="307563" y="1292354"/>
                    <a:pt x="218824" y="1249913"/>
                    <a:pt x="197604" y="1240268"/>
                  </a:cubicBezTo>
                  <a:cubicBezTo>
                    <a:pt x="176384" y="1230623"/>
                    <a:pt x="207249" y="1263418"/>
                    <a:pt x="174454" y="117082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Freeform 29"/>
            <p:cNvSpPr/>
            <p:nvPr/>
          </p:nvSpPr>
          <p:spPr bwMode="auto">
            <a:xfrm rot="9556907">
              <a:off x="2656254" y="142593"/>
              <a:ext cx="132147" cy="720355"/>
            </a:xfrm>
            <a:custGeom>
              <a:avLst/>
              <a:gdLst>
                <a:gd name="connsiteX0" fmla="*/ 180716 w 305460"/>
                <a:gd name="connsiteY0" fmla="*/ 6 h 1665111"/>
                <a:gd name="connsiteX1" fmla="*/ 1812 w 305460"/>
                <a:gd name="connsiteY1" fmla="*/ 1490875 h 1665111"/>
                <a:gd name="connsiteX2" fmla="*/ 299986 w 305460"/>
                <a:gd name="connsiteY2" fmla="*/ 1470997 h 1665111"/>
                <a:gd name="connsiteX3" fmla="*/ 180716 w 305460"/>
                <a:gd name="connsiteY3" fmla="*/ 6 h 166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60" h="1665111">
                  <a:moveTo>
                    <a:pt x="180716" y="6"/>
                  </a:moveTo>
                  <a:cubicBezTo>
                    <a:pt x="131020" y="3319"/>
                    <a:pt x="-18066" y="1245710"/>
                    <a:pt x="1812" y="1490875"/>
                  </a:cubicBezTo>
                  <a:cubicBezTo>
                    <a:pt x="21690" y="1736040"/>
                    <a:pt x="270169" y="1716162"/>
                    <a:pt x="299986" y="1470997"/>
                  </a:cubicBezTo>
                  <a:cubicBezTo>
                    <a:pt x="329803" y="1225832"/>
                    <a:pt x="230412" y="-3307"/>
                    <a:pt x="180716" y="6"/>
                  </a:cubicBezTo>
                  <a:close/>
                </a:path>
              </a:pathLst>
            </a:custGeom>
            <a:solidFill>
              <a:srgbClr val="AAF25E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104" name="Freeform 103"/>
            <p:cNvSpPr/>
            <p:nvPr/>
          </p:nvSpPr>
          <p:spPr bwMode="auto">
            <a:xfrm rot="8248017">
              <a:off x="2376576" y="261045"/>
              <a:ext cx="132147" cy="720355"/>
            </a:xfrm>
            <a:custGeom>
              <a:avLst/>
              <a:gdLst>
                <a:gd name="connsiteX0" fmla="*/ 180716 w 305460"/>
                <a:gd name="connsiteY0" fmla="*/ 6 h 1665111"/>
                <a:gd name="connsiteX1" fmla="*/ 1812 w 305460"/>
                <a:gd name="connsiteY1" fmla="*/ 1490875 h 1665111"/>
                <a:gd name="connsiteX2" fmla="*/ 299986 w 305460"/>
                <a:gd name="connsiteY2" fmla="*/ 1470997 h 1665111"/>
                <a:gd name="connsiteX3" fmla="*/ 180716 w 305460"/>
                <a:gd name="connsiteY3" fmla="*/ 6 h 166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60" h="1665111">
                  <a:moveTo>
                    <a:pt x="180716" y="6"/>
                  </a:moveTo>
                  <a:cubicBezTo>
                    <a:pt x="131020" y="3319"/>
                    <a:pt x="-18066" y="1245710"/>
                    <a:pt x="1812" y="1490875"/>
                  </a:cubicBezTo>
                  <a:cubicBezTo>
                    <a:pt x="21690" y="1736040"/>
                    <a:pt x="270169" y="1716162"/>
                    <a:pt x="299986" y="1470997"/>
                  </a:cubicBezTo>
                  <a:cubicBezTo>
                    <a:pt x="329803" y="1225832"/>
                    <a:pt x="230412" y="-3307"/>
                    <a:pt x="180716" y="6"/>
                  </a:cubicBezTo>
                  <a:close/>
                </a:path>
              </a:pathLst>
            </a:custGeom>
            <a:solidFill>
              <a:srgbClr val="AAF25E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Freeform 104"/>
            <p:cNvSpPr/>
            <p:nvPr/>
          </p:nvSpPr>
          <p:spPr bwMode="auto">
            <a:xfrm rot="10800000">
              <a:off x="2970871" y="153005"/>
              <a:ext cx="132147" cy="720355"/>
            </a:xfrm>
            <a:custGeom>
              <a:avLst/>
              <a:gdLst>
                <a:gd name="connsiteX0" fmla="*/ 180716 w 305460"/>
                <a:gd name="connsiteY0" fmla="*/ 6 h 1665111"/>
                <a:gd name="connsiteX1" fmla="*/ 1812 w 305460"/>
                <a:gd name="connsiteY1" fmla="*/ 1490875 h 1665111"/>
                <a:gd name="connsiteX2" fmla="*/ 299986 w 305460"/>
                <a:gd name="connsiteY2" fmla="*/ 1470997 h 1665111"/>
                <a:gd name="connsiteX3" fmla="*/ 180716 w 305460"/>
                <a:gd name="connsiteY3" fmla="*/ 6 h 166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60" h="1665111">
                  <a:moveTo>
                    <a:pt x="180716" y="6"/>
                  </a:moveTo>
                  <a:cubicBezTo>
                    <a:pt x="131020" y="3319"/>
                    <a:pt x="-18066" y="1245710"/>
                    <a:pt x="1812" y="1490875"/>
                  </a:cubicBezTo>
                  <a:cubicBezTo>
                    <a:pt x="21690" y="1736040"/>
                    <a:pt x="270169" y="1716162"/>
                    <a:pt x="299986" y="1470997"/>
                  </a:cubicBezTo>
                  <a:cubicBezTo>
                    <a:pt x="329803" y="1225832"/>
                    <a:pt x="230412" y="-3307"/>
                    <a:pt x="180716" y="6"/>
                  </a:cubicBezTo>
                  <a:close/>
                </a:path>
              </a:pathLst>
            </a:custGeom>
            <a:solidFill>
              <a:srgbClr val="AAF25E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106" name="Freeform 105"/>
            <p:cNvSpPr/>
            <p:nvPr/>
          </p:nvSpPr>
          <p:spPr bwMode="auto">
            <a:xfrm rot="11923352">
              <a:off x="3198402" y="166942"/>
              <a:ext cx="132147" cy="720355"/>
            </a:xfrm>
            <a:custGeom>
              <a:avLst/>
              <a:gdLst>
                <a:gd name="connsiteX0" fmla="*/ 180716 w 305460"/>
                <a:gd name="connsiteY0" fmla="*/ 6 h 1665111"/>
                <a:gd name="connsiteX1" fmla="*/ 1812 w 305460"/>
                <a:gd name="connsiteY1" fmla="*/ 1490875 h 1665111"/>
                <a:gd name="connsiteX2" fmla="*/ 299986 w 305460"/>
                <a:gd name="connsiteY2" fmla="*/ 1470997 h 1665111"/>
                <a:gd name="connsiteX3" fmla="*/ 180716 w 305460"/>
                <a:gd name="connsiteY3" fmla="*/ 6 h 166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60" h="1665111">
                  <a:moveTo>
                    <a:pt x="180716" y="6"/>
                  </a:moveTo>
                  <a:cubicBezTo>
                    <a:pt x="131020" y="3319"/>
                    <a:pt x="-18066" y="1245710"/>
                    <a:pt x="1812" y="1490875"/>
                  </a:cubicBezTo>
                  <a:cubicBezTo>
                    <a:pt x="21690" y="1736040"/>
                    <a:pt x="270169" y="1716162"/>
                    <a:pt x="299986" y="1470997"/>
                  </a:cubicBezTo>
                  <a:cubicBezTo>
                    <a:pt x="329803" y="1225832"/>
                    <a:pt x="230412" y="-3307"/>
                    <a:pt x="180716" y="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Freeform 106"/>
            <p:cNvSpPr/>
            <p:nvPr/>
          </p:nvSpPr>
          <p:spPr bwMode="auto">
            <a:xfrm rot="14553272">
              <a:off x="3659521" y="445802"/>
              <a:ext cx="98541" cy="537165"/>
            </a:xfrm>
            <a:custGeom>
              <a:avLst/>
              <a:gdLst>
                <a:gd name="connsiteX0" fmla="*/ 180716 w 305460"/>
                <a:gd name="connsiteY0" fmla="*/ 6 h 1665111"/>
                <a:gd name="connsiteX1" fmla="*/ 1812 w 305460"/>
                <a:gd name="connsiteY1" fmla="*/ 1490875 h 1665111"/>
                <a:gd name="connsiteX2" fmla="*/ 299986 w 305460"/>
                <a:gd name="connsiteY2" fmla="*/ 1470997 h 1665111"/>
                <a:gd name="connsiteX3" fmla="*/ 180716 w 305460"/>
                <a:gd name="connsiteY3" fmla="*/ 6 h 166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60" h="1665111">
                  <a:moveTo>
                    <a:pt x="180716" y="6"/>
                  </a:moveTo>
                  <a:cubicBezTo>
                    <a:pt x="131020" y="3319"/>
                    <a:pt x="-18066" y="1245710"/>
                    <a:pt x="1812" y="1490875"/>
                  </a:cubicBezTo>
                  <a:cubicBezTo>
                    <a:pt x="21690" y="1736040"/>
                    <a:pt x="270169" y="1716162"/>
                    <a:pt x="299986" y="1470997"/>
                  </a:cubicBezTo>
                  <a:cubicBezTo>
                    <a:pt x="329803" y="1225832"/>
                    <a:pt x="230412" y="-3307"/>
                    <a:pt x="180716" y="6"/>
                  </a:cubicBezTo>
                  <a:close/>
                </a:path>
              </a:pathLst>
            </a:custGeom>
            <a:solidFill>
              <a:srgbClr val="AAF25E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108" name="Freeform 107"/>
            <p:cNvSpPr/>
            <p:nvPr/>
          </p:nvSpPr>
          <p:spPr bwMode="auto">
            <a:xfrm rot="14553272">
              <a:off x="3773172" y="657289"/>
              <a:ext cx="98541" cy="537165"/>
            </a:xfrm>
            <a:custGeom>
              <a:avLst/>
              <a:gdLst>
                <a:gd name="connsiteX0" fmla="*/ 180716 w 305460"/>
                <a:gd name="connsiteY0" fmla="*/ 6 h 1665111"/>
                <a:gd name="connsiteX1" fmla="*/ 1812 w 305460"/>
                <a:gd name="connsiteY1" fmla="*/ 1490875 h 1665111"/>
                <a:gd name="connsiteX2" fmla="*/ 299986 w 305460"/>
                <a:gd name="connsiteY2" fmla="*/ 1470997 h 1665111"/>
                <a:gd name="connsiteX3" fmla="*/ 180716 w 305460"/>
                <a:gd name="connsiteY3" fmla="*/ 6 h 166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60" h="1665111">
                  <a:moveTo>
                    <a:pt x="180716" y="6"/>
                  </a:moveTo>
                  <a:cubicBezTo>
                    <a:pt x="131020" y="3319"/>
                    <a:pt x="-18066" y="1245710"/>
                    <a:pt x="1812" y="1490875"/>
                  </a:cubicBezTo>
                  <a:cubicBezTo>
                    <a:pt x="21690" y="1736040"/>
                    <a:pt x="270169" y="1716162"/>
                    <a:pt x="299986" y="1470997"/>
                  </a:cubicBezTo>
                  <a:cubicBezTo>
                    <a:pt x="329803" y="1225832"/>
                    <a:pt x="230412" y="-3307"/>
                    <a:pt x="180716" y="6"/>
                  </a:cubicBezTo>
                  <a:close/>
                </a:path>
              </a:pathLst>
            </a:custGeom>
            <a:solidFill>
              <a:srgbClr val="AAF25E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109" name="Freeform 108"/>
            <p:cNvSpPr/>
            <p:nvPr/>
          </p:nvSpPr>
          <p:spPr bwMode="auto">
            <a:xfrm rot="6876833">
              <a:off x="2251160" y="544100"/>
              <a:ext cx="132147" cy="720355"/>
            </a:xfrm>
            <a:custGeom>
              <a:avLst/>
              <a:gdLst>
                <a:gd name="connsiteX0" fmla="*/ 180716 w 305460"/>
                <a:gd name="connsiteY0" fmla="*/ 6 h 1665111"/>
                <a:gd name="connsiteX1" fmla="*/ 1812 w 305460"/>
                <a:gd name="connsiteY1" fmla="*/ 1490875 h 1665111"/>
                <a:gd name="connsiteX2" fmla="*/ 299986 w 305460"/>
                <a:gd name="connsiteY2" fmla="*/ 1470997 h 1665111"/>
                <a:gd name="connsiteX3" fmla="*/ 180716 w 305460"/>
                <a:gd name="connsiteY3" fmla="*/ 6 h 166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60" h="1665111">
                  <a:moveTo>
                    <a:pt x="180716" y="6"/>
                  </a:moveTo>
                  <a:cubicBezTo>
                    <a:pt x="131020" y="3319"/>
                    <a:pt x="-18066" y="1245710"/>
                    <a:pt x="1812" y="1490875"/>
                  </a:cubicBezTo>
                  <a:cubicBezTo>
                    <a:pt x="21690" y="1736040"/>
                    <a:pt x="270169" y="1716162"/>
                    <a:pt x="299986" y="1470997"/>
                  </a:cubicBezTo>
                  <a:cubicBezTo>
                    <a:pt x="329803" y="1225832"/>
                    <a:pt x="230412" y="-3307"/>
                    <a:pt x="180716" y="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 rot="15932118">
            <a:off x="4416380" y="2827509"/>
            <a:ext cx="2343809" cy="1194734"/>
            <a:chOff x="7107435" y="4105494"/>
            <a:chExt cx="2709039" cy="1380906"/>
          </a:xfrm>
        </p:grpSpPr>
        <p:grpSp>
          <p:nvGrpSpPr>
            <p:cNvPr id="45" name="Group 44"/>
            <p:cNvGrpSpPr/>
            <p:nvPr/>
          </p:nvGrpSpPr>
          <p:grpSpPr>
            <a:xfrm>
              <a:off x="7107435" y="4105494"/>
              <a:ext cx="2709039" cy="1343100"/>
              <a:chOff x="7107435" y="4105494"/>
              <a:chExt cx="2709039" cy="1343100"/>
            </a:xfrm>
          </p:grpSpPr>
          <p:sp>
            <p:nvSpPr>
              <p:cNvPr id="44" name="Freeform 43"/>
              <p:cNvSpPr/>
              <p:nvPr/>
            </p:nvSpPr>
            <p:spPr>
              <a:xfrm rot="20522817">
                <a:off x="7107435" y="4105494"/>
                <a:ext cx="2709039" cy="1254246"/>
              </a:xfrm>
              <a:custGeom>
                <a:avLst/>
                <a:gdLst>
                  <a:gd name="connsiteX0" fmla="*/ 44408 w 849468"/>
                  <a:gd name="connsiteY0" fmla="*/ 209869 h 393291"/>
                  <a:gd name="connsiteX1" fmla="*/ 801411 w 849468"/>
                  <a:gd name="connsiteY1" fmla="*/ 6 h 393291"/>
                  <a:gd name="connsiteX2" fmla="*/ 756441 w 849468"/>
                  <a:gd name="connsiteY2" fmla="*/ 202374 h 393291"/>
                  <a:gd name="connsiteX3" fmla="*/ 629024 w 849468"/>
                  <a:gd name="connsiteY3" fmla="*/ 142413 h 393291"/>
                  <a:gd name="connsiteX4" fmla="*/ 614034 w 849468"/>
                  <a:gd name="connsiteY4" fmla="*/ 277324 h 393291"/>
                  <a:gd name="connsiteX5" fmla="*/ 471628 w 849468"/>
                  <a:gd name="connsiteY5" fmla="*/ 217364 h 393291"/>
                  <a:gd name="connsiteX6" fmla="*/ 441647 w 849468"/>
                  <a:gd name="connsiteY6" fmla="*/ 352275 h 393291"/>
                  <a:gd name="connsiteX7" fmla="*/ 284251 w 849468"/>
                  <a:gd name="connsiteY7" fmla="*/ 277324 h 393291"/>
                  <a:gd name="connsiteX8" fmla="*/ 216795 w 849468"/>
                  <a:gd name="connsiteY8" fmla="*/ 389751 h 393291"/>
                  <a:gd name="connsiteX9" fmla="*/ 104369 w 849468"/>
                  <a:gd name="connsiteY9" fmla="*/ 352275 h 393291"/>
                  <a:gd name="connsiteX10" fmla="*/ 44408 w 849468"/>
                  <a:gd name="connsiteY10" fmla="*/ 209869 h 393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49468" h="393291">
                    <a:moveTo>
                      <a:pt x="44408" y="209869"/>
                    </a:moveTo>
                    <a:cubicBezTo>
                      <a:pt x="160582" y="151157"/>
                      <a:pt x="682739" y="1255"/>
                      <a:pt x="801411" y="6"/>
                    </a:cubicBezTo>
                    <a:cubicBezTo>
                      <a:pt x="920083" y="-1243"/>
                      <a:pt x="785172" y="178639"/>
                      <a:pt x="756441" y="202374"/>
                    </a:cubicBezTo>
                    <a:cubicBezTo>
                      <a:pt x="727710" y="226109"/>
                      <a:pt x="652758" y="129921"/>
                      <a:pt x="629024" y="142413"/>
                    </a:cubicBezTo>
                    <a:cubicBezTo>
                      <a:pt x="605290" y="154905"/>
                      <a:pt x="640267" y="264832"/>
                      <a:pt x="614034" y="277324"/>
                    </a:cubicBezTo>
                    <a:cubicBezTo>
                      <a:pt x="587801" y="289816"/>
                      <a:pt x="500359" y="204872"/>
                      <a:pt x="471628" y="217364"/>
                    </a:cubicBezTo>
                    <a:cubicBezTo>
                      <a:pt x="442897" y="229856"/>
                      <a:pt x="472876" y="342282"/>
                      <a:pt x="441647" y="352275"/>
                    </a:cubicBezTo>
                    <a:cubicBezTo>
                      <a:pt x="410418" y="362268"/>
                      <a:pt x="321726" y="271078"/>
                      <a:pt x="284251" y="277324"/>
                    </a:cubicBezTo>
                    <a:cubicBezTo>
                      <a:pt x="246776" y="283570"/>
                      <a:pt x="246775" y="377259"/>
                      <a:pt x="216795" y="389751"/>
                    </a:cubicBezTo>
                    <a:cubicBezTo>
                      <a:pt x="186815" y="402243"/>
                      <a:pt x="135598" y="379757"/>
                      <a:pt x="104369" y="352275"/>
                    </a:cubicBezTo>
                    <a:cubicBezTo>
                      <a:pt x="73140" y="324793"/>
                      <a:pt x="-71766" y="268581"/>
                      <a:pt x="44408" y="209869"/>
                    </a:cubicBezTo>
                    <a:close/>
                  </a:path>
                </a:pathLst>
              </a:custGeom>
              <a:solidFill>
                <a:srgbClr val="FF40FF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7505762" y="4653542"/>
                <a:ext cx="974148" cy="795052"/>
              </a:xfrm>
              <a:custGeom>
                <a:avLst/>
                <a:gdLst>
                  <a:gd name="connsiteX0" fmla="*/ 507 w 974148"/>
                  <a:gd name="connsiteY0" fmla="*/ 559903 h 795052"/>
                  <a:gd name="connsiteX1" fmla="*/ 396292 w 974148"/>
                  <a:gd name="connsiteY1" fmla="*/ 791915 h 795052"/>
                  <a:gd name="connsiteX2" fmla="*/ 491826 w 974148"/>
                  <a:gd name="connsiteY2" fmla="*/ 396130 h 795052"/>
                  <a:gd name="connsiteX3" fmla="*/ 778429 w 974148"/>
                  <a:gd name="connsiteY3" fmla="*/ 218709 h 795052"/>
                  <a:gd name="connsiteX4" fmla="*/ 955850 w 974148"/>
                  <a:gd name="connsiteY4" fmla="*/ 345 h 795052"/>
                  <a:gd name="connsiteX5" fmla="*/ 328053 w 974148"/>
                  <a:gd name="connsiteY5" fmla="*/ 177765 h 795052"/>
                  <a:gd name="connsiteX6" fmla="*/ 507 w 974148"/>
                  <a:gd name="connsiteY6" fmla="*/ 559903 h 795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4148" h="795052">
                    <a:moveTo>
                      <a:pt x="507" y="559903"/>
                    </a:moveTo>
                    <a:cubicBezTo>
                      <a:pt x="11880" y="662261"/>
                      <a:pt x="314406" y="819210"/>
                      <a:pt x="396292" y="791915"/>
                    </a:cubicBezTo>
                    <a:cubicBezTo>
                      <a:pt x="478178" y="764620"/>
                      <a:pt x="428137" y="491664"/>
                      <a:pt x="491826" y="396130"/>
                    </a:cubicBezTo>
                    <a:cubicBezTo>
                      <a:pt x="555515" y="300596"/>
                      <a:pt x="701092" y="284673"/>
                      <a:pt x="778429" y="218709"/>
                    </a:cubicBezTo>
                    <a:cubicBezTo>
                      <a:pt x="855766" y="152745"/>
                      <a:pt x="1030913" y="7169"/>
                      <a:pt x="955850" y="345"/>
                    </a:cubicBezTo>
                    <a:cubicBezTo>
                      <a:pt x="880787" y="-6479"/>
                      <a:pt x="485002" y="89055"/>
                      <a:pt x="328053" y="177765"/>
                    </a:cubicBezTo>
                    <a:cubicBezTo>
                      <a:pt x="171104" y="266475"/>
                      <a:pt x="-10866" y="457545"/>
                      <a:pt x="507" y="55990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 cmpd="sng" algn="ctr">
                <a:solidFill>
                  <a:srgbClr val="3333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>
                <a:off x="8520117" y="4221881"/>
                <a:ext cx="477525" cy="472476"/>
              </a:xfrm>
              <a:custGeom>
                <a:avLst/>
                <a:gdLst>
                  <a:gd name="connsiteX0" fmla="*/ 105268 w 477525"/>
                  <a:gd name="connsiteY0" fmla="*/ 336471 h 472476"/>
                  <a:gd name="connsiteX1" fmla="*/ 9734 w 477525"/>
                  <a:gd name="connsiteY1" fmla="*/ 172698 h 472476"/>
                  <a:gd name="connsiteX2" fmla="*/ 296337 w 477525"/>
                  <a:gd name="connsiteY2" fmla="*/ 8925 h 472476"/>
                  <a:gd name="connsiteX3" fmla="*/ 473758 w 477525"/>
                  <a:gd name="connsiteY3" fmla="*/ 459301 h 472476"/>
                  <a:gd name="connsiteX4" fmla="*/ 105268 w 477525"/>
                  <a:gd name="connsiteY4" fmla="*/ 336471 h 472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7525" h="472476">
                    <a:moveTo>
                      <a:pt x="105268" y="336471"/>
                    </a:moveTo>
                    <a:cubicBezTo>
                      <a:pt x="27931" y="288704"/>
                      <a:pt x="-22111" y="227289"/>
                      <a:pt x="9734" y="172698"/>
                    </a:cubicBezTo>
                    <a:cubicBezTo>
                      <a:pt x="41579" y="118107"/>
                      <a:pt x="219000" y="-38842"/>
                      <a:pt x="296337" y="8925"/>
                    </a:cubicBezTo>
                    <a:cubicBezTo>
                      <a:pt x="373674" y="56692"/>
                      <a:pt x="501053" y="404710"/>
                      <a:pt x="473758" y="459301"/>
                    </a:cubicBezTo>
                    <a:cubicBezTo>
                      <a:pt x="446463" y="513892"/>
                      <a:pt x="182605" y="384238"/>
                      <a:pt x="105268" y="33647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 cmpd="sng" algn="ctr">
                <a:solidFill>
                  <a:srgbClr val="3333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Freeform 37"/>
            <p:cNvSpPr/>
            <p:nvPr/>
          </p:nvSpPr>
          <p:spPr bwMode="auto">
            <a:xfrm>
              <a:off x="8270207" y="4339936"/>
              <a:ext cx="1368579" cy="1146464"/>
            </a:xfrm>
            <a:custGeom>
              <a:avLst/>
              <a:gdLst>
                <a:gd name="connsiteX0" fmla="*/ 1119453 w 1368579"/>
                <a:gd name="connsiteY0" fmla="*/ 10415 h 1146464"/>
                <a:gd name="connsiteX1" fmla="*/ 1051214 w 1368579"/>
                <a:gd name="connsiteY1" fmla="*/ 733746 h 1146464"/>
                <a:gd name="connsiteX2" fmla="*/ 191405 w 1368579"/>
                <a:gd name="connsiteY2" fmla="*/ 1006701 h 1146464"/>
                <a:gd name="connsiteX3" fmla="*/ 336 w 1368579"/>
                <a:gd name="connsiteY3" fmla="*/ 1102236 h 1146464"/>
                <a:gd name="connsiteX4" fmla="*/ 164109 w 1368579"/>
                <a:gd name="connsiteY4" fmla="*/ 1143179 h 1146464"/>
                <a:gd name="connsiteX5" fmla="*/ 764611 w 1368579"/>
                <a:gd name="connsiteY5" fmla="*/ 1020349 h 1146464"/>
                <a:gd name="connsiteX6" fmla="*/ 1228635 w 1368579"/>
                <a:gd name="connsiteY6" fmla="*/ 788337 h 1146464"/>
                <a:gd name="connsiteX7" fmla="*/ 1365112 w 1368579"/>
                <a:gd name="connsiteY7" fmla="*/ 337961 h 1146464"/>
                <a:gd name="connsiteX8" fmla="*/ 1119453 w 1368579"/>
                <a:gd name="connsiteY8" fmla="*/ 10415 h 114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579" h="1146464">
                  <a:moveTo>
                    <a:pt x="1119453" y="10415"/>
                  </a:moveTo>
                  <a:cubicBezTo>
                    <a:pt x="1067137" y="76379"/>
                    <a:pt x="1205889" y="567698"/>
                    <a:pt x="1051214" y="733746"/>
                  </a:cubicBezTo>
                  <a:cubicBezTo>
                    <a:pt x="896539" y="899794"/>
                    <a:pt x="366551" y="945286"/>
                    <a:pt x="191405" y="1006701"/>
                  </a:cubicBezTo>
                  <a:cubicBezTo>
                    <a:pt x="16259" y="1068116"/>
                    <a:pt x="4885" y="1079490"/>
                    <a:pt x="336" y="1102236"/>
                  </a:cubicBezTo>
                  <a:cubicBezTo>
                    <a:pt x="-4213" y="1124982"/>
                    <a:pt x="36730" y="1156827"/>
                    <a:pt x="164109" y="1143179"/>
                  </a:cubicBezTo>
                  <a:cubicBezTo>
                    <a:pt x="291488" y="1129531"/>
                    <a:pt x="587190" y="1079489"/>
                    <a:pt x="764611" y="1020349"/>
                  </a:cubicBezTo>
                  <a:cubicBezTo>
                    <a:pt x="942032" y="961209"/>
                    <a:pt x="1128552" y="902068"/>
                    <a:pt x="1228635" y="788337"/>
                  </a:cubicBezTo>
                  <a:cubicBezTo>
                    <a:pt x="1328719" y="674606"/>
                    <a:pt x="1383309" y="467615"/>
                    <a:pt x="1365112" y="337961"/>
                  </a:cubicBezTo>
                  <a:cubicBezTo>
                    <a:pt x="1346915" y="208307"/>
                    <a:pt x="1171769" y="-55549"/>
                    <a:pt x="1119453" y="10415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30236" y="1516278"/>
            <a:ext cx="2480814" cy="1531722"/>
            <a:chOff x="1055915" y="-193711"/>
            <a:chExt cx="2754222" cy="1700531"/>
          </a:xfrm>
        </p:grpSpPr>
        <p:sp>
          <p:nvSpPr>
            <p:cNvPr id="110" name="Freeform 109"/>
            <p:cNvSpPr/>
            <p:nvPr/>
          </p:nvSpPr>
          <p:spPr>
            <a:xfrm flipH="1">
              <a:off x="2179515" y="-193711"/>
              <a:ext cx="1630622" cy="1700531"/>
            </a:xfrm>
            <a:custGeom>
              <a:avLst/>
              <a:gdLst>
                <a:gd name="connsiteX0" fmla="*/ 17009 w 526681"/>
                <a:gd name="connsiteY0" fmla="*/ 411905 h 533232"/>
                <a:gd name="connsiteX1" fmla="*/ 23540 w 526681"/>
                <a:gd name="connsiteY1" fmla="*/ 222493 h 533232"/>
                <a:gd name="connsiteX2" fmla="*/ 317454 w 526681"/>
                <a:gd name="connsiteY2" fmla="*/ 189836 h 533232"/>
                <a:gd name="connsiteX3" fmla="*/ 435020 w 526681"/>
                <a:gd name="connsiteY3" fmla="*/ 425 h 533232"/>
                <a:gd name="connsiteX4" fmla="*/ 526460 w 526681"/>
                <a:gd name="connsiteY4" fmla="*/ 248619 h 533232"/>
                <a:gd name="connsiteX5" fmla="*/ 408894 w 526681"/>
                <a:gd name="connsiteY5" fmla="*/ 424968 h 533232"/>
                <a:gd name="connsiteX6" fmla="*/ 141106 w 526681"/>
                <a:gd name="connsiteY6" fmla="*/ 529470 h 533232"/>
                <a:gd name="connsiteX7" fmla="*/ 10477 w 526681"/>
                <a:gd name="connsiteY7" fmla="*/ 503345 h 533232"/>
                <a:gd name="connsiteX8" fmla="*/ 17009 w 526681"/>
                <a:gd name="connsiteY8" fmla="*/ 411905 h 53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6681" h="533232">
                  <a:moveTo>
                    <a:pt x="17009" y="411905"/>
                  </a:moveTo>
                  <a:cubicBezTo>
                    <a:pt x="19186" y="365096"/>
                    <a:pt x="-26534" y="259504"/>
                    <a:pt x="23540" y="222493"/>
                  </a:cubicBezTo>
                  <a:cubicBezTo>
                    <a:pt x="73614" y="185482"/>
                    <a:pt x="248874" y="226847"/>
                    <a:pt x="317454" y="189836"/>
                  </a:cubicBezTo>
                  <a:cubicBezTo>
                    <a:pt x="386034" y="152825"/>
                    <a:pt x="400186" y="-9372"/>
                    <a:pt x="435020" y="425"/>
                  </a:cubicBezTo>
                  <a:cubicBezTo>
                    <a:pt x="469854" y="10222"/>
                    <a:pt x="530814" y="177862"/>
                    <a:pt x="526460" y="248619"/>
                  </a:cubicBezTo>
                  <a:cubicBezTo>
                    <a:pt x="522106" y="319376"/>
                    <a:pt x="473120" y="378160"/>
                    <a:pt x="408894" y="424968"/>
                  </a:cubicBezTo>
                  <a:cubicBezTo>
                    <a:pt x="344668" y="471776"/>
                    <a:pt x="207509" y="516407"/>
                    <a:pt x="141106" y="529470"/>
                  </a:cubicBezTo>
                  <a:cubicBezTo>
                    <a:pt x="74703" y="542533"/>
                    <a:pt x="32249" y="518585"/>
                    <a:pt x="10477" y="503345"/>
                  </a:cubicBezTo>
                  <a:cubicBezTo>
                    <a:pt x="-11295" y="488105"/>
                    <a:pt x="14832" y="458714"/>
                    <a:pt x="17009" y="411905"/>
                  </a:cubicBez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1880748" y="470841"/>
              <a:ext cx="444657" cy="152847"/>
            </a:xfrm>
            <a:prstGeom prst="ellipse">
              <a:avLst/>
            </a:prstGeom>
            <a:solidFill>
              <a:srgbClr val="FF9300"/>
            </a:solidFill>
            <a:ln w="127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Freeform 110"/>
            <p:cNvSpPr/>
            <p:nvPr/>
          </p:nvSpPr>
          <p:spPr>
            <a:xfrm rot="9900000">
              <a:off x="1055915" y="516378"/>
              <a:ext cx="809497" cy="566337"/>
            </a:xfrm>
            <a:custGeom>
              <a:avLst/>
              <a:gdLst>
                <a:gd name="connsiteX0" fmla="*/ 1078894 w 1079329"/>
                <a:gd name="connsiteY0" fmla="*/ 238287 h 755116"/>
                <a:gd name="connsiteX1" fmla="*/ 651191 w 1079329"/>
                <a:gd name="connsiteY1" fmla="*/ 2313 h 755116"/>
                <a:gd name="connsiteX2" fmla="*/ 134998 w 1079329"/>
                <a:gd name="connsiteY2" fmla="*/ 149797 h 755116"/>
                <a:gd name="connsiteX3" fmla="*/ 2262 w 1079329"/>
                <a:gd name="connsiteY3" fmla="*/ 636494 h 755116"/>
                <a:gd name="connsiteX4" fmla="*/ 208740 w 1079329"/>
                <a:gd name="connsiteY4" fmla="*/ 754481 h 755116"/>
                <a:gd name="connsiteX5" fmla="*/ 120249 w 1079329"/>
                <a:gd name="connsiteY5" fmla="*/ 606997 h 755116"/>
                <a:gd name="connsiteX6" fmla="*/ 164494 w 1079329"/>
                <a:gd name="connsiteY6" fmla="*/ 297281 h 755116"/>
                <a:gd name="connsiteX7" fmla="*/ 370972 w 1079329"/>
                <a:gd name="connsiteY7" fmla="*/ 90804 h 755116"/>
                <a:gd name="connsiteX8" fmla="*/ 724933 w 1079329"/>
                <a:gd name="connsiteY8" fmla="*/ 76055 h 755116"/>
                <a:gd name="connsiteX9" fmla="*/ 1078894 w 1079329"/>
                <a:gd name="connsiteY9" fmla="*/ 238287 h 755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9329" h="755116">
                  <a:moveTo>
                    <a:pt x="1078894" y="238287"/>
                  </a:moveTo>
                  <a:cubicBezTo>
                    <a:pt x="1066604" y="225997"/>
                    <a:pt x="808507" y="17061"/>
                    <a:pt x="651191" y="2313"/>
                  </a:cubicBezTo>
                  <a:cubicBezTo>
                    <a:pt x="493875" y="-12435"/>
                    <a:pt x="243153" y="44100"/>
                    <a:pt x="134998" y="149797"/>
                  </a:cubicBezTo>
                  <a:cubicBezTo>
                    <a:pt x="26843" y="255494"/>
                    <a:pt x="-10028" y="535713"/>
                    <a:pt x="2262" y="636494"/>
                  </a:cubicBezTo>
                  <a:cubicBezTo>
                    <a:pt x="14552" y="737275"/>
                    <a:pt x="189076" y="759397"/>
                    <a:pt x="208740" y="754481"/>
                  </a:cubicBezTo>
                  <a:cubicBezTo>
                    <a:pt x="228404" y="749565"/>
                    <a:pt x="127623" y="683197"/>
                    <a:pt x="120249" y="606997"/>
                  </a:cubicBezTo>
                  <a:cubicBezTo>
                    <a:pt x="112875" y="530797"/>
                    <a:pt x="122707" y="383313"/>
                    <a:pt x="164494" y="297281"/>
                  </a:cubicBezTo>
                  <a:cubicBezTo>
                    <a:pt x="206281" y="211249"/>
                    <a:pt x="277566" y="127675"/>
                    <a:pt x="370972" y="90804"/>
                  </a:cubicBezTo>
                  <a:cubicBezTo>
                    <a:pt x="464378" y="53933"/>
                    <a:pt x="609404" y="51475"/>
                    <a:pt x="724933" y="76055"/>
                  </a:cubicBezTo>
                  <a:cubicBezTo>
                    <a:pt x="840462" y="100635"/>
                    <a:pt x="1091184" y="250577"/>
                    <a:pt x="1078894" y="2382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2" name="Freeform 111"/>
            <p:cNvSpPr/>
            <p:nvPr/>
          </p:nvSpPr>
          <p:spPr>
            <a:xfrm rot="9900000" flipH="1">
              <a:off x="2497190" y="453548"/>
              <a:ext cx="718439" cy="566337"/>
            </a:xfrm>
            <a:custGeom>
              <a:avLst/>
              <a:gdLst>
                <a:gd name="connsiteX0" fmla="*/ 1078894 w 1079329"/>
                <a:gd name="connsiteY0" fmla="*/ 238287 h 755116"/>
                <a:gd name="connsiteX1" fmla="*/ 651191 w 1079329"/>
                <a:gd name="connsiteY1" fmla="*/ 2313 h 755116"/>
                <a:gd name="connsiteX2" fmla="*/ 134998 w 1079329"/>
                <a:gd name="connsiteY2" fmla="*/ 149797 h 755116"/>
                <a:gd name="connsiteX3" fmla="*/ 2262 w 1079329"/>
                <a:gd name="connsiteY3" fmla="*/ 636494 h 755116"/>
                <a:gd name="connsiteX4" fmla="*/ 208740 w 1079329"/>
                <a:gd name="connsiteY4" fmla="*/ 754481 h 755116"/>
                <a:gd name="connsiteX5" fmla="*/ 120249 w 1079329"/>
                <a:gd name="connsiteY5" fmla="*/ 606997 h 755116"/>
                <a:gd name="connsiteX6" fmla="*/ 164494 w 1079329"/>
                <a:gd name="connsiteY6" fmla="*/ 297281 h 755116"/>
                <a:gd name="connsiteX7" fmla="*/ 370972 w 1079329"/>
                <a:gd name="connsiteY7" fmla="*/ 90804 h 755116"/>
                <a:gd name="connsiteX8" fmla="*/ 724933 w 1079329"/>
                <a:gd name="connsiteY8" fmla="*/ 76055 h 755116"/>
                <a:gd name="connsiteX9" fmla="*/ 1078894 w 1079329"/>
                <a:gd name="connsiteY9" fmla="*/ 238287 h 755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9329" h="755116">
                  <a:moveTo>
                    <a:pt x="1078894" y="238287"/>
                  </a:moveTo>
                  <a:cubicBezTo>
                    <a:pt x="1066604" y="225997"/>
                    <a:pt x="808507" y="17061"/>
                    <a:pt x="651191" y="2313"/>
                  </a:cubicBezTo>
                  <a:cubicBezTo>
                    <a:pt x="493875" y="-12435"/>
                    <a:pt x="243153" y="44100"/>
                    <a:pt x="134998" y="149797"/>
                  </a:cubicBezTo>
                  <a:cubicBezTo>
                    <a:pt x="26843" y="255494"/>
                    <a:pt x="-10028" y="535713"/>
                    <a:pt x="2262" y="636494"/>
                  </a:cubicBezTo>
                  <a:cubicBezTo>
                    <a:pt x="14552" y="737275"/>
                    <a:pt x="189076" y="759397"/>
                    <a:pt x="208740" y="754481"/>
                  </a:cubicBezTo>
                  <a:cubicBezTo>
                    <a:pt x="228404" y="749565"/>
                    <a:pt x="127623" y="683197"/>
                    <a:pt x="120249" y="606997"/>
                  </a:cubicBezTo>
                  <a:cubicBezTo>
                    <a:pt x="112875" y="530797"/>
                    <a:pt x="122707" y="383313"/>
                    <a:pt x="164494" y="297281"/>
                  </a:cubicBezTo>
                  <a:cubicBezTo>
                    <a:pt x="206281" y="211249"/>
                    <a:pt x="277566" y="127675"/>
                    <a:pt x="370972" y="90804"/>
                  </a:cubicBezTo>
                  <a:cubicBezTo>
                    <a:pt x="464378" y="53933"/>
                    <a:pt x="609404" y="51475"/>
                    <a:pt x="724933" y="76055"/>
                  </a:cubicBezTo>
                  <a:cubicBezTo>
                    <a:pt x="840462" y="100635"/>
                    <a:pt x="1091184" y="250577"/>
                    <a:pt x="1078894" y="2382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129791" y="1925641"/>
            <a:ext cx="1767059" cy="1265891"/>
            <a:chOff x="3053418" y="510118"/>
            <a:chExt cx="1238328" cy="887117"/>
          </a:xfrm>
        </p:grpSpPr>
        <p:grpSp>
          <p:nvGrpSpPr>
            <p:cNvPr id="114" name="Group 113"/>
            <p:cNvGrpSpPr/>
            <p:nvPr/>
          </p:nvGrpSpPr>
          <p:grpSpPr>
            <a:xfrm>
              <a:off x="3053418" y="510118"/>
              <a:ext cx="1124844" cy="887117"/>
              <a:chOff x="3053418" y="510118"/>
              <a:chExt cx="1796848" cy="1417098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3053418" y="510118"/>
                <a:ext cx="1796848" cy="1417098"/>
              </a:xfrm>
              <a:custGeom>
                <a:avLst/>
                <a:gdLst>
                  <a:gd name="connsiteX0" fmla="*/ 93114 w 563434"/>
                  <a:gd name="connsiteY0" fmla="*/ 223519 h 367431"/>
                  <a:gd name="connsiteX1" fmla="*/ 1674 w 563434"/>
                  <a:gd name="connsiteY1" fmla="*/ 132079 h 367431"/>
                  <a:gd name="connsiteX2" fmla="*/ 158428 w 563434"/>
                  <a:gd name="connsiteY2" fmla="*/ 119016 h 367431"/>
                  <a:gd name="connsiteX3" fmla="*/ 80051 w 563434"/>
                  <a:gd name="connsiteY3" fmla="*/ 7982 h 367431"/>
                  <a:gd name="connsiteX4" fmla="*/ 269462 w 563434"/>
                  <a:gd name="connsiteY4" fmla="*/ 14514 h 367431"/>
                  <a:gd name="connsiteX5" fmla="*/ 563377 w 563434"/>
                  <a:gd name="connsiteY5" fmla="*/ 60234 h 367431"/>
                  <a:gd name="connsiteX6" fmla="*/ 295588 w 563434"/>
                  <a:gd name="connsiteY6" fmla="*/ 132079 h 367431"/>
                  <a:gd name="connsiteX7" fmla="*/ 393560 w 563434"/>
                  <a:gd name="connsiteY7" fmla="*/ 210456 h 367431"/>
                  <a:gd name="connsiteX8" fmla="*/ 269462 w 563434"/>
                  <a:gd name="connsiteY8" fmla="*/ 249645 h 367431"/>
                  <a:gd name="connsiteX9" fmla="*/ 354371 w 563434"/>
                  <a:gd name="connsiteY9" fmla="*/ 367211 h 367431"/>
                  <a:gd name="connsiteX10" fmla="*/ 93114 w 563434"/>
                  <a:gd name="connsiteY10" fmla="*/ 223519 h 367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63434" h="367431">
                    <a:moveTo>
                      <a:pt x="93114" y="223519"/>
                    </a:moveTo>
                    <a:cubicBezTo>
                      <a:pt x="34331" y="184330"/>
                      <a:pt x="-9212" y="149496"/>
                      <a:pt x="1674" y="132079"/>
                    </a:cubicBezTo>
                    <a:cubicBezTo>
                      <a:pt x="12560" y="114662"/>
                      <a:pt x="145365" y="139699"/>
                      <a:pt x="158428" y="119016"/>
                    </a:cubicBezTo>
                    <a:cubicBezTo>
                      <a:pt x="171491" y="98333"/>
                      <a:pt x="61545" y="25399"/>
                      <a:pt x="80051" y="7982"/>
                    </a:cubicBezTo>
                    <a:cubicBezTo>
                      <a:pt x="98557" y="-9435"/>
                      <a:pt x="188908" y="5805"/>
                      <a:pt x="269462" y="14514"/>
                    </a:cubicBezTo>
                    <a:cubicBezTo>
                      <a:pt x="350016" y="23223"/>
                      <a:pt x="559023" y="40640"/>
                      <a:pt x="563377" y="60234"/>
                    </a:cubicBezTo>
                    <a:cubicBezTo>
                      <a:pt x="567731" y="79828"/>
                      <a:pt x="323891" y="107042"/>
                      <a:pt x="295588" y="132079"/>
                    </a:cubicBezTo>
                    <a:cubicBezTo>
                      <a:pt x="267285" y="157116"/>
                      <a:pt x="397914" y="190862"/>
                      <a:pt x="393560" y="210456"/>
                    </a:cubicBezTo>
                    <a:cubicBezTo>
                      <a:pt x="389206" y="230050"/>
                      <a:pt x="275994" y="223519"/>
                      <a:pt x="269462" y="249645"/>
                    </a:cubicBezTo>
                    <a:cubicBezTo>
                      <a:pt x="262931" y="275771"/>
                      <a:pt x="387028" y="372654"/>
                      <a:pt x="354371" y="367211"/>
                    </a:cubicBezTo>
                    <a:cubicBezTo>
                      <a:pt x="321714" y="361768"/>
                      <a:pt x="151897" y="262708"/>
                      <a:pt x="93114" y="223519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67" name="Freeform 66"/>
              <p:cNvSpPr/>
              <p:nvPr/>
            </p:nvSpPr>
            <p:spPr bwMode="auto">
              <a:xfrm>
                <a:off x="3238543" y="577897"/>
                <a:ext cx="876257" cy="802837"/>
              </a:xfrm>
              <a:custGeom>
                <a:avLst/>
                <a:gdLst>
                  <a:gd name="connsiteX0" fmla="*/ 367208 w 900869"/>
                  <a:gd name="connsiteY0" fmla="*/ 5508 h 933937"/>
                  <a:gd name="connsiteX1" fmla="*/ 503686 w 900869"/>
                  <a:gd name="connsiteY1" fmla="*/ 373997 h 933937"/>
                  <a:gd name="connsiteX2" fmla="*/ 380856 w 900869"/>
                  <a:gd name="connsiteY2" fmla="*/ 592362 h 933937"/>
                  <a:gd name="connsiteX3" fmla="*/ 12367 w 900869"/>
                  <a:gd name="connsiteY3" fmla="*/ 551418 h 933937"/>
                  <a:gd name="connsiteX4" fmla="*/ 107901 w 900869"/>
                  <a:gd name="connsiteY4" fmla="*/ 838021 h 933937"/>
                  <a:gd name="connsiteX5" fmla="*/ 312617 w 900869"/>
                  <a:gd name="connsiteY5" fmla="*/ 933556 h 933937"/>
                  <a:gd name="connsiteX6" fmla="*/ 230731 w 900869"/>
                  <a:gd name="connsiteY6" fmla="*/ 810726 h 933937"/>
                  <a:gd name="connsiteX7" fmla="*/ 176140 w 900869"/>
                  <a:gd name="connsiteY7" fmla="*/ 687896 h 933937"/>
                  <a:gd name="connsiteX8" fmla="*/ 503686 w 900869"/>
                  <a:gd name="connsiteY8" fmla="*/ 674248 h 933937"/>
                  <a:gd name="connsiteX9" fmla="*/ 612868 w 900869"/>
                  <a:gd name="connsiteY9" fmla="*/ 565066 h 933937"/>
                  <a:gd name="connsiteX10" fmla="*/ 558277 w 900869"/>
                  <a:gd name="connsiteY10" fmla="*/ 196577 h 933937"/>
                  <a:gd name="connsiteX11" fmla="*/ 899471 w 900869"/>
                  <a:gd name="connsiteY11" fmla="*/ 155633 h 933937"/>
                  <a:gd name="connsiteX12" fmla="*/ 367208 w 900869"/>
                  <a:gd name="connsiteY12" fmla="*/ 5508 h 93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00869" h="933937">
                    <a:moveTo>
                      <a:pt x="367208" y="5508"/>
                    </a:moveTo>
                    <a:cubicBezTo>
                      <a:pt x="301244" y="41902"/>
                      <a:pt x="501411" y="276188"/>
                      <a:pt x="503686" y="373997"/>
                    </a:cubicBezTo>
                    <a:cubicBezTo>
                      <a:pt x="505961" y="471806"/>
                      <a:pt x="462742" y="562792"/>
                      <a:pt x="380856" y="592362"/>
                    </a:cubicBezTo>
                    <a:cubicBezTo>
                      <a:pt x="298970" y="621932"/>
                      <a:pt x="57859" y="510475"/>
                      <a:pt x="12367" y="551418"/>
                    </a:cubicBezTo>
                    <a:cubicBezTo>
                      <a:pt x="-33126" y="592361"/>
                      <a:pt x="57859" y="774331"/>
                      <a:pt x="107901" y="838021"/>
                    </a:cubicBezTo>
                    <a:cubicBezTo>
                      <a:pt x="157943" y="901711"/>
                      <a:pt x="292145" y="938105"/>
                      <a:pt x="312617" y="933556"/>
                    </a:cubicBezTo>
                    <a:cubicBezTo>
                      <a:pt x="333089" y="929007"/>
                      <a:pt x="253477" y="851669"/>
                      <a:pt x="230731" y="810726"/>
                    </a:cubicBezTo>
                    <a:cubicBezTo>
                      <a:pt x="207985" y="769783"/>
                      <a:pt x="130648" y="710642"/>
                      <a:pt x="176140" y="687896"/>
                    </a:cubicBezTo>
                    <a:cubicBezTo>
                      <a:pt x="221632" y="665150"/>
                      <a:pt x="430898" y="694720"/>
                      <a:pt x="503686" y="674248"/>
                    </a:cubicBezTo>
                    <a:cubicBezTo>
                      <a:pt x="576474" y="653776"/>
                      <a:pt x="603770" y="644678"/>
                      <a:pt x="612868" y="565066"/>
                    </a:cubicBezTo>
                    <a:cubicBezTo>
                      <a:pt x="621966" y="485454"/>
                      <a:pt x="510510" y="264816"/>
                      <a:pt x="558277" y="196577"/>
                    </a:cubicBezTo>
                    <a:cubicBezTo>
                      <a:pt x="606044" y="128338"/>
                      <a:pt x="924492" y="187478"/>
                      <a:pt x="899471" y="155633"/>
                    </a:cubicBezTo>
                    <a:cubicBezTo>
                      <a:pt x="874450" y="123788"/>
                      <a:pt x="433172" y="-30886"/>
                      <a:pt x="367208" y="5508"/>
                    </a:cubicBezTo>
                    <a:close/>
                  </a:path>
                </a:pathLst>
              </a:custGeom>
              <a:solidFill>
                <a:srgbClr val="9DEBF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17" name="Oval 116"/>
            <p:cNvSpPr/>
            <p:nvPr/>
          </p:nvSpPr>
          <p:spPr bwMode="auto">
            <a:xfrm flipH="1" flipV="1">
              <a:off x="3590486" y="738786"/>
              <a:ext cx="295714" cy="99414"/>
            </a:xfrm>
            <a:prstGeom prst="ellipse">
              <a:avLst/>
            </a:prstGeom>
            <a:solidFill>
              <a:srgbClr val="5361A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Oval 117"/>
            <p:cNvSpPr/>
            <p:nvPr/>
          </p:nvSpPr>
          <p:spPr bwMode="auto">
            <a:xfrm flipH="1" flipV="1">
              <a:off x="3811869" y="868738"/>
              <a:ext cx="295714" cy="99414"/>
            </a:xfrm>
            <a:prstGeom prst="ellipse">
              <a:avLst/>
            </a:prstGeom>
            <a:solidFill>
              <a:srgbClr val="5361A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Oval 118"/>
            <p:cNvSpPr/>
            <p:nvPr/>
          </p:nvSpPr>
          <p:spPr bwMode="auto">
            <a:xfrm flipH="1" flipV="1">
              <a:off x="3996032" y="1013094"/>
              <a:ext cx="295714" cy="99414"/>
            </a:xfrm>
            <a:prstGeom prst="ellipse">
              <a:avLst/>
            </a:prstGeom>
            <a:solidFill>
              <a:srgbClr val="5361A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 rot="4313297">
            <a:off x="7622683" y="2671361"/>
            <a:ext cx="746610" cy="1980684"/>
            <a:chOff x="10167188" y="-464051"/>
            <a:chExt cx="798426" cy="2118151"/>
          </a:xfrm>
        </p:grpSpPr>
        <p:sp>
          <p:nvSpPr>
            <p:cNvPr id="9" name="Freeform 8"/>
            <p:cNvSpPr/>
            <p:nvPr/>
          </p:nvSpPr>
          <p:spPr>
            <a:xfrm>
              <a:off x="10167188" y="-464051"/>
              <a:ext cx="798426" cy="2118151"/>
            </a:xfrm>
            <a:custGeom>
              <a:avLst/>
              <a:gdLst>
                <a:gd name="connsiteX0" fmla="*/ 2968 w 194886"/>
                <a:gd name="connsiteY0" fmla="*/ 1333487 h 1510864"/>
                <a:gd name="connsiteX1" fmla="*/ 59528 w 194886"/>
                <a:gd name="connsiteY1" fmla="*/ 192844 h 1510864"/>
                <a:gd name="connsiteX2" fmla="*/ 191504 w 194886"/>
                <a:gd name="connsiteY2" fmla="*/ 117429 h 1510864"/>
                <a:gd name="connsiteX3" fmla="*/ 144370 w 194886"/>
                <a:gd name="connsiteY3" fmla="*/ 1380621 h 1510864"/>
                <a:gd name="connsiteX4" fmla="*/ 2968 w 194886"/>
                <a:gd name="connsiteY4" fmla="*/ 1333487 h 1510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886" h="1510864">
                  <a:moveTo>
                    <a:pt x="2968" y="1333487"/>
                  </a:moveTo>
                  <a:cubicBezTo>
                    <a:pt x="-11172" y="1135524"/>
                    <a:pt x="28105" y="395520"/>
                    <a:pt x="59528" y="192844"/>
                  </a:cubicBezTo>
                  <a:cubicBezTo>
                    <a:pt x="90951" y="-9832"/>
                    <a:pt x="177364" y="-80534"/>
                    <a:pt x="191504" y="117429"/>
                  </a:cubicBezTo>
                  <a:cubicBezTo>
                    <a:pt x="205644" y="315392"/>
                    <a:pt x="172650" y="1174802"/>
                    <a:pt x="144370" y="1380621"/>
                  </a:cubicBezTo>
                  <a:cubicBezTo>
                    <a:pt x="116090" y="1586440"/>
                    <a:pt x="17108" y="1531450"/>
                    <a:pt x="2968" y="1333487"/>
                  </a:cubicBezTo>
                  <a:close/>
                </a:path>
              </a:pathLst>
            </a:custGeom>
            <a:solidFill>
              <a:srgbClr val="5361A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1" name="Triangle 120"/>
            <p:cNvSpPr/>
            <p:nvPr/>
          </p:nvSpPr>
          <p:spPr bwMode="auto">
            <a:xfrm>
              <a:off x="10423256" y="-276633"/>
              <a:ext cx="428379" cy="369292"/>
            </a:xfrm>
            <a:prstGeom prst="triangl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Triangle 122"/>
            <p:cNvSpPr/>
            <p:nvPr/>
          </p:nvSpPr>
          <p:spPr bwMode="auto">
            <a:xfrm>
              <a:off x="10375904" y="430222"/>
              <a:ext cx="428379" cy="369292"/>
            </a:xfrm>
            <a:prstGeom prst="triangl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Triangle 123"/>
            <p:cNvSpPr/>
            <p:nvPr/>
          </p:nvSpPr>
          <p:spPr bwMode="auto">
            <a:xfrm>
              <a:off x="10352211" y="778218"/>
              <a:ext cx="428379" cy="369292"/>
            </a:xfrm>
            <a:prstGeom prst="triangl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193485" y="5202973"/>
            <a:ext cx="880299" cy="1040518"/>
            <a:chOff x="-1600200" y="6705600"/>
            <a:chExt cx="1376361" cy="1626866"/>
          </a:xfrm>
        </p:grpSpPr>
        <p:sp>
          <p:nvSpPr>
            <p:cNvPr id="19" name="Freeform 18"/>
            <p:cNvSpPr/>
            <p:nvPr/>
          </p:nvSpPr>
          <p:spPr>
            <a:xfrm>
              <a:off x="-1600200" y="6705600"/>
              <a:ext cx="1376361" cy="1626866"/>
            </a:xfrm>
            <a:custGeom>
              <a:avLst/>
              <a:gdLst>
                <a:gd name="connsiteX0" fmla="*/ 333612 w 475205"/>
                <a:gd name="connsiteY0" fmla="*/ 502260 h 510133"/>
                <a:gd name="connsiteX1" fmla="*/ 20103 w 475205"/>
                <a:gd name="connsiteY1" fmla="*/ 325912 h 510133"/>
                <a:gd name="connsiteX2" fmla="*/ 78886 w 475205"/>
                <a:gd name="connsiteY2" fmla="*/ 25466 h 510133"/>
                <a:gd name="connsiteX3" fmla="*/ 464240 w 475205"/>
                <a:gd name="connsiteY3" fmla="*/ 71186 h 510133"/>
                <a:gd name="connsiteX4" fmla="*/ 333612 w 475205"/>
                <a:gd name="connsiteY4" fmla="*/ 502260 h 510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205" h="510133">
                  <a:moveTo>
                    <a:pt x="333612" y="502260"/>
                  </a:moveTo>
                  <a:cubicBezTo>
                    <a:pt x="259589" y="544714"/>
                    <a:pt x="62557" y="405378"/>
                    <a:pt x="20103" y="325912"/>
                  </a:cubicBezTo>
                  <a:cubicBezTo>
                    <a:pt x="-22351" y="246446"/>
                    <a:pt x="4863" y="67920"/>
                    <a:pt x="78886" y="25466"/>
                  </a:cubicBezTo>
                  <a:cubicBezTo>
                    <a:pt x="152909" y="-16988"/>
                    <a:pt x="419609" y="-9368"/>
                    <a:pt x="464240" y="71186"/>
                  </a:cubicBezTo>
                  <a:cubicBezTo>
                    <a:pt x="508871" y="151740"/>
                    <a:pt x="407635" y="459806"/>
                    <a:pt x="333612" y="502260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7" name="Freeform 126"/>
            <p:cNvSpPr/>
            <p:nvPr/>
          </p:nvSpPr>
          <p:spPr>
            <a:xfrm rot="19113451">
              <a:off x="-1420663" y="6943291"/>
              <a:ext cx="1028576" cy="928519"/>
            </a:xfrm>
            <a:custGeom>
              <a:avLst/>
              <a:gdLst>
                <a:gd name="connsiteX0" fmla="*/ 711033 w 1627383"/>
                <a:gd name="connsiteY0" fmla="*/ 1078549 h 1654411"/>
                <a:gd name="connsiteX1" fmla="*/ 711033 w 1627383"/>
                <a:gd name="connsiteY1" fmla="*/ 237891 h 1654411"/>
                <a:gd name="connsiteX2" fmla="*/ 194840 w 1627383"/>
                <a:gd name="connsiteY2" fmla="*/ 149400 h 1654411"/>
                <a:gd name="connsiteX3" fmla="*/ 76853 w 1627383"/>
                <a:gd name="connsiteY3" fmla="*/ 459116 h 1654411"/>
                <a:gd name="connsiteX4" fmla="*/ 386569 w 1627383"/>
                <a:gd name="connsiteY4" fmla="*/ 591852 h 1654411"/>
                <a:gd name="connsiteX5" fmla="*/ 475059 w 1627383"/>
                <a:gd name="connsiteY5" fmla="*/ 459116 h 1654411"/>
                <a:gd name="connsiteX6" fmla="*/ 593046 w 1627383"/>
                <a:gd name="connsiteY6" fmla="*/ 473865 h 1654411"/>
                <a:gd name="connsiteX7" fmla="*/ 504556 w 1627383"/>
                <a:gd name="connsiteY7" fmla="*/ 680342 h 1654411"/>
                <a:gd name="connsiteX8" fmla="*/ 357072 w 1627383"/>
                <a:gd name="connsiteY8" fmla="*/ 680342 h 1654411"/>
                <a:gd name="connsiteX9" fmla="*/ 91601 w 1627383"/>
                <a:gd name="connsiteY9" fmla="*/ 606600 h 1654411"/>
                <a:gd name="connsiteX10" fmla="*/ 3111 w 1627383"/>
                <a:gd name="connsiteY10" fmla="*/ 414871 h 1654411"/>
                <a:gd name="connsiteX11" fmla="*/ 47356 w 1627383"/>
                <a:gd name="connsiteY11" fmla="*/ 164149 h 1654411"/>
                <a:gd name="connsiteX12" fmla="*/ 298078 w 1627383"/>
                <a:gd name="connsiteY12" fmla="*/ 1916 h 1654411"/>
                <a:gd name="connsiteX13" fmla="*/ 740530 w 1627383"/>
                <a:gd name="connsiteY13" fmla="*/ 105155 h 1654411"/>
                <a:gd name="connsiteX14" fmla="*/ 873265 w 1627383"/>
                <a:gd name="connsiteY14" fmla="*/ 518110 h 1654411"/>
                <a:gd name="connsiteX15" fmla="*/ 784775 w 1627383"/>
                <a:gd name="connsiteY15" fmla="*/ 1167039 h 1654411"/>
                <a:gd name="connsiteX16" fmla="*/ 991253 w 1627383"/>
                <a:gd name="connsiteY16" fmla="*/ 1565246 h 1654411"/>
                <a:gd name="connsiteX17" fmla="*/ 1404207 w 1627383"/>
                <a:gd name="connsiteY17" fmla="*/ 1506252 h 1654411"/>
                <a:gd name="connsiteX18" fmla="*/ 1492698 w 1627383"/>
                <a:gd name="connsiteY18" fmla="*/ 1211284 h 1654411"/>
                <a:gd name="connsiteX19" fmla="*/ 1315717 w 1627383"/>
                <a:gd name="connsiteY19" fmla="*/ 1063800 h 1654411"/>
                <a:gd name="connsiteX20" fmla="*/ 1153485 w 1627383"/>
                <a:gd name="connsiteY20" fmla="*/ 1137542 h 1654411"/>
                <a:gd name="connsiteX21" fmla="*/ 1153485 w 1627383"/>
                <a:gd name="connsiteY21" fmla="*/ 1285026 h 1654411"/>
                <a:gd name="connsiteX22" fmla="*/ 1286220 w 1627383"/>
                <a:gd name="connsiteY22" fmla="*/ 1358768 h 1654411"/>
                <a:gd name="connsiteX23" fmla="*/ 1227227 w 1627383"/>
                <a:gd name="connsiteY23" fmla="*/ 1447258 h 1654411"/>
                <a:gd name="connsiteX24" fmla="*/ 1064995 w 1627383"/>
                <a:gd name="connsiteY24" fmla="*/ 1299775 h 1654411"/>
                <a:gd name="connsiteX25" fmla="*/ 1123988 w 1627383"/>
                <a:gd name="connsiteY25" fmla="*/ 1063800 h 1654411"/>
                <a:gd name="connsiteX26" fmla="*/ 1404207 w 1627383"/>
                <a:gd name="connsiteY26" fmla="*/ 975310 h 1654411"/>
                <a:gd name="connsiteX27" fmla="*/ 1625433 w 1627383"/>
                <a:gd name="connsiteY27" fmla="*/ 1211284 h 1654411"/>
                <a:gd name="connsiteX28" fmla="*/ 1492698 w 1627383"/>
                <a:gd name="connsiteY28" fmla="*/ 1565246 h 1654411"/>
                <a:gd name="connsiteX29" fmla="*/ 1168233 w 1627383"/>
                <a:gd name="connsiteY29" fmla="*/ 1653736 h 1654411"/>
                <a:gd name="connsiteX30" fmla="*/ 873265 w 1627383"/>
                <a:gd name="connsiteY30" fmla="*/ 1594742 h 1654411"/>
                <a:gd name="connsiteX31" fmla="*/ 740530 w 1627383"/>
                <a:gd name="connsiteY31" fmla="*/ 1403013 h 1654411"/>
                <a:gd name="connsiteX32" fmla="*/ 711033 w 1627383"/>
                <a:gd name="connsiteY32" fmla="*/ 1078549 h 1654411"/>
                <a:gd name="connsiteX0" fmla="*/ 711033 w 1627383"/>
                <a:gd name="connsiteY0" fmla="*/ 1078660 h 1654522"/>
                <a:gd name="connsiteX1" fmla="*/ 711033 w 1627383"/>
                <a:gd name="connsiteY1" fmla="*/ 238002 h 1654522"/>
                <a:gd name="connsiteX2" fmla="*/ 194840 w 1627383"/>
                <a:gd name="connsiteY2" fmla="*/ 149511 h 1654522"/>
                <a:gd name="connsiteX3" fmla="*/ 76853 w 1627383"/>
                <a:gd name="connsiteY3" fmla="*/ 459227 h 1654522"/>
                <a:gd name="connsiteX4" fmla="*/ 386569 w 1627383"/>
                <a:gd name="connsiteY4" fmla="*/ 591963 h 1654522"/>
                <a:gd name="connsiteX5" fmla="*/ 475059 w 1627383"/>
                <a:gd name="connsiteY5" fmla="*/ 459227 h 1654522"/>
                <a:gd name="connsiteX6" fmla="*/ 593046 w 1627383"/>
                <a:gd name="connsiteY6" fmla="*/ 473976 h 1654522"/>
                <a:gd name="connsiteX7" fmla="*/ 504556 w 1627383"/>
                <a:gd name="connsiteY7" fmla="*/ 680453 h 1654522"/>
                <a:gd name="connsiteX8" fmla="*/ 357072 w 1627383"/>
                <a:gd name="connsiteY8" fmla="*/ 680453 h 1654522"/>
                <a:gd name="connsiteX9" fmla="*/ 91601 w 1627383"/>
                <a:gd name="connsiteY9" fmla="*/ 606711 h 1654522"/>
                <a:gd name="connsiteX10" fmla="*/ 3111 w 1627383"/>
                <a:gd name="connsiteY10" fmla="*/ 414982 h 1654522"/>
                <a:gd name="connsiteX11" fmla="*/ 47356 w 1627383"/>
                <a:gd name="connsiteY11" fmla="*/ 164260 h 1654522"/>
                <a:gd name="connsiteX12" fmla="*/ 298078 w 1627383"/>
                <a:gd name="connsiteY12" fmla="*/ 2027 h 1654522"/>
                <a:gd name="connsiteX13" fmla="*/ 740530 w 1627383"/>
                <a:gd name="connsiteY13" fmla="*/ 105266 h 1654522"/>
                <a:gd name="connsiteX14" fmla="*/ 829020 w 1627383"/>
                <a:gd name="connsiteY14" fmla="*/ 532970 h 1654522"/>
                <a:gd name="connsiteX15" fmla="*/ 784775 w 1627383"/>
                <a:gd name="connsiteY15" fmla="*/ 1167150 h 1654522"/>
                <a:gd name="connsiteX16" fmla="*/ 991253 w 1627383"/>
                <a:gd name="connsiteY16" fmla="*/ 1565357 h 1654522"/>
                <a:gd name="connsiteX17" fmla="*/ 1404207 w 1627383"/>
                <a:gd name="connsiteY17" fmla="*/ 1506363 h 1654522"/>
                <a:gd name="connsiteX18" fmla="*/ 1492698 w 1627383"/>
                <a:gd name="connsiteY18" fmla="*/ 1211395 h 1654522"/>
                <a:gd name="connsiteX19" fmla="*/ 1315717 w 1627383"/>
                <a:gd name="connsiteY19" fmla="*/ 1063911 h 1654522"/>
                <a:gd name="connsiteX20" fmla="*/ 1153485 w 1627383"/>
                <a:gd name="connsiteY20" fmla="*/ 1137653 h 1654522"/>
                <a:gd name="connsiteX21" fmla="*/ 1153485 w 1627383"/>
                <a:gd name="connsiteY21" fmla="*/ 1285137 h 1654522"/>
                <a:gd name="connsiteX22" fmla="*/ 1286220 w 1627383"/>
                <a:gd name="connsiteY22" fmla="*/ 1358879 h 1654522"/>
                <a:gd name="connsiteX23" fmla="*/ 1227227 w 1627383"/>
                <a:gd name="connsiteY23" fmla="*/ 1447369 h 1654522"/>
                <a:gd name="connsiteX24" fmla="*/ 1064995 w 1627383"/>
                <a:gd name="connsiteY24" fmla="*/ 1299886 h 1654522"/>
                <a:gd name="connsiteX25" fmla="*/ 1123988 w 1627383"/>
                <a:gd name="connsiteY25" fmla="*/ 1063911 h 1654522"/>
                <a:gd name="connsiteX26" fmla="*/ 1404207 w 1627383"/>
                <a:gd name="connsiteY26" fmla="*/ 975421 h 1654522"/>
                <a:gd name="connsiteX27" fmla="*/ 1625433 w 1627383"/>
                <a:gd name="connsiteY27" fmla="*/ 1211395 h 1654522"/>
                <a:gd name="connsiteX28" fmla="*/ 1492698 w 1627383"/>
                <a:gd name="connsiteY28" fmla="*/ 1565357 h 1654522"/>
                <a:gd name="connsiteX29" fmla="*/ 1168233 w 1627383"/>
                <a:gd name="connsiteY29" fmla="*/ 1653847 h 1654522"/>
                <a:gd name="connsiteX30" fmla="*/ 873265 w 1627383"/>
                <a:gd name="connsiteY30" fmla="*/ 1594853 h 1654522"/>
                <a:gd name="connsiteX31" fmla="*/ 740530 w 1627383"/>
                <a:gd name="connsiteY31" fmla="*/ 1403124 h 1654522"/>
                <a:gd name="connsiteX32" fmla="*/ 711033 w 1627383"/>
                <a:gd name="connsiteY32" fmla="*/ 1078660 h 1654522"/>
                <a:gd name="connsiteX0" fmla="*/ 711451 w 1627801"/>
                <a:gd name="connsiteY0" fmla="*/ 1056090 h 1631952"/>
                <a:gd name="connsiteX1" fmla="*/ 711451 w 1627801"/>
                <a:gd name="connsiteY1" fmla="*/ 215432 h 1631952"/>
                <a:gd name="connsiteX2" fmla="*/ 195258 w 1627801"/>
                <a:gd name="connsiteY2" fmla="*/ 126941 h 1631952"/>
                <a:gd name="connsiteX3" fmla="*/ 77271 w 1627801"/>
                <a:gd name="connsiteY3" fmla="*/ 436657 h 1631952"/>
                <a:gd name="connsiteX4" fmla="*/ 386987 w 1627801"/>
                <a:gd name="connsiteY4" fmla="*/ 569393 h 1631952"/>
                <a:gd name="connsiteX5" fmla="*/ 475477 w 1627801"/>
                <a:gd name="connsiteY5" fmla="*/ 436657 h 1631952"/>
                <a:gd name="connsiteX6" fmla="*/ 593464 w 1627801"/>
                <a:gd name="connsiteY6" fmla="*/ 451406 h 1631952"/>
                <a:gd name="connsiteX7" fmla="*/ 504974 w 1627801"/>
                <a:gd name="connsiteY7" fmla="*/ 657883 h 1631952"/>
                <a:gd name="connsiteX8" fmla="*/ 357490 w 1627801"/>
                <a:gd name="connsiteY8" fmla="*/ 657883 h 1631952"/>
                <a:gd name="connsiteX9" fmla="*/ 92019 w 1627801"/>
                <a:gd name="connsiteY9" fmla="*/ 584141 h 1631952"/>
                <a:gd name="connsiteX10" fmla="*/ 3529 w 1627801"/>
                <a:gd name="connsiteY10" fmla="*/ 392412 h 1631952"/>
                <a:gd name="connsiteX11" fmla="*/ 47774 w 1627801"/>
                <a:gd name="connsiteY11" fmla="*/ 141690 h 1631952"/>
                <a:gd name="connsiteX12" fmla="*/ 314680 w 1627801"/>
                <a:gd name="connsiteY12" fmla="*/ 3733 h 1631952"/>
                <a:gd name="connsiteX13" fmla="*/ 740948 w 1627801"/>
                <a:gd name="connsiteY13" fmla="*/ 82696 h 1631952"/>
                <a:gd name="connsiteX14" fmla="*/ 829438 w 1627801"/>
                <a:gd name="connsiteY14" fmla="*/ 510400 h 1631952"/>
                <a:gd name="connsiteX15" fmla="*/ 785193 w 1627801"/>
                <a:gd name="connsiteY15" fmla="*/ 1144580 h 1631952"/>
                <a:gd name="connsiteX16" fmla="*/ 991671 w 1627801"/>
                <a:gd name="connsiteY16" fmla="*/ 1542787 h 1631952"/>
                <a:gd name="connsiteX17" fmla="*/ 1404625 w 1627801"/>
                <a:gd name="connsiteY17" fmla="*/ 1483793 h 1631952"/>
                <a:gd name="connsiteX18" fmla="*/ 1493116 w 1627801"/>
                <a:gd name="connsiteY18" fmla="*/ 1188825 h 1631952"/>
                <a:gd name="connsiteX19" fmla="*/ 1316135 w 1627801"/>
                <a:gd name="connsiteY19" fmla="*/ 1041341 h 1631952"/>
                <a:gd name="connsiteX20" fmla="*/ 1153903 w 1627801"/>
                <a:gd name="connsiteY20" fmla="*/ 1115083 h 1631952"/>
                <a:gd name="connsiteX21" fmla="*/ 1153903 w 1627801"/>
                <a:gd name="connsiteY21" fmla="*/ 1262567 h 1631952"/>
                <a:gd name="connsiteX22" fmla="*/ 1286638 w 1627801"/>
                <a:gd name="connsiteY22" fmla="*/ 1336309 h 1631952"/>
                <a:gd name="connsiteX23" fmla="*/ 1227645 w 1627801"/>
                <a:gd name="connsiteY23" fmla="*/ 1424799 h 1631952"/>
                <a:gd name="connsiteX24" fmla="*/ 1065413 w 1627801"/>
                <a:gd name="connsiteY24" fmla="*/ 1277316 h 1631952"/>
                <a:gd name="connsiteX25" fmla="*/ 1124406 w 1627801"/>
                <a:gd name="connsiteY25" fmla="*/ 1041341 h 1631952"/>
                <a:gd name="connsiteX26" fmla="*/ 1404625 w 1627801"/>
                <a:gd name="connsiteY26" fmla="*/ 952851 h 1631952"/>
                <a:gd name="connsiteX27" fmla="*/ 1625851 w 1627801"/>
                <a:gd name="connsiteY27" fmla="*/ 1188825 h 1631952"/>
                <a:gd name="connsiteX28" fmla="*/ 1493116 w 1627801"/>
                <a:gd name="connsiteY28" fmla="*/ 1542787 h 1631952"/>
                <a:gd name="connsiteX29" fmla="*/ 1168651 w 1627801"/>
                <a:gd name="connsiteY29" fmla="*/ 1631277 h 1631952"/>
                <a:gd name="connsiteX30" fmla="*/ 873683 w 1627801"/>
                <a:gd name="connsiteY30" fmla="*/ 1572283 h 1631952"/>
                <a:gd name="connsiteX31" fmla="*/ 740948 w 1627801"/>
                <a:gd name="connsiteY31" fmla="*/ 1380554 h 1631952"/>
                <a:gd name="connsiteX32" fmla="*/ 711451 w 1627801"/>
                <a:gd name="connsiteY32" fmla="*/ 1056090 h 1631952"/>
                <a:gd name="connsiteX0" fmla="*/ 711451 w 1627801"/>
                <a:gd name="connsiteY0" fmla="*/ 1053160 h 1629022"/>
                <a:gd name="connsiteX1" fmla="*/ 711451 w 1627801"/>
                <a:gd name="connsiteY1" fmla="*/ 212502 h 1629022"/>
                <a:gd name="connsiteX2" fmla="*/ 195258 w 1627801"/>
                <a:gd name="connsiteY2" fmla="*/ 124011 h 1629022"/>
                <a:gd name="connsiteX3" fmla="*/ 77271 w 1627801"/>
                <a:gd name="connsiteY3" fmla="*/ 433727 h 1629022"/>
                <a:gd name="connsiteX4" fmla="*/ 386987 w 1627801"/>
                <a:gd name="connsiteY4" fmla="*/ 566463 h 1629022"/>
                <a:gd name="connsiteX5" fmla="*/ 475477 w 1627801"/>
                <a:gd name="connsiteY5" fmla="*/ 433727 h 1629022"/>
                <a:gd name="connsiteX6" fmla="*/ 593464 w 1627801"/>
                <a:gd name="connsiteY6" fmla="*/ 448476 h 1629022"/>
                <a:gd name="connsiteX7" fmla="*/ 504974 w 1627801"/>
                <a:gd name="connsiteY7" fmla="*/ 654953 h 1629022"/>
                <a:gd name="connsiteX8" fmla="*/ 357490 w 1627801"/>
                <a:gd name="connsiteY8" fmla="*/ 654953 h 1629022"/>
                <a:gd name="connsiteX9" fmla="*/ 92019 w 1627801"/>
                <a:gd name="connsiteY9" fmla="*/ 581211 h 1629022"/>
                <a:gd name="connsiteX10" fmla="*/ 3529 w 1627801"/>
                <a:gd name="connsiteY10" fmla="*/ 389482 h 1629022"/>
                <a:gd name="connsiteX11" fmla="*/ 47774 w 1627801"/>
                <a:gd name="connsiteY11" fmla="*/ 138760 h 1629022"/>
                <a:gd name="connsiteX12" fmla="*/ 314680 w 1627801"/>
                <a:gd name="connsiteY12" fmla="*/ 803 h 1629022"/>
                <a:gd name="connsiteX13" fmla="*/ 716672 w 1627801"/>
                <a:gd name="connsiteY13" fmla="*/ 104042 h 1629022"/>
                <a:gd name="connsiteX14" fmla="*/ 829438 w 1627801"/>
                <a:gd name="connsiteY14" fmla="*/ 507470 h 1629022"/>
                <a:gd name="connsiteX15" fmla="*/ 785193 w 1627801"/>
                <a:gd name="connsiteY15" fmla="*/ 1141650 h 1629022"/>
                <a:gd name="connsiteX16" fmla="*/ 991671 w 1627801"/>
                <a:gd name="connsiteY16" fmla="*/ 1539857 h 1629022"/>
                <a:gd name="connsiteX17" fmla="*/ 1404625 w 1627801"/>
                <a:gd name="connsiteY17" fmla="*/ 1480863 h 1629022"/>
                <a:gd name="connsiteX18" fmla="*/ 1493116 w 1627801"/>
                <a:gd name="connsiteY18" fmla="*/ 1185895 h 1629022"/>
                <a:gd name="connsiteX19" fmla="*/ 1316135 w 1627801"/>
                <a:gd name="connsiteY19" fmla="*/ 1038411 h 1629022"/>
                <a:gd name="connsiteX20" fmla="*/ 1153903 w 1627801"/>
                <a:gd name="connsiteY20" fmla="*/ 1112153 h 1629022"/>
                <a:gd name="connsiteX21" fmla="*/ 1153903 w 1627801"/>
                <a:gd name="connsiteY21" fmla="*/ 1259637 h 1629022"/>
                <a:gd name="connsiteX22" fmla="*/ 1286638 w 1627801"/>
                <a:gd name="connsiteY22" fmla="*/ 1333379 h 1629022"/>
                <a:gd name="connsiteX23" fmla="*/ 1227645 w 1627801"/>
                <a:gd name="connsiteY23" fmla="*/ 1421869 h 1629022"/>
                <a:gd name="connsiteX24" fmla="*/ 1065413 w 1627801"/>
                <a:gd name="connsiteY24" fmla="*/ 1274386 h 1629022"/>
                <a:gd name="connsiteX25" fmla="*/ 1124406 w 1627801"/>
                <a:gd name="connsiteY25" fmla="*/ 1038411 h 1629022"/>
                <a:gd name="connsiteX26" fmla="*/ 1404625 w 1627801"/>
                <a:gd name="connsiteY26" fmla="*/ 949921 h 1629022"/>
                <a:gd name="connsiteX27" fmla="*/ 1625851 w 1627801"/>
                <a:gd name="connsiteY27" fmla="*/ 1185895 h 1629022"/>
                <a:gd name="connsiteX28" fmla="*/ 1493116 w 1627801"/>
                <a:gd name="connsiteY28" fmla="*/ 1539857 h 1629022"/>
                <a:gd name="connsiteX29" fmla="*/ 1168651 w 1627801"/>
                <a:gd name="connsiteY29" fmla="*/ 1628347 h 1629022"/>
                <a:gd name="connsiteX30" fmla="*/ 873683 w 1627801"/>
                <a:gd name="connsiteY30" fmla="*/ 1569353 h 1629022"/>
                <a:gd name="connsiteX31" fmla="*/ 740948 w 1627801"/>
                <a:gd name="connsiteY31" fmla="*/ 1377624 h 1629022"/>
                <a:gd name="connsiteX32" fmla="*/ 711451 w 1627801"/>
                <a:gd name="connsiteY32" fmla="*/ 1053160 h 1629022"/>
                <a:gd name="connsiteX0" fmla="*/ 711451 w 1627801"/>
                <a:gd name="connsiteY0" fmla="*/ 1053160 h 1629022"/>
                <a:gd name="connsiteX1" fmla="*/ 711451 w 1627801"/>
                <a:gd name="connsiteY1" fmla="*/ 261054 h 1629022"/>
                <a:gd name="connsiteX2" fmla="*/ 195258 w 1627801"/>
                <a:gd name="connsiteY2" fmla="*/ 124011 h 1629022"/>
                <a:gd name="connsiteX3" fmla="*/ 77271 w 1627801"/>
                <a:gd name="connsiteY3" fmla="*/ 433727 h 1629022"/>
                <a:gd name="connsiteX4" fmla="*/ 386987 w 1627801"/>
                <a:gd name="connsiteY4" fmla="*/ 566463 h 1629022"/>
                <a:gd name="connsiteX5" fmla="*/ 475477 w 1627801"/>
                <a:gd name="connsiteY5" fmla="*/ 433727 h 1629022"/>
                <a:gd name="connsiteX6" fmla="*/ 593464 w 1627801"/>
                <a:gd name="connsiteY6" fmla="*/ 448476 h 1629022"/>
                <a:gd name="connsiteX7" fmla="*/ 504974 w 1627801"/>
                <a:gd name="connsiteY7" fmla="*/ 654953 h 1629022"/>
                <a:gd name="connsiteX8" fmla="*/ 357490 w 1627801"/>
                <a:gd name="connsiteY8" fmla="*/ 654953 h 1629022"/>
                <a:gd name="connsiteX9" fmla="*/ 92019 w 1627801"/>
                <a:gd name="connsiteY9" fmla="*/ 581211 h 1629022"/>
                <a:gd name="connsiteX10" fmla="*/ 3529 w 1627801"/>
                <a:gd name="connsiteY10" fmla="*/ 389482 h 1629022"/>
                <a:gd name="connsiteX11" fmla="*/ 47774 w 1627801"/>
                <a:gd name="connsiteY11" fmla="*/ 138760 h 1629022"/>
                <a:gd name="connsiteX12" fmla="*/ 314680 w 1627801"/>
                <a:gd name="connsiteY12" fmla="*/ 803 h 1629022"/>
                <a:gd name="connsiteX13" fmla="*/ 716672 w 1627801"/>
                <a:gd name="connsiteY13" fmla="*/ 104042 h 1629022"/>
                <a:gd name="connsiteX14" fmla="*/ 829438 w 1627801"/>
                <a:gd name="connsiteY14" fmla="*/ 507470 h 1629022"/>
                <a:gd name="connsiteX15" fmla="*/ 785193 w 1627801"/>
                <a:gd name="connsiteY15" fmla="*/ 1141650 h 1629022"/>
                <a:gd name="connsiteX16" fmla="*/ 991671 w 1627801"/>
                <a:gd name="connsiteY16" fmla="*/ 1539857 h 1629022"/>
                <a:gd name="connsiteX17" fmla="*/ 1404625 w 1627801"/>
                <a:gd name="connsiteY17" fmla="*/ 1480863 h 1629022"/>
                <a:gd name="connsiteX18" fmla="*/ 1493116 w 1627801"/>
                <a:gd name="connsiteY18" fmla="*/ 1185895 h 1629022"/>
                <a:gd name="connsiteX19" fmla="*/ 1316135 w 1627801"/>
                <a:gd name="connsiteY19" fmla="*/ 1038411 h 1629022"/>
                <a:gd name="connsiteX20" fmla="*/ 1153903 w 1627801"/>
                <a:gd name="connsiteY20" fmla="*/ 1112153 h 1629022"/>
                <a:gd name="connsiteX21" fmla="*/ 1153903 w 1627801"/>
                <a:gd name="connsiteY21" fmla="*/ 1259637 h 1629022"/>
                <a:gd name="connsiteX22" fmla="*/ 1286638 w 1627801"/>
                <a:gd name="connsiteY22" fmla="*/ 1333379 h 1629022"/>
                <a:gd name="connsiteX23" fmla="*/ 1227645 w 1627801"/>
                <a:gd name="connsiteY23" fmla="*/ 1421869 h 1629022"/>
                <a:gd name="connsiteX24" fmla="*/ 1065413 w 1627801"/>
                <a:gd name="connsiteY24" fmla="*/ 1274386 h 1629022"/>
                <a:gd name="connsiteX25" fmla="*/ 1124406 w 1627801"/>
                <a:gd name="connsiteY25" fmla="*/ 1038411 h 1629022"/>
                <a:gd name="connsiteX26" fmla="*/ 1404625 w 1627801"/>
                <a:gd name="connsiteY26" fmla="*/ 949921 h 1629022"/>
                <a:gd name="connsiteX27" fmla="*/ 1625851 w 1627801"/>
                <a:gd name="connsiteY27" fmla="*/ 1185895 h 1629022"/>
                <a:gd name="connsiteX28" fmla="*/ 1493116 w 1627801"/>
                <a:gd name="connsiteY28" fmla="*/ 1539857 h 1629022"/>
                <a:gd name="connsiteX29" fmla="*/ 1168651 w 1627801"/>
                <a:gd name="connsiteY29" fmla="*/ 1628347 h 1629022"/>
                <a:gd name="connsiteX30" fmla="*/ 873683 w 1627801"/>
                <a:gd name="connsiteY30" fmla="*/ 1569353 h 1629022"/>
                <a:gd name="connsiteX31" fmla="*/ 740948 w 1627801"/>
                <a:gd name="connsiteY31" fmla="*/ 1377624 h 1629022"/>
                <a:gd name="connsiteX32" fmla="*/ 711451 w 1627801"/>
                <a:gd name="connsiteY32" fmla="*/ 1053160 h 1629022"/>
                <a:gd name="connsiteX0" fmla="*/ 711451 w 1627801"/>
                <a:gd name="connsiteY0" fmla="*/ 1053160 h 1629022"/>
                <a:gd name="connsiteX1" fmla="*/ 711451 w 1627801"/>
                <a:gd name="connsiteY1" fmla="*/ 261054 h 1629022"/>
                <a:gd name="connsiteX2" fmla="*/ 195258 w 1627801"/>
                <a:gd name="connsiteY2" fmla="*/ 124011 h 1629022"/>
                <a:gd name="connsiteX3" fmla="*/ 77271 w 1627801"/>
                <a:gd name="connsiteY3" fmla="*/ 433727 h 1629022"/>
                <a:gd name="connsiteX4" fmla="*/ 386987 w 1627801"/>
                <a:gd name="connsiteY4" fmla="*/ 566463 h 1629022"/>
                <a:gd name="connsiteX5" fmla="*/ 475477 w 1627801"/>
                <a:gd name="connsiteY5" fmla="*/ 433727 h 1629022"/>
                <a:gd name="connsiteX6" fmla="*/ 593464 w 1627801"/>
                <a:gd name="connsiteY6" fmla="*/ 448476 h 1629022"/>
                <a:gd name="connsiteX7" fmla="*/ 504974 w 1627801"/>
                <a:gd name="connsiteY7" fmla="*/ 654953 h 1629022"/>
                <a:gd name="connsiteX8" fmla="*/ 357490 w 1627801"/>
                <a:gd name="connsiteY8" fmla="*/ 654953 h 1629022"/>
                <a:gd name="connsiteX9" fmla="*/ 92019 w 1627801"/>
                <a:gd name="connsiteY9" fmla="*/ 581211 h 1629022"/>
                <a:gd name="connsiteX10" fmla="*/ 3529 w 1627801"/>
                <a:gd name="connsiteY10" fmla="*/ 389482 h 1629022"/>
                <a:gd name="connsiteX11" fmla="*/ 47774 w 1627801"/>
                <a:gd name="connsiteY11" fmla="*/ 138760 h 1629022"/>
                <a:gd name="connsiteX12" fmla="*/ 314680 w 1627801"/>
                <a:gd name="connsiteY12" fmla="*/ 803 h 1629022"/>
                <a:gd name="connsiteX13" fmla="*/ 716672 w 1627801"/>
                <a:gd name="connsiteY13" fmla="*/ 104042 h 1629022"/>
                <a:gd name="connsiteX14" fmla="*/ 829438 w 1627801"/>
                <a:gd name="connsiteY14" fmla="*/ 507470 h 1629022"/>
                <a:gd name="connsiteX15" fmla="*/ 785193 w 1627801"/>
                <a:gd name="connsiteY15" fmla="*/ 1141650 h 1629022"/>
                <a:gd name="connsiteX16" fmla="*/ 991671 w 1627801"/>
                <a:gd name="connsiteY16" fmla="*/ 1539857 h 1629022"/>
                <a:gd name="connsiteX17" fmla="*/ 1404625 w 1627801"/>
                <a:gd name="connsiteY17" fmla="*/ 1480863 h 1629022"/>
                <a:gd name="connsiteX18" fmla="*/ 1517392 w 1627801"/>
                <a:gd name="connsiteY18" fmla="*/ 1193987 h 1629022"/>
                <a:gd name="connsiteX19" fmla="*/ 1316135 w 1627801"/>
                <a:gd name="connsiteY19" fmla="*/ 1038411 h 1629022"/>
                <a:gd name="connsiteX20" fmla="*/ 1153903 w 1627801"/>
                <a:gd name="connsiteY20" fmla="*/ 1112153 h 1629022"/>
                <a:gd name="connsiteX21" fmla="*/ 1153903 w 1627801"/>
                <a:gd name="connsiteY21" fmla="*/ 1259637 h 1629022"/>
                <a:gd name="connsiteX22" fmla="*/ 1286638 w 1627801"/>
                <a:gd name="connsiteY22" fmla="*/ 1333379 h 1629022"/>
                <a:gd name="connsiteX23" fmla="*/ 1227645 w 1627801"/>
                <a:gd name="connsiteY23" fmla="*/ 1421869 h 1629022"/>
                <a:gd name="connsiteX24" fmla="*/ 1065413 w 1627801"/>
                <a:gd name="connsiteY24" fmla="*/ 1274386 h 1629022"/>
                <a:gd name="connsiteX25" fmla="*/ 1124406 w 1627801"/>
                <a:gd name="connsiteY25" fmla="*/ 1038411 h 1629022"/>
                <a:gd name="connsiteX26" fmla="*/ 1404625 w 1627801"/>
                <a:gd name="connsiteY26" fmla="*/ 949921 h 1629022"/>
                <a:gd name="connsiteX27" fmla="*/ 1625851 w 1627801"/>
                <a:gd name="connsiteY27" fmla="*/ 1185895 h 1629022"/>
                <a:gd name="connsiteX28" fmla="*/ 1493116 w 1627801"/>
                <a:gd name="connsiteY28" fmla="*/ 1539857 h 1629022"/>
                <a:gd name="connsiteX29" fmla="*/ 1168651 w 1627801"/>
                <a:gd name="connsiteY29" fmla="*/ 1628347 h 1629022"/>
                <a:gd name="connsiteX30" fmla="*/ 873683 w 1627801"/>
                <a:gd name="connsiteY30" fmla="*/ 1569353 h 1629022"/>
                <a:gd name="connsiteX31" fmla="*/ 740948 w 1627801"/>
                <a:gd name="connsiteY31" fmla="*/ 1377624 h 1629022"/>
                <a:gd name="connsiteX32" fmla="*/ 711451 w 1627801"/>
                <a:gd name="connsiteY32" fmla="*/ 1053160 h 1629022"/>
                <a:gd name="connsiteX0" fmla="*/ 711451 w 1629113"/>
                <a:gd name="connsiteY0" fmla="*/ 1053160 h 1629022"/>
                <a:gd name="connsiteX1" fmla="*/ 711451 w 1629113"/>
                <a:gd name="connsiteY1" fmla="*/ 261054 h 1629022"/>
                <a:gd name="connsiteX2" fmla="*/ 195258 w 1629113"/>
                <a:gd name="connsiteY2" fmla="*/ 124011 h 1629022"/>
                <a:gd name="connsiteX3" fmla="*/ 77271 w 1629113"/>
                <a:gd name="connsiteY3" fmla="*/ 433727 h 1629022"/>
                <a:gd name="connsiteX4" fmla="*/ 386987 w 1629113"/>
                <a:gd name="connsiteY4" fmla="*/ 566463 h 1629022"/>
                <a:gd name="connsiteX5" fmla="*/ 475477 w 1629113"/>
                <a:gd name="connsiteY5" fmla="*/ 433727 h 1629022"/>
                <a:gd name="connsiteX6" fmla="*/ 593464 w 1629113"/>
                <a:gd name="connsiteY6" fmla="*/ 448476 h 1629022"/>
                <a:gd name="connsiteX7" fmla="*/ 504974 w 1629113"/>
                <a:gd name="connsiteY7" fmla="*/ 654953 h 1629022"/>
                <a:gd name="connsiteX8" fmla="*/ 357490 w 1629113"/>
                <a:gd name="connsiteY8" fmla="*/ 654953 h 1629022"/>
                <a:gd name="connsiteX9" fmla="*/ 92019 w 1629113"/>
                <a:gd name="connsiteY9" fmla="*/ 581211 h 1629022"/>
                <a:gd name="connsiteX10" fmla="*/ 3529 w 1629113"/>
                <a:gd name="connsiteY10" fmla="*/ 389482 h 1629022"/>
                <a:gd name="connsiteX11" fmla="*/ 47774 w 1629113"/>
                <a:gd name="connsiteY11" fmla="*/ 138760 h 1629022"/>
                <a:gd name="connsiteX12" fmla="*/ 314680 w 1629113"/>
                <a:gd name="connsiteY12" fmla="*/ 803 h 1629022"/>
                <a:gd name="connsiteX13" fmla="*/ 716672 w 1629113"/>
                <a:gd name="connsiteY13" fmla="*/ 104042 h 1629022"/>
                <a:gd name="connsiteX14" fmla="*/ 829438 w 1629113"/>
                <a:gd name="connsiteY14" fmla="*/ 507470 h 1629022"/>
                <a:gd name="connsiteX15" fmla="*/ 785193 w 1629113"/>
                <a:gd name="connsiteY15" fmla="*/ 1141650 h 1629022"/>
                <a:gd name="connsiteX16" fmla="*/ 991671 w 1629113"/>
                <a:gd name="connsiteY16" fmla="*/ 1539857 h 1629022"/>
                <a:gd name="connsiteX17" fmla="*/ 1404625 w 1629113"/>
                <a:gd name="connsiteY17" fmla="*/ 1480863 h 1629022"/>
                <a:gd name="connsiteX18" fmla="*/ 1517392 w 1629113"/>
                <a:gd name="connsiteY18" fmla="*/ 1193987 h 1629022"/>
                <a:gd name="connsiteX19" fmla="*/ 1316135 w 1629113"/>
                <a:gd name="connsiteY19" fmla="*/ 1038411 h 1629022"/>
                <a:gd name="connsiteX20" fmla="*/ 1153903 w 1629113"/>
                <a:gd name="connsiteY20" fmla="*/ 1112153 h 1629022"/>
                <a:gd name="connsiteX21" fmla="*/ 1153903 w 1629113"/>
                <a:gd name="connsiteY21" fmla="*/ 1259637 h 1629022"/>
                <a:gd name="connsiteX22" fmla="*/ 1286638 w 1629113"/>
                <a:gd name="connsiteY22" fmla="*/ 1333379 h 1629022"/>
                <a:gd name="connsiteX23" fmla="*/ 1227645 w 1629113"/>
                <a:gd name="connsiteY23" fmla="*/ 1421869 h 1629022"/>
                <a:gd name="connsiteX24" fmla="*/ 1065413 w 1629113"/>
                <a:gd name="connsiteY24" fmla="*/ 1274386 h 1629022"/>
                <a:gd name="connsiteX25" fmla="*/ 1124406 w 1629113"/>
                <a:gd name="connsiteY25" fmla="*/ 1038411 h 1629022"/>
                <a:gd name="connsiteX26" fmla="*/ 1372257 w 1629113"/>
                <a:gd name="connsiteY26" fmla="*/ 966105 h 1629022"/>
                <a:gd name="connsiteX27" fmla="*/ 1625851 w 1629113"/>
                <a:gd name="connsiteY27" fmla="*/ 1185895 h 1629022"/>
                <a:gd name="connsiteX28" fmla="*/ 1493116 w 1629113"/>
                <a:gd name="connsiteY28" fmla="*/ 1539857 h 1629022"/>
                <a:gd name="connsiteX29" fmla="*/ 1168651 w 1629113"/>
                <a:gd name="connsiteY29" fmla="*/ 1628347 h 1629022"/>
                <a:gd name="connsiteX30" fmla="*/ 873683 w 1629113"/>
                <a:gd name="connsiteY30" fmla="*/ 1569353 h 1629022"/>
                <a:gd name="connsiteX31" fmla="*/ 740948 w 1629113"/>
                <a:gd name="connsiteY31" fmla="*/ 1377624 h 1629022"/>
                <a:gd name="connsiteX32" fmla="*/ 711451 w 1629113"/>
                <a:gd name="connsiteY32" fmla="*/ 1053160 h 1629022"/>
                <a:gd name="connsiteX0" fmla="*/ 711451 w 1605698"/>
                <a:gd name="connsiteY0" fmla="*/ 1053160 h 1629022"/>
                <a:gd name="connsiteX1" fmla="*/ 711451 w 1605698"/>
                <a:gd name="connsiteY1" fmla="*/ 261054 h 1629022"/>
                <a:gd name="connsiteX2" fmla="*/ 195258 w 1605698"/>
                <a:gd name="connsiteY2" fmla="*/ 124011 h 1629022"/>
                <a:gd name="connsiteX3" fmla="*/ 77271 w 1605698"/>
                <a:gd name="connsiteY3" fmla="*/ 433727 h 1629022"/>
                <a:gd name="connsiteX4" fmla="*/ 386987 w 1605698"/>
                <a:gd name="connsiteY4" fmla="*/ 566463 h 1629022"/>
                <a:gd name="connsiteX5" fmla="*/ 475477 w 1605698"/>
                <a:gd name="connsiteY5" fmla="*/ 433727 h 1629022"/>
                <a:gd name="connsiteX6" fmla="*/ 593464 w 1605698"/>
                <a:gd name="connsiteY6" fmla="*/ 448476 h 1629022"/>
                <a:gd name="connsiteX7" fmla="*/ 504974 w 1605698"/>
                <a:gd name="connsiteY7" fmla="*/ 654953 h 1629022"/>
                <a:gd name="connsiteX8" fmla="*/ 357490 w 1605698"/>
                <a:gd name="connsiteY8" fmla="*/ 654953 h 1629022"/>
                <a:gd name="connsiteX9" fmla="*/ 92019 w 1605698"/>
                <a:gd name="connsiteY9" fmla="*/ 581211 h 1629022"/>
                <a:gd name="connsiteX10" fmla="*/ 3529 w 1605698"/>
                <a:gd name="connsiteY10" fmla="*/ 389482 h 1629022"/>
                <a:gd name="connsiteX11" fmla="*/ 47774 w 1605698"/>
                <a:gd name="connsiteY11" fmla="*/ 138760 h 1629022"/>
                <a:gd name="connsiteX12" fmla="*/ 314680 w 1605698"/>
                <a:gd name="connsiteY12" fmla="*/ 803 h 1629022"/>
                <a:gd name="connsiteX13" fmla="*/ 716672 w 1605698"/>
                <a:gd name="connsiteY13" fmla="*/ 104042 h 1629022"/>
                <a:gd name="connsiteX14" fmla="*/ 829438 w 1605698"/>
                <a:gd name="connsiteY14" fmla="*/ 507470 h 1629022"/>
                <a:gd name="connsiteX15" fmla="*/ 785193 w 1605698"/>
                <a:gd name="connsiteY15" fmla="*/ 1141650 h 1629022"/>
                <a:gd name="connsiteX16" fmla="*/ 991671 w 1605698"/>
                <a:gd name="connsiteY16" fmla="*/ 1539857 h 1629022"/>
                <a:gd name="connsiteX17" fmla="*/ 1404625 w 1605698"/>
                <a:gd name="connsiteY17" fmla="*/ 1480863 h 1629022"/>
                <a:gd name="connsiteX18" fmla="*/ 1517392 w 1605698"/>
                <a:gd name="connsiteY18" fmla="*/ 1193987 h 1629022"/>
                <a:gd name="connsiteX19" fmla="*/ 1316135 w 1605698"/>
                <a:gd name="connsiteY19" fmla="*/ 1038411 h 1629022"/>
                <a:gd name="connsiteX20" fmla="*/ 1153903 w 1605698"/>
                <a:gd name="connsiteY20" fmla="*/ 1112153 h 1629022"/>
                <a:gd name="connsiteX21" fmla="*/ 1153903 w 1605698"/>
                <a:gd name="connsiteY21" fmla="*/ 1259637 h 1629022"/>
                <a:gd name="connsiteX22" fmla="*/ 1286638 w 1605698"/>
                <a:gd name="connsiteY22" fmla="*/ 1333379 h 1629022"/>
                <a:gd name="connsiteX23" fmla="*/ 1227645 w 1605698"/>
                <a:gd name="connsiteY23" fmla="*/ 1421869 h 1629022"/>
                <a:gd name="connsiteX24" fmla="*/ 1065413 w 1605698"/>
                <a:gd name="connsiteY24" fmla="*/ 1274386 h 1629022"/>
                <a:gd name="connsiteX25" fmla="*/ 1124406 w 1605698"/>
                <a:gd name="connsiteY25" fmla="*/ 1038411 h 1629022"/>
                <a:gd name="connsiteX26" fmla="*/ 1372257 w 1605698"/>
                <a:gd name="connsiteY26" fmla="*/ 966105 h 1629022"/>
                <a:gd name="connsiteX27" fmla="*/ 1601575 w 1605698"/>
                <a:gd name="connsiteY27" fmla="*/ 1193987 h 1629022"/>
                <a:gd name="connsiteX28" fmla="*/ 1493116 w 1605698"/>
                <a:gd name="connsiteY28" fmla="*/ 1539857 h 1629022"/>
                <a:gd name="connsiteX29" fmla="*/ 1168651 w 1605698"/>
                <a:gd name="connsiteY29" fmla="*/ 1628347 h 1629022"/>
                <a:gd name="connsiteX30" fmla="*/ 873683 w 1605698"/>
                <a:gd name="connsiteY30" fmla="*/ 1569353 h 1629022"/>
                <a:gd name="connsiteX31" fmla="*/ 740948 w 1605698"/>
                <a:gd name="connsiteY31" fmla="*/ 1377624 h 1629022"/>
                <a:gd name="connsiteX32" fmla="*/ 711451 w 1605698"/>
                <a:gd name="connsiteY32" fmla="*/ 1053160 h 1629022"/>
                <a:gd name="connsiteX0" fmla="*/ 711451 w 1602910"/>
                <a:gd name="connsiteY0" fmla="*/ 1053160 h 1628740"/>
                <a:gd name="connsiteX1" fmla="*/ 711451 w 1602910"/>
                <a:gd name="connsiteY1" fmla="*/ 261054 h 1628740"/>
                <a:gd name="connsiteX2" fmla="*/ 195258 w 1602910"/>
                <a:gd name="connsiteY2" fmla="*/ 124011 h 1628740"/>
                <a:gd name="connsiteX3" fmla="*/ 77271 w 1602910"/>
                <a:gd name="connsiteY3" fmla="*/ 433727 h 1628740"/>
                <a:gd name="connsiteX4" fmla="*/ 386987 w 1602910"/>
                <a:gd name="connsiteY4" fmla="*/ 566463 h 1628740"/>
                <a:gd name="connsiteX5" fmla="*/ 475477 w 1602910"/>
                <a:gd name="connsiteY5" fmla="*/ 433727 h 1628740"/>
                <a:gd name="connsiteX6" fmla="*/ 593464 w 1602910"/>
                <a:gd name="connsiteY6" fmla="*/ 448476 h 1628740"/>
                <a:gd name="connsiteX7" fmla="*/ 504974 w 1602910"/>
                <a:gd name="connsiteY7" fmla="*/ 654953 h 1628740"/>
                <a:gd name="connsiteX8" fmla="*/ 357490 w 1602910"/>
                <a:gd name="connsiteY8" fmla="*/ 654953 h 1628740"/>
                <a:gd name="connsiteX9" fmla="*/ 92019 w 1602910"/>
                <a:gd name="connsiteY9" fmla="*/ 581211 h 1628740"/>
                <a:gd name="connsiteX10" fmla="*/ 3529 w 1602910"/>
                <a:gd name="connsiteY10" fmla="*/ 389482 h 1628740"/>
                <a:gd name="connsiteX11" fmla="*/ 47774 w 1602910"/>
                <a:gd name="connsiteY11" fmla="*/ 138760 h 1628740"/>
                <a:gd name="connsiteX12" fmla="*/ 314680 w 1602910"/>
                <a:gd name="connsiteY12" fmla="*/ 803 h 1628740"/>
                <a:gd name="connsiteX13" fmla="*/ 716672 w 1602910"/>
                <a:gd name="connsiteY13" fmla="*/ 104042 h 1628740"/>
                <a:gd name="connsiteX14" fmla="*/ 829438 w 1602910"/>
                <a:gd name="connsiteY14" fmla="*/ 507470 h 1628740"/>
                <a:gd name="connsiteX15" fmla="*/ 785193 w 1602910"/>
                <a:gd name="connsiteY15" fmla="*/ 1141650 h 1628740"/>
                <a:gd name="connsiteX16" fmla="*/ 991671 w 1602910"/>
                <a:gd name="connsiteY16" fmla="*/ 1539857 h 1628740"/>
                <a:gd name="connsiteX17" fmla="*/ 1404625 w 1602910"/>
                <a:gd name="connsiteY17" fmla="*/ 1480863 h 1628740"/>
                <a:gd name="connsiteX18" fmla="*/ 1517392 w 1602910"/>
                <a:gd name="connsiteY18" fmla="*/ 1193987 h 1628740"/>
                <a:gd name="connsiteX19" fmla="*/ 1316135 w 1602910"/>
                <a:gd name="connsiteY19" fmla="*/ 1038411 h 1628740"/>
                <a:gd name="connsiteX20" fmla="*/ 1153903 w 1602910"/>
                <a:gd name="connsiteY20" fmla="*/ 1112153 h 1628740"/>
                <a:gd name="connsiteX21" fmla="*/ 1153903 w 1602910"/>
                <a:gd name="connsiteY21" fmla="*/ 1259637 h 1628740"/>
                <a:gd name="connsiteX22" fmla="*/ 1286638 w 1602910"/>
                <a:gd name="connsiteY22" fmla="*/ 1333379 h 1628740"/>
                <a:gd name="connsiteX23" fmla="*/ 1227645 w 1602910"/>
                <a:gd name="connsiteY23" fmla="*/ 1421869 h 1628740"/>
                <a:gd name="connsiteX24" fmla="*/ 1065413 w 1602910"/>
                <a:gd name="connsiteY24" fmla="*/ 1274386 h 1628740"/>
                <a:gd name="connsiteX25" fmla="*/ 1124406 w 1602910"/>
                <a:gd name="connsiteY25" fmla="*/ 1038411 h 1628740"/>
                <a:gd name="connsiteX26" fmla="*/ 1372257 w 1602910"/>
                <a:gd name="connsiteY26" fmla="*/ 966105 h 1628740"/>
                <a:gd name="connsiteX27" fmla="*/ 1601575 w 1602910"/>
                <a:gd name="connsiteY27" fmla="*/ 1193987 h 1628740"/>
                <a:gd name="connsiteX28" fmla="*/ 1452656 w 1602910"/>
                <a:gd name="connsiteY28" fmla="*/ 1547949 h 1628740"/>
                <a:gd name="connsiteX29" fmla="*/ 1168651 w 1602910"/>
                <a:gd name="connsiteY29" fmla="*/ 1628347 h 1628740"/>
                <a:gd name="connsiteX30" fmla="*/ 873683 w 1602910"/>
                <a:gd name="connsiteY30" fmla="*/ 1569353 h 1628740"/>
                <a:gd name="connsiteX31" fmla="*/ 740948 w 1602910"/>
                <a:gd name="connsiteY31" fmla="*/ 1377624 h 1628740"/>
                <a:gd name="connsiteX32" fmla="*/ 711451 w 1602910"/>
                <a:gd name="connsiteY32" fmla="*/ 1053160 h 1628740"/>
                <a:gd name="connsiteX0" fmla="*/ 711451 w 1602910"/>
                <a:gd name="connsiteY0" fmla="*/ 1053160 h 1630312"/>
                <a:gd name="connsiteX1" fmla="*/ 711451 w 1602910"/>
                <a:gd name="connsiteY1" fmla="*/ 261054 h 1630312"/>
                <a:gd name="connsiteX2" fmla="*/ 195258 w 1602910"/>
                <a:gd name="connsiteY2" fmla="*/ 124011 h 1630312"/>
                <a:gd name="connsiteX3" fmla="*/ 77271 w 1602910"/>
                <a:gd name="connsiteY3" fmla="*/ 433727 h 1630312"/>
                <a:gd name="connsiteX4" fmla="*/ 386987 w 1602910"/>
                <a:gd name="connsiteY4" fmla="*/ 566463 h 1630312"/>
                <a:gd name="connsiteX5" fmla="*/ 475477 w 1602910"/>
                <a:gd name="connsiteY5" fmla="*/ 433727 h 1630312"/>
                <a:gd name="connsiteX6" fmla="*/ 593464 w 1602910"/>
                <a:gd name="connsiteY6" fmla="*/ 448476 h 1630312"/>
                <a:gd name="connsiteX7" fmla="*/ 504974 w 1602910"/>
                <a:gd name="connsiteY7" fmla="*/ 654953 h 1630312"/>
                <a:gd name="connsiteX8" fmla="*/ 357490 w 1602910"/>
                <a:gd name="connsiteY8" fmla="*/ 654953 h 1630312"/>
                <a:gd name="connsiteX9" fmla="*/ 92019 w 1602910"/>
                <a:gd name="connsiteY9" fmla="*/ 581211 h 1630312"/>
                <a:gd name="connsiteX10" fmla="*/ 3529 w 1602910"/>
                <a:gd name="connsiteY10" fmla="*/ 389482 h 1630312"/>
                <a:gd name="connsiteX11" fmla="*/ 47774 w 1602910"/>
                <a:gd name="connsiteY11" fmla="*/ 138760 h 1630312"/>
                <a:gd name="connsiteX12" fmla="*/ 314680 w 1602910"/>
                <a:gd name="connsiteY12" fmla="*/ 803 h 1630312"/>
                <a:gd name="connsiteX13" fmla="*/ 716672 w 1602910"/>
                <a:gd name="connsiteY13" fmla="*/ 104042 h 1630312"/>
                <a:gd name="connsiteX14" fmla="*/ 829438 w 1602910"/>
                <a:gd name="connsiteY14" fmla="*/ 507470 h 1630312"/>
                <a:gd name="connsiteX15" fmla="*/ 785193 w 1602910"/>
                <a:gd name="connsiteY15" fmla="*/ 1141650 h 1630312"/>
                <a:gd name="connsiteX16" fmla="*/ 991671 w 1602910"/>
                <a:gd name="connsiteY16" fmla="*/ 1539857 h 1630312"/>
                <a:gd name="connsiteX17" fmla="*/ 1404625 w 1602910"/>
                <a:gd name="connsiteY17" fmla="*/ 1480863 h 1630312"/>
                <a:gd name="connsiteX18" fmla="*/ 1517392 w 1602910"/>
                <a:gd name="connsiteY18" fmla="*/ 1193987 h 1630312"/>
                <a:gd name="connsiteX19" fmla="*/ 1316135 w 1602910"/>
                <a:gd name="connsiteY19" fmla="*/ 1038411 h 1630312"/>
                <a:gd name="connsiteX20" fmla="*/ 1153903 w 1602910"/>
                <a:gd name="connsiteY20" fmla="*/ 1112153 h 1630312"/>
                <a:gd name="connsiteX21" fmla="*/ 1153903 w 1602910"/>
                <a:gd name="connsiteY21" fmla="*/ 1259637 h 1630312"/>
                <a:gd name="connsiteX22" fmla="*/ 1286638 w 1602910"/>
                <a:gd name="connsiteY22" fmla="*/ 1333379 h 1630312"/>
                <a:gd name="connsiteX23" fmla="*/ 1227645 w 1602910"/>
                <a:gd name="connsiteY23" fmla="*/ 1421869 h 1630312"/>
                <a:gd name="connsiteX24" fmla="*/ 1065413 w 1602910"/>
                <a:gd name="connsiteY24" fmla="*/ 1274386 h 1630312"/>
                <a:gd name="connsiteX25" fmla="*/ 1124406 w 1602910"/>
                <a:gd name="connsiteY25" fmla="*/ 1038411 h 1630312"/>
                <a:gd name="connsiteX26" fmla="*/ 1372257 w 1602910"/>
                <a:gd name="connsiteY26" fmla="*/ 966105 h 1630312"/>
                <a:gd name="connsiteX27" fmla="*/ 1601575 w 1602910"/>
                <a:gd name="connsiteY27" fmla="*/ 1193987 h 1630312"/>
                <a:gd name="connsiteX28" fmla="*/ 1452656 w 1602910"/>
                <a:gd name="connsiteY28" fmla="*/ 1547949 h 1630312"/>
                <a:gd name="connsiteX29" fmla="*/ 1168651 w 1602910"/>
                <a:gd name="connsiteY29" fmla="*/ 1628347 h 1630312"/>
                <a:gd name="connsiteX30" fmla="*/ 889867 w 1602910"/>
                <a:gd name="connsiteY30" fmla="*/ 1585537 h 1630312"/>
                <a:gd name="connsiteX31" fmla="*/ 740948 w 1602910"/>
                <a:gd name="connsiteY31" fmla="*/ 1377624 h 1630312"/>
                <a:gd name="connsiteX32" fmla="*/ 711451 w 1602910"/>
                <a:gd name="connsiteY32" fmla="*/ 1053160 h 1630312"/>
                <a:gd name="connsiteX0" fmla="*/ 711451 w 1602910"/>
                <a:gd name="connsiteY0" fmla="*/ 1053160 h 1630312"/>
                <a:gd name="connsiteX1" fmla="*/ 711451 w 1602910"/>
                <a:gd name="connsiteY1" fmla="*/ 261054 h 1630312"/>
                <a:gd name="connsiteX2" fmla="*/ 195258 w 1602910"/>
                <a:gd name="connsiteY2" fmla="*/ 124011 h 1630312"/>
                <a:gd name="connsiteX3" fmla="*/ 77271 w 1602910"/>
                <a:gd name="connsiteY3" fmla="*/ 433727 h 1630312"/>
                <a:gd name="connsiteX4" fmla="*/ 386987 w 1602910"/>
                <a:gd name="connsiteY4" fmla="*/ 566463 h 1630312"/>
                <a:gd name="connsiteX5" fmla="*/ 475477 w 1602910"/>
                <a:gd name="connsiteY5" fmla="*/ 433727 h 1630312"/>
                <a:gd name="connsiteX6" fmla="*/ 593464 w 1602910"/>
                <a:gd name="connsiteY6" fmla="*/ 448476 h 1630312"/>
                <a:gd name="connsiteX7" fmla="*/ 504974 w 1602910"/>
                <a:gd name="connsiteY7" fmla="*/ 654953 h 1630312"/>
                <a:gd name="connsiteX8" fmla="*/ 357490 w 1602910"/>
                <a:gd name="connsiteY8" fmla="*/ 654953 h 1630312"/>
                <a:gd name="connsiteX9" fmla="*/ 92019 w 1602910"/>
                <a:gd name="connsiteY9" fmla="*/ 581211 h 1630312"/>
                <a:gd name="connsiteX10" fmla="*/ 3529 w 1602910"/>
                <a:gd name="connsiteY10" fmla="*/ 389482 h 1630312"/>
                <a:gd name="connsiteX11" fmla="*/ 47774 w 1602910"/>
                <a:gd name="connsiteY11" fmla="*/ 138760 h 1630312"/>
                <a:gd name="connsiteX12" fmla="*/ 314680 w 1602910"/>
                <a:gd name="connsiteY12" fmla="*/ 803 h 1630312"/>
                <a:gd name="connsiteX13" fmla="*/ 716672 w 1602910"/>
                <a:gd name="connsiteY13" fmla="*/ 104042 h 1630312"/>
                <a:gd name="connsiteX14" fmla="*/ 829438 w 1602910"/>
                <a:gd name="connsiteY14" fmla="*/ 507470 h 1630312"/>
                <a:gd name="connsiteX15" fmla="*/ 785193 w 1602910"/>
                <a:gd name="connsiteY15" fmla="*/ 1141650 h 1630312"/>
                <a:gd name="connsiteX16" fmla="*/ 951211 w 1602910"/>
                <a:gd name="connsiteY16" fmla="*/ 1523673 h 1630312"/>
                <a:gd name="connsiteX17" fmla="*/ 1404625 w 1602910"/>
                <a:gd name="connsiteY17" fmla="*/ 1480863 h 1630312"/>
                <a:gd name="connsiteX18" fmla="*/ 1517392 w 1602910"/>
                <a:gd name="connsiteY18" fmla="*/ 1193987 h 1630312"/>
                <a:gd name="connsiteX19" fmla="*/ 1316135 w 1602910"/>
                <a:gd name="connsiteY19" fmla="*/ 1038411 h 1630312"/>
                <a:gd name="connsiteX20" fmla="*/ 1153903 w 1602910"/>
                <a:gd name="connsiteY20" fmla="*/ 1112153 h 1630312"/>
                <a:gd name="connsiteX21" fmla="*/ 1153903 w 1602910"/>
                <a:gd name="connsiteY21" fmla="*/ 1259637 h 1630312"/>
                <a:gd name="connsiteX22" fmla="*/ 1286638 w 1602910"/>
                <a:gd name="connsiteY22" fmla="*/ 1333379 h 1630312"/>
                <a:gd name="connsiteX23" fmla="*/ 1227645 w 1602910"/>
                <a:gd name="connsiteY23" fmla="*/ 1421869 h 1630312"/>
                <a:gd name="connsiteX24" fmla="*/ 1065413 w 1602910"/>
                <a:gd name="connsiteY24" fmla="*/ 1274386 h 1630312"/>
                <a:gd name="connsiteX25" fmla="*/ 1124406 w 1602910"/>
                <a:gd name="connsiteY25" fmla="*/ 1038411 h 1630312"/>
                <a:gd name="connsiteX26" fmla="*/ 1372257 w 1602910"/>
                <a:gd name="connsiteY26" fmla="*/ 966105 h 1630312"/>
                <a:gd name="connsiteX27" fmla="*/ 1601575 w 1602910"/>
                <a:gd name="connsiteY27" fmla="*/ 1193987 h 1630312"/>
                <a:gd name="connsiteX28" fmla="*/ 1452656 w 1602910"/>
                <a:gd name="connsiteY28" fmla="*/ 1547949 h 1630312"/>
                <a:gd name="connsiteX29" fmla="*/ 1168651 w 1602910"/>
                <a:gd name="connsiteY29" fmla="*/ 1628347 h 1630312"/>
                <a:gd name="connsiteX30" fmla="*/ 889867 w 1602910"/>
                <a:gd name="connsiteY30" fmla="*/ 1585537 h 1630312"/>
                <a:gd name="connsiteX31" fmla="*/ 740948 w 1602910"/>
                <a:gd name="connsiteY31" fmla="*/ 1377624 h 1630312"/>
                <a:gd name="connsiteX32" fmla="*/ 711451 w 1602910"/>
                <a:gd name="connsiteY32" fmla="*/ 1053160 h 1630312"/>
                <a:gd name="connsiteX0" fmla="*/ 711451 w 1602910"/>
                <a:gd name="connsiteY0" fmla="*/ 1053160 h 1630312"/>
                <a:gd name="connsiteX1" fmla="*/ 711451 w 1602910"/>
                <a:gd name="connsiteY1" fmla="*/ 261054 h 1630312"/>
                <a:gd name="connsiteX2" fmla="*/ 195258 w 1602910"/>
                <a:gd name="connsiteY2" fmla="*/ 124011 h 1630312"/>
                <a:gd name="connsiteX3" fmla="*/ 77271 w 1602910"/>
                <a:gd name="connsiteY3" fmla="*/ 433727 h 1630312"/>
                <a:gd name="connsiteX4" fmla="*/ 386987 w 1602910"/>
                <a:gd name="connsiteY4" fmla="*/ 566463 h 1630312"/>
                <a:gd name="connsiteX5" fmla="*/ 475477 w 1602910"/>
                <a:gd name="connsiteY5" fmla="*/ 433727 h 1630312"/>
                <a:gd name="connsiteX6" fmla="*/ 593464 w 1602910"/>
                <a:gd name="connsiteY6" fmla="*/ 448476 h 1630312"/>
                <a:gd name="connsiteX7" fmla="*/ 496882 w 1602910"/>
                <a:gd name="connsiteY7" fmla="*/ 630676 h 1630312"/>
                <a:gd name="connsiteX8" fmla="*/ 357490 w 1602910"/>
                <a:gd name="connsiteY8" fmla="*/ 654953 h 1630312"/>
                <a:gd name="connsiteX9" fmla="*/ 92019 w 1602910"/>
                <a:gd name="connsiteY9" fmla="*/ 581211 h 1630312"/>
                <a:gd name="connsiteX10" fmla="*/ 3529 w 1602910"/>
                <a:gd name="connsiteY10" fmla="*/ 389482 h 1630312"/>
                <a:gd name="connsiteX11" fmla="*/ 47774 w 1602910"/>
                <a:gd name="connsiteY11" fmla="*/ 138760 h 1630312"/>
                <a:gd name="connsiteX12" fmla="*/ 314680 w 1602910"/>
                <a:gd name="connsiteY12" fmla="*/ 803 h 1630312"/>
                <a:gd name="connsiteX13" fmla="*/ 716672 w 1602910"/>
                <a:gd name="connsiteY13" fmla="*/ 104042 h 1630312"/>
                <a:gd name="connsiteX14" fmla="*/ 829438 w 1602910"/>
                <a:gd name="connsiteY14" fmla="*/ 507470 h 1630312"/>
                <a:gd name="connsiteX15" fmla="*/ 785193 w 1602910"/>
                <a:gd name="connsiteY15" fmla="*/ 1141650 h 1630312"/>
                <a:gd name="connsiteX16" fmla="*/ 951211 w 1602910"/>
                <a:gd name="connsiteY16" fmla="*/ 1523673 h 1630312"/>
                <a:gd name="connsiteX17" fmla="*/ 1404625 w 1602910"/>
                <a:gd name="connsiteY17" fmla="*/ 1480863 h 1630312"/>
                <a:gd name="connsiteX18" fmla="*/ 1517392 w 1602910"/>
                <a:gd name="connsiteY18" fmla="*/ 1193987 h 1630312"/>
                <a:gd name="connsiteX19" fmla="*/ 1316135 w 1602910"/>
                <a:gd name="connsiteY19" fmla="*/ 1038411 h 1630312"/>
                <a:gd name="connsiteX20" fmla="*/ 1153903 w 1602910"/>
                <a:gd name="connsiteY20" fmla="*/ 1112153 h 1630312"/>
                <a:gd name="connsiteX21" fmla="*/ 1153903 w 1602910"/>
                <a:gd name="connsiteY21" fmla="*/ 1259637 h 1630312"/>
                <a:gd name="connsiteX22" fmla="*/ 1286638 w 1602910"/>
                <a:gd name="connsiteY22" fmla="*/ 1333379 h 1630312"/>
                <a:gd name="connsiteX23" fmla="*/ 1227645 w 1602910"/>
                <a:gd name="connsiteY23" fmla="*/ 1421869 h 1630312"/>
                <a:gd name="connsiteX24" fmla="*/ 1065413 w 1602910"/>
                <a:gd name="connsiteY24" fmla="*/ 1274386 h 1630312"/>
                <a:gd name="connsiteX25" fmla="*/ 1124406 w 1602910"/>
                <a:gd name="connsiteY25" fmla="*/ 1038411 h 1630312"/>
                <a:gd name="connsiteX26" fmla="*/ 1372257 w 1602910"/>
                <a:gd name="connsiteY26" fmla="*/ 966105 h 1630312"/>
                <a:gd name="connsiteX27" fmla="*/ 1601575 w 1602910"/>
                <a:gd name="connsiteY27" fmla="*/ 1193987 h 1630312"/>
                <a:gd name="connsiteX28" fmla="*/ 1452656 w 1602910"/>
                <a:gd name="connsiteY28" fmla="*/ 1547949 h 1630312"/>
                <a:gd name="connsiteX29" fmla="*/ 1168651 w 1602910"/>
                <a:gd name="connsiteY29" fmla="*/ 1628347 h 1630312"/>
                <a:gd name="connsiteX30" fmla="*/ 889867 w 1602910"/>
                <a:gd name="connsiteY30" fmla="*/ 1585537 h 1630312"/>
                <a:gd name="connsiteX31" fmla="*/ 740948 w 1602910"/>
                <a:gd name="connsiteY31" fmla="*/ 1377624 h 1630312"/>
                <a:gd name="connsiteX32" fmla="*/ 711451 w 1602910"/>
                <a:gd name="connsiteY32" fmla="*/ 1053160 h 1630312"/>
                <a:gd name="connsiteX0" fmla="*/ 711451 w 1602910"/>
                <a:gd name="connsiteY0" fmla="*/ 1053160 h 1630312"/>
                <a:gd name="connsiteX1" fmla="*/ 711451 w 1602910"/>
                <a:gd name="connsiteY1" fmla="*/ 261054 h 1630312"/>
                <a:gd name="connsiteX2" fmla="*/ 195258 w 1602910"/>
                <a:gd name="connsiteY2" fmla="*/ 124011 h 1630312"/>
                <a:gd name="connsiteX3" fmla="*/ 77271 w 1602910"/>
                <a:gd name="connsiteY3" fmla="*/ 433727 h 1630312"/>
                <a:gd name="connsiteX4" fmla="*/ 232388 w 1602910"/>
                <a:gd name="connsiteY4" fmla="*/ 560817 h 1630312"/>
                <a:gd name="connsiteX5" fmla="*/ 386987 w 1602910"/>
                <a:gd name="connsiteY5" fmla="*/ 566463 h 1630312"/>
                <a:gd name="connsiteX6" fmla="*/ 475477 w 1602910"/>
                <a:gd name="connsiteY6" fmla="*/ 433727 h 1630312"/>
                <a:gd name="connsiteX7" fmla="*/ 593464 w 1602910"/>
                <a:gd name="connsiteY7" fmla="*/ 448476 h 1630312"/>
                <a:gd name="connsiteX8" fmla="*/ 496882 w 1602910"/>
                <a:gd name="connsiteY8" fmla="*/ 630676 h 1630312"/>
                <a:gd name="connsiteX9" fmla="*/ 357490 w 1602910"/>
                <a:gd name="connsiteY9" fmla="*/ 654953 h 1630312"/>
                <a:gd name="connsiteX10" fmla="*/ 92019 w 1602910"/>
                <a:gd name="connsiteY10" fmla="*/ 581211 h 1630312"/>
                <a:gd name="connsiteX11" fmla="*/ 3529 w 1602910"/>
                <a:gd name="connsiteY11" fmla="*/ 389482 h 1630312"/>
                <a:gd name="connsiteX12" fmla="*/ 47774 w 1602910"/>
                <a:gd name="connsiteY12" fmla="*/ 138760 h 1630312"/>
                <a:gd name="connsiteX13" fmla="*/ 314680 w 1602910"/>
                <a:gd name="connsiteY13" fmla="*/ 803 h 1630312"/>
                <a:gd name="connsiteX14" fmla="*/ 716672 w 1602910"/>
                <a:gd name="connsiteY14" fmla="*/ 104042 h 1630312"/>
                <a:gd name="connsiteX15" fmla="*/ 829438 w 1602910"/>
                <a:gd name="connsiteY15" fmla="*/ 507470 h 1630312"/>
                <a:gd name="connsiteX16" fmla="*/ 785193 w 1602910"/>
                <a:gd name="connsiteY16" fmla="*/ 1141650 h 1630312"/>
                <a:gd name="connsiteX17" fmla="*/ 951211 w 1602910"/>
                <a:gd name="connsiteY17" fmla="*/ 1523673 h 1630312"/>
                <a:gd name="connsiteX18" fmla="*/ 1404625 w 1602910"/>
                <a:gd name="connsiteY18" fmla="*/ 1480863 h 1630312"/>
                <a:gd name="connsiteX19" fmla="*/ 1517392 w 1602910"/>
                <a:gd name="connsiteY19" fmla="*/ 1193987 h 1630312"/>
                <a:gd name="connsiteX20" fmla="*/ 1316135 w 1602910"/>
                <a:gd name="connsiteY20" fmla="*/ 1038411 h 1630312"/>
                <a:gd name="connsiteX21" fmla="*/ 1153903 w 1602910"/>
                <a:gd name="connsiteY21" fmla="*/ 1112153 h 1630312"/>
                <a:gd name="connsiteX22" fmla="*/ 1153903 w 1602910"/>
                <a:gd name="connsiteY22" fmla="*/ 1259637 h 1630312"/>
                <a:gd name="connsiteX23" fmla="*/ 1286638 w 1602910"/>
                <a:gd name="connsiteY23" fmla="*/ 1333379 h 1630312"/>
                <a:gd name="connsiteX24" fmla="*/ 1227645 w 1602910"/>
                <a:gd name="connsiteY24" fmla="*/ 1421869 h 1630312"/>
                <a:gd name="connsiteX25" fmla="*/ 1065413 w 1602910"/>
                <a:gd name="connsiteY25" fmla="*/ 1274386 h 1630312"/>
                <a:gd name="connsiteX26" fmla="*/ 1124406 w 1602910"/>
                <a:gd name="connsiteY26" fmla="*/ 1038411 h 1630312"/>
                <a:gd name="connsiteX27" fmla="*/ 1372257 w 1602910"/>
                <a:gd name="connsiteY27" fmla="*/ 966105 h 1630312"/>
                <a:gd name="connsiteX28" fmla="*/ 1601575 w 1602910"/>
                <a:gd name="connsiteY28" fmla="*/ 1193987 h 1630312"/>
                <a:gd name="connsiteX29" fmla="*/ 1452656 w 1602910"/>
                <a:gd name="connsiteY29" fmla="*/ 1547949 h 1630312"/>
                <a:gd name="connsiteX30" fmla="*/ 1168651 w 1602910"/>
                <a:gd name="connsiteY30" fmla="*/ 1628347 h 1630312"/>
                <a:gd name="connsiteX31" fmla="*/ 889867 w 1602910"/>
                <a:gd name="connsiteY31" fmla="*/ 1585537 h 1630312"/>
                <a:gd name="connsiteX32" fmla="*/ 740948 w 1602910"/>
                <a:gd name="connsiteY32" fmla="*/ 1377624 h 1630312"/>
                <a:gd name="connsiteX33" fmla="*/ 711451 w 1602910"/>
                <a:gd name="connsiteY33" fmla="*/ 1053160 h 1630312"/>
                <a:gd name="connsiteX0" fmla="*/ 711451 w 1602910"/>
                <a:gd name="connsiteY0" fmla="*/ 1053160 h 1630312"/>
                <a:gd name="connsiteX1" fmla="*/ 711451 w 1602910"/>
                <a:gd name="connsiteY1" fmla="*/ 261054 h 1630312"/>
                <a:gd name="connsiteX2" fmla="*/ 195258 w 1602910"/>
                <a:gd name="connsiteY2" fmla="*/ 124011 h 1630312"/>
                <a:gd name="connsiteX3" fmla="*/ 77271 w 1602910"/>
                <a:gd name="connsiteY3" fmla="*/ 433727 h 1630312"/>
                <a:gd name="connsiteX4" fmla="*/ 232388 w 1602910"/>
                <a:gd name="connsiteY4" fmla="*/ 560817 h 1630312"/>
                <a:gd name="connsiteX5" fmla="*/ 386987 w 1602910"/>
                <a:gd name="connsiteY5" fmla="*/ 566463 h 1630312"/>
                <a:gd name="connsiteX6" fmla="*/ 524029 w 1602910"/>
                <a:gd name="connsiteY6" fmla="*/ 441819 h 1630312"/>
                <a:gd name="connsiteX7" fmla="*/ 593464 w 1602910"/>
                <a:gd name="connsiteY7" fmla="*/ 448476 h 1630312"/>
                <a:gd name="connsiteX8" fmla="*/ 496882 w 1602910"/>
                <a:gd name="connsiteY8" fmla="*/ 630676 h 1630312"/>
                <a:gd name="connsiteX9" fmla="*/ 357490 w 1602910"/>
                <a:gd name="connsiteY9" fmla="*/ 654953 h 1630312"/>
                <a:gd name="connsiteX10" fmla="*/ 92019 w 1602910"/>
                <a:gd name="connsiteY10" fmla="*/ 581211 h 1630312"/>
                <a:gd name="connsiteX11" fmla="*/ 3529 w 1602910"/>
                <a:gd name="connsiteY11" fmla="*/ 389482 h 1630312"/>
                <a:gd name="connsiteX12" fmla="*/ 47774 w 1602910"/>
                <a:gd name="connsiteY12" fmla="*/ 138760 h 1630312"/>
                <a:gd name="connsiteX13" fmla="*/ 314680 w 1602910"/>
                <a:gd name="connsiteY13" fmla="*/ 803 h 1630312"/>
                <a:gd name="connsiteX14" fmla="*/ 716672 w 1602910"/>
                <a:gd name="connsiteY14" fmla="*/ 104042 h 1630312"/>
                <a:gd name="connsiteX15" fmla="*/ 829438 w 1602910"/>
                <a:gd name="connsiteY15" fmla="*/ 507470 h 1630312"/>
                <a:gd name="connsiteX16" fmla="*/ 785193 w 1602910"/>
                <a:gd name="connsiteY16" fmla="*/ 1141650 h 1630312"/>
                <a:gd name="connsiteX17" fmla="*/ 951211 w 1602910"/>
                <a:gd name="connsiteY17" fmla="*/ 1523673 h 1630312"/>
                <a:gd name="connsiteX18" fmla="*/ 1404625 w 1602910"/>
                <a:gd name="connsiteY18" fmla="*/ 1480863 h 1630312"/>
                <a:gd name="connsiteX19" fmla="*/ 1517392 w 1602910"/>
                <a:gd name="connsiteY19" fmla="*/ 1193987 h 1630312"/>
                <a:gd name="connsiteX20" fmla="*/ 1316135 w 1602910"/>
                <a:gd name="connsiteY20" fmla="*/ 1038411 h 1630312"/>
                <a:gd name="connsiteX21" fmla="*/ 1153903 w 1602910"/>
                <a:gd name="connsiteY21" fmla="*/ 1112153 h 1630312"/>
                <a:gd name="connsiteX22" fmla="*/ 1153903 w 1602910"/>
                <a:gd name="connsiteY22" fmla="*/ 1259637 h 1630312"/>
                <a:gd name="connsiteX23" fmla="*/ 1286638 w 1602910"/>
                <a:gd name="connsiteY23" fmla="*/ 1333379 h 1630312"/>
                <a:gd name="connsiteX24" fmla="*/ 1227645 w 1602910"/>
                <a:gd name="connsiteY24" fmla="*/ 1421869 h 1630312"/>
                <a:gd name="connsiteX25" fmla="*/ 1065413 w 1602910"/>
                <a:gd name="connsiteY25" fmla="*/ 1274386 h 1630312"/>
                <a:gd name="connsiteX26" fmla="*/ 1124406 w 1602910"/>
                <a:gd name="connsiteY26" fmla="*/ 1038411 h 1630312"/>
                <a:gd name="connsiteX27" fmla="*/ 1372257 w 1602910"/>
                <a:gd name="connsiteY27" fmla="*/ 966105 h 1630312"/>
                <a:gd name="connsiteX28" fmla="*/ 1601575 w 1602910"/>
                <a:gd name="connsiteY28" fmla="*/ 1193987 h 1630312"/>
                <a:gd name="connsiteX29" fmla="*/ 1452656 w 1602910"/>
                <a:gd name="connsiteY29" fmla="*/ 1547949 h 1630312"/>
                <a:gd name="connsiteX30" fmla="*/ 1168651 w 1602910"/>
                <a:gd name="connsiteY30" fmla="*/ 1628347 h 1630312"/>
                <a:gd name="connsiteX31" fmla="*/ 889867 w 1602910"/>
                <a:gd name="connsiteY31" fmla="*/ 1585537 h 1630312"/>
                <a:gd name="connsiteX32" fmla="*/ 740948 w 1602910"/>
                <a:gd name="connsiteY32" fmla="*/ 1377624 h 1630312"/>
                <a:gd name="connsiteX33" fmla="*/ 711451 w 1602910"/>
                <a:gd name="connsiteY33" fmla="*/ 1053160 h 1630312"/>
                <a:gd name="connsiteX0" fmla="*/ 711451 w 1602910"/>
                <a:gd name="connsiteY0" fmla="*/ 1053160 h 1630312"/>
                <a:gd name="connsiteX1" fmla="*/ 711451 w 1602910"/>
                <a:gd name="connsiteY1" fmla="*/ 261054 h 1630312"/>
                <a:gd name="connsiteX2" fmla="*/ 195258 w 1602910"/>
                <a:gd name="connsiteY2" fmla="*/ 124011 h 1630312"/>
                <a:gd name="connsiteX3" fmla="*/ 77271 w 1602910"/>
                <a:gd name="connsiteY3" fmla="*/ 433727 h 1630312"/>
                <a:gd name="connsiteX4" fmla="*/ 232388 w 1602910"/>
                <a:gd name="connsiteY4" fmla="*/ 560817 h 1630312"/>
                <a:gd name="connsiteX5" fmla="*/ 386987 w 1602910"/>
                <a:gd name="connsiteY5" fmla="*/ 566463 h 1630312"/>
                <a:gd name="connsiteX6" fmla="*/ 524029 w 1602910"/>
                <a:gd name="connsiteY6" fmla="*/ 441819 h 1630312"/>
                <a:gd name="connsiteX7" fmla="*/ 593464 w 1602910"/>
                <a:gd name="connsiteY7" fmla="*/ 448476 h 1630312"/>
                <a:gd name="connsiteX8" fmla="*/ 496882 w 1602910"/>
                <a:gd name="connsiteY8" fmla="*/ 630676 h 1630312"/>
                <a:gd name="connsiteX9" fmla="*/ 357490 w 1602910"/>
                <a:gd name="connsiteY9" fmla="*/ 654953 h 1630312"/>
                <a:gd name="connsiteX10" fmla="*/ 92019 w 1602910"/>
                <a:gd name="connsiteY10" fmla="*/ 581211 h 1630312"/>
                <a:gd name="connsiteX11" fmla="*/ 3529 w 1602910"/>
                <a:gd name="connsiteY11" fmla="*/ 389482 h 1630312"/>
                <a:gd name="connsiteX12" fmla="*/ 47774 w 1602910"/>
                <a:gd name="connsiteY12" fmla="*/ 138760 h 1630312"/>
                <a:gd name="connsiteX13" fmla="*/ 314680 w 1602910"/>
                <a:gd name="connsiteY13" fmla="*/ 803 h 1630312"/>
                <a:gd name="connsiteX14" fmla="*/ 716672 w 1602910"/>
                <a:gd name="connsiteY14" fmla="*/ 104042 h 1630312"/>
                <a:gd name="connsiteX15" fmla="*/ 829438 w 1602910"/>
                <a:gd name="connsiteY15" fmla="*/ 507470 h 1630312"/>
                <a:gd name="connsiteX16" fmla="*/ 785193 w 1602910"/>
                <a:gd name="connsiteY16" fmla="*/ 1141650 h 1630312"/>
                <a:gd name="connsiteX17" fmla="*/ 951211 w 1602910"/>
                <a:gd name="connsiteY17" fmla="*/ 1523673 h 1630312"/>
                <a:gd name="connsiteX18" fmla="*/ 1404625 w 1602910"/>
                <a:gd name="connsiteY18" fmla="*/ 1480863 h 1630312"/>
                <a:gd name="connsiteX19" fmla="*/ 1517392 w 1602910"/>
                <a:gd name="connsiteY19" fmla="*/ 1193987 h 1630312"/>
                <a:gd name="connsiteX20" fmla="*/ 1316135 w 1602910"/>
                <a:gd name="connsiteY20" fmla="*/ 1038411 h 1630312"/>
                <a:gd name="connsiteX21" fmla="*/ 1153903 w 1602910"/>
                <a:gd name="connsiteY21" fmla="*/ 1112153 h 1630312"/>
                <a:gd name="connsiteX22" fmla="*/ 1153903 w 1602910"/>
                <a:gd name="connsiteY22" fmla="*/ 1259637 h 1630312"/>
                <a:gd name="connsiteX23" fmla="*/ 1221901 w 1602910"/>
                <a:gd name="connsiteY23" fmla="*/ 1341471 h 1630312"/>
                <a:gd name="connsiteX24" fmla="*/ 1227645 w 1602910"/>
                <a:gd name="connsiteY24" fmla="*/ 1421869 h 1630312"/>
                <a:gd name="connsiteX25" fmla="*/ 1065413 w 1602910"/>
                <a:gd name="connsiteY25" fmla="*/ 1274386 h 1630312"/>
                <a:gd name="connsiteX26" fmla="*/ 1124406 w 1602910"/>
                <a:gd name="connsiteY26" fmla="*/ 1038411 h 1630312"/>
                <a:gd name="connsiteX27" fmla="*/ 1372257 w 1602910"/>
                <a:gd name="connsiteY27" fmla="*/ 966105 h 1630312"/>
                <a:gd name="connsiteX28" fmla="*/ 1601575 w 1602910"/>
                <a:gd name="connsiteY28" fmla="*/ 1193987 h 1630312"/>
                <a:gd name="connsiteX29" fmla="*/ 1452656 w 1602910"/>
                <a:gd name="connsiteY29" fmla="*/ 1547949 h 1630312"/>
                <a:gd name="connsiteX30" fmla="*/ 1168651 w 1602910"/>
                <a:gd name="connsiteY30" fmla="*/ 1628347 h 1630312"/>
                <a:gd name="connsiteX31" fmla="*/ 889867 w 1602910"/>
                <a:gd name="connsiteY31" fmla="*/ 1585537 h 1630312"/>
                <a:gd name="connsiteX32" fmla="*/ 740948 w 1602910"/>
                <a:gd name="connsiteY32" fmla="*/ 1377624 h 1630312"/>
                <a:gd name="connsiteX33" fmla="*/ 711451 w 1602910"/>
                <a:gd name="connsiteY33" fmla="*/ 1053160 h 163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602910" h="1630312">
                  <a:moveTo>
                    <a:pt x="711451" y="1053160"/>
                  </a:moveTo>
                  <a:cubicBezTo>
                    <a:pt x="706535" y="867065"/>
                    <a:pt x="797483" y="415912"/>
                    <a:pt x="711451" y="261054"/>
                  </a:cubicBezTo>
                  <a:cubicBezTo>
                    <a:pt x="625419" y="106196"/>
                    <a:pt x="300955" y="95232"/>
                    <a:pt x="195258" y="124011"/>
                  </a:cubicBezTo>
                  <a:cubicBezTo>
                    <a:pt x="89561" y="152790"/>
                    <a:pt x="71083" y="360926"/>
                    <a:pt x="77271" y="433727"/>
                  </a:cubicBezTo>
                  <a:cubicBezTo>
                    <a:pt x="83459" y="506528"/>
                    <a:pt x="180769" y="538694"/>
                    <a:pt x="232388" y="560817"/>
                  </a:cubicBezTo>
                  <a:cubicBezTo>
                    <a:pt x="284007" y="582940"/>
                    <a:pt x="338380" y="586296"/>
                    <a:pt x="386987" y="566463"/>
                  </a:cubicBezTo>
                  <a:cubicBezTo>
                    <a:pt x="435594" y="546630"/>
                    <a:pt x="489616" y="461483"/>
                    <a:pt x="524029" y="441819"/>
                  </a:cubicBezTo>
                  <a:cubicBezTo>
                    <a:pt x="558442" y="422155"/>
                    <a:pt x="597988" y="417000"/>
                    <a:pt x="593464" y="448476"/>
                  </a:cubicBezTo>
                  <a:cubicBezTo>
                    <a:pt x="588940" y="479952"/>
                    <a:pt x="536211" y="596263"/>
                    <a:pt x="496882" y="630676"/>
                  </a:cubicBezTo>
                  <a:cubicBezTo>
                    <a:pt x="457553" y="665089"/>
                    <a:pt x="424967" y="663197"/>
                    <a:pt x="357490" y="654953"/>
                  </a:cubicBezTo>
                  <a:cubicBezTo>
                    <a:pt x="290013" y="646709"/>
                    <a:pt x="151012" y="625456"/>
                    <a:pt x="92019" y="581211"/>
                  </a:cubicBezTo>
                  <a:cubicBezTo>
                    <a:pt x="33026" y="536966"/>
                    <a:pt x="10903" y="463224"/>
                    <a:pt x="3529" y="389482"/>
                  </a:cubicBezTo>
                  <a:cubicBezTo>
                    <a:pt x="-3845" y="315740"/>
                    <a:pt x="-4084" y="203540"/>
                    <a:pt x="47774" y="138760"/>
                  </a:cubicBezTo>
                  <a:cubicBezTo>
                    <a:pt x="99632" y="73980"/>
                    <a:pt x="203197" y="6589"/>
                    <a:pt x="314680" y="803"/>
                  </a:cubicBezTo>
                  <a:cubicBezTo>
                    <a:pt x="426163" y="-4983"/>
                    <a:pt x="630879" y="19598"/>
                    <a:pt x="716672" y="104042"/>
                  </a:cubicBezTo>
                  <a:cubicBezTo>
                    <a:pt x="802465" y="188486"/>
                    <a:pt x="818018" y="334535"/>
                    <a:pt x="829438" y="507470"/>
                  </a:cubicBezTo>
                  <a:cubicBezTo>
                    <a:pt x="840858" y="680405"/>
                    <a:pt x="764898" y="972283"/>
                    <a:pt x="785193" y="1141650"/>
                  </a:cubicBezTo>
                  <a:cubicBezTo>
                    <a:pt x="805489" y="1311017"/>
                    <a:pt x="847972" y="1467138"/>
                    <a:pt x="951211" y="1523673"/>
                  </a:cubicBezTo>
                  <a:cubicBezTo>
                    <a:pt x="1054450" y="1580209"/>
                    <a:pt x="1310262" y="1535811"/>
                    <a:pt x="1404625" y="1480863"/>
                  </a:cubicBezTo>
                  <a:cubicBezTo>
                    <a:pt x="1498988" y="1425915"/>
                    <a:pt x="1532140" y="1267729"/>
                    <a:pt x="1517392" y="1193987"/>
                  </a:cubicBezTo>
                  <a:cubicBezTo>
                    <a:pt x="1502644" y="1120245"/>
                    <a:pt x="1376717" y="1052050"/>
                    <a:pt x="1316135" y="1038411"/>
                  </a:cubicBezTo>
                  <a:cubicBezTo>
                    <a:pt x="1255553" y="1024772"/>
                    <a:pt x="1180942" y="1075282"/>
                    <a:pt x="1153903" y="1112153"/>
                  </a:cubicBezTo>
                  <a:cubicBezTo>
                    <a:pt x="1126864" y="1149024"/>
                    <a:pt x="1142570" y="1221417"/>
                    <a:pt x="1153903" y="1259637"/>
                  </a:cubicBezTo>
                  <a:cubicBezTo>
                    <a:pt x="1165236" y="1297857"/>
                    <a:pt x="1209611" y="1314432"/>
                    <a:pt x="1221901" y="1341471"/>
                  </a:cubicBezTo>
                  <a:cubicBezTo>
                    <a:pt x="1234191" y="1368510"/>
                    <a:pt x="1253726" y="1433050"/>
                    <a:pt x="1227645" y="1421869"/>
                  </a:cubicBezTo>
                  <a:cubicBezTo>
                    <a:pt x="1201564" y="1410688"/>
                    <a:pt x="1082619" y="1338296"/>
                    <a:pt x="1065413" y="1274386"/>
                  </a:cubicBezTo>
                  <a:cubicBezTo>
                    <a:pt x="1048207" y="1210476"/>
                    <a:pt x="1073265" y="1089791"/>
                    <a:pt x="1124406" y="1038411"/>
                  </a:cubicBezTo>
                  <a:cubicBezTo>
                    <a:pt x="1175547" y="987031"/>
                    <a:pt x="1292729" y="940176"/>
                    <a:pt x="1372257" y="966105"/>
                  </a:cubicBezTo>
                  <a:cubicBezTo>
                    <a:pt x="1451785" y="992034"/>
                    <a:pt x="1588175" y="1097013"/>
                    <a:pt x="1601575" y="1193987"/>
                  </a:cubicBezTo>
                  <a:cubicBezTo>
                    <a:pt x="1614975" y="1290961"/>
                    <a:pt x="1524810" y="1475556"/>
                    <a:pt x="1452656" y="1547949"/>
                  </a:cubicBezTo>
                  <a:cubicBezTo>
                    <a:pt x="1380502" y="1620342"/>
                    <a:pt x="1262449" y="1622082"/>
                    <a:pt x="1168651" y="1628347"/>
                  </a:cubicBezTo>
                  <a:cubicBezTo>
                    <a:pt x="1074853" y="1634612"/>
                    <a:pt x="961151" y="1627324"/>
                    <a:pt x="889867" y="1585537"/>
                  </a:cubicBezTo>
                  <a:cubicBezTo>
                    <a:pt x="818583" y="1543750"/>
                    <a:pt x="770684" y="1466354"/>
                    <a:pt x="740948" y="1377624"/>
                  </a:cubicBezTo>
                  <a:cubicBezTo>
                    <a:pt x="711212" y="1288895"/>
                    <a:pt x="716367" y="1239255"/>
                    <a:pt x="711451" y="1053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103836" y="735584"/>
            <a:ext cx="998321" cy="1018690"/>
            <a:chOff x="2694266" y="303066"/>
            <a:chExt cx="998321" cy="1018690"/>
          </a:xfrm>
        </p:grpSpPr>
        <p:sp>
          <p:nvSpPr>
            <p:cNvPr id="26" name="Freeform 25"/>
            <p:cNvSpPr/>
            <p:nvPr/>
          </p:nvSpPr>
          <p:spPr>
            <a:xfrm>
              <a:off x="2694266" y="303066"/>
              <a:ext cx="998321" cy="1018690"/>
            </a:xfrm>
            <a:custGeom>
              <a:avLst/>
              <a:gdLst>
                <a:gd name="connsiteX0" fmla="*/ 281221 w 293941"/>
                <a:gd name="connsiteY0" fmla="*/ 261572 h 274230"/>
                <a:gd name="connsiteX1" fmla="*/ 370 w 293941"/>
                <a:gd name="connsiteY1" fmla="*/ 209320 h 274230"/>
                <a:gd name="connsiteX2" fmla="*/ 222438 w 293941"/>
                <a:gd name="connsiteY2" fmla="*/ 315 h 274230"/>
                <a:gd name="connsiteX3" fmla="*/ 281221 w 293941"/>
                <a:gd name="connsiteY3" fmla="*/ 261572 h 274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941" h="274230">
                  <a:moveTo>
                    <a:pt x="281221" y="261572"/>
                  </a:moveTo>
                  <a:cubicBezTo>
                    <a:pt x="244210" y="296406"/>
                    <a:pt x="10167" y="252863"/>
                    <a:pt x="370" y="209320"/>
                  </a:cubicBezTo>
                  <a:cubicBezTo>
                    <a:pt x="-9427" y="165777"/>
                    <a:pt x="177807" y="-8394"/>
                    <a:pt x="222438" y="315"/>
                  </a:cubicBezTo>
                  <a:cubicBezTo>
                    <a:pt x="267069" y="9024"/>
                    <a:pt x="318232" y="226738"/>
                    <a:pt x="281221" y="261572"/>
                  </a:cubicBezTo>
                  <a:close/>
                </a:path>
              </a:pathLst>
            </a:custGeom>
            <a:solidFill>
              <a:srgbClr val="FFC000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997763" y="649408"/>
              <a:ext cx="361268" cy="8002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3235953" y="923953"/>
              <a:ext cx="361268" cy="1142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2" name="Freeform 131"/>
            <p:cNvSpPr/>
            <p:nvPr/>
          </p:nvSpPr>
          <p:spPr bwMode="auto">
            <a:xfrm>
              <a:off x="2782307" y="904055"/>
              <a:ext cx="628207" cy="337132"/>
            </a:xfrm>
            <a:custGeom>
              <a:avLst/>
              <a:gdLst>
                <a:gd name="connsiteX0" fmla="*/ 618815 w 628207"/>
                <a:gd name="connsiteY0" fmla="*/ 333730 h 337132"/>
                <a:gd name="connsiteX1" fmla="*/ 373488 w 628207"/>
                <a:gd name="connsiteY1" fmla="*/ 21496 h 337132"/>
                <a:gd name="connsiteX2" fmla="*/ 139313 w 628207"/>
                <a:gd name="connsiteY2" fmla="*/ 43799 h 337132"/>
                <a:gd name="connsiteX3" fmla="*/ 27800 w 628207"/>
                <a:gd name="connsiteY3" fmla="*/ 177613 h 337132"/>
                <a:gd name="connsiteX4" fmla="*/ 618815 w 628207"/>
                <a:gd name="connsiteY4" fmla="*/ 333730 h 337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207" h="337132">
                  <a:moveTo>
                    <a:pt x="618815" y="333730"/>
                  </a:moveTo>
                  <a:cubicBezTo>
                    <a:pt x="676430" y="307710"/>
                    <a:pt x="453405" y="69818"/>
                    <a:pt x="373488" y="21496"/>
                  </a:cubicBezTo>
                  <a:cubicBezTo>
                    <a:pt x="293571" y="-26826"/>
                    <a:pt x="196928" y="17779"/>
                    <a:pt x="139313" y="43799"/>
                  </a:cubicBezTo>
                  <a:cubicBezTo>
                    <a:pt x="81698" y="69818"/>
                    <a:pt x="-59551" y="125574"/>
                    <a:pt x="27800" y="177613"/>
                  </a:cubicBezTo>
                  <a:cubicBezTo>
                    <a:pt x="115151" y="229652"/>
                    <a:pt x="561200" y="359750"/>
                    <a:pt x="618815" y="333730"/>
                  </a:cubicBezTo>
                  <a:close/>
                </a:path>
              </a:pathLst>
            </a:cu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825213" y="1008032"/>
            <a:ext cx="1403622" cy="1246410"/>
            <a:chOff x="-1006570" y="2332928"/>
            <a:chExt cx="1403622" cy="1246410"/>
          </a:xfrm>
        </p:grpSpPr>
        <p:sp>
          <p:nvSpPr>
            <p:cNvPr id="17" name="Freeform 16"/>
            <p:cNvSpPr/>
            <p:nvPr/>
          </p:nvSpPr>
          <p:spPr>
            <a:xfrm>
              <a:off x="-1006570" y="2332928"/>
              <a:ext cx="1403622" cy="1246410"/>
            </a:xfrm>
            <a:custGeom>
              <a:avLst/>
              <a:gdLst>
                <a:gd name="connsiteX0" fmla="*/ 427427 w 584575"/>
                <a:gd name="connsiteY0" fmla="*/ 241840 h 519100"/>
                <a:gd name="connsiteX1" fmla="*/ 375175 w 584575"/>
                <a:gd name="connsiteY1" fmla="*/ 45897 h 519100"/>
                <a:gd name="connsiteX2" fmla="*/ 231484 w 584575"/>
                <a:gd name="connsiteY2" fmla="*/ 85086 h 519100"/>
                <a:gd name="connsiteX3" fmla="*/ 113918 w 584575"/>
                <a:gd name="connsiteY3" fmla="*/ 177 h 519100"/>
                <a:gd name="connsiteX4" fmla="*/ 29009 w 584575"/>
                <a:gd name="connsiteY4" fmla="*/ 65491 h 519100"/>
                <a:gd name="connsiteX5" fmla="*/ 140044 w 584575"/>
                <a:gd name="connsiteY5" fmla="*/ 156931 h 519100"/>
                <a:gd name="connsiteX6" fmla="*/ 238015 w 584575"/>
                <a:gd name="connsiteY6" fmla="*/ 156931 h 519100"/>
                <a:gd name="connsiteX7" fmla="*/ 192295 w 584575"/>
                <a:gd name="connsiteY7" fmla="*/ 254903 h 519100"/>
                <a:gd name="connsiteX8" fmla="*/ 55135 w 584575"/>
                <a:gd name="connsiteY8" fmla="*/ 222246 h 519100"/>
                <a:gd name="connsiteX9" fmla="*/ 2884 w 584575"/>
                <a:gd name="connsiteY9" fmla="*/ 294091 h 519100"/>
                <a:gd name="connsiteX10" fmla="*/ 133512 w 584575"/>
                <a:gd name="connsiteY10" fmla="*/ 346343 h 519100"/>
                <a:gd name="connsiteX11" fmla="*/ 244547 w 584575"/>
                <a:gd name="connsiteY11" fmla="*/ 320217 h 519100"/>
                <a:gd name="connsiteX12" fmla="*/ 159638 w 584575"/>
                <a:gd name="connsiteY12" fmla="*/ 424720 h 519100"/>
                <a:gd name="connsiteX13" fmla="*/ 179232 w 584575"/>
                <a:gd name="connsiteY13" fmla="*/ 509628 h 519100"/>
                <a:gd name="connsiteX14" fmla="*/ 322924 w 584575"/>
                <a:gd name="connsiteY14" fmla="*/ 503097 h 519100"/>
                <a:gd name="connsiteX15" fmla="*/ 316392 w 584575"/>
                <a:gd name="connsiteY15" fmla="*/ 385531 h 519100"/>
                <a:gd name="connsiteX16" fmla="*/ 388238 w 584575"/>
                <a:gd name="connsiteY16" fmla="*/ 333280 h 519100"/>
                <a:gd name="connsiteX17" fmla="*/ 505804 w 584575"/>
                <a:gd name="connsiteY17" fmla="*/ 418188 h 519100"/>
                <a:gd name="connsiteX18" fmla="*/ 584181 w 584575"/>
                <a:gd name="connsiteY18" fmla="*/ 326748 h 519100"/>
                <a:gd name="connsiteX19" fmla="*/ 531929 w 584575"/>
                <a:gd name="connsiteY19" fmla="*/ 235308 h 519100"/>
                <a:gd name="connsiteX20" fmla="*/ 427427 w 584575"/>
                <a:gd name="connsiteY20" fmla="*/ 241840 h 5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84575" h="519100">
                  <a:moveTo>
                    <a:pt x="427427" y="241840"/>
                  </a:moveTo>
                  <a:cubicBezTo>
                    <a:pt x="401301" y="210271"/>
                    <a:pt x="407832" y="72023"/>
                    <a:pt x="375175" y="45897"/>
                  </a:cubicBezTo>
                  <a:cubicBezTo>
                    <a:pt x="342518" y="19771"/>
                    <a:pt x="275027" y="92706"/>
                    <a:pt x="231484" y="85086"/>
                  </a:cubicBezTo>
                  <a:cubicBezTo>
                    <a:pt x="187941" y="77466"/>
                    <a:pt x="147664" y="3443"/>
                    <a:pt x="113918" y="177"/>
                  </a:cubicBezTo>
                  <a:cubicBezTo>
                    <a:pt x="80172" y="-3089"/>
                    <a:pt x="24655" y="39365"/>
                    <a:pt x="29009" y="65491"/>
                  </a:cubicBezTo>
                  <a:cubicBezTo>
                    <a:pt x="33363" y="91617"/>
                    <a:pt x="105210" y="141691"/>
                    <a:pt x="140044" y="156931"/>
                  </a:cubicBezTo>
                  <a:cubicBezTo>
                    <a:pt x="174878" y="172171"/>
                    <a:pt x="229307" y="140602"/>
                    <a:pt x="238015" y="156931"/>
                  </a:cubicBezTo>
                  <a:cubicBezTo>
                    <a:pt x="246723" y="173260"/>
                    <a:pt x="222775" y="244017"/>
                    <a:pt x="192295" y="254903"/>
                  </a:cubicBezTo>
                  <a:cubicBezTo>
                    <a:pt x="161815" y="265789"/>
                    <a:pt x="86703" y="215715"/>
                    <a:pt x="55135" y="222246"/>
                  </a:cubicBezTo>
                  <a:cubicBezTo>
                    <a:pt x="23567" y="228777"/>
                    <a:pt x="-10179" y="273408"/>
                    <a:pt x="2884" y="294091"/>
                  </a:cubicBezTo>
                  <a:cubicBezTo>
                    <a:pt x="15947" y="314774"/>
                    <a:pt x="93235" y="341989"/>
                    <a:pt x="133512" y="346343"/>
                  </a:cubicBezTo>
                  <a:cubicBezTo>
                    <a:pt x="173789" y="350697"/>
                    <a:pt x="240193" y="307154"/>
                    <a:pt x="244547" y="320217"/>
                  </a:cubicBezTo>
                  <a:cubicBezTo>
                    <a:pt x="248901" y="333280"/>
                    <a:pt x="170524" y="393152"/>
                    <a:pt x="159638" y="424720"/>
                  </a:cubicBezTo>
                  <a:cubicBezTo>
                    <a:pt x="148752" y="456288"/>
                    <a:pt x="152018" y="496565"/>
                    <a:pt x="179232" y="509628"/>
                  </a:cubicBezTo>
                  <a:cubicBezTo>
                    <a:pt x="206446" y="522691"/>
                    <a:pt x="300064" y="523780"/>
                    <a:pt x="322924" y="503097"/>
                  </a:cubicBezTo>
                  <a:cubicBezTo>
                    <a:pt x="345784" y="482414"/>
                    <a:pt x="305506" y="413834"/>
                    <a:pt x="316392" y="385531"/>
                  </a:cubicBezTo>
                  <a:cubicBezTo>
                    <a:pt x="327278" y="357228"/>
                    <a:pt x="356669" y="327837"/>
                    <a:pt x="388238" y="333280"/>
                  </a:cubicBezTo>
                  <a:cubicBezTo>
                    <a:pt x="419807" y="338723"/>
                    <a:pt x="473147" y="419277"/>
                    <a:pt x="505804" y="418188"/>
                  </a:cubicBezTo>
                  <a:cubicBezTo>
                    <a:pt x="538461" y="417099"/>
                    <a:pt x="579827" y="357228"/>
                    <a:pt x="584181" y="326748"/>
                  </a:cubicBezTo>
                  <a:cubicBezTo>
                    <a:pt x="588535" y="296268"/>
                    <a:pt x="555878" y="250548"/>
                    <a:pt x="531929" y="235308"/>
                  </a:cubicBezTo>
                  <a:cubicBezTo>
                    <a:pt x="507980" y="220068"/>
                    <a:pt x="453553" y="273409"/>
                    <a:pt x="427427" y="241840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5" name="Freeform 134"/>
            <p:cNvSpPr/>
            <p:nvPr/>
          </p:nvSpPr>
          <p:spPr bwMode="auto">
            <a:xfrm>
              <a:off x="-908093" y="2454560"/>
              <a:ext cx="1186949" cy="1049235"/>
            </a:xfrm>
            <a:custGeom>
              <a:avLst/>
              <a:gdLst>
                <a:gd name="connsiteX0" fmla="*/ 52687 w 1186949"/>
                <a:gd name="connsiteY0" fmla="*/ 67414 h 1049235"/>
                <a:gd name="connsiteX1" fmla="*/ 259164 w 1186949"/>
                <a:gd name="connsiteY1" fmla="*/ 8421 h 1049235"/>
                <a:gd name="connsiteX2" fmla="*/ 273912 w 1186949"/>
                <a:gd name="connsiteY2" fmla="*/ 229646 h 1049235"/>
                <a:gd name="connsiteX3" fmla="*/ 480390 w 1186949"/>
                <a:gd name="connsiteY3" fmla="*/ 141156 h 1049235"/>
                <a:gd name="connsiteX4" fmla="*/ 568880 w 1186949"/>
                <a:gd name="connsiteY4" fmla="*/ 318137 h 1049235"/>
                <a:gd name="connsiteX5" fmla="*/ 775358 w 1186949"/>
                <a:gd name="connsiteY5" fmla="*/ 67414 h 1049235"/>
                <a:gd name="connsiteX6" fmla="*/ 790106 w 1186949"/>
                <a:gd name="connsiteY6" fmla="*/ 362382 h 1049235"/>
                <a:gd name="connsiteX7" fmla="*/ 495138 w 1186949"/>
                <a:gd name="connsiteY7" fmla="*/ 450872 h 1049235"/>
                <a:gd name="connsiteX8" fmla="*/ 878596 w 1186949"/>
                <a:gd name="connsiteY8" fmla="*/ 495117 h 1049235"/>
                <a:gd name="connsiteX9" fmla="*/ 922841 w 1186949"/>
                <a:gd name="connsiteY9" fmla="*/ 627853 h 1049235"/>
                <a:gd name="connsiteX10" fmla="*/ 1173564 w 1186949"/>
                <a:gd name="connsiteY10" fmla="*/ 583608 h 1049235"/>
                <a:gd name="connsiteX11" fmla="*/ 1144067 w 1186949"/>
                <a:gd name="connsiteY11" fmla="*/ 790085 h 1049235"/>
                <a:gd name="connsiteX12" fmla="*/ 1070325 w 1186949"/>
                <a:gd name="connsiteY12" fmla="*/ 731092 h 1049235"/>
                <a:gd name="connsiteX13" fmla="*/ 760609 w 1186949"/>
                <a:gd name="connsiteY13" fmla="*/ 613105 h 1049235"/>
                <a:gd name="connsiteX14" fmla="*/ 598377 w 1186949"/>
                <a:gd name="connsiteY14" fmla="*/ 672098 h 1049235"/>
                <a:gd name="connsiteX15" fmla="*/ 524635 w 1186949"/>
                <a:gd name="connsiteY15" fmla="*/ 554111 h 1049235"/>
                <a:gd name="connsiteX16" fmla="*/ 613125 w 1186949"/>
                <a:gd name="connsiteY16" fmla="*/ 834330 h 1049235"/>
                <a:gd name="connsiteX17" fmla="*/ 436145 w 1186949"/>
                <a:gd name="connsiteY17" fmla="*/ 878575 h 1049235"/>
                <a:gd name="connsiteX18" fmla="*/ 642622 w 1186949"/>
                <a:gd name="connsiteY18" fmla="*/ 1040808 h 1049235"/>
                <a:gd name="connsiteX19" fmla="*/ 332906 w 1186949"/>
                <a:gd name="connsiteY19" fmla="*/ 996563 h 1049235"/>
                <a:gd name="connsiteX20" fmla="*/ 509887 w 1186949"/>
                <a:gd name="connsiteY20" fmla="*/ 745840 h 1049235"/>
                <a:gd name="connsiteX21" fmla="*/ 480390 w 1186949"/>
                <a:gd name="connsiteY21" fmla="*/ 554111 h 1049235"/>
                <a:gd name="connsiteX22" fmla="*/ 214919 w 1186949"/>
                <a:gd name="connsiteY22" fmla="*/ 672098 h 1049235"/>
                <a:gd name="connsiteX23" fmla="*/ 8441 w 1186949"/>
                <a:gd name="connsiteY23" fmla="*/ 554111 h 1049235"/>
                <a:gd name="connsiteX24" fmla="*/ 67435 w 1186949"/>
                <a:gd name="connsiteY24" fmla="*/ 480369 h 1049235"/>
                <a:gd name="connsiteX25" fmla="*/ 318158 w 1186949"/>
                <a:gd name="connsiteY25" fmla="*/ 554111 h 1049235"/>
                <a:gd name="connsiteX26" fmla="*/ 495138 w 1186949"/>
                <a:gd name="connsiteY26" fmla="*/ 554111 h 1049235"/>
                <a:gd name="connsiteX27" fmla="*/ 450893 w 1186949"/>
                <a:gd name="connsiteY27" fmla="*/ 421375 h 104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186949" h="1049235">
                  <a:moveTo>
                    <a:pt x="52687" y="67414"/>
                  </a:moveTo>
                  <a:cubicBezTo>
                    <a:pt x="137490" y="24398"/>
                    <a:pt x="222293" y="-18618"/>
                    <a:pt x="259164" y="8421"/>
                  </a:cubicBezTo>
                  <a:cubicBezTo>
                    <a:pt x="296035" y="35460"/>
                    <a:pt x="237041" y="207524"/>
                    <a:pt x="273912" y="229646"/>
                  </a:cubicBezTo>
                  <a:cubicBezTo>
                    <a:pt x="310783" y="251769"/>
                    <a:pt x="431229" y="126408"/>
                    <a:pt x="480390" y="141156"/>
                  </a:cubicBezTo>
                  <a:cubicBezTo>
                    <a:pt x="529551" y="155904"/>
                    <a:pt x="519719" y="330427"/>
                    <a:pt x="568880" y="318137"/>
                  </a:cubicBezTo>
                  <a:cubicBezTo>
                    <a:pt x="618041" y="305847"/>
                    <a:pt x="738487" y="60040"/>
                    <a:pt x="775358" y="67414"/>
                  </a:cubicBezTo>
                  <a:cubicBezTo>
                    <a:pt x="812229" y="74788"/>
                    <a:pt x="836809" y="298472"/>
                    <a:pt x="790106" y="362382"/>
                  </a:cubicBezTo>
                  <a:cubicBezTo>
                    <a:pt x="743403" y="426292"/>
                    <a:pt x="480390" y="428749"/>
                    <a:pt x="495138" y="450872"/>
                  </a:cubicBezTo>
                  <a:cubicBezTo>
                    <a:pt x="509886" y="472995"/>
                    <a:pt x="807312" y="465620"/>
                    <a:pt x="878596" y="495117"/>
                  </a:cubicBezTo>
                  <a:cubicBezTo>
                    <a:pt x="949880" y="524614"/>
                    <a:pt x="873680" y="613105"/>
                    <a:pt x="922841" y="627853"/>
                  </a:cubicBezTo>
                  <a:cubicBezTo>
                    <a:pt x="972002" y="642601"/>
                    <a:pt x="1136693" y="556569"/>
                    <a:pt x="1173564" y="583608"/>
                  </a:cubicBezTo>
                  <a:cubicBezTo>
                    <a:pt x="1210435" y="610647"/>
                    <a:pt x="1161273" y="765504"/>
                    <a:pt x="1144067" y="790085"/>
                  </a:cubicBezTo>
                  <a:cubicBezTo>
                    <a:pt x="1126861" y="814666"/>
                    <a:pt x="1134235" y="760589"/>
                    <a:pt x="1070325" y="731092"/>
                  </a:cubicBezTo>
                  <a:cubicBezTo>
                    <a:pt x="1006415" y="701595"/>
                    <a:pt x="839267" y="622937"/>
                    <a:pt x="760609" y="613105"/>
                  </a:cubicBezTo>
                  <a:cubicBezTo>
                    <a:pt x="681951" y="603273"/>
                    <a:pt x="637706" y="681930"/>
                    <a:pt x="598377" y="672098"/>
                  </a:cubicBezTo>
                  <a:cubicBezTo>
                    <a:pt x="559048" y="662266"/>
                    <a:pt x="522177" y="527072"/>
                    <a:pt x="524635" y="554111"/>
                  </a:cubicBezTo>
                  <a:cubicBezTo>
                    <a:pt x="527093" y="581150"/>
                    <a:pt x="627873" y="780253"/>
                    <a:pt x="613125" y="834330"/>
                  </a:cubicBezTo>
                  <a:cubicBezTo>
                    <a:pt x="598377" y="888407"/>
                    <a:pt x="431229" y="844162"/>
                    <a:pt x="436145" y="878575"/>
                  </a:cubicBezTo>
                  <a:cubicBezTo>
                    <a:pt x="441061" y="912988"/>
                    <a:pt x="659828" y="1021143"/>
                    <a:pt x="642622" y="1040808"/>
                  </a:cubicBezTo>
                  <a:cubicBezTo>
                    <a:pt x="625416" y="1060473"/>
                    <a:pt x="355028" y="1045724"/>
                    <a:pt x="332906" y="996563"/>
                  </a:cubicBezTo>
                  <a:cubicBezTo>
                    <a:pt x="310784" y="947402"/>
                    <a:pt x="485306" y="819582"/>
                    <a:pt x="509887" y="745840"/>
                  </a:cubicBezTo>
                  <a:cubicBezTo>
                    <a:pt x="534468" y="672098"/>
                    <a:pt x="529551" y="566401"/>
                    <a:pt x="480390" y="554111"/>
                  </a:cubicBezTo>
                  <a:cubicBezTo>
                    <a:pt x="431229" y="541821"/>
                    <a:pt x="293577" y="672098"/>
                    <a:pt x="214919" y="672098"/>
                  </a:cubicBezTo>
                  <a:cubicBezTo>
                    <a:pt x="136261" y="672098"/>
                    <a:pt x="33022" y="586066"/>
                    <a:pt x="8441" y="554111"/>
                  </a:cubicBezTo>
                  <a:cubicBezTo>
                    <a:pt x="-16140" y="522156"/>
                    <a:pt x="15816" y="480369"/>
                    <a:pt x="67435" y="480369"/>
                  </a:cubicBezTo>
                  <a:cubicBezTo>
                    <a:pt x="119054" y="480369"/>
                    <a:pt x="246874" y="541821"/>
                    <a:pt x="318158" y="554111"/>
                  </a:cubicBezTo>
                  <a:cubicBezTo>
                    <a:pt x="389442" y="566401"/>
                    <a:pt x="473016" y="576234"/>
                    <a:pt x="495138" y="554111"/>
                  </a:cubicBezTo>
                  <a:cubicBezTo>
                    <a:pt x="517260" y="531988"/>
                    <a:pt x="448435" y="460704"/>
                    <a:pt x="450893" y="421375"/>
                  </a:cubicBezTo>
                </a:path>
              </a:pathLst>
            </a:cu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6600"/>
                      </a:gs>
                      <a:gs pos="100000">
                        <a:srgbClr val="CC0000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982036" y="596281"/>
            <a:ext cx="1871570" cy="1668580"/>
            <a:chOff x="-1715987" y="3216914"/>
            <a:chExt cx="1224049" cy="1091289"/>
          </a:xfrm>
        </p:grpSpPr>
        <p:grpSp>
          <p:nvGrpSpPr>
            <p:cNvPr id="50" name="Group 49"/>
            <p:cNvGrpSpPr/>
            <p:nvPr/>
          </p:nvGrpSpPr>
          <p:grpSpPr>
            <a:xfrm>
              <a:off x="-1715987" y="3216914"/>
              <a:ext cx="1224049" cy="1091289"/>
              <a:chOff x="6605776" y="4310275"/>
              <a:chExt cx="590326" cy="496187"/>
            </a:xfrm>
            <a:solidFill>
              <a:schemeClr val="bg2"/>
            </a:solidFill>
          </p:grpSpPr>
          <p:sp>
            <p:nvSpPr>
              <p:cNvPr id="51" name="Arc 50"/>
              <p:cNvSpPr/>
              <p:nvPr/>
            </p:nvSpPr>
            <p:spPr>
              <a:xfrm>
                <a:off x="6605776" y="4382578"/>
                <a:ext cx="586165" cy="423884"/>
              </a:xfrm>
              <a:prstGeom prst="arc">
                <a:avLst>
                  <a:gd name="adj1" fmla="val 11142634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2" name="Arc 51"/>
              <p:cNvSpPr/>
              <p:nvPr/>
            </p:nvSpPr>
            <p:spPr>
              <a:xfrm rot="10800000">
                <a:off x="6609937" y="4310275"/>
                <a:ext cx="586165" cy="423884"/>
              </a:xfrm>
              <a:prstGeom prst="arc">
                <a:avLst>
                  <a:gd name="adj1" fmla="val 11142634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37" name="Freeform 136"/>
            <p:cNvSpPr/>
            <p:nvPr/>
          </p:nvSpPr>
          <p:spPr bwMode="auto">
            <a:xfrm>
              <a:off x="-1544320" y="3413666"/>
              <a:ext cx="894450" cy="635786"/>
            </a:xfrm>
            <a:custGeom>
              <a:avLst/>
              <a:gdLst>
                <a:gd name="connsiteX0" fmla="*/ 81280 w 894450"/>
                <a:gd name="connsiteY0" fmla="*/ 264254 h 635786"/>
                <a:gd name="connsiteX1" fmla="*/ 0 w 894450"/>
                <a:gd name="connsiteY1" fmla="*/ 365854 h 635786"/>
                <a:gd name="connsiteX2" fmla="*/ 81280 w 894450"/>
                <a:gd name="connsiteY2" fmla="*/ 81374 h 635786"/>
                <a:gd name="connsiteX3" fmla="*/ 121920 w 894450"/>
                <a:gd name="connsiteY3" fmla="*/ 467454 h 635786"/>
                <a:gd name="connsiteX4" fmla="*/ 203200 w 894450"/>
                <a:gd name="connsiteY4" fmla="*/ 609694 h 635786"/>
                <a:gd name="connsiteX5" fmla="*/ 182880 w 894450"/>
                <a:gd name="connsiteY5" fmla="*/ 386174 h 635786"/>
                <a:gd name="connsiteX6" fmla="*/ 182880 w 894450"/>
                <a:gd name="connsiteY6" fmla="*/ 182974 h 635786"/>
                <a:gd name="connsiteX7" fmla="*/ 284480 w 894450"/>
                <a:gd name="connsiteY7" fmla="*/ 81374 h 635786"/>
                <a:gd name="connsiteX8" fmla="*/ 284480 w 894450"/>
                <a:gd name="connsiteY8" fmla="*/ 467454 h 635786"/>
                <a:gd name="connsiteX9" fmla="*/ 304800 w 894450"/>
                <a:gd name="connsiteY9" fmla="*/ 630014 h 635786"/>
                <a:gd name="connsiteX10" fmla="*/ 447040 w 894450"/>
                <a:gd name="connsiteY10" fmla="*/ 569054 h 635786"/>
                <a:gd name="connsiteX11" fmla="*/ 325120 w 894450"/>
                <a:gd name="connsiteY11" fmla="*/ 284574 h 635786"/>
                <a:gd name="connsiteX12" fmla="*/ 386080 w 894450"/>
                <a:gd name="connsiteY12" fmla="*/ 101694 h 635786"/>
                <a:gd name="connsiteX13" fmla="*/ 548640 w 894450"/>
                <a:gd name="connsiteY13" fmla="*/ 264254 h 635786"/>
                <a:gd name="connsiteX14" fmla="*/ 548640 w 894450"/>
                <a:gd name="connsiteY14" fmla="*/ 548734 h 635786"/>
                <a:gd name="connsiteX15" fmla="*/ 629920 w 894450"/>
                <a:gd name="connsiteY15" fmla="*/ 589374 h 635786"/>
                <a:gd name="connsiteX16" fmla="*/ 670560 w 894450"/>
                <a:gd name="connsiteY16" fmla="*/ 426814 h 635786"/>
                <a:gd name="connsiteX17" fmla="*/ 568960 w 894450"/>
                <a:gd name="connsiteY17" fmla="*/ 182974 h 635786"/>
                <a:gd name="connsiteX18" fmla="*/ 508000 w 894450"/>
                <a:gd name="connsiteY18" fmla="*/ 94 h 635786"/>
                <a:gd name="connsiteX19" fmla="*/ 751840 w 894450"/>
                <a:gd name="connsiteY19" fmla="*/ 162654 h 635786"/>
                <a:gd name="connsiteX20" fmla="*/ 751840 w 894450"/>
                <a:gd name="connsiteY20" fmla="*/ 467454 h 635786"/>
                <a:gd name="connsiteX21" fmla="*/ 853440 w 894450"/>
                <a:gd name="connsiteY21" fmla="*/ 487774 h 635786"/>
                <a:gd name="connsiteX22" fmla="*/ 894080 w 894450"/>
                <a:gd name="connsiteY22" fmla="*/ 264254 h 635786"/>
                <a:gd name="connsiteX23" fmla="*/ 833120 w 894450"/>
                <a:gd name="connsiteY23" fmla="*/ 243934 h 635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94450" h="635786">
                  <a:moveTo>
                    <a:pt x="81280" y="264254"/>
                  </a:moveTo>
                  <a:cubicBezTo>
                    <a:pt x="40640" y="330294"/>
                    <a:pt x="0" y="396334"/>
                    <a:pt x="0" y="365854"/>
                  </a:cubicBezTo>
                  <a:cubicBezTo>
                    <a:pt x="0" y="335374"/>
                    <a:pt x="60960" y="64441"/>
                    <a:pt x="81280" y="81374"/>
                  </a:cubicBezTo>
                  <a:cubicBezTo>
                    <a:pt x="101600" y="98307"/>
                    <a:pt x="101600" y="379401"/>
                    <a:pt x="121920" y="467454"/>
                  </a:cubicBezTo>
                  <a:cubicBezTo>
                    <a:pt x="142240" y="555507"/>
                    <a:pt x="193040" y="623241"/>
                    <a:pt x="203200" y="609694"/>
                  </a:cubicBezTo>
                  <a:cubicBezTo>
                    <a:pt x="213360" y="596147"/>
                    <a:pt x="186267" y="457294"/>
                    <a:pt x="182880" y="386174"/>
                  </a:cubicBezTo>
                  <a:cubicBezTo>
                    <a:pt x="179493" y="315054"/>
                    <a:pt x="165947" y="233774"/>
                    <a:pt x="182880" y="182974"/>
                  </a:cubicBezTo>
                  <a:cubicBezTo>
                    <a:pt x="199813" y="132174"/>
                    <a:pt x="267547" y="33961"/>
                    <a:pt x="284480" y="81374"/>
                  </a:cubicBezTo>
                  <a:cubicBezTo>
                    <a:pt x="301413" y="128787"/>
                    <a:pt x="281093" y="376014"/>
                    <a:pt x="284480" y="467454"/>
                  </a:cubicBezTo>
                  <a:cubicBezTo>
                    <a:pt x="287867" y="558894"/>
                    <a:pt x="277707" y="613081"/>
                    <a:pt x="304800" y="630014"/>
                  </a:cubicBezTo>
                  <a:cubicBezTo>
                    <a:pt x="331893" y="646947"/>
                    <a:pt x="443653" y="626627"/>
                    <a:pt x="447040" y="569054"/>
                  </a:cubicBezTo>
                  <a:cubicBezTo>
                    <a:pt x="450427" y="511481"/>
                    <a:pt x="335280" y="362467"/>
                    <a:pt x="325120" y="284574"/>
                  </a:cubicBezTo>
                  <a:cubicBezTo>
                    <a:pt x="314960" y="206681"/>
                    <a:pt x="348827" y="105081"/>
                    <a:pt x="386080" y="101694"/>
                  </a:cubicBezTo>
                  <a:cubicBezTo>
                    <a:pt x="423333" y="98307"/>
                    <a:pt x="521547" y="189747"/>
                    <a:pt x="548640" y="264254"/>
                  </a:cubicBezTo>
                  <a:cubicBezTo>
                    <a:pt x="575733" y="338761"/>
                    <a:pt x="535093" y="494547"/>
                    <a:pt x="548640" y="548734"/>
                  </a:cubicBezTo>
                  <a:cubicBezTo>
                    <a:pt x="562187" y="602921"/>
                    <a:pt x="609600" y="609694"/>
                    <a:pt x="629920" y="589374"/>
                  </a:cubicBezTo>
                  <a:cubicBezTo>
                    <a:pt x="650240" y="569054"/>
                    <a:pt x="680720" y="494547"/>
                    <a:pt x="670560" y="426814"/>
                  </a:cubicBezTo>
                  <a:cubicBezTo>
                    <a:pt x="660400" y="359081"/>
                    <a:pt x="596053" y="254094"/>
                    <a:pt x="568960" y="182974"/>
                  </a:cubicBezTo>
                  <a:cubicBezTo>
                    <a:pt x="541867" y="111854"/>
                    <a:pt x="477520" y="3481"/>
                    <a:pt x="508000" y="94"/>
                  </a:cubicBezTo>
                  <a:cubicBezTo>
                    <a:pt x="538480" y="-3293"/>
                    <a:pt x="711200" y="84761"/>
                    <a:pt x="751840" y="162654"/>
                  </a:cubicBezTo>
                  <a:cubicBezTo>
                    <a:pt x="792480" y="240547"/>
                    <a:pt x="734907" y="413267"/>
                    <a:pt x="751840" y="467454"/>
                  </a:cubicBezTo>
                  <a:cubicBezTo>
                    <a:pt x="768773" y="521641"/>
                    <a:pt x="829733" y="521641"/>
                    <a:pt x="853440" y="487774"/>
                  </a:cubicBezTo>
                  <a:cubicBezTo>
                    <a:pt x="877147" y="453907"/>
                    <a:pt x="897467" y="304894"/>
                    <a:pt x="894080" y="264254"/>
                  </a:cubicBezTo>
                  <a:cubicBezTo>
                    <a:pt x="890693" y="223614"/>
                    <a:pt x="833120" y="243934"/>
                    <a:pt x="833120" y="243934"/>
                  </a:cubicBezTo>
                </a:path>
              </a:pathLst>
            </a:custGeom>
            <a:noFill/>
            <a:ln w="38100" cap="flat" cmpd="sng" algn="ctr">
              <a:solidFill>
                <a:srgbClr val="333333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6600"/>
                      </a:gs>
                      <a:gs pos="100000">
                        <a:srgbClr val="CC0000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>
            <a:off x="7380574" y="1814243"/>
            <a:ext cx="1603801" cy="1198559"/>
          </a:xfrm>
          <a:custGeom>
            <a:avLst/>
            <a:gdLst>
              <a:gd name="connsiteX0" fmla="*/ 9392 w 533422"/>
              <a:gd name="connsiteY0" fmla="*/ 302192 h 364470"/>
              <a:gd name="connsiteX1" fmla="*/ 15923 w 533422"/>
              <a:gd name="connsiteY1" fmla="*/ 145438 h 364470"/>
              <a:gd name="connsiteX2" fmla="*/ 146552 w 533422"/>
              <a:gd name="connsiteY2" fmla="*/ 138907 h 364470"/>
              <a:gd name="connsiteX3" fmla="*/ 218398 w 533422"/>
              <a:gd name="connsiteY3" fmla="*/ 1747 h 364470"/>
              <a:gd name="connsiteX4" fmla="*/ 355558 w 533422"/>
              <a:gd name="connsiteY4" fmla="*/ 60529 h 364470"/>
              <a:gd name="connsiteX5" fmla="*/ 460060 w 533422"/>
              <a:gd name="connsiteY5" fmla="*/ 47467 h 364470"/>
              <a:gd name="connsiteX6" fmla="*/ 531906 w 533422"/>
              <a:gd name="connsiteY6" fmla="*/ 132375 h 364470"/>
              <a:gd name="connsiteX7" fmla="*/ 499249 w 533422"/>
              <a:gd name="connsiteY7" fmla="*/ 243409 h 364470"/>
              <a:gd name="connsiteX8" fmla="*/ 388215 w 533422"/>
              <a:gd name="connsiteY8" fmla="*/ 289129 h 364470"/>
              <a:gd name="connsiteX9" fmla="*/ 322900 w 533422"/>
              <a:gd name="connsiteY9" fmla="*/ 230347 h 364470"/>
              <a:gd name="connsiteX10" fmla="*/ 237992 w 533422"/>
              <a:gd name="connsiteY10" fmla="*/ 354444 h 364470"/>
              <a:gd name="connsiteX11" fmla="*/ 100832 w 533422"/>
              <a:gd name="connsiteY11" fmla="*/ 341381 h 364470"/>
              <a:gd name="connsiteX12" fmla="*/ 81238 w 533422"/>
              <a:gd name="connsiteY12" fmla="*/ 217284 h 364470"/>
              <a:gd name="connsiteX13" fmla="*/ 9392 w 533422"/>
              <a:gd name="connsiteY13" fmla="*/ 302192 h 3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3422" h="364470">
                <a:moveTo>
                  <a:pt x="9392" y="302192"/>
                </a:moveTo>
                <a:cubicBezTo>
                  <a:pt x="-1494" y="290218"/>
                  <a:pt x="-6937" y="172652"/>
                  <a:pt x="15923" y="145438"/>
                </a:cubicBezTo>
                <a:cubicBezTo>
                  <a:pt x="38783" y="118224"/>
                  <a:pt x="112806" y="162855"/>
                  <a:pt x="146552" y="138907"/>
                </a:cubicBezTo>
                <a:cubicBezTo>
                  <a:pt x="180298" y="114959"/>
                  <a:pt x="183564" y="14810"/>
                  <a:pt x="218398" y="1747"/>
                </a:cubicBezTo>
                <a:cubicBezTo>
                  <a:pt x="253232" y="-11316"/>
                  <a:pt x="315281" y="52909"/>
                  <a:pt x="355558" y="60529"/>
                </a:cubicBezTo>
                <a:cubicBezTo>
                  <a:pt x="395835" y="68149"/>
                  <a:pt x="430669" y="35493"/>
                  <a:pt x="460060" y="47467"/>
                </a:cubicBezTo>
                <a:cubicBezTo>
                  <a:pt x="489451" y="59441"/>
                  <a:pt x="525375" y="99718"/>
                  <a:pt x="531906" y="132375"/>
                </a:cubicBezTo>
                <a:cubicBezTo>
                  <a:pt x="538437" y="165032"/>
                  <a:pt x="523198" y="217283"/>
                  <a:pt x="499249" y="243409"/>
                </a:cubicBezTo>
                <a:cubicBezTo>
                  <a:pt x="475301" y="269535"/>
                  <a:pt x="417606" y="291306"/>
                  <a:pt x="388215" y="289129"/>
                </a:cubicBezTo>
                <a:cubicBezTo>
                  <a:pt x="358824" y="286952"/>
                  <a:pt x="347937" y="219461"/>
                  <a:pt x="322900" y="230347"/>
                </a:cubicBezTo>
                <a:cubicBezTo>
                  <a:pt x="297863" y="241233"/>
                  <a:pt x="275003" y="335938"/>
                  <a:pt x="237992" y="354444"/>
                </a:cubicBezTo>
                <a:cubicBezTo>
                  <a:pt x="200981" y="372950"/>
                  <a:pt x="126958" y="364241"/>
                  <a:pt x="100832" y="341381"/>
                </a:cubicBezTo>
                <a:cubicBezTo>
                  <a:pt x="74706" y="318521"/>
                  <a:pt x="95389" y="222727"/>
                  <a:pt x="81238" y="217284"/>
                </a:cubicBezTo>
                <a:cubicBezTo>
                  <a:pt x="67087" y="211841"/>
                  <a:pt x="20278" y="314166"/>
                  <a:pt x="9392" y="302192"/>
                </a:cubicBezTo>
                <a:close/>
              </a:path>
            </a:pathLst>
          </a:custGeom>
          <a:solidFill>
            <a:srgbClr val="FFC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riangle 9"/>
          <p:cNvSpPr/>
          <p:nvPr/>
        </p:nvSpPr>
        <p:spPr>
          <a:xfrm rot="3600000">
            <a:off x="7039147" y="1230678"/>
            <a:ext cx="842096" cy="1249138"/>
          </a:xfrm>
          <a:prstGeom prst="triangle">
            <a:avLst/>
          </a:prstGeom>
          <a:solidFill>
            <a:srgbClr val="FF40FF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4" name="TextBox 133"/>
          <p:cNvSpPr txBox="1"/>
          <p:nvPr/>
        </p:nvSpPr>
        <p:spPr>
          <a:xfrm>
            <a:off x="262186" y="484222"/>
            <a:ext cx="207781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altLang="zh-CN" dirty="0" smtClean="0"/>
              <a:t>Small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parts</a:t>
            </a:r>
            <a:r>
              <a:rPr lang="zh-CN" altLang="en-US" dirty="0" smtClean="0"/>
              <a:t> </a:t>
            </a:r>
            <a:r>
              <a:rPr lang="en-US" altLang="zh-CN" dirty="0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186" y="484222"/>
            <a:ext cx="219002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altLang="zh-CN" dirty="0"/>
              <a:t>Linear</a:t>
            </a:r>
            <a:r>
              <a:rPr lang="zh-CN" altLang="en-US" dirty="0"/>
              <a:t> </a:t>
            </a:r>
            <a:r>
              <a:rPr lang="en-US" altLang="zh-CN" dirty="0" smtClean="0"/>
              <a:t>parts</a:t>
            </a:r>
            <a:r>
              <a:rPr lang="zh-CN" altLang="en-US" dirty="0" smtClean="0"/>
              <a:t> </a:t>
            </a:r>
            <a:r>
              <a:rPr lang="en-US" altLang="zh-CN" dirty="0" smtClean="0"/>
              <a:t>I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 rot="2273430">
            <a:off x="1789848" y="1059570"/>
            <a:ext cx="1237200" cy="773509"/>
          </a:xfrm>
          <a:custGeom>
            <a:avLst/>
            <a:gdLst>
              <a:gd name="connsiteX0" fmla="*/ 14603 w 891527"/>
              <a:gd name="connsiteY0" fmla="*/ 429953 h 557390"/>
              <a:gd name="connsiteX1" fmla="*/ 14603 w 891527"/>
              <a:gd name="connsiteY1" fmla="*/ 197605 h 557390"/>
              <a:gd name="connsiteX2" fmla="*/ 186989 w 891527"/>
              <a:gd name="connsiteY2" fmla="*/ 25218 h 557390"/>
              <a:gd name="connsiteX3" fmla="*/ 524268 w 891527"/>
              <a:gd name="connsiteY3" fmla="*/ 10228 h 557390"/>
              <a:gd name="connsiteX4" fmla="*/ 816576 w 891527"/>
              <a:gd name="connsiteY4" fmla="*/ 115159 h 557390"/>
              <a:gd name="connsiteX5" fmla="*/ 891527 w 891527"/>
              <a:gd name="connsiteY5" fmla="*/ 467428 h 557390"/>
              <a:gd name="connsiteX6" fmla="*/ 816576 w 891527"/>
              <a:gd name="connsiteY6" fmla="*/ 474923 h 557390"/>
              <a:gd name="connsiteX7" fmla="*/ 771606 w 891527"/>
              <a:gd name="connsiteY7" fmla="*/ 175120 h 557390"/>
              <a:gd name="connsiteX8" fmla="*/ 539258 w 891527"/>
              <a:gd name="connsiteY8" fmla="*/ 85179 h 557390"/>
              <a:gd name="connsiteX9" fmla="*/ 216970 w 891527"/>
              <a:gd name="connsiteY9" fmla="*/ 77684 h 557390"/>
              <a:gd name="connsiteX10" fmla="*/ 89553 w 891527"/>
              <a:gd name="connsiteY10" fmla="*/ 190110 h 557390"/>
              <a:gd name="connsiteX11" fmla="*/ 82058 w 891527"/>
              <a:gd name="connsiteY11" fmla="*/ 444943 h 557390"/>
              <a:gd name="connsiteX12" fmla="*/ 59573 w 891527"/>
              <a:gd name="connsiteY12" fmla="*/ 557369 h 557390"/>
              <a:gd name="connsiteX13" fmla="*/ 14603 w 891527"/>
              <a:gd name="connsiteY13" fmla="*/ 429953 h 55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1527" h="557390">
                <a:moveTo>
                  <a:pt x="14603" y="429953"/>
                </a:moveTo>
                <a:cubicBezTo>
                  <a:pt x="7108" y="369992"/>
                  <a:pt x="-14128" y="265061"/>
                  <a:pt x="14603" y="197605"/>
                </a:cubicBezTo>
                <a:cubicBezTo>
                  <a:pt x="43334" y="130149"/>
                  <a:pt x="102045" y="56447"/>
                  <a:pt x="186989" y="25218"/>
                </a:cubicBezTo>
                <a:cubicBezTo>
                  <a:pt x="271933" y="-6012"/>
                  <a:pt x="419337" y="-4762"/>
                  <a:pt x="524268" y="10228"/>
                </a:cubicBezTo>
                <a:cubicBezTo>
                  <a:pt x="629199" y="25218"/>
                  <a:pt x="755366" y="38959"/>
                  <a:pt x="816576" y="115159"/>
                </a:cubicBezTo>
                <a:cubicBezTo>
                  <a:pt x="877786" y="191359"/>
                  <a:pt x="891527" y="407467"/>
                  <a:pt x="891527" y="467428"/>
                </a:cubicBezTo>
                <a:cubicBezTo>
                  <a:pt x="891527" y="527389"/>
                  <a:pt x="836563" y="523641"/>
                  <a:pt x="816576" y="474923"/>
                </a:cubicBezTo>
                <a:cubicBezTo>
                  <a:pt x="796589" y="426205"/>
                  <a:pt x="817826" y="240077"/>
                  <a:pt x="771606" y="175120"/>
                </a:cubicBezTo>
                <a:cubicBezTo>
                  <a:pt x="725386" y="110163"/>
                  <a:pt x="631697" y="101418"/>
                  <a:pt x="539258" y="85179"/>
                </a:cubicBezTo>
                <a:cubicBezTo>
                  <a:pt x="446819" y="68940"/>
                  <a:pt x="291921" y="60196"/>
                  <a:pt x="216970" y="77684"/>
                </a:cubicBezTo>
                <a:cubicBezTo>
                  <a:pt x="142019" y="95172"/>
                  <a:pt x="112038" y="128900"/>
                  <a:pt x="89553" y="190110"/>
                </a:cubicBezTo>
                <a:cubicBezTo>
                  <a:pt x="67068" y="251320"/>
                  <a:pt x="87055" y="383733"/>
                  <a:pt x="82058" y="444943"/>
                </a:cubicBezTo>
                <a:cubicBezTo>
                  <a:pt x="77061" y="506153"/>
                  <a:pt x="73314" y="558618"/>
                  <a:pt x="59573" y="557369"/>
                </a:cubicBezTo>
                <a:cubicBezTo>
                  <a:pt x="45832" y="556120"/>
                  <a:pt x="22098" y="489914"/>
                  <a:pt x="14603" y="429953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Freeform 1"/>
          <p:cNvSpPr/>
          <p:nvPr/>
        </p:nvSpPr>
        <p:spPr>
          <a:xfrm rot="20895290">
            <a:off x="6534976" y="4793535"/>
            <a:ext cx="2482842" cy="1458967"/>
          </a:xfrm>
          <a:custGeom>
            <a:avLst/>
            <a:gdLst>
              <a:gd name="connsiteX0" fmla="*/ 1939 w 3916649"/>
              <a:gd name="connsiteY0" fmla="*/ 2493229 h 2493268"/>
              <a:gd name="connsiteX1" fmla="*/ 3172842 w 3916649"/>
              <a:gd name="connsiteY1" fmla="*/ 310468 h 2493268"/>
              <a:gd name="connsiteX2" fmla="*/ 3674287 w 3916649"/>
              <a:gd name="connsiteY2" fmla="*/ 251474 h 2493268"/>
              <a:gd name="connsiteX3" fmla="*/ 1939 w 3916649"/>
              <a:gd name="connsiteY3" fmla="*/ 2493229 h 249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6649" h="2493268">
                <a:moveTo>
                  <a:pt x="1939" y="2493229"/>
                </a:moveTo>
                <a:cubicBezTo>
                  <a:pt x="-81635" y="2503061"/>
                  <a:pt x="2560784" y="684094"/>
                  <a:pt x="3172842" y="310468"/>
                </a:cubicBezTo>
                <a:cubicBezTo>
                  <a:pt x="3784900" y="-63158"/>
                  <a:pt x="4205229" y="-119694"/>
                  <a:pt x="3674287" y="251474"/>
                </a:cubicBezTo>
                <a:cubicBezTo>
                  <a:pt x="3143345" y="622642"/>
                  <a:pt x="85513" y="2483397"/>
                  <a:pt x="1939" y="2493229"/>
                </a:cubicBezTo>
                <a:close/>
              </a:path>
            </a:pathLst>
          </a:custGeom>
          <a:solidFill>
            <a:srgbClr val="C0C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reeform 5"/>
          <p:cNvSpPr/>
          <p:nvPr/>
        </p:nvSpPr>
        <p:spPr>
          <a:xfrm rot="6199765">
            <a:off x="2053546" y="1219500"/>
            <a:ext cx="2244356" cy="1518565"/>
          </a:xfrm>
          <a:custGeom>
            <a:avLst/>
            <a:gdLst>
              <a:gd name="connsiteX0" fmla="*/ 208036 w 3972906"/>
              <a:gd name="connsiteY0" fmla="*/ 2189257 h 2683865"/>
              <a:gd name="connsiteX1" fmla="*/ 31056 w 3972906"/>
              <a:gd name="connsiteY1" fmla="*/ 1127373 h 2683865"/>
              <a:gd name="connsiteX2" fmla="*/ 945456 w 3972906"/>
              <a:gd name="connsiteY2" fmla="*/ 552186 h 2683865"/>
              <a:gd name="connsiteX3" fmla="*/ 1874604 w 3972906"/>
              <a:gd name="connsiteY3" fmla="*/ 1097876 h 2683865"/>
              <a:gd name="connsiteX4" fmla="*/ 2759507 w 3972906"/>
              <a:gd name="connsiteY4" fmla="*/ 1289605 h 2683865"/>
              <a:gd name="connsiteX5" fmla="*/ 3644411 w 3972906"/>
              <a:gd name="connsiteY5" fmla="*/ 714418 h 2683865"/>
              <a:gd name="connsiteX6" fmla="*/ 3644411 w 3972906"/>
              <a:gd name="connsiteY6" fmla="*/ 124483 h 2683865"/>
              <a:gd name="connsiteX7" fmla="*/ 3836140 w 3972906"/>
              <a:gd name="connsiteY7" fmla="*/ 21244 h 2683865"/>
              <a:gd name="connsiteX8" fmla="*/ 3968875 w 3972906"/>
              <a:gd name="connsiteY8" fmla="*/ 419451 h 2683865"/>
              <a:gd name="connsiteX9" fmla="*/ 3909882 w 3972906"/>
              <a:gd name="connsiteY9" fmla="*/ 758663 h 2683865"/>
              <a:gd name="connsiteX10" fmla="*/ 3629662 w 3972906"/>
              <a:gd name="connsiteY10" fmla="*/ 1127373 h 2683865"/>
              <a:gd name="connsiteX11" fmla="*/ 2921740 w 3972906"/>
              <a:gd name="connsiteY11" fmla="*/ 1466586 h 2683865"/>
              <a:gd name="connsiteX12" fmla="*/ 2095830 w 3972906"/>
              <a:gd name="connsiteY12" fmla="*/ 1451838 h 2683865"/>
              <a:gd name="connsiteX13" fmla="*/ 1210927 w 3972906"/>
              <a:gd name="connsiteY13" fmla="*/ 891399 h 2683865"/>
              <a:gd name="connsiteX14" fmla="*/ 871714 w 3972906"/>
              <a:gd name="connsiteY14" fmla="*/ 729167 h 2683865"/>
              <a:gd name="connsiteX15" fmla="*/ 296527 w 3972906"/>
              <a:gd name="connsiteY15" fmla="*/ 1038883 h 2683865"/>
              <a:gd name="connsiteX16" fmla="*/ 134295 w 3972906"/>
              <a:gd name="connsiteY16" fmla="*/ 1407592 h 2683865"/>
              <a:gd name="connsiteX17" fmla="*/ 296527 w 3972906"/>
              <a:gd name="connsiteY17" fmla="*/ 1953283 h 2683865"/>
              <a:gd name="connsiteX18" fmla="*/ 399765 w 3972906"/>
              <a:gd name="connsiteY18" fmla="*/ 2572715 h 2683865"/>
              <a:gd name="connsiteX19" fmla="*/ 149043 w 3972906"/>
              <a:gd name="connsiteY19" fmla="*/ 2646457 h 2683865"/>
              <a:gd name="connsiteX20" fmla="*/ 208036 w 3972906"/>
              <a:gd name="connsiteY20" fmla="*/ 2189257 h 268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72906" h="2683865">
                <a:moveTo>
                  <a:pt x="208036" y="2189257"/>
                </a:moveTo>
                <a:cubicBezTo>
                  <a:pt x="188371" y="1936076"/>
                  <a:pt x="-91847" y="1400218"/>
                  <a:pt x="31056" y="1127373"/>
                </a:cubicBezTo>
                <a:cubicBezTo>
                  <a:pt x="153959" y="854528"/>
                  <a:pt x="638198" y="557102"/>
                  <a:pt x="945456" y="552186"/>
                </a:cubicBezTo>
                <a:cubicBezTo>
                  <a:pt x="1252714" y="547270"/>
                  <a:pt x="1572262" y="974973"/>
                  <a:pt x="1874604" y="1097876"/>
                </a:cubicBezTo>
                <a:cubicBezTo>
                  <a:pt x="2176946" y="1220779"/>
                  <a:pt x="2464539" y="1353515"/>
                  <a:pt x="2759507" y="1289605"/>
                </a:cubicBezTo>
                <a:cubicBezTo>
                  <a:pt x="3054475" y="1225695"/>
                  <a:pt x="3496927" y="908605"/>
                  <a:pt x="3644411" y="714418"/>
                </a:cubicBezTo>
                <a:cubicBezTo>
                  <a:pt x="3791895" y="520231"/>
                  <a:pt x="3612456" y="240012"/>
                  <a:pt x="3644411" y="124483"/>
                </a:cubicBezTo>
                <a:cubicBezTo>
                  <a:pt x="3676366" y="8954"/>
                  <a:pt x="3782063" y="-27917"/>
                  <a:pt x="3836140" y="21244"/>
                </a:cubicBezTo>
                <a:cubicBezTo>
                  <a:pt x="3890217" y="70405"/>
                  <a:pt x="3956585" y="296548"/>
                  <a:pt x="3968875" y="419451"/>
                </a:cubicBezTo>
                <a:cubicBezTo>
                  <a:pt x="3981165" y="542354"/>
                  <a:pt x="3966418" y="640676"/>
                  <a:pt x="3909882" y="758663"/>
                </a:cubicBezTo>
                <a:cubicBezTo>
                  <a:pt x="3853346" y="876650"/>
                  <a:pt x="3794352" y="1009386"/>
                  <a:pt x="3629662" y="1127373"/>
                </a:cubicBezTo>
                <a:cubicBezTo>
                  <a:pt x="3464972" y="1245360"/>
                  <a:pt x="3177379" y="1412509"/>
                  <a:pt x="2921740" y="1466586"/>
                </a:cubicBezTo>
                <a:cubicBezTo>
                  <a:pt x="2666101" y="1520663"/>
                  <a:pt x="2380965" y="1547702"/>
                  <a:pt x="2095830" y="1451838"/>
                </a:cubicBezTo>
                <a:cubicBezTo>
                  <a:pt x="1810695" y="1355974"/>
                  <a:pt x="1414946" y="1011844"/>
                  <a:pt x="1210927" y="891399"/>
                </a:cubicBezTo>
                <a:cubicBezTo>
                  <a:pt x="1006908" y="770954"/>
                  <a:pt x="1024114" y="704586"/>
                  <a:pt x="871714" y="729167"/>
                </a:cubicBezTo>
                <a:cubicBezTo>
                  <a:pt x="719314" y="753748"/>
                  <a:pt x="419430" y="925812"/>
                  <a:pt x="296527" y="1038883"/>
                </a:cubicBezTo>
                <a:cubicBezTo>
                  <a:pt x="173624" y="1151954"/>
                  <a:pt x="134295" y="1255192"/>
                  <a:pt x="134295" y="1407592"/>
                </a:cubicBezTo>
                <a:cubicBezTo>
                  <a:pt x="134295" y="1559992"/>
                  <a:pt x="252282" y="1759096"/>
                  <a:pt x="296527" y="1953283"/>
                </a:cubicBezTo>
                <a:cubicBezTo>
                  <a:pt x="340772" y="2147470"/>
                  <a:pt x="424346" y="2457186"/>
                  <a:pt x="399765" y="2572715"/>
                </a:cubicBezTo>
                <a:cubicBezTo>
                  <a:pt x="375184" y="2688244"/>
                  <a:pt x="180998" y="2715283"/>
                  <a:pt x="149043" y="2646457"/>
                </a:cubicBezTo>
                <a:cubicBezTo>
                  <a:pt x="117088" y="2577631"/>
                  <a:pt x="227701" y="2442438"/>
                  <a:pt x="208036" y="2189257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Freeform 6"/>
          <p:cNvSpPr/>
          <p:nvPr/>
        </p:nvSpPr>
        <p:spPr>
          <a:xfrm rot="18557647" flipV="1">
            <a:off x="582062" y="2829880"/>
            <a:ext cx="2390674" cy="612529"/>
          </a:xfrm>
          <a:custGeom>
            <a:avLst/>
            <a:gdLst>
              <a:gd name="connsiteX0" fmla="*/ 1770356 w 2750545"/>
              <a:gd name="connsiteY0" fmla="*/ 763401 h 845788"/>
              <a:gd name="connsiteX1" fmla="*/ 664227 w 2750545"/>
              <a:gd name="connsiteY1" fmla="*/ 807647 h 845788"/>
              <a:gd name="connsiteX2" fmla="*/ 44795 w 2750545"/>
              <a:gd name="connsiteY2" fmla="*/ 202963 h 845788"/>
              <a:gd name="connsiteX3" fmla="*/ 89040 w 2750545"/>
              <a:gd name="connsiteY3" fmla="*/ 11234 h 845788"/>
              <a:gd name="connsiteX4" fmla="*/ 413505 w 2750545"/>
              <a:gd name="connsiteY4" fmla="*/ 483182 h 845788"/>
              <a:gd name="connsiteX5" fmla="*/ 973944 w 2750545"/>
              <a:gd name="connsiteY5" fmla="*/ 748653 h 845788"/>
              <a:gd name="connsiteX6" fmla="*/ 2330795 w 2750545"/>
              <a:gd name="connsiteY6" fmla="*/ 483182 h 845788"/>
              <a:gd name="connsiteX7" fmla="*/ 2729002 w 2750545"/>
              <a:gd name="connsiteY7" fmla="*/ 601169 h 845788"/>
              <a:gd name="connsiteX8" fmla="*/ 1770356 w 2750545"/>
              <a:gd name="connsiteY8" fmla="*/ 763401 h 84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0545" h="845788">
                <a:moveTo>
                  <a:pt x="1770356" y="763401"/>
                </a:moveTo>
                <a:cubicBezTo>
                  <a:pt x="1426227" y="797814"/>
                  <a:pt x="951820" y="901053"/>
                  <a:pt x="664227" y="807647"/>
                </a:cubicBezTo>
                <a:cubicBezTo>
                  <a:pt x="376634" y="714241"/>
                  <a:pt x="140659" y="335698"/>
                  <a:pt x="44795" y="202963"/>
                </a:cubicBezTo>
                <a:cubicBezTo>
                  <a:pt x="-51069" y="70228"/>
                  <a:pt x="27588" y="-35469"/>
                  <a:pt x="89040" y="11234"/>
                </a:cubicBezTo>
                <a:cubicBezTo>
                  <a:pt x="150492" y="57937"/>
                  <a:pt x="266021" y="360279"/>
                  <a:pt x="413505" y="483182"/>
                </a:cubicBezTo>
                <a:cubicBezTo>
                  <a:pt x="560989" y="606085"/>
                  <a:pt x="654396" y="748653"/>
                  <a:pt x="973944" y="748653"/>
                </a:cubicBezTo>
                <a:cubicBezTo>
                  <a:pt x="1293492" y="748653"/>
                  <a:pt x="2038285" y="507763"/>
                  <a:pt x="2330795" y="483182"/>
                </a:cubicBezTo>
                <a:cubicBezTo>
                  <a:pt x="2623305" y="458601"/>
                  <a:pt x="2817492" y="549550"/>
                  <a:pt x="2729002" y="601169"/>
                </a:cubicBezTo>
                <a:cubicBezTo>
                  <a:pt x="2640512" y="652788"/>
                  <a:pt x="2114485" y="728988"/>
                  <a:pt x="1770356" y="763401"/>
                </a:cubicBezTo>
                <a:close/>
              </a:path>
            </a:pathLst>
          </a:custGeom>
          <a:solidFill>
            <a:srgbClr val="5361A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2860215" y="2185850"/>
            <a:ext cx="1687101" cy="2930123"/>
          </a:xfrm>
          <a:custGeom>
            <a:avLst/>
            <a:gdLst>
              <a:gd name="connsiteX0" fmla="*/ 195421 w 3215213"/>
              <a:gd name="connsiteY0" fmla="*/ 4772491 h 5584115"/>
              <a:gd name="connsiteX1" fmla="*/ 1832492 w 3215213"/>
              <a:gd name="connsiteY1" fmla="*/ 1011652 h 5584115"/>
              <a:gd name="connsiteX2" fmla="*/ 2097963 w 3215213"/>
              <a:gd name="connsiteY2" fmla="*/ 849420 h 5584115"/>
              <a:gd name="connsiteX3" fmla="*/ 1375292 w 3215213"/>
              <a:gd name="connsiteY3" fmla="*/ 2265265 h 5584115"/>
              <a:gd name="connsiteX4" fmla="*/ 2673150 w 3215213"/>
              <a:gd name="connsiteY4" fmla="*/ 333227 h 5584115"/>
              <a:gd name="connsiteX5" fmla="*/ 2968117 w 3215213"/>
              <a:gd name="connsiteY5" fmla="*/ 215239 h 5584115"/>
              <a:gd name="connsiteX6" fmla="*/ 1242556 w 3215213"/>
              <a:gd name="connsiteY6" fmla="*/ 2530736 h 5584115"/>
              <a:gd name="connsiteX7" fmla="*/ 2923872 w 3215213"/>
              <a:gd name="connsiteY7" fmla="*/ 657691 h 5584115"/>
              <a:gd name="connsiteX8" fmla="*/ 3041859 w 3215213"/>
              <a:gd name="connsiteY8" fmla="*/ 775678 h 5584115"/>
              <a:gd name="connsiteX9" fmla="*/ 1139317 w 3215213"/>
              <a:gd name="connsiteY9" fmla="*/ 2707717 h 5584115"/>
              <a:gd name="connsiteX10" fmla="*/ 136427 w 3215213"/>
              <a:gd name="connsiteY10" fmla="*/ 5436169 h 5584115"/>
              <a:gd name="connsiteX11" fmla="*/ 195421 w 3215213"/>
              <a:gd name="connsiteY11" fmla="*/ 4772491 h 558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15213" h="5584115">
                <a:moveTo>
                  <a:pt x="195421" y="4772491"/>
                </a:moveTo>
                <a:cubicBezTo>
                  <a:pt x="478098" y="4035072"/>
                  <a:pt x="1515402" y="1665497"/>
                  <a:pt x="1832492" y="1011652"/>
                </a:cubicBezTo>
                <a:cubicBezTo>
                  <a:pt x="2149582" y="357807"/>
                  <a:pt x="2174163" y="640484"/>
                  <a:pt x="2097963" y="849420"/>
                </a:cubicBezTo>
                <a:cubicBezTo>
                  <a:pt x="2021763" y="1058356"/>
                  <a:pt x="1279428" y="2351297"/>
                  <a:pt x="1375292" y="2265265"/>
                </a:cubicBezTo>
                <a:cubicBezTo>
                  <a:pt x="1471156" y="2179233"/>
                  <a:pt x="2407679" y="674898"/>
                  <a:pt x="2673150" y="333227"/>
                </a:cubicBezTo>
                <a:cubicBezTo>
                  <a:pt x="2938621" y="-8444"/>
                  <a:pt x="3206549" y="-151012"/>
                  <a:pt x="2968117" y="215239"/>
                </a:cubicBezTo>
                <a:cubicBezTo>
                  <a:pt x="2729685" y="581490"/>
                  <a:pt x="1249930" y="2456994"/>
                  <a:pt x="1242556" y="2530736"/>
                </a:cubicBezTo>
                <a:cubicBezTo>
                  <a:pt x="1235182" y="2604478"/>
                  <a:pt x="2623988" y="950201"/>
                  <a:pt x="2923872" y="657691"/>
                </a:cubicBezTo>
                <a:cubicBezTo>
                  <a:pt x="3223756" y="365181"/>
                  <a:pt x="3339285" y="434007"/>
                  <a:pt x="3041859" y="775678"/>
                </a:cubicBezTo>
                <a:cubicBezTo>
                  <a:pt x="2744433" y="1117349"/>
                  <a:pt x="1623556" y="1930969"/>
                  <a:pt x="1139317" y="2707717"/>
                </a:cubicBezTo>
                <a:cubicBezTo>
                  <a:pt x="655078" y="3484465"/>
                  <a:pt x="296201" y="5092040"/>
                  <a:pt x="136427" y="5436169"/>
                </a:cubicBezTo>
                <a:cubicBezTo>
                  <a:pt x="-23347" y="5780298"/>
                  <a:pt x="-87256" y="5509910"/>
                  <a:pt x="195421" y="4772491"/>
                </a:cubicBezTo>
                <a:close/>
              </a:path>
            </a:pathLst>
          </a:custGeom>
          <a:solidFill>
            <a:srgbClr val="9DEBF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6105437" y="2428330"/>
            <a:ext cx="2569565" cy="1449340"/>
          </a:xfrm>
          <a:custGeom>
            <a:avLst/>
            <a:gdLst>
              <a:gd name="connsiteX0" fmla="*/ 251276 w 3426087"/>
              <a:gd name="connsiteY0" fmla="*/ 1643178 h 1932453"/>
              <a:gd name="connsiteX1" fmla="*/ 619986 w 3426087"/>
              <a:gd name="connsiteY1" fmla="*/ 1259720 h 1932453"/>
              <a:gd name="connsiteX2" fmla="*/ 1150928 w 3426087"/>
              <a:gd name="connsiteY2" fmla="*/ 1215474 h 1932453"/>
              <a:gd name="connsiteX3" fmla="*/ 1519638 w 3426087"/>
              <a:gd name="connsiteY3" fmla="*/ 935255 h 1932453"/>
              <a:gd name="connsiteX4" fmla="*/ 1711367 w 3426087"/>
              <a:gd name="connsiteY4" fmla="*/ 610790 h 1932453"/>
              <a:gd name="connsiteX5" fmla="*/ 2330799 w 3426087"/>
              <a:gd name="connsiteY5" fmla="*/ 537049 h 1932453"/>
              <a:gd name="connsiteX6" fmla="*/ 2552025 w 3426087"/>
              <a:gd name="connsiteY6" fmla="*/ 286326 h 1932453"/>
              <a:gd name="connsiteX7" fmla="*/ 2802747 w 3426087"/>
              <a:gd name="connsiteY7" fmla="*/ 20855 h 1932453"/>
              <a:gd name="connsiteX8" fmla="*/ 3274696 w 3426087"/>
              <a:gd name="connsiteY8" fmla="*/ 35603 h 1932453"/>
              <a:gd name="connsiteX9" fmla="*/ 3407431 w 3426087"/>
              <a:gd name="connsiteY9" fmla="*/ 183087 h 1932453"/>
              <a:gd name="connsiteX10" fmla="*/ 2920734 w 3426087"/>
              <a:gd name="connsiteY10" fmla="*/ 124094 h 1932453"/>
              <a:gd name="connsiteX11" fmla="*/ 2581522 w 3426087"/>
              <a:gd name="connsiteY11" fmla="*/ 507552 h 1932453"/>
              <a:gd name="connsiteX12" fmla="*/ 2242309 w 3426087"/>
              <a:gd name="connsiteY12" fmla="*/ 728778 h 1932453"/>
              <a:gd name="connsiteX13" fmla="*/ 1799857 w 3426087"/>
              <a:gd name="connsiteY13" fmla="*/ 743526 h 1932453"/>
              <a:gd name="connsiteX14" fmla="*/ 1475393 w 3426087"/>
              <a:gd name="connsiteY14" fmla="*/ 1230223 h 1932453"/>
              <a:gd name="connsiteX15" fmla="*/ 796967 w 3426087"/>
              <a:gd name="connsiteY15" fmla="*/ 1392455 h 1932453"/>
              <a:gd name="connsiteX16" fmla="*/ 560993 w 3426087"/>
              <a:gd name="connsiteY16" fmla="*/ 1480945 h 1932453"/>
              <a:gd name="connsiteX17" fmla="*/ 207031 w 3426087"/>
              <a:gd name="connsiteY17" fmla="*/ 1908649 h 1932453"/>
              <a:gd name="connsiteX18" fmla="*/ 554 w 3426087"/>
              <a:gd name="connsiteY18" fmla="*/ 1849655 h 1932453"/>
              <a:gd name="connsiteX19" fmla="*/ 251276 w 3426087"/>
              <a:gd name="connsiteY19" fmla="*/ 1643178 h 193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26087" h="1932453">
                <a:moveTo>
                  <a:pt x="251276" y="1643178"/>
                </a:moveTo>
                <a:cubicBezTo>
                  <a:pt x="354515" y="1544856"/>
                  <a:pt x="470044" y="1331004"/>
                  <a:pt x="619986" y="1259720"/>
                </a:cubicBezTo>
                <a:cubicBezTo>
                  <a:pt x="769928" y="1188436"/>
                  <a:pt x="1000986" y="1269551"/>
                  <a:pt x="1150928" y="1215474"/>
                </a:cubicBezTo>
                <a:cubicBezTo>
                  <a:pt x="1300870" y="1161397"/>
                  <a:pt x="1426232" y="1036036"/>
                  <a:pt x="1519638" y="935255"/>
                </a:cubicBezTo>
                <a:cubicBezTo>
                  <a:pt x="1613044" y="834474"/>
                  <a:pt x="1576174" y="677158"/>
                  <a:pt x="1711367" y="610790"/>
                </a:cubicBezTo>
                <a:cubicBezTo>
                  <a:pt x="1846560" y="544422"/>
                  <a:pt x="2190689" y="591126"/>
                  <a:pt x="2330799" y="537049"/>
                </a:cubicBezTo>
                <a:cubicBezTo>
                  <a:pt x="2470909" y="482972"/>
                  <a:pt x="2473367" y="372358"/>
                  <a:pt x="2552025" y="286326"/>
                </a:cubicBezTo>
                <a:cubicBezTo>
                  <a:pt x="2630683" y="200294"/>
                  <a:pt x="2682302" y="62642"/>
                  <a:pt x="2802747" y="20855"/>
                </a:cubicBezTo>
                <a:cubicBezTo>
                  <a:pt x="2923192" y="-20932"/>
                  <a:pt x="3173915" y="8564"/>
                  <a:pt x="3274696" y="35603"/>
                </a:cubicBezTo>
                <a:cubicBezTo>
                  <a:pt x="3375477" y="62642"/>
                  <a:pt x="3466425" y="168338"/>
                  <a:pt x="3407431" y="183087"/>
                </a:cubicBezTo>
                <a:cubicBezTo>
                  <a:pt x="3348437" y="197835"/>
                  <a:pt x="3058385" y="70017"/>
                  <a:pt x="2920734" y="124094"/>
                </a:cubicBezTo>
                <a:cubicBezTo>
                  <a:pt x="2783083" y="178171"/>
                  <a:pt x="2694593" y="406771"/>
                  <a:pt x="2581522" y="507552"/>
                </a:cubicBezTo>
                <a:cubicBezTo>
                  <a:pt x="2468451" y="608333"/>
                  <a:pt x="2372587" y="689449"/>
                  <a:pt x="2242309" y="728778"/>
                </a:cubicBezTo>
                <a:cubicBezTo>
                  <a:pt x="2112032" y="768107"/>
                  <a:pt x="1927676" y="659952"/>
                  <a:pt x="1799857" y="743526"/>
                </a:cubicBezTo>
                <a:cubicBezTo>
                  <a:pt x="1672038" y="827100"/>
                  <a:pt x="1642541" y="1122068"/>
                  <a:pt x="1475393" y="1230223"/>
                </a:cubicBezTo>
                <a:cubicBezTo>
                  <a:pt x="1308245" y="1338378"/>
                  <a:pt x="949367" y="1350668"/>
                  <a:pt x="796967" y="1392455"/>
                </a:cubicBezTo>
                <a:cubicBezTo>
                  <a:pt x="644567" y="1434242"/>
                  <a:pt x="659316" y="1394913"/>
                  <a:pt x="560993" y="1480945"/>
                </a:cubicBezTo>
                <a:cubicBezTo>
                  <a:pt x="462670" y="1566977"/>
                  <a:pt x="300438" y="1847197"/>
                  <a:pt x="207031" y="1908649"/>
                </a:cubicBezTo>
                <a:cubicBezTo>
                  <a:pt x="113624" y="1970101"/>
                  <a:pt x="-9278" y="1898816"/>
                  <a:pt x="554" y="1849655"/>
                </a:cubicBezTo>
                <a:cubicBezTo>
                  <a:pt x="10386" y="1800494"/>
                  <a:pt x="148037" y="1741500"/>
                  <a:pt x="251276" y="164317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Group 11"/>
          <p:cNvGrpSpPr/>
          <p:nvPr/>
        </p:nvGrpSpPr>
        <p:grpSpPr>
          <a:xfrm>
            <a:off x="5892227" y="2931766"/>
            <a:ext cx="1203996" cy="1142195"/>
            <a:chOff x="5075691" y="2979741"/>
            <a:chExt cx="2681961" cy="2544295"/>
          </a:xfrm>
        </p:grpSpPr>
        <p:sp>
          <p:nvSpPr>
            <p:cNvPr id="10" name="Freeform 9"/>
            <p:cNvSpPr/>
            <p:nvPr/>
          </p:nvSpPr>
          <p:spPr>
            <a:xfrm>
              <a:off x="5075691" y="2979741"/>
              <a:ext cx="2681961" cy="2544295"/>
            </a:xfrm>
            <a:custGeom>
              <a:avLst/>
              <a:gdLst>
                <a:gd name="connsiteX0" fmla="*/ 41999 w 4134161"/>
                <a:gd name="connsiteY0" fmla="*/ 1518517 h 3921953"/>
                <a:gd name="connsiteX1" fmla="*/ 572941 w 4134161"/>
                <a:gd name="connsiteY1" fmla="*/ 589369 h 3921953"/>
                <a:gd name="connsiteX2" fmla="*/ 1502090 w 4134161"/>
                <a:gd name="connsiteY2" fmla="*/ 58427 h 3921953"/>
                <a:gd name="connsiteX3" fmla="*/ 3094915 w 4134161"/>
                <a:gd name="connsiteY3" fmla="*/ 176414 h 3921953"/>
                <a:gd name="connsiteX4" fmla="*/ 4097806 w 4134161"/>
                <a:gd name="connsiteY4" fmla="*/ 1503769 h 3921953"/>
                <a:gd name="connsiteX5" fmla="*/ 3758593 w 4134161"/>
                <a:gd name="connsiteY5" fmla="*/ 3199833 h 3921953"/>
                <a:gd name="connsiteX6" fmla="*/ 2298503 w 4134161"/>
                <a:gd name="connsiteY6" fmla="*/ 3893007 h 3921953"/>
                <a:gd name="connsiteX7" fmla="*/ 897406 w 4134161"/>
                <a:gd name="connsiteY7" fmla="*/ 3686530 h 3921953"/>
                <a:gd name="connsiteX8" fmla="*/ 130490 w 4134161"/>
                <a:gd name="connsiteY8" fmla="*/ 2742633 h 3921953"/>
                <a:gd name="connsiteX9" fmla="*/ 41999 w 4134161"/>
                <a:gd name="connsiteY9" fmla="*/ 1518517 h 392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34161" h="3921953">
                  <a:moveTo>
                    <a:pt x="41999" y="1518517"/>
                  </a:moveTo>
                  <a:cubicBezTo>
                    <a:pt x="115741" y="1159640"/>
                    <a:pt x="329593" y="832717"/>
                    <a:pt x="572941" y="589369"/>
                  </a:cubicBezTo>
                  <a:cubicBezTo>
                    <a:pt x="816290" y="346021"/>
                    <a:pt x="1081761" y="127253"/>
                    <a:pt x="1502090" y="58427"/>
                  </a:cubicBezTo>
                  <a:cubicBezTo>
                    <a:pt x="1922419" y="-10399"/>
                    <a:pt x="2662296" y="-64476"/>
                    <a:pt x="3094915" y="176414"/>
                  </a:cubicBezTo>
                  <a:cubicBezTo>
                    <a:pt x="3527534" y="417304"/>
                    <a:pt x="3987193" y="999866"/>
                    <a:pt x="4097806" y="1503769"/>
                  </a:cubicBezTo>
                  <a:cubicBezTo>
                    <a:pt x="4208419" y="2007672"/>
                    <a:pt x="4058477" y="2801627"/>
                    <a:pt x="3758593" y="3199833"/>
                  </a:cubicBezTo>
                  <a:cubicBezTo>
                    <a:pt x="3458709" y="3598039"/>
                    <a:pt x="2775368" y="3811891"/>
                    <a:pt x="2298503" y="3893007"/>
                  </a:cubicBezTo>
                  <a:cubicBezTo>
                    <a:pt x="1821639" y="3974123"/>
                    <a:pt x="1258741" y="3878259"/>
                    <a:pt x="897406" y="3686530"/>
                  </a:cubicBezTo>
                  <a:cubicBezTo>
                    <a:pt x="536071" y="3494801"/>
                    <a:pt x="273058" y="3103969"/>
                    <a:pt x="130490" y="2742633"/>
                  </a:cubicBezTo>
                  <a:cubicBezTo>
                    <a:pt x="-12078" y="2381298"/>
                    <a:pt x="-31743" y="1877394"/>
                    <a:pt x="41999" y="1518517"/>
                  </a:cubicBez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279517" y="3222806"/>
              <a:ext cx="2234330" cy="2119643"/>
            </a:xfrm>
            <a:custGeom>
              <a:avLst/>
              <a:gdLst>
                <a:gd name="connsiteX0" fmla="*/ 41999 w 4134161"/>
                <a:gd name="connsiteY0" fmla="*/ 1518517 h 3921953"/>
                <a:gd name="connsiteX1" fmla="*/ 572941 w 4134161"/>
                <a:gd name="connsiteY1" fmla="*/ 589369 h 3921953"/>
                <a:gd name="connsiteX2" fmla="*/ 1502090 w 4134161"/>
                <a:gd name="connsiteY2" fmla="*/ 58427 h 3921953"/>
                <a:gd name="connsiteX3" fmla="*/ 3094915 w 4134161"/>
                <a:gd name="connsiteY3" fmla="*/ 176414 h 3921953"/>
                <a:gd name="connsiteX4" fmla="*/ 4097806 w 4134161"/>
                <a:gd name="connsiteY4" fmla="*/ 1503769 h 3921953"/>
                <a:gd name="connsiteX5" fmla="*/ 3758593 w 4134161"/>
                <a:gd name="connsiteY5" fmla="*/ 3199833 h 3921953"/>
                <a:gd name="connsiteX6" fmla="*/ 2298503 w 4134161"/>
                <a:gd name="connsiteY6" fmla="*/ 3893007 h 3921953"/>
                <a:gd name="connsiteX7" fmla="*/ 897406 w 4134161"/>
                <a:gd name="connsiteY7" fmla="*/ 3686530 h 3921953"/>
                <a:gd name="connsiteX8" fmla="*/ 130490 w 4134161"/>
                <a:gd name="connsiteY8" fmla="*/ 2742633 h 3921953"/>
                <a:gd name="connsiteX9" fmla="*/ 41999 w 4134161"/>
                <a:gd name="connsiteY9" fmla="*/ 1518517 h 392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34161" h="3921953">
                  <a:moveTo>
                    <a:pt x="41999" y="1518517"/>
                  </a:moveTo>
                  <a:cubicBezTo>
                    <a:pt x="115741" y="1159640"/>
                    <a:pt x="329593" y="832717"/>
                    <a:pt x="572941" y="589369"/>
                  </a:cubicBezTo>
                  <a:cubicBezTo>
                    <a:pt x="816290" y="346021"/>
                    <a:pt x="1081761" y="127253"/>
                    <a:pt x="1502090" y="58427"/>
                  </a:cubicBezTo>
                  <a:cubicBezTo>
                    <a:pt x="1922419" y="-10399"/>
                    <a:pt x="2662296" y="-64476"/>
                    <a:pt x="3094915" y="176414"/>
                  </a:cubicBezTo>
                  <a:cubicBezTo>
                    <a:pt x="3527534" y="417304"/>
                    <a:pt x="3987193" y="999866"/>
                    <a:pt x="4097806" y="1503769"/>
                  </a:cubicBezTo>
                  <a:cubicBezTo>
                    <a:pt x="4208419" y="2007672"/>
                    <a:pt x="4058477" y="2801627"/>
                    <a:pt x="3758593" y="3199833"/>
                  </a:cubicBezTo>
                  <a:cubicBezTo>
                    <a:pt x="3458709" y="3598039"/>
                    <a:pt x="2775368" y="3811891"/>
                    <a:pt x="2298503" y="3893007"/>
                  </a:cubicBezTo>
                  <a:cubicBezTo>
                    <a:pt x="1821639" y="3974123"/>
                    <a:pt x="1258741" y="3878259"/>
                    <a:pt x="897406" y="3686530"/>
                  </a:cubicBezTo>
                  <a:cubicBezTo>
                    <a:pt x="536071" y="3494801"/>
                    <a:pt x="273058" y="3103969"/>
                    <a:pt x="130490" y="2742633"/>
                  </a:cubicBezTo>
                  <a:cubicBezTo>
                    <a:pt x="-12078" y="2381298"/>
                    <a:pt x="-31743" y="1877394"/>
                    <a:pt x="41999" y="15185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46117" y="3267218"/>
            <a:ext cx="1613556" cy="3289552"/>
            <a:chOff x="4912274" y="4055742"/>
            <a:chExt cx="632915" cy="1370962"/>
          </a:xfrm>
        </p:grpSpPr>
        <p:sp>
          <p:nvSpPr>
            <p:cNvPr id="14" name="Freeform 13"/>
            <p:cNvSpPr/>
            <p:nvPr/>
          </p:nvSpPr>
          <p:spPr>
            <a:xfrm>
              <a:off x="4912274" y="4055742"/>
              <a:ext cx="632915" cy="1297923"/>
            </a:xfrm>
            <a:custGeom>
              <a:avLst/>
              <a:gdLst>
                <a:gd name="connsiteX0" fmla="*/ 116926 w 1178815"/>
                <a:gd name="connsiteY0" fmla="*/ 2182826 h 2417404"/>
                <a:gd name="connsiteX1" fmla="*/ 146423 w 1178815"/>
                <a:gd name="connsiteY1" fmla="*/ 64 h 2417404"/>
                <a:gd name="connsiteX2" fmla="*/ 1178810 w 1178815"/>
                <a:gd name="connsiteY2" fmla="*/ 2109084 h 2417404"/>
                <a:gd name="connsiteX3" fmla="*/ 116926 w 1178815"/>
                <a:gd name="connsiteY3" fmla="*/ 2182826 h 241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8815" h="2417404">
                  <a:moveTo>
                    <a:pt x="116926" y="2182826"/>
                  </a:moveTo>
                  <a:cubicBezTo>
                    <a:pt x="-55138" y="1831323"/>
                    <a:pt x="-30558" y="12354"/>
                    <a:pt x="146423" y="64"/>
                  </a:cubicBezTo>
                  <a:cubicBezTo>
                    <a:pt x="323404" y="-12226"/>
                    <a:pt x="1181268" y="1742832"/>
                    <a:pt x="1178810" y="2109084"/>
                  </a:cubicBezTo>
                  <a:cubicBezTo>
                    <a:pt x="1176352" y="2475336"/>
                    <a:pt x="288990" y="2534329"/>
                    <a:pt x="116926" y="2182826"/>
                  </a:cubicBezTo>
                  <a:close/>
                </a:path>
              </a:pathLst>
            </a:custGeom>
            <a:solidFill>
              <a:srgbClr val="FF85FF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955345" y="4202056"/>
              <a:ext cx="561566" cy="1224648"/>
            </a:xfrm>
            <a:custGeom>
              <a:avLst/>
              <a:gdLst>
                <a:gd name="connsiteX0" fmla="*/ 116926 w 1178815"/>
                <a:gd name="connsiteY0" fmla="*/ 2182826 h 2417404"/>
                <a:gd name="connsiteX1" fmla="*/ 146423 w 1178815"/>
                <a:gd name="connsiteY1" fmla="*/ 64 h 2417404"/>
                <a:gd name="connsiteX2" fmla="*/ 1178810 w 1178815"/>
                <a:gd name="connsiteY2" fmla="*/ 2109084 h 2417404"/>
                <a:gd name="connsiteX3" fmla="*/ 116926 w 1178815"/>
                <a:gd name="connsiteY3" fmla="*/ 2182826 h 241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8815" h="2417404">
                  <a:moveTo>
                    <a:pt x="116926" y="2182826"/>
                  </a:moveTo>
                  <a:cubicBezTo>
                    <a:pt x="-55138" y="1831323"/>
                    <a:pt x="-30558" y="12354"/>
                    <a:pt x="146423" y="64"/>
                  </a:cubicBezTo>
                  <a:cubicBezTo>
                    <a:pt x="323404" y="-12226"/>
                    <a:pt x="1181268" y="1742832"/>
                    <a:pt x="1178810" y="2109084"/>
                  </a:cubicBezTo>
                  <a:cubicBezTo>
                    <a:pt x="1176352" y="2475336"/>
                    <a:pt x="288990" y="2534329"/>
                    <a:pt x="116926" y="21828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3" name="Freeform 22"/>
          <p:cNvSpPr/>
          <p:nvPr/>
        </p:nvSpPr>
        <p:spPr>
          <a:xfrm rot="13033615">
            <a:off x="1651655" y="4544126"/>
            <a:ext cx="2200736" cy="1756604"/>
          </a:xfrm>
          <a:custGeom>
            <a:avLst/>
            <a:gdLst>
              <a:gd name="connsiteX0" fmla="*/ 1197845 w 1707037"/>
              <a:gd name="connsiteY0" fmla="*/ 1362313 h 1362539"/>
              <a:gd name="connsiteX1" fmla="*/ 1669793 w 1707037"/>
              <a:gd name="connsiteY1" fmla="*/ 93952 h 1362539"/>
              <a:gd name="connsiteX2" fmla="*/ 3226 w 1707037"/>
              <a:gd name="connsiteY2" fmla="*/ 93952 h 1362539"/>
              <a:gd name="connsiteX3" fmla="*/ 1256838 w 1707037"/>
              <a:gd name="connsiteY3" fmla="*/ 93952 h 1362539"/>
              <a:gd name="connsiteX4" fmla="*/ 1625548 w 1707037"/>
              <a:gd name="connsiteY4" fmla="*/ 197191 h 1362539"/>
              <a:gd name="connsiteX5" fmla="*/ 1197845 w 1707037"/>
              <a:gd name="connsiteY5" fmla="*/ 1362313 h 136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7037" h="1362539">
                <a:moveTo>
                  <a:pt x="1197845" y="1362313"/>
                </a:moveTo>
                <a:cubicBezTo>
                  <a:pt x="1205219" y="1345107"/>
                  <a:pt x="1868896" y="305345"/>
                  <a:pt x="1669793" y="93952"/>
                </a:cubicBezTo>
                <a:cubicBezTo>
                  <a:pt x="1470690" y="-117441"/>
                  <a:pt x="3226" y="93952"/>
                  <a:pt x="3226" y="93952"/>
                </a:cubicBezTo>
                <a:cubicBezTo>
                  <a:pt x="-65600" y="93952"/>
                  <a:pt x="986451" y="76745"/>
                  <a:pt x="1256838" y="93952"/>
                </a:cubicBezTo>
                <a:cubicBezTo>
                  <a:pt x="1527225" y="111158"/>
                  <a:pt x="1637838" y="-16661"/>
                  <a:pt x="1625548" y="197191"/>
                </a:cubicBezTo>
                <a:cubicBezTo>
                  <a:pt x="1613258" y="411043"/>
                  <a:pt x="1190471" y="1379519"/>
                  <a:pt x="1197845" y="1362313"/>
                </a:cubicBezTo>
                <a:close/>
              </a:path>
            </a:pathLst>
          </a:custGeom>
          <a:solidFill>
            <a:srgbClr val="C0C0C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 rot="2370755">
            <a:off x="948780" y="3640163"/>
            <a:ext cx="1445950" cy="1638232"/>
          </a:xfrm>
          <a:custGeom>
            <a:avLst/>
            <a:gdLst>
              <a:gd name="connsiteX0" fmla="*/ 251276 w 3426087"/>
              <a:gd name="connsiteY0" fmla="*/ 1643178 h 1932453"/>
              <a:gd name="connsiteX1" fmla="*/ 619986 w 3426087"/>
              <a:gd name="connsiteY1" fmla="*/ 1259720 h 1932453"/>
              <a:gd name="connsiteX2" fmla="*/ 1150928 w 3426087"/>
              <a:gd name="connsiteY2" fmla="*/ 1215474 h 1932453"/>
              <a:gd name="connsiteX3" fmla="*/ 1519638 w 3426087"/>
              <a:gd name="connsiteY3" fmla="*/ 935255 h 1932453"/>
              <a:gd name="connsiteX4" fmla="*/ 1711367 w 3426087"/>
              <a:gd name="connsiteY4" fmla="*/ 610790 h 1932453"/>
              <a:gd name="connsiteX5" fmla="*/ 2330799 w 3426087"/>
              <a:gd name="connsiteY5" fmla="*/ 537049 h 1932453"/>
              <a:gd name="connsiteX6" fmla="*/ 2552025 w 3426087"/>
              <a:gd name="connsiteY6" fmla="*/ 286326 h 1932453"/>
              <a:gd name="connsiteX7" fmla="*/ 2802747 w 3426087"/>
              <a:gd name="connsiteY7" fmla="*/ 20855 h 1932453"/>
              <a:gd name="connsiteX8" fmla="*/ 3274696 w 3426087"/>
              <a:gd name="connsiteY8" fmla="*/ 35603 h 1932453"/>
              <a:gd name="connsiteX9" fmla="*/ 3407431 w 3426087"/>
              <a:gd name="connsiteY9" fmla="*/ 183087 h 1932453"/>
              <a:gd name="connsiteX10" fmla="*/ 2920734 w 3426087"/>
              <a:gd name="connsiteY10" fmla="*/ 124094 h 1932453"/>
              <a:gd name="connsiteX11" fmla="*/ 2581522 w 3426087"/>
              <a:gd name="connsiteY11" fmla="*/ 507552 h 1932453"/>
              <a:gd name="connsiteX12" fmla="*/ 2242309 w 3426087"/>
              <a:gd name="connsiteY12" fmla="*/ 728778 h 1932453"/>
              <a:gd name="connsiteX13" fmla="*/ 1799857 w 3426087"/>
              <a:gd name="connsiteY13" fmla="*/ 743526 h 1932453"/>
              <a:gd name="connsiteX14" fmla="*/ 1475393 w 3426087"/>
              <a:gd name="connsiteY14" fmla="*/ 1230223 h 1932453"/>
              <a:gd name="connsiteX15" fmla="*/ 796967 w 3426087"/>
              <a:gd name="connsiteY15" fmla="*/ 1392455 h 1932453"/>
              <a:gd name="connsiteX16" fmla="*/ 560993 w 3426087"/>
              <a:gd name="connsiteY16" fmla="*/ 1480945 h 1932453"/>
              <a:gd name="connsiteX17" fmla="*/ 207031 w 3426087"/>
              <a:gd name="connsiteY17" fmla="*/ 1908649 h 1932453"/>
              <a:gd name="connsiteX18" fmla="*/ 554 w 3426087"/>
              <a:gd name="connsiteY18" fmla="*/ 1849655 h 1932453"/>
              <a:gd name="connsiteX19" fmla="*/ 251276 w 3426087"/>
              <a:gd name="connsiteY19" fmla="*/ 1643178 h 193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26087" h="1932453">
                <a:moveTo>
                  <a:pt x="251276" y="1643178"/>
                </a:moveTo>
                <a:cubicBezTo>
                  <a:pt x="354515" y="1544856"/>
                  <a:pt x="470044" y="1331004"/>
                  <a:pt x="619986" y="1259720"/>
                </a:cubicBezTo>
                <a:cubicBezTo>
                  <a:pt x="769928" y="1188436"/>
                  <a:pt x="1000986" y="1269551"/>
                  <a:pt x="1150928" y="1215474"/>
                </a:cubicBezTo>
                <a:cubicBezTo>
                  <a:pt x="1300870" y="1161397"/>
                  <a:pt x="1426232" y="1036036"/>
                  <a:pt x="1519638" y="935255"/>
                </a:cubicBezTo>
                <a:cubicBezTo>
                  <a:pt x="1613044" y="834474"/>
                  <a:pt x="1576174" y="677158"/>
                  <a:pt x="1711367" y="610790"/>
                </a:cubicBezTo>
                <a:cubicBezTo>
                  <a:pt x="1846560" y="544422"/>
                  <a:pt x="2190689" y="591126"/>
                  <a:pt x="2330799" y="537049"/>
                </a:cubicBezTo>
                <a:cubicBezTo>
                  <a:pt x="2470909" y="482972"/>
                  <a:pt x="2473367" y="372358"/>
                  <a:pt x="2552025" y="286326"/>
                </a:cubicBezTo>
                <a:cubicBezTo>
                  <a:pt x="2630683" y="200294"/>
                  <a:pt x="2682302" y="62642"/>
                  <a:pt x="2802747" y="20855"/>
                </a:cubicBezTo>
                <a:cubicBezTo>
                  <a:pt x="2923192" y="-20932"/>
                  <a:pt x="3173915" y="8564"/>
                  <a:pt x="3274696" y="35603"/>
                </a:cubicBezTo>
                <a:cubicBezTo>
                  <a:pt x="3375477" y="62642"/>
                  <a:pt x="3466425" y="168338"/>
                  <a:pt x="3407431" y="183087"/>
                </a:cubicBezTo>
                <a:cubicBezTo>
                  <a:pt x="3348437" y="197835"/>
                  <a:pt x="3058385" y="70017"/>
                  <a:pt x="2920734" y="124094"/>
                </a:cubicBezTo>
                <a:cubicBezTo>
                  <a:pt x="2783083" y="178171"/>
                  <a:pt x="2694593" y="406771"/>
                  <a:pt x="2581522" y="507552"/>
                </a:cubicBezTo>
                <a:cubicBezTo>
                  <a:pt x="2468451" y="608333"/>
                  <a:pt x="2372587" y="689449"/>
                  <a:pt x="2242309" y="728778"/>
                </a:cubicBezTo>
                <a:cubicBezTo>
                  <a:pt x="2112032" y="768107"/>
                  <a:pt x="1927676" y="659952"/>
                  <a:pt x="1799857" y="743526"/>
                </a:cubicBezTo>
                <a:cubicBezTo>
                  <a:pt x="1672038" y="827100"/>
                  <a:pt x="1642541" y="1122068"/>
                  <a:pt x="1475393" y="1230223"/>
                </a:cubicBezTo>
                <a:cubicBezTo>
                  <a:pt x="1308245" y="1338378"/>
                  <a:pt x="949367" y="1350668"/>
                  <a:pt x="796967" y="1392455"/>
                </a:cubicBezTo>
                <a:cubicBezTo>
                  <a:pt x="644567" y="1434242"/>
                  <a:pt x="659316" y="1394913"/>
                  <a:pt x="560993" y="1480945"/>
                </a:cubicBezTo>
                <a:cubicBezTo>
                  <a:pt x="462670" y="1566977"/>
                  <a:pt x="300438" y="1847197"/>
                  <a:pt x="207031" y="1908649"/>
                </a:cubicBezTo>
                <a:cubicBezTo>
                  <a:pt x="113624" y="1970101"/>
                  <a:pt x="-9278" y="1898816"/>
                  <a:pt x="554" y="1849655"/>
                </a:cubicBezTo>
                <a:cubicBezTo>
                  <a:pt x="10386" y="1800494"/>
                  <a:pt x="148037" y="1741500"/>
                  <a:pt x="251276" y="1643178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Freeform 33"/>
          <p:cNvSpPr/>
          <p:nvPr/>
        </p:nvSpPr>
        <p:spPr>
          <a:xfrm>
            <a:off x="4920824" y="1744723"/>
            <a:ext cx="1700597" cy="1189765"/>
          </a:xfrm>
          <a:custGeom>
            <a:avLst/>
            <a:gdLst>
              <a:gd name="connsiteX0" fmla="*/ 1078894 w 1079329"/>
              <a:gd name="connsiteY0" fmla="*/ 238287 h 755116"/>
              <a:gd name="connsiteX1" fmla="*/ 651191 w 1079329"/>
              <a:gd name="connsiteY1" fmla="*/ 2313 h 755116"/>
              <a:gd name="connsiteX2" fmla="*/ 134998 w 1079329"/>
              <a:gd name="connsiteY2" fmla="*/ 149797 h 755116"/>
              <a:gd name="connsiteX3" fmla="*/ 2262 w 1079329"/>
              <a:gd name="connsiteY3" fmla="*/ 636494 h 755116"/>
              <a:gd name="connsiteX4" fmla="*/ 208740 w 1079329"/>
              <a:gd name="connsiteY4" fmla="*/ 754481 h 755116"/>
              <a:gd name="connsiteX5" fmla="*/ 120249 w 1079329"/>
              <a:gd name="connsiteY5" fmla="*/ 606997 h 755116"/>
              <a:gd name="connsiteX6" fmla="*/ 164494 w 1079329"/>
              <a:gd name="connsiteY6" fmla="*/ 297281 h 755116"/>
              <a:gd name="connsiteX7" fmla="*/ 370972 w 1079329"/>
              <a:gd name="connsiteY7" fmla="*/ 90804 h 755116"/>
              <a:gd name="connsiteX8" fmla="*/ 724933 w 1079329"/>
              <a:gd name="connsiteY8" fmla="*/ 76055 h 755116"/>
              <a:gd name="connsiteX9" fmla="*/ 1078894 w 1079329"/>
              <a:gd name="connsiteY9" fmla="*/ 238287 h 75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9329" h="755116">
                <a:moveTo>
                  <a:pt x="1078894" y="238287"/>
                </a:moveTo>
                <a:cubicBezTo>
                  <a:pt x="1066604" y="225997"/>
                  <a:pt x="808507" y="17061"/>
                  <a:pt x="651191" y="2313"/>
                </a:cubicBezTo>
                <a:cubicBezTo>
                  <a:pt x="493875" y="-12435"/>
                  <a:pt x="243153" y="44100"/>
                  <a:pt x="134998" y="149797"/>
                </a:cubicBezTo>
                <a:cubicBezTo>
                  <a:pt x="26843" y="255494"/>
                  <a:pt x="-10028" y="535713"/>
                  <a:pt x="2262" y="636494"/>
                </a:cubicBezTo>
                <a:cubicBezTo>
                  <a:pt x="14552" y="737275"/>
                  <a:pt x="189076" y="759397"/>
                  <a:pt x="208740" y="754481"/>
                </a:cubicBezTo>
                <a:cubicBezTo>
                  <a:pt x="228404" y="749565"/>
                  <a:pt x="127623" y="683197"/>
                  <a:pt x="120249" y="606997"/>
                </a:cubicBezTo>
                <a:cubicBezTo>
                  <a:pt x="112875" y="530797"/>
                  <a:pt x="122707" y="383313"/>
                  <a:pt x="164494" y="297281"/>
                </a:cubicBezTo>
                <a:cubicBezTo>
                  <a:pt x="206281" y="211249"/>
                  <a:pt x="277566" y="127675"/>
                  <a:pt x="370972" y="90804"/>
                </a:cubicBezTo>
                <a:cubicBezTo>
                  <a:pt x="464378" y="53933"/>
                  <a:pt x="609404" y="51475"/>
                  <a:pt x="724933" y="76055"/>
                </a:cubicBezTo>
                <a:cubicBezTo>
                  <a:pt x="840462" y="100635"/>
                  <a:pt x="1091184" y="250577"/>
                  <a:pt x="1078894" y="238287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Freeform 38"/>
          <p:cNvSpPr/>
          <p:nvPr/>
        </p:nvSpPr>
        <p:spPr>
          <a:xfrm>
            <a:off x="4202359" y="2990763"/>
            <a:ext cx="1449497" cy="1075463"/>
          </a:xfrm>
          <a:custGeom>
            <a:avLst/>
            <a:gdLst>
              <a:gd name="connsiteX0" fmla="*/ 149623 w 2303140"/>
              <a:gd name="connsiteY0" fmla="*/ 1424260 h 2192264"/>
              <a:gd name="connsiteX1" fmla="*/ 90630 w 2303140"/>
              <a:gd name="connsiteY1" fmla="*/ 893318 h 2192264"/>
              <a:gd name="connsiteX2" fmla="*/ 252862 w 2303140"/>
              <a:gd name="connsiteY2" fmla="*/ 642595 h 2192264"/>
              <a:gd name="connsiteX3" fmla="*/ 356101 w 2303140"/>
              <a:gd name="connsiteY3" fmla="*/ 1203034 h 2192264"/>
              <a:gd name="connsiteX4" fmla="*/ 680565 w 2303140"/>
              <a:gd name="connsiteY4" fmla="*/ 2146931 h 2192264"/>
              <a:gd name="connsiteX5" fmla="*/ 872294 w 2303140"/>
              <a:gd name="connsiteY5" fmla="*/ 1896208 h 2192264"/>
              <a:gd name="connsiteX6" fmla="*/ 518333 w 2303140"/>
              <a:gd name="connsiteY6" fmla="*/ 627847 h 2192264"/>
              <a:gd name="connsiteX7" fmla="*/ 872294 w 2303140"/>
              <a:gd name="connsiteY7" fmla="*/ 627847 h 2192264"/>
              <a:gd name="connsiteX8" fmla="*/ 1182010 w 2303140"/>
              <a:gd name="connsiteY8" fmla="*/ 2014195 h 2192264"/>
              <a:gd name="connsiteX9" fmla="*/ 1565469 w 2303140"/>
              <a:gd name="connsiteY9" fmla="*/ 1881460 h 2192264"/>
              <a:gd name="connsiteX10" fmla="*/ 1137765 w 2303140"/>
              <a:gd name="connsiteY10" fmla="*/ 450866 h 2192264"/>
              <a:gd name="connsiteX11" fmla="*/ 1580217 w 2303140"/>
              <a:gd name="connsiteY11" fmla="*/ 377125 h 2192264"/>
              <a:gd name="connsiteX12" fmla="*/ 1889933 w 2303140"/>
              <a:gd name="connsiteY12" fmla="*/ 1940454 h 2192264"/>
              <a:gd name="connsiteX13" fmla="*/ 2302888 w 2303140"/>
              <a:gd name="connsiteY13" fmla="*/ 1542247 h 2192264"/>
              <a:gd name="connsiteX14" fmla="*/ 1948927 w 2303140"/>
              <a:gd name="connsiteY14" fmla="*/ 141150 h 2192264"/>
              <a:gd name="connsiteX15" fmla="*/ 1801443 w 2303140"/>
              <a:gd name="connsiteY15" fmla="*/ 200144 h 2192264"/>
              <a:gd name="connsiteX16" fmla="*/ 2184901 w 2303140"/>
              <a:gd name="connsiteY16" fmla="*/ 1483254 h 2192264"/>
              <a:gd name="connsiteX17" fmla="*/ 2022669 w 2303140"/>
              <a:gd name="connsiteY17" fmla="*/ 1822466 h 2192264"/>
              <a:gd name="connsiteX18" fmla="*/ 1742449 w 2303140"/>
              <a:gd name="connsiteY18" fmla="*/ 421370 h 2192264"/>
              <a:gd name="connsiteX19" fmla="*/ 1285249 w 2303140"/>
              <a:gd name="connsiteY19" fmla="*/ 111654 h 2192264"/>
              <a:gd name="connsiteX20" fmla="*/ 1005030 w 2303140"/>
              <a:gd name="connsiteY20" fmla="*/ 362376 h 2192264"/>
              <a:gd name="connsiteX21" fmla="*/ 1432733 w 2303140"/>
              <a:gd name="connsiteY21" fmla="*/ 1778221 h 2192264"/>
              <a:gd name="connsiteX22" fmla="*/ 1329494 w 2303140"/>
              <a:gd name="connsiteY22" fmla="*/ 1984699 h 2192264"/>
              <a:gd name="connsiteX23" fmla="*/ 1182010 w 2303140"/>
              <a:gd name="connsiteY23" fmla="*/ 1704479 h 2192264"/>
              <a:gd name="connsiteX24" fmla="*/ 975533 w 2303140"/>
              <a:gd name="connsiteY24" fmla="*/ 539357 h 2192264"/>
              <a:gd name="connsiteX25" fmla="*/ 429843 w 2303140"/>
              <a:gd name="connsiteY25" fmla="*/ 391873 h 2192264"/>
              <a:gd name="connsiteX26" fmla="*/ 754307 w 2303140"/>
              <a:gd name="connsiteY26" fmla="*/ 1837215 h 2192264"/>
              <a:gd name="connsiteX27" fmla="*/ 724810 w 2303140"/>
              <a:gd name="connsiteY27" fmla="*/ 2058441 h 2192264"/>
              <a:gd name="connsiteX28" fmla="*/ 415094 w 2303140"/>
              <a:gd name="connsiteY28" fmla="*/ 1070299 h 2192264"/>
              <a:gd name="connsiteX29" fmla="*/ 341352 w 2303140"/>
              <a:gd name="connsiteY29" fmla="*/ 524608 h 2192264"/>
              <a:gd name="connsiteX30" fmla="*/ 61133 w 2303140"/>
              <a:gd name="connsiteY30" fmla="*/ 613099 h 2192264"/>
              <a:gd name="connsiteX31" fmla="*/ 2139 w 2303140"/>
              <a:gd name="connsiteY31" fmla="*/ 1203034 h 2192264"/>
              <a:gd name="connsiteX32" fmla="*/ 105378 w 2303140"/>
              <a:gd name="connsiteY32" fmla="*/ 1571744 h 2192264"/>
              <a:gd name="connsiteX33" fmla="*/ 149623 w 2303140"/>
              <a:gd name="connsiteY33" fmla="*/ 1424260 h 219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303140" h="2192264">
                <a:moveTo>
                  <a:pt x="149623" y="1424260"/>
                </a:moveTo>
                <a:cubicBezTo>
                  <a:pt x="147165" y="1311189"/>
                  <a:pt x="73424" y="1023595"/>
                  <a:pt x="90630" y="893318"/>
                </a:cubicBezTo>
                <a:cubicBezTo>
                  <a:pt x="107836" y="763041"/>
                  <a:pt x="208617" y="590976"/>
                  <a:pt x="252862" y="642595"/>
                </a:cubicBezTo>
                <a:cubicBezTo>
                  <a:pt x="297107" y="694214"/>
                  <a:pt x="284817" y="952311"/>
                  <a:pt x="356101" y="1203034"/>
                </a:cubicBezTo>
                <a:cubicBezTo>
                  <a:pt x="427385" y="1453757"/>
                  <a:pt x="594533" y="2031402"/>
                  <a:pt x="680565" y="2146931"/>
                </a:cubicBezTo>
                <a:cubicBezTo>
                  <a:pt x="766597" y="2262460"/>
                  <a:pt x="899333" y="2149389"/>
                  <a:pt x="872294" y="1896208"/>
                </a:cubicBezTo>
                <a:cubicBezTo>
                  <a:pt x="845255" y="1643027"/>
                  <a:pt x="518333" y="839240"/>
                  <a:pt x="518333" y="627847"/>
                </a:cubicBezTo>
                <a:cubicBezTo>
                  <a:pt x="518333" y="416454"/>
                  <a:pt x="761681" y="396789"/>
                  <a:pt x="872294" y="627847"/>
                </a:cubicBezTo>
                <a:cubicBezTo>
                  <a:pt x="982907" y="858905"/>
                  <a:pt x="1066481" y="1805259"/>
                  <a:pt x="1182010" y="2014195"/>
                </a:cubicBezTo>
                <a:cubicBezTo>
                  <a:pt x="1297539" y="2223131"/>
                  <a:pt x="1572843" y="2142015"/>
                  <a:pt x="1565469" y="1881460"/>
                </a:cubicBezTo>
                <a:cubicBezTo>
                  <a:pt x="1558095" y="1620905"/>
                  <a:pt x="1135307" y="701588"/>
                  <a:pt x="1137765" y="450866"/>
                </a:cubicBezTo>
                <a:cubicBezTo>
                  <a:pt x="1140223" y="200144"/>
                  <a:pt x="1454856" y="128860"/>
                  <a:pt x="1580217" y="377125"/>
                </a:cubicBezTo>
                <a:cubicBezTo>
                  <a:pt x="1705578" y="625390"/>
                  <a:pt x="1769488" y="1746267"/>
                  <a:pt x="1889933" y="1940454"/>
                </a:cubicBezTo>
                <a:cubicBezTo>
                  <a:pt x="2010378" y="2134641"/>
                  <a:pt x="2293056" y="1842131"/>
                  <a:pt x="2302888" y="1542247"/>
                </a:cubicBezTo>
                <a:cubicBezTo>
                  <a:pt x="2312720" y="1242363"/>
                  <a:pt x="2032501" y="364834"/>
                  <a:pt x="1948927" y="141150"/>
                </a:cubicBezTo>
                <a:cubicBezTo>
                  <a:pt x="1865353" y="-82534"/>
                  <a:pt x="1762114" y="-23540"/>
                  <a:pt x="1801443" y="200144"/>
                </a:cubicBezTo>
                <a:cubicBezTo>
                  <a:pt x="1840772" y="423828"/>
                  <a:pt x="2148030" y="1212867"/>
                  <a:pt x="2184901" y="1483254"/>
                </a:cubicBezTo>
                <a:cubicBezTo>
                  <a:pt x="2221772" y="1753641"/>
                  <a:pt x="2096411" y="1999447"/>
                  <a:pt x="2022669" y="1822466"/>
                </a:cubicBezTo>
                <a:cubicBezTo>
                  <a:pt x="1948927" y="1645485"/>
                  <a:pt x="1865352" y="706505"/>
                  <a:pt x="1742449" y="421370"/>
                </a:cubicBezTo>
                <a:cubicBezTo>
                  <a:pt x="1619546" y="136235"/>
                  <a:pt x="1408152" y="121486"/>
                  <a:pt x="1285249" y="111654"/>
                </a:cubicBezTo>
                <a:cubicBezTo>
                  <a:pt x="1162346" y="101822"/>
                  <a:pt x="980449" y="84615"/>
                  <a:pt x="1005030" y="362376"/>
                </a:cubicBezTo>
                <a:cubicBezTo>
                  <a:pt x="1029611" y="640137"/>
                  <a:pt x="1378656" y="1507834"/>
                  <a:pt x="1432733" y="1778221"/>
                </a:cubicBezTo>
                <a:cubicBezTo>
                  <a:pt x="1486810" y="2048608"/>
                  <a:pt x="1371281" y="1996989"/>
                  <a:pt x="1329494" y="1984699"/>
                </a:cubicBezTo>
                <a:cubicBezTo>
                  <a:pt x="1287707" y="1972409"/>
                  <a:pt x="1241004" y="1945369"/>
                  <a:pt x="1182010" y="1704479"/>
                </a:cubicBezTo>
                <a:cubicBezTo>
                  <a:pt x="1123017" y="1463589"/>
                  <a:pt x="1100894" y="758125"/>
                  <a:pt x="975533" y="539357"/>
                </a:cubicBezTo>
                <a:cubicBezTo>
                  <a:pt x="850172" y="320589"/>
                  <a:pt x="466714" y="175563"/>
                  <a:pt x="429843" y="391873"/>
                </a:cubicBezTo>
                <a:cubicBezTo>
                  <a:pt x="392972" y="608183"/>
                  <a:pt x="705146" y="1559454"/>
                  <a:pt x="754307" y="1837215"/>
                </a:cubicBezTo>
                <a:cubicBezTo>
                  <a:pt x="803468" y="2114976"/>
                  <a:pt x="781346" y="2186260"/>
                  <a:pt x="724810" y="2058441"/>
                </a:cubicBezTo>
                <a:cubicBezTo>
                  <a:pt x="668275" y="1930622"/>
                  <a:pt x="479004" y="1325938"/>
                  <a:pt x="415094" y="1070299"/>
                </a:cubicBezTo>
                <a:cubicBezTo>
                  <a:pt x="351184" y="814660"/>
                  <a:pt x="400345" y="600808"/>
                  <a:pt x="341352" y="524608"/>
                </a:cubicBezTo>
                <a:cubicBezTo>
                  <a:pt x="282359" y="448408"/>
                  <a:pt x="117668" y="500028"/>
                  <a:pt x="61133" y="613099"/>
                </a:cubicBezTo>
                <a:cubicBezTo>
                  <a:pt x="4598" y="726170"/>
                  <a:pt x="-5235" y="1043260"/>
                  <a:pt x="2139" y="1203034"/>
                </a:cubicBezTo>
                <a:cubicBezTo>
                  <a:pt x="9513" y="1362808"/>
                  <a:pt x="80797" y="1537331"/>
                  <a:pt x="105378" y="1571744"/>
                </a:cubicBezTo>
                <a:cubicBezTo>
                  <a:pt x="129959" y="1606157"/>
                  <a:pt x="152081" y="1537331"/>
                  <a:pt x="149623" y="1424260"/>
                </a:cubicBezTo>
                <a:close/>
              </a:path>
            </a:pathLst>
          </a:custGeom>
          <a:solidFill>
            <a:srgbClr val="9DEBF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" name="Freeform 39"/>
          <p:cNvSpPr/>
          <p:nvPr/>
        </p:nvSpPr>
        <p:spPr>
          <a:xfrm rot="18663013">
            <a:off x="5723053" y="3218603"/>
            <a:ext cx="1224572" cy="3253210"/>
          </a:xfrm>
          <a:custGeom>
            <a:avLst/>
            <a:gdLst>
              <a:gd name="connsiteX0" fmla="*/ 844498 w 882427"/>
              <a:gd name="connsiteY0" fmla="*/ 3053937 h 3055456"/>
              <a:gd name="connsiteX1" fmla="*/ 829749 w 882427"/>
              <a:gd name="connsiteY1" fmla="*/ 1343124 h 3055456"/>
              <a:gd name="connsiteX2" fmla="*/ 180820 w 882427"/>
              <a:gd name="connsiteY2" fmla="*/ 767937 h 3055456"/>
              <a:gd name="connsiteX3" fmla="*/ 107078 w 882427"/>
              <a:gd name="connsiteY3" fmla="*/ 119008 h 3055456"/>
              <a:gd name="connsiteX4" fmla="*/ 3839 w 882427"/>
              <a:gd name="connsiteY4" fmla="*/ 60014 h 3055456"/>
              <a:gd name="connsiteX5" fmla="*/ 92330 w 882427"/>
              <a:gd name="connsiteY5" fmla="*/ 767937 h 3055456"/>
              <a:gd name="connsiteX6" fmla="*/ 697014 w 882427"/>
              <a:gd name="connsiteY6" fmla="*/ 1180892 h 3055456"/>
              <a:gd name="connsiteX7" fmla="*/ 844498 w 882427"/>
              <a:gd name="connsiteY7" fmla="*/ 1638092 h 3055456"/>
              <a:gd name="connsiteX8" fmla="*/ 844498 w 882427"/>
              <a:gd name="connsiteY8" fmla="*/ 3053937 h 305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2427" h="3055456">
                <a:moveTo>
                  <a:pt x="844498" y="3053937"/>
                </a:moveTo>
                <a:cubicBezTo>
                  <a:pt x="842040" y="3004776"/>
                  <a:pt x="940362" y="1724124"/>
                  <a:pt x="829749" y="1343124"/>
                </a:cubicBezTo>
                <a:cubicBezTo>
                  <a:pt x="719136" y="962124"/>
                  <a:pt x="301265" y="971956"/>
                  <a:pt x="180820" y="767937"/>
                </a:cubicBezTo>
                <a:cubicBezTo>
                  <a:pt x="60375" y="563918"/>
                  <a:pt x="136575" y="236995"/>
                  <a:pt x="107078" y="119008"/>
                </a:cubicBezTo>
                <a:cubicBezTo>
                  <a:pt x="77581" y="1021"/>
                  <a:pt x="6297" y="-48141"/>
                  <a:pt x="3839" y="60014"/>
                </a:cubicBezTo>
                <a:cubicBezTo>
                  <a:pt x="1381" y="168169"/>
                  <a:pt x="-23199" y="581124"/>
                  <a:pt x="92330" y="767937"/>
                </a:cubicBezTo>
                <a:cubicBezTo>
                  <a:pt x="207859" y="954750"/>
                  <a:pt x="571653" y="1035866"/>
                  <a:pt x="697014" y="1180892"/>
                </a:cubicBezTo>
                <a:cubicBezTo>
                  <a:pt x="822375" y="1325918"/>
                  <a:pt x="824833" y="1330834"/>
                  <a:pt x="844498" y="1638092"/>
                </a:cubicBezTo>
                <a:cubicBezTo>
                  <a:pt x="864163" y="1945350"/>
                  <a:pt x="846956" y="3103098"/>
                  <a:pt x="844498" y="3053937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Freeform 41"/>
          <p:cNvSpPr/>
          <p:nvPr/>
        </p:nvSpPr>
        <p:spPr>
          <a:xfrm rot="19113451">
            <a:off x="4110505" y="611066"/>
            <a:ext cx="1764646" cy="1634724"/>
          </a:xfrm>
          <a:custGeom>
            <a:avLst/>
            <a:gdLst>
              <a:gd name="connsiteX0" fmla="*/ 711033 w 1627383"/>
              <a:gd name="connsiteY0" fmla="*/ 1078549 h 1654411"/>
              <a:gd name="connsiteX1" fmla="*/ 711033 w 1627383"/>
              <a:gd name="connsiteY1" fmla="*/ 237891 h 1654411"/>
              <a:gd name="connsiteX2" fmla="*/ 194840 w 1627383"/>
              <a:gd name="connsiteY2" fmla="*/ 149400 h 1654411"/>
              <a:gd name="connsiteX3" fmla="*/ 76853 w 1627383"/>
              <a:gd name="connsiteY3" fmla="*/ 459116 h 1654411"/>
              <a:gd name="connsiteX4" fmla="*/ 386569 w 1627383"/>
              <a:gd name="connsiteY4" fmla="*/ 591852 h 1654411"/>
              <a:gd name="connsiteX5" fmla="*/ 475059 w 1627383"/>
              <a:gd name="connsiteY5" fmla="*/ 459116 h 1654411"/>
              <a:gd name="connsiteX6" fmla="*/ 593046 w 1627383"/>
              <a:gd name="connsiteY6" fmla="*/ 473865 h 1654411"/>
              <a:gd name="connsiteX7" fmla="*/ 504556 w 1627383"/>
              <a:gd name="connsiteY7" fmla="*/ 680342 h 1654411"/>
              <a:gd name="connsiteX8" fmla="*/ 357072 w 1627383"/>
              <a:gd name="connsiteY8" fmla="*/ 680342 h 1654411"/>
              <a:gd name="connsiteX9" fmla="*/ 91601 w 1627383"/>
              <a:gd name="connsiteY9" fmla="*/ 606600 h 1654411"/>
              <a:gd name="connsiteX10" fmla="*/ 3111 w 1627383"/>
              <a:gd name="connsiteY10" fmla="*/ 414871 h 1654411"/>
              <a:gd name="connsiteX11" fmla="*/ 47356 w 1627383"/>
              <a:gd name="connsiteY11" fmla="*/ 164149 h 1654411"/>
              <a:gd name="connsiteX12" fmla="*/ 298078 w 1627383"/>
              <a:gd name="connsiteY12" fmla="*/ 1916 h 1654411"/>
              <a:gd name="connsiteX13" fmla="*/ 740530 w 1627383"/>
              <a:gd name="connsiteY13" fmla="*/ 105155 h 1654411"/>
              <a:gd name="connsiteX14" fmla="*/ 873265 w 1627383"/>
              <a:gd name="connsiteY14" fmla="*/ 518110 h 1654411"/>
              <a:gd name="connsiteX15" fmla="*/ 784775 w 1627383"/>
              <a:gd name="connsiteY15" fmla="*/ 1167039 h 1654411"/>
              <a:gd name="connsiteX16" fmla="*/ 991253 w 1627383"/>
              <a:gd name="connsiteY16" fmla="*/ 1565246 h 1654411"/>
              <a:gd name="connsiteX17" fmla="*/ 1404207 w 1627383"/>
              <a:gd name="connsiteY17" fmla="*/ 1506252 h 1654411"/>
              <a:gd name="connsiteX18" fmla="*/ 1492698 w 1627383"/>
              <a:gd name="connsiteY18" fmla="*/ 1211284 h 1654411"/>
              <a:gd name="connsiteX19" fmla="*/ 1315717 w 1627383"/>
              <a:gd name="connsiteY19" fmla="*/ 1063800 h 1654411"/>
              <a:gd name="connsiteX20" fmla="*/ 1153485 w 1627383"/>
              <a:gd name="connsiteY20" fmla="*/ 1137542 h 1654411"/>
              <a:gd name="connsiteX21" fmla="*/ 1153485 w 1627383"/>
              <a:gd name="connsiteY21" fmla="*/ 1285026 h 1654411"/>
              <a:gd name="connsiteX22" fmla="*/ 1286220 w 1627383"/>
              <a:gd name="connsiteY22" fmla="*/ 1358768 h 1654411"/>
              <a:gd name="connsiteX23" fmla="*/ 1227227 w 1627383"/>
              <a:gd name="connsiteY23" fmla="*/ 1447258 h 1654411"/>
              <a:gd name="connsiteX24" fmla="*/ 1064995 w 1627383"/>
              <a:gd name="connsiteY24" fmla="*/ 1299775 h 1654411"/>
              <a:gd name="connsiteX25" fmla="*/ 1123988 w 1627383"/>
              <a:gd name="connsiteY25" fmla="*/ 1063800 h 1654411"/>
              <a:gd name="connsiteX26" fmla="*/ 1404207 w 1627383"/>
              <a:gd name="connsiteY26" fmla="*/ 975310 h 1654411"/>
              <a:gd name="connsiteX27" fmla="*/ 1625433 w 1627383"/>
              <a:gd name="connsiteY27" fmla="*/ 1211284 h 1654411"/>
              <a:gd name="connsiteX28" fmla="*/ 1492698 w 1627383"/>
              <a:gd name="connsiteY28" fmla="*/ 1565246 h 1654411"/>
              <a:gd name="connsiteX29" fmla="*/ 1168233 w 1627383"/>
              <a:gd name="connsiteY29" fmla="*/ 1653736 h 1654411"/>
              <a:gd name="connsiteX30" fmla="*/ 873265 w 1627383"/>
              <a:gd name="connsiteY30" fmla="*/ 1594742 h 1654411"/>
              <a:gd name="connsiteX31" fmla="*/ 740530 w 1627383"/>
              <a:gd name="connsiteY31" fmla="*/ 1403013 h 1654411"/>
              <a:gd name="connsiteX32" fmla="*/ 711033 w 1627383"/>
              <a:gd name="connsiteY32" fmla="*/ 1078549 h 1654411"/>
              <a:gd name="connsiteX0" fmla="*/ 711033 w 1627383"/>
              <a:gd name="connsiteY0" fmla="*/ 1078660 h 1654522"/>
              <a:gd name="connsiteX1" fmla="*/ 711033 w 1627383"/>
              <a:gd name="connsiteY1" fmla="*/ 238002 h 1654522"/>
              <a:gd name="connsiteX2" fmla="*/ 194840 w 1627383"/>
              <a:gd name="connsiteY2" fmla="*/ 149511 h 1654522"/>
              <a:gd name="connsiteX3" fmla="*/ 76853 w 1627383"/>
              <a:gd name="connsiteY3" fmla="*/ 459227 h 1654522"/>
              <a:gd name="connsiteX4" fmla="*/ 386569 w 1627383"/>
              <a:gd name="connsiteY4" fmla="*/ 591963 h 1654522"/>
              <a:gd name="connsiteX5" fmla="*/ 475059 w 1627383"/>
              <a:gd name="connsiteY5" fmla="*/ 459227 h 1654522"/>
              <a:gd name="connsiteX6" fmla="*/ 593046 w 1627383"/>
              <a:gd name="connsiteY6" fmla="*/ 473976 h 1654522"/>
              <a:gd name="connsiteX7" fmla="*/ 504556 w 1627383"/>
              <a:gd name="connsiteY7" fmla="*/ 680453 h 1654522"/>
              <a:gd name="connsiteX8" fmla="*/ 357072 w 1627383"/>
              <a:gd name="connsiteY8" fmla="*/ 680453 h 1654522"/>
              <a:gd name="connsiteX9" fmla="*/ 91601 w 1627383"/>
              <a:gd name="connsiteY9" fmla="*/ 606711 h 1654522"/>
              <a:gd name="connsiteX10" fmla="*/ 3111 w 1627383"/>
              <a:gd name="connsiteY10" fmla="*/ 414982 h 1654522"/>
              <a:gd name="connsiteX11" fmla="*/ 47356 w 1627383"/>
              <a:gd name="connsiteY11" fmla="*/ 164260 h 1654522"/>
              <a:gd name="connsiteX12" fmla="*/ 298078 w 1627383"/>
              <a:gd name="connsiteY12" fmla="*/ 2027 h 1654522"/>
              <a:gd name="connsiteX13" fmla="*/ 740530 w 1627383"/>
              <a:gd name="connsiteY13" fmla="*/ 105266 h 1654522"/>
              <a:gd name="connsiteX14" fmla="*/ 829020 w 1627383"/>
              <a:gd name="connsiteY14" fmla="*/ 532970 h 1654522"/>
              <a:gd name="connsiteX15" fmla="*/ 784775 w 1627383"/>
              <a:gd name="connsiteY15" fmla="*/ 1167150 h 1654522"/>
              <a:gd name="connsiteX16" fmla="*/ 991253 w 1627383"/>
              <a:gd name="connsiteY16" fmla="*/ 1565357 h 1654522"/>
              <a:gd name="connsiteX17" fmla="*/ 1404207 w 1627383"/>
              <a:gd name="connsiteY17" fmla="*/ 1506363 h 1654522"/>
              <a:gd name="connsiteX18" fmla="*/ 1492698 w 1627383"/>
              <a:gd name="connsiteY18" fmla="*/ 1211395 h 1654522"/>
              <a:gd name="connsiteX19" fmla="*/ 1315717 w 1627383"/>
              <a:gd name="connsiteY19" fmla="*/ 1063911 h 1654522"/>
              <a:gd name="connsiteX20" fmla="*/ 1153485 w 1627383"/>
              <a:gd name="connsiteY20" fmla="*/ 1137653 h 1654522"/>
              <a:gd name="connsiteX21" fmla="*/ 1153485 w 1627383"/>
              <a:gd name="connsiteY21" fmla="*/ 1285137 h 1654522"/>
              <a:gd name="connsiteX22" fmla="*/ 1286220 w 1627383"/>
              <a:gd name="connsiteY22" fmla="*/ 1358879 h 1654522"/>
              <a:gd name="connsiteX23" fmla="*/ 1227227 w 1627383"/>
              <a:gd name="connsiteY23" fmla="*/ 1447369 h 1654522"/>
              <a:gd name="connsiteX24" fmla="*/ 1064995 w 1627383"/>
              <a:gd name="connsiteY24" fmla="*/ 1299886 h 1654522"/>
              <a:gd name="connsiteX25" fmla="*/ 1123988 w 1627383"/>
              <a:gd name="connsiteY25" fmla="*/ 1063911 h 1654522"/>
              <a:gd name="connsiteX26" fmla="*/ 1404207 w 1627383"/>
              <a:gd name="connsiteY26" fmla="*/ 975421 h 1654522"/>
              <a:gd name="connsiteX27" fmla="*/ 1625433 w 1627383"/>
              <a:gd name="connsiteY27" fmla="*/ 1211395 h 1654522"/>
              <a:gd name="connsiteX28" fmla="*/ 1492698 w 1627383"/>
              <a:gd name="connsiteY28" fmla="*/ 1565357 h 1654522"/>
              <a:gd name="connsiteX29" fmla="*/ 1168233 w 1627383"/>
              <a:gd name="connsiteY29" fmla="*/ 1653847 h 1654522"/>
              <a:gd name="connsiteX30" fmla="*/ 873265 w 1627383"/>
              <a:gd name="connsiteY30" fmla="*/ 1594853 h 1654522"/>
              <a:gd name="connsiteX31" fmla="*/ 740530 w 1627383"/>
              <a:gd name="connsiteY31" fmla="*/ 1403124 h 1654522"/>
              <a:gd name="connsiteX32" fmla="*/ 711033 w 1627383"/>
              <a:gd name="connsiteY32" fmla="*/ 1078660 h 1654522"/>
              <a:gd name="connsiteX0" fmla="*/ 711451 w 1627801"/>
              <a:gd name="connsiteY0" fmla="*/ 1056090 h 1631952"/>
              <a:gd name="connsiteX1" fmla="*/ 711451 w 1627801"/>
              <a:gd name="connsiteY1" fmla="*/ 215432 h 1631952"/>
              <a:gd name="connsiteX2" fmla="*/ 195258 w 1627801"/>
              <a:gd name="connsiteY2" fmla="*/ 126941 h 1631952"/>
              <a:gd name="connsiteX3" fmla="*/ 77271 w 1627801"/>
              <a:gd name="connsiteY3" fmla="*/ 436657 h 1631952"/>
              <a:gd name="connsiteX4" fmla="*/ 386987 w 1627801"/>
              <a:gd name="connsiteY4" fmla="*/ 569393 h 1631952"/>
              <a:gd name="connsiteX5" fmla="*/ 475477 w 1627801"/>
              <a:gd name="connsiteY5" fmla="*/ 436657 h 1631952"/>
              <a:gd name="connsiteX6" fmla="*/ 593464 w 1627801"/>
              <a:gd name="connsiteY6" fmla="*/ 451406 h 1631952"/>
              <a:gd name="connsiteX7" fmla="*/ 504974 w 1627801"/>
              <a:gd name="connsiteY7" fmla="*/ 657883 h 1631952"/>
              <a:gd name="connsiteX8" fmla="*/ 357490 w 1627801"/>
              <a:gd name="connsiteY8" fmla="*/ 657883 h 1631952"/>
              <a:gd name="connsiteX9" fmla="*/ 92019 w 1627801"/>
              <a:gd name="connsiteY9" fmla="*/ 584141 h 1631952"/>
              <a:gd name="connsiteX10" fmla="*/ 3529 w 1627801"/>
              <a:gd name="connsiteY10" fmla="*/ 392412 h 1631952"/>
              <a:gd name="connsiteX11" fmla="*/ 47774 w 1627801"/>
              <a:gd name="connsiteY11" fmla="*/ 141690 h 1631952"/>
              <a:gd name="connsiteX12" fmla="*/ 314680 w 1627801"/>
              <a:gd name="connsiteY12" fmla="*/ 3733 h 1631952"/>
              <a:gd name="connsiteX13" fmla="*/ 740948 w 1627801"/>
              <a:gd name="connsiteY13" fmla="*/ 82696 h 1631952"/>
              <a:gd name="connsiteX14" fmla="*/ 829438 w 1627801"/>
              <a:gd name="connsiteY14" fmla="*/ 510400 h 1631952"/>
              <a:gd name="connsiteX15" fmla="*/ 785193 w 1627801"/>
              <a:gd name="connsiteY15" fmla="*/ 1144580 h 1631952"/>
              <a:gd name="connsiteX16" fmla="*/ 991671 w 1627801"/>
              <a:gd name="connsiteY16" fmla="*/ 1542787 h 1631952"/>
              <a:gd name="connsiteX17" fmla="*/ 1404625 w 1627801"/>
              <a:gd name="connsiteY17" fmla="*/ 1483793 h 1631952"/>
              <a:gd name="connsiteX18" fmla="*/ 1493116 w 1627801"/>
              <a:gd name="connsiteY18" fmla="*/ 1188825 h 1631952"/>
              <a:gd name="connsiteX19" fmla="*/ 1316135 w 1627801"/>
              <a:gd name="connsiteY19" fmla="*/ 1041341 h 1631952"/>
              <a:gd name="connsiteX20" fmla="*/ 1153903 w 1627801"/>
              <a:gd name="connsiteY20" fmla="*/ 1115083 h 1631952"/>
              <a:gd name="connsiteX21" fmla="*/ 1153903 w 1627801"/>
              <a:gd name="connsiteY21" fmla="*/ 1262567 h 1631952"/>
              <a:gd name="connsiteX22" fmla="*/ 1286638 w 1627801"/>
              <a:gd name="connsiteY22" fmla="*/ 1336309 h 1631952"/>
              <a:gd name="connsiteX23" fmla="*/ 1227645 w 1627801"/>
              <a:gd name="connsiteY23" fmla="*/ 1424799 h 1631952"/>
              <a:gd name="connsiteX24" fmla="*/ 1065413 w 1627801"/>
              <a:gd name="connsiteY24" fmla="*/ 1277316 h 1631952"/>
              <a:gd name="connsiteX25" fmla="*/ 1124406 w 1627801"/>
              <a:gd name="connsiteY25" fmla="*/ 1041341 h 1631952"/>
              <a:gd name="connsiteX26" fmla="*/ 1404625 w 1627801"/>
              <a:gd name="connsiteY26" fmla="*/ 952851 h 1631952"/>
              <a:gd name="connsiteX27" fmla="*/ 1625851 w 1627801"/>
              <a:gd name="connsiteY27" fmla="*/ 1188825 h 1631952"/>
              <a:gd name="connsiteX28" fmla="*/ 1493116 w 1627801"/>
              <a:gd name="connsiteY28" fmla="*/ 1542787 h 1631952"/>
              <a:gd name="connsiteX29" fmla="*/ 1168651 w 1627801"/>
              <a:gd name="connsiteY29" fmla="*/ 1631277 h 1631952"/>
              <a:gd name="connsiteX30" fmla="*/ 873683 w 1627801"/>
              <a:gd name="connsiteY30" fmla="*/ 1572283 h 1631952"/>
              <a:gd name="connsiteX31" fmla="*/ 740948 w 1627801"/>
              <a:gd name="connsiteY31" fmla="*/ 1380554 h 1631952"/>
              <a:gd name="connsiteX32" fmla="*/ 711451 w 1627801"/>
              <a:gd name="connsiteY32" fmla="*/ 1056090 h 1631952"/>
              <a:gd name="connsiteX0" fmla="*/ 711451 w 1627801"/>
              <a:gd name="connsiteY0" fmla="*/ 1053160 h 1629022"/>
              <a:gd name="connsiteX1" fmla="*/ 711451 w 1627801"/>
              <a:gd name="connsiteY1" fmla="*/ 212502 h 1629022"/>
              <a:gd name="connsiteX2" fmla="*/ 195258 w 1627801"/>
              <a:gd name="connsiteY2" fmla="*/ 124011 h 1629022"/>
              <a:gd name="connsiteX3" fmla="*/ 77271 w 1627801"/>
              <a:gd name="connsiteY3" fmla="*/ 433727 h 1629022"/>
              <a:gd name="connsiteX4" fmla="*/ 386987 w 1627801"/>
              <a:gd name="connsiteY4" fmla="*/ 566463 h 1629022"/>
              <a:gd name="connsiteX5" fmla="*/ 475477 w 1627801"/>
              <a:gd name="connsiteY5" fmla="*/ 433727 h 1629022"/>
              <a:gd name="connsiteX6" fmla="*/ 593464 w 1627801"/>
              <a:gd name="connsiteY6" fmla="*/ 448476 h 1629022"/>
              <a:gd name="connsiteX7" fmla="*/ 504974 w 1627801"/>
              <a:gd name="connsiteY7" fmla="*/ 654953 h 1629022"/>
              <a:gd name="connsiteX8" fmla="*/ 357490 w 1627801"/>
              <a:gd name="connsiteY8" fmla="*/ 654953 h 1629022"/>
              <a:gd name="connsiteX9" fmla="*/ 92019 w 1627801"/>
              <a:gd name="connsiteY9" fmla="*/ 581211 h 1629022"/>
              <a:gd name="connsiteX10" fmla="*/ 3529 w 1627801"/>
              <a:gd name="connsiteY10" fmla="*/ 389482 h 1629022"/>
              <a:gd name="connsiteX11" fmla="*/ 47774 w 1627801"/>
              <a:gd name="connsiteY11" fmla="*/ 138760 h 1629022"/>
              <a:gd name="connsiteX12" fmla="*/ 314680 w 1627801"/>
              <a:gd name="connsiteY12" fmla="*/ 803 h 1629022"/>
              <a:gd name="connsiteX13" fmla="*/ 716672 w 1627801"/>
              <a:gd name="connsiteY13" fmla="*/ 104042 h 1629022"/>
              <a:gd name="connsiteX14" fmla="*/ 829438 w 1627801"/>
              <a:gd name="connsiteY14" fmla="*/ 507470 h 1629022"/>
              <a:gd name="connsiteX15" fmla="*/ 785193 w 1627801"/>
              <a:gd name="connsiteY15" fmla="*/ 1141650 h 1629022"/>
              <a:gd name="connsiteX16" fmla="*/ 991671 w 1627801"/>
              <a:gd name="connsiteY16" fmla="*/ 1539857 h 1629022"/>
              <a:gd name="connsiteX17" fmla="*/ 1404625 w 1627801"/>
              <a:gd name="connsiteY17" fmla="*/ 1480863 h 1629022"/>
              <a:gd name="connsiteX18" fmla="*/ 1493116 w 1627801"/>
              <a:gd name="connsiteY18" fmla="*/ 1185895 h 1629022"/>
              <a:gd name="connsiteX19" fmla="*/ 1316135 w 1627801"/>
              <a:gd name="connsiteY19" fmla="*/ 1038411 h 1629022"/>
              <a:gd name="connsiteX20" fmla="*/ 1153903 w 1627801"/>
              <a:gd name="connsiteY20" fmla="*/ 1112153 h 1629022"/>
              <a:gd name="connsiteX21" fmla="*/ 1153903 w 1627801"/>
              <a:gd name="connsiteY21" fmla="*/ 1259637 h 1629022"/>
              <a:gd name="connsiteX22" fmla="*/ 1286638 w 1627801"/>
              <a:gd name="connsiteY22" fmla="*/ 1333379 h 1629022"/>
              <a:gd name="connsiteX23" fmla="*/ 1227645 w 1627801"/>
              <a:gd name="connsiteY23" fmla="*/ 1421869 h 1629022"/>
              <a:gd name="connsiteX24" fmla="*/ 1065413 w 1627801"/>
              <a:gd name="connsiteY24" fmla="*/ 1274386 h 1629022"/>
              <a:gd name="connsiteX25" fmla="*/ 1124406 w 1627801"/>
              <a:gd name="connsiteY25" fmla="*/ 1038411 h 1629022"/>
              <a:gd name="connsiteX26" fmla="*/ 1404625 w 1627801"/>
              <a:gd name="connsiteY26" fmla="*/ 949921 h 1629022"/>
              <a:gd name="connsiteX27" fmla="*/ 1625851 w 1627801"/>
              <a:gd name="connsiteY27" fmla="*/ 1185895 h 1629022"/>
              <a:gd name="connsiteX28" fmla="*/ 1493116 w 1627801"/>
              <a:gd name="connsiteY28" fmla="*/ 1539857 h 1629022"/>
              <a:gd name="connsiteX29" fmla="*/ 1168651 w 1627801"/>
              <a:gd name="connsiteY29" fmla="*/ 1628347 h 1629022"/>
              <a:gd name="connsiteX30" fmla="*/ 873683 w 1627801"/>
              <a:gd name="connsiteY30" fmla="*/ 1569353 h 1629022"/>
              <a:gd name="connsiteX31" fmla="*/ 740948 w 1627801"/>
              <a:gd name="connsiteY31" fmla="*/ 1377624 h 1629022"/>
              <a:gd name="connsiteX32" fmla="*/ 711451 w 1627801"/>
              <a:gd name="connsiteY32" fmla="*/ 1053160 h 1629022"/>
              <a:gd name="connsiteX0" fmla="*/ 711451 w 1627801"/>
              <a:gd name="connsiteY0" fmla="*/ 1053160 h 1629022"/>
              <a:gd name="connsiteX1" fmla="*/ 711451 w 1627801"/>
              <a:gd name="connsiteY1" fmla="*/ 261054 h 1629022"/>
              <a:gd name="connsiteX2" fmla="*/ 195258 w 1627801"/>
              <a:gd name="connsiteY2" fmla="*/ 124011 h 1629022"/>
              <a:gd name="connsiteX3" fmla="*/ 77271 w 1627801"/>
              <a:gd name="connsiteY3" fmla="*/ 433727 h 1629022"/>
              <a:gd name="connsiteX4" fmla="*/ 386987 w 1627801"/>
              <a:gd name="connsiteY4" fmla="*/ 566463 h 1629022"/>
              <a:gd name="connsiteX5" fmla="*/ 475477 w 1627801"/>
              <a:gd name="connsiteY5" fmla="*/ 433727 h 1629022"/>
              <a:gd name="connsiteX6" fmla="*/ 593464 w 1627801"/>
              <a:gd name="connsiteY6" fmla="*/ 448476 h 1629022"/>
              <a:gd name="connsiteX7" fmla="*/ 504974 w 1627801"/>
              <a:gd name="connsiteY7" fmla="*/ 654953 h 1629022"/>
              <a:gd name="connsiteX8" fmla="*/ 357490 w 1627801"/>
              <a:gd name="connsiteY8" fmla="*/ 654953 h 1629022"/>
              <a:gd name="connsiteX9" fmla="*/ 92019 w 1627801"/>
              <a:gd name="connsiteY9" fmla="*/ 581211 h 1629022"/>
              <a:gd name="connsiteX10" fmla="*/ 3529 w 1627801"/>
              <a:gd name="connsiteY10" fmla="*/ 389482 h 1629022"/>
              <a:gd name="connsiteX11" fmla="*/ 47774 w 1627801"/>
              <a:gd name="connsiteY11" fmla="*/ 138760 h 1629022"/>
              <a:gd name="connsiteX12" fmla="*/ 314680 w 1627801"/>
              <a:gd name="connsiteY12" fmla="*/ 803 h 1629022"/>
              <a:gd name="connsiteX13" fmla="*/ 716672 w 1627801"/>
              <a:gd name="connsiteY13" fmla="*/ 104042 h 1629022"/>
              <a:gd name="connsiteX14" fmla="*/ 829438 w 1627801"/>
              <a:gd name="connsiteY14" fmla="*/ 507470 h 1629022"/>
              <a:gd name="connsiteX15" fmla="*/ 785193 w 1627801"/>
              <a:gd name="connsiteY15" fmla="*/ 1141650 h 1629022"/>
              <a:gd name="connsiteX16" fmla="*/ 991671 w 1627801"/>
              <a:gd name="connsiteY16" fmla="*/ 1539857 h 1629022"/>
              <a:gd name="connsiteX17" fmla="*/ 1404625 w 1627801"/>
              <a:gd name="connsiteY17" fmla="*/ 1480863 h 1629022"/>
              <a:gd name="connsiteX18" fmla="*/ 1493116 w 1627801"/>
              <a:gd name="connsiteY18" fmla="*/ 1185895 h 1629022"/>
              <a:gd name="connsiteX19" fmla="*/ 1316135 w 1627801"/>
              <a:gd name="connsiteY19" fmla="*/ 1038411 h 1629022"/>
              <a:gd name="connsiteX20" fmla="*/ 1153903 w 1627801"/>
              <a:gd name="connsiteY20" fmla="*/ 1112153 h 1629022"/>
              <a:gd name="connsiteX21" fmla="*/ 1153903 w 1627801"/>
              <a:gd name="connsiteY21" fmla="*/ 1259637 h 1629022"/>
              <a:gd name="connsiteX22" fmla="*/ 1286638 w 1627801"/>
              <a:gd name="connsiteY22" fmla="*/ 1333379 h 1629022"/>
              <a:gd name="connsiteX23" fmla="*/ 1227645 w 1627801"/>
              <a:gd name="connsiteY23" fmla="*/ 1421869 h 1629022"/>
              <a:gd name="connsiteX24" fmla="*/ 1065413 w 1627801"/>
              <a:gd name="connsiteY24" fmla="*/ 1274386 h 1629022"/>
              <a:gd name="connsiteX25" fmla="*/ 1124406 w 1627801"/>
              <a:gd name="connsiteY25" fmla="*/ 1038411 h 1629022"/>
              <a:gd name="connsiteX26" fmla="*/ 1404625 w 1627801"/>
              <a:gd name="connsiteY26" fmla="*/ 949921 h 1629022"/>
              <a:gd name="connsiteX27" fmla="*/ 1625851 w 1627801"/>
              <a:gd name="connsiteY27" fmla="*/ 1185895 h 1629022"/>
              <a:gd name="connsiteX28" fmla="*/ 1493116 w 1627801"/>
              <a:gd name="connsiteY28" fmla="*/ 1539857 h 1629022"/>
              <a:gd name="connsiteX29" fmla="*/ 1168651 w 1627801"/>
              <a:gd name="connsiteY29" fmla="*/ 1628347 h 1629022"/>
              <a:gd name="connsiteX30" fmla="*/ 873683 w 1627801"/>
              <a:gd name="connsiteY30" fmla="*/ 1569353 h 1629022"/>
              <a:gd name="connsiteX31" fmla="*/ 740948 w 1627801"/>
              <a:gd name="connsiteY31" fmla="*/ 1377624 h 1629022"/>
              <a:gd name="connsiteX32" fmla="*/ 711451 w 1627801"/>
              <a:gd name="connsiteY32" fmla="*/ 1053160 h 1629022"/>
              <a:gd name="connsiteX0" fmla="*/ 711451 w 1627801"/>
              <a:gd name="connsiteY0" fmla="*/ 1053160 h 1629022"/>
              <a:gd name="connsiteX1" fmla="*/ 711451 w 1627801"/>
              <a:gd name="connsiteY1" fmla="*/ 261054 h 1629022"/>
              <a:gd name="connsiteX2" fmla="*/ 195258 w 1627801"/>
              <a:gd name="connsiteY2" fmla="*/ 124011 h 1629022"/>
              <a:gd name="connsiteX3" fmla="*/ 77271 w 1627801"/>
              <a:gd name="connsiteY3" fmla="*/ 433727 h 1629022"/>
              <a:gd name="connsiteX4" fmla="*/ 386987 w 1627801"/>
              <a:gd name="connsiteY4" fmla="*/ 566463 h 1629022"/>
              <a:gd name="connsiteX5" fmla="*/ 475477 w 1627801"/>
              <a:gd name="connsiteY5" fmla="*/ 433727 h 1629022"/>
              <a:gd name="connsiteX6" fmla="*/ 593464 w 1627801"/>
              <a:gd name="connsiteY6" fmla="*/ 448476 h 1629022"/>
              <a:gd name="connsiteX7" fmla="*/ 504974 w 1627801"/>
              <a:gd name="connsiteY7" fmla="*/ 654953 h 1629022"/>
              <a:gd name="connsiteX8" fmla="*/ 357490 w 1627801"/>
              <a:gd name="connsiteY8" fmla="*/ 654953 h 1629022"/>
              <a:gd name="connsiteX9" fmla="*/ 92019 w 1627801"/>
              <a:gd name="connsiteY9" fmla="*/ 581211 h 1629022"/>
              <a:gd name="connsiteX10" fmla="*/ 3529 w 1627801"/>
              <a:gd name="connsiteY10" fmla="*/ 389482 h 1629022"/>
              <a:gd name="connsiteX11" fmla="*/ 47774 w 1627801"/>
              <a:gd name="connsiteY11" fmla="*/ 138760 h 1629022"/>
              <a:gd name="connsiteX12" fmla="*/ 314680 w 1627801"/>
              <a:gd name="connsiteY12" fmla="*/ 803 h 1629022"/>
              <a:gd name="connsiteX13" fmla="*/ 716672 w 1627801"/>
              <a:gd name="connsiteY13" fmla="*/ 104042 h 1629022"/>
              <a:gd name="connsiteX14" fmla="*/ 829438 w 1627801"/>
              <a:gd name="connsiteY14" fmla="*/ 507470 h 1629022"/>
              <a:gd name="connsiteX15" fmla="*/ 785193 w 1627801"/>
              <a:gd name="connsiteY15" fmla="*/ 1141650 h 1629022"/>
              <a:gd name="connsiteX16" fmla="*/ 991671 w 1627801"/>
              <a:gd name="connsiteY16" fmla="*/ 1539857 h 1629022"/>
              <a:gd name="connsiteX17" fmla="*/ 1404625 w 1627801"/>
              <a:gd name="connsiteY17" fmla="*/ 1480863 h 1629022"/>
              <a:gd name="connsiteX18" fmla="*/ 1517392 w 1627801"/>
              <a:gd name="connsiteY18" fmla="*/ 1193987 h 1629022"/>
              <a:gd name="connsiteX19" fmla="*/ 1316135 w 1627801"/>
              <a:gd name="connsiteY19" fmla="*/ 1038411 h 1629022"/>
              <a:gd name="connsiteX20" fmla="*/ 1153903 w 1627801"/>
              <a:gd name="connsiteY20" fmla="*/ 1112153 h 1629022"/>
              <a:gd name="connsiteX21" fmla="*/ 1153903 w 1627801"/>
              <a:gd name="connsiteY21" fmla="*/ 1259637 h 1629022"/>
              <a:gd name="connsiteX22" fmla="*/ 1286638 w 1627801"/>
              <a:gd name="connsiteY22" fmla="*/ 1333379 h 1629022"/>
              <a:gd name="connsiteX23" fmla="*/ 1227645 w 1627801"/>
              <a:gd name="connsiteY23" fmla="*/ 1421869 h 1629022"/>
              <a:gd name="connsiteX24" fmla="*/ 1065413 w 1627801"/>
              <a:gd name="connsiteY24" fmla="*/ 1274386 h 1629022"/>
              <a:gd name="connsiteX25" fmla="*/ 1124406 w 1627801"/>
              <a:gd name="connsiteY25" fmla="*/ 1038411 h 1629022"/>
              <a:gd name="connsiteX26" fmla="*/ 1404625 w 1627801"/>
              <a:gd name="connsiteY26" fmla="*/ 949921 h 1629022"/>
              <a:gd name="connsiteX27" fmla="*/ 1625851 w 1627801"/>
              <a:gd name="connsiteY27" fmla="*/ 1185895 h 1629022"/>
              <a:gd name="connsiteX28" fmla="*/ 1493116 w 1627801"/>
              <a:gd name="connsiteY28" fmla="*/ 1539857 h 1629022"/>
              <a:gd name="connsiteX29" fmla="*/ 1168651 w 1627801"/>
              <a:gd name="connsiteY29" fmla="*/ 1628347 h 1629022"/>
              <a:gd name="connsiteX30" fmla="*/ 873683 w 1627801"/>
              <a:gd name="connsiteY30" fmla="*/ 1569353 h 1629022"/>
              <a:gd name="connsiteX31" fmla="*/ 740948 w 1627801"/>
              <a:gd name="connsiteY31" fmla="*/ 1377624 h 1629022"/>
              <a:gd name="connsiteX32" fmla="*/ 711451 w 1627801"/>
              <a:gd name="connsiteY32" fmla="*/ 1053160 h 1629022"/>
              <a:gd name="connsiteX0" fmla="*/ 711451 w 1629113"/>
              <a:gd name="connsiteY0" fmla="*/ 1053160 h 1629022"/>
              <a:gd name="connsiteX1" fmla="*/ 711451 w 1629113"/>
              <a:gd name="connsiteY1" fmla="*/ 261054 h 1629022"/>
              <a:gd name="connsiteX2" fmla="*/ 195258 w 1629113"/>
              <a:gd name="connsiteY2" fmla="*/ 124011 h 1629022"/>
              <a:gd name="connsiteX3" fmla="*/ 77271 w 1629113"/>
              <a:gd name="connsiteY3" fmla="*/ 433727 h 1629022"/>
              <a:gd name="connsiteX4" fmla="*/ 386987 w 1629113"/>
              <a:gd name="connsiteY4" fmla="*/ 566463 h 1629022"/>
              <a:gd name="connsiteX5" fmla="*/ 475477 w 1629113"/>
              <a:gd name="connsiteY5" fmla="*/ 433727 h 1629022"/>
              <a:gd name="connsiteX6" fmla="*/ 593464 w 1629113"/>
              <a:gd name="connsiteY6" fmla="*/ 448476 h 1629022"/>
              <a:gd name="connsiteX7" fmla="*/ 504974 w 1629113"/>
              <a:gd name="connsiteY7" fmla="*/ 654953 h 1629022"/>
              <a:gd name="connsiteX8" fmla="*/ 357490 w 1629113"/>
              <a:gd name="connsiteY8" fmla="*/ 654953 h 1629022"/>
              <a:gd name="connsiteX9" fmla="*/ 92019 w 1629113"/>
              <a:gd name="connsiteY9" fmla="*/ 581211 h 1629022"/>
              <a:gd name="connsiteX10" fmla="*/ 3529 w 1629113"/>
              <a:gd name="connsiteY10" fmla="*/ 389482 h 1629022"/>
              <a:gd name="connsiteX11" fmla="*/ 47774 w 1629113"/>
              <a:gd name="connsiteY11" fmla="*/ 138760 h 1629022"/>
              <a:gd name="connsiteX12" fmla="*/ 314680 w 1629113"/>
              <a:gd name="connsiteY12" fmla="*/ 803 h 1629022"/>
              <a:gd name="connsiteX13" fmla="*/ 716672 w 1629113"/>
              <a:gd name="connsiteY13" fmla="*/ 104042 h 1629022"/>
              <a:gd name="connsiteX14" fmla="*/ 829438 w 1629113"/>
              <a:gd name="connsiteY14" fmla="*/ 507470 h 1629022"/>
              <a:gd name="connsiteX15" fmla="*/ 785193 w 1629113"/>
              <a:gd name="connsiteY15" fmla="*/ 1141650 h 1629022"/>
              <a:gd name="connsiteX16" fmla="*/ 991671 w 1629113"/>
              <a:gd name="connsiteY16" fmla="*/ 1539857 h 1629022"/>
              <a:gd name="connsiteX17" fmla="*/ 1404625 w 1629113"/>
              <a:gd name="connsiteY17" fmla="*/ 1480863 h 1629022"/>
              <a:gd name="connsiteX18" fmla="*/ 1517392 w 1629113"/>
              <a:gd name="connsiteY18" fmla="*/ 1193987 h 1629022"/>
              <a:gd name="connsiteX19" fmla="*/ 1316135 w 1629113"/>
              <a:gd name="connsiteY19" fmla="*/ 1038411 h 1629022"/>
              <a:gd name="connsiteX20" fmla="*/ 1153903 w 1629113"/>
              <a:gd name="connsiteY20" fmla="*/ 1112153 h 1629022"/>
              <a:gd name="connsiteX21" fmla="*/ 1153903 w 1629113"/>
              <a:gd name="connsiteY21" fmla="*/ 1259637 h 1629022"/>
              <a:gd name="connsiteX22" fmla="*/ 1286638 w 1629113"/>
              <a:gd name="connsiteY22" fmla="*/ 1333379 h 1629022"/>
              <a:gd name="connsiteX23" fmla="*/ 1227645 w 1629113"/>
              <a:gd name="connsiteY23" fmla="*/ 1421869 h 1629022"/>
              <a:gd name="connsiteX24" fmla="*/ 1065413 w 1629113"/>
              <a:gd name="connsiteY24" fmla="*/ 1274386 h 1629022"/>
              <a:gd name="connsiteX25" fmla="*/ 1124406 w 1629113"/>
              <a:gd name="connsiteY25" fmla="*/ 1038411 h 1629022"/>
              <a:gd name="connsiteX26" fmla="*/ 1372257 w 1629113"/>
              <a:gd name="connsiteY26" fmla="*/ 966105 h 1629022"/>
              <a:gd name="connsiteX27" fmla="*/ 1625851 w 1629113"/>
              <a:gd name="connsiteY27" fmla="*/ 1185895 h 1629022"/>
              <a:gd name="connsiteX28" fmla="*/ 1493116 w 1629113"/>
              <a:gd name="connsiteY28" fmla="*/ 1539857 h 1629022"/>
              <a:gd name="connsiteX29" fmla="*/ 1168651 w 1629113"/>
              <a:gd name="connsiteY29" fmla="*/ 1628347 h 1629022"/>
              <a:gd name="connsiteX30" fmla="*/ 873683 w 1629113"/>
              <a:gd name="connsiteY30" fmla="*/ 1569353 h 1629022"/>
              <a:gd name="connsiteX31" fmla="*/ 740948 w 1629113"/>
              <a:gd name="connsiteY31" fmla="*/ 1377624 h 1629022"/>
              <a:gd name="connsiteX32" fmla="*/ 711451 w 1629113"/>
              <a:gd name="connsiteY32" fmla="*/ 1053160 h 1629022"/>
              <a:gd name="connsiteX0" fmla="*/ 711451 w 1605698"/>
              <a:gd name="connsiteY0" fmla="*/ 1053160 h 1629022"/>
              <a:gd name="connsiteX1" fmla="*/ 711451 w 1605698"/>
              <a:gd name="connsiteY1" fmla="*/ 261054 h 1629022"/>
              <a:gd name="connsiteX2" fmla="*/ 195258 w 1605698"/>
              <a:gd name="connsiteY2" fmla="*/ 124011 h 1629022"/>
              <a:gd name="connsiteX3" fmla="*/ 77271 w 1605698"/>
              <a:gd name="connsiteY3" fmla="*/ 433727 h 1629022"/>
              <a:gd name="connsiteX4" fmla="*/ 386987 w 1605698"/>
              <a:gd name="connsiteY4" fmla="*/ 566463 h 1629022"/>
              <a:gd name="connsiteX5" fmla="*/ 475477 w 1605698"/>
              <a:gd name="connsiteY5" fmla="*/ 433727 h 1629022"/>
              <a:gd name="connsiteX6" fmla="*/ 593464 w 1605698"/>
              <a:gd name="connsiteY6" fmla="*/ 448476 h 1629022"/>
              <a:gd name="connsiteX7" fmla="*/ 504974 w 1605698"/>
              <a:gd name="connsiteY7" fmla="*/ 654953 h 1629022"/>
              <a:gd name="connsiteX8" fmla="*/ 357490 w 1605698"/>
              <a:gd name="connsiteY8" fmla="*/ 654953 h 1629022"/>
              <a:gd name="connsiteX9" fmla="*/ 92019 w 1605698"/>
              <a:gd name="connsiteY9" fmla="*/ 581211 h 1629022"/>
              <a:gd name="connsiteX10" fmla="*/ 3529 w 1605698"/>
              <a:gd name="connsiteY10" fmla="*/ 389482 h 1629022"/>
              <a:gd name="connsiteX11" fmla="*/ 47774 w 1605698"/>
              <a:gd name="connsiteY11" fmla="*/ 138760 h 1629022"/>
              <a:gd name="connsiteX12" fmla="*/ 314680 w 1605698"/>
              <a:gd name="connsiteY12" fmla="*/ 803 h 1629022"/>
              <a:gd name="connsiteX13" fmla="*/ 716672 w 1605698"/>
              <a:gd name="connsiteY13" fmla="*/ 104042 h 1629022"/>
              <a:gd name="connsiteX14" fmla="*/ 829438 w 1605698"/>
              <a:gd name="connsiteY14" fmla="*/ 507470 h 1629022"/>
              <a:gd name="connsiteX15" fmla="*/ 785193 w 1605698"/>
              <a:gd name="connsiteY15" fmla="*/ 1141650 h 1629022"/>
              <a:gd name="connsiteX16" fmla="*/ 991671 w 1605698"/>
              <a:gd name="connsiteY16" fmla="*/ 1539857 h 1629022"/>
              <a:gd name="connsiteX17" fmla="*/ 1404625 w 1605698"/>
              <a:gd name="connsiteY17" fmla="*/ 1480863 h 1629022"/>
              <a:gd name="connsiteX18" fmla="*/ 1517392 w 1605698"/>
              <a:gd name="connsiteY18" fmla="*/ 1193987 h 1629022"/>
              <a:gd name="connsiteX19" fmla="*/ 1316135 w 1605698"/>
              <a:gd name="connsiteY19" fmla="*/ 1038411 h 1629022"/>
              <a:gd name="connsiteX20" fmla="*/ 1153903 w 1605698"/>
              <a:gd name="connsiteY20" fmla="*/ 1112153 h 1629022"/>
              <a:gd name="connsiteX21" fmla="*/ 1153903 w 1605698"/>
              <a:gd name="connsiteY21" fmla="*/ 1259637 h 1629022"/>
              <a:gd name="connsiteX22" fmla="*/ 1286638 w 1605698"/>
              <a:gd name="connsiteY22" fmla="*/ 1333379 h 1629022"/>
              <a:gd name="connsiteX23" fmla="*/ 1227645 w 1605698"/>
              <a:gd name="connsiteY23" fmla="*/ 1421869 h 1629022"/>
              <a:gd name="connsiteX24" fmla="*/ 1065413 w 1605698"/>
              <a:gd name="connsiteY24" fmla="*/ 1274386 h 1629022"/>
              <a:gd name="connsiteX25" fmla="*/ 1124406 w 1605698"/>
              <a:gd name="connsiteY25" fmla="*/ 1038411 h 1629022"/>
              <a:gd name="connsiteX26" fmla="*/ 1372257 w 1605698"/>
              <a:gd name="connsiteY26" fmla="*/ 966105 h 1629022"/>
              <a:gd name="connsiteX27" fmla="*/ 1601575 w 1605698"/>
              <a:gd name="connsiteY27" fmla="*/ 1193987 h 1629022"/>
              <a:gd name="connsiteX28" fmla="*/ 1493116 w 1605698"/>
              <a:gd name="connsiteY28" fmla="*/ 1539857 h 1629022"/>
              <a:gd name="connsiteX29" fmla="*/ 1168651 w 1605698"/>
              <a:gd name="connsiteY29" fmla="*/ 1628347 h 1629022"/>
              <a:gd name="connsiteX30" fmla="*/ 873683 w 1605698"/>
              <a:gd name="connsiteY30" fmla="*/ 1569353 h 1629022"/>
              <a:gd name="connsiteX31" fmla="*/ 740948 w 1605698"/>
              <a:gd name="connsiteY31" fmla="*/ 1377624 h 1629022"/>
              <a:gd name="connsiteX32" fmla="*/ 711451 w 1605698"/>
              <a:gd name="connsiteY32" fmla="*/ 1053160 h 1629022"/>
              <a:gd name="connsiteX0" fmla="*/ 711451 w 1602910"/>
              <a:gd name="connsiteY0" fmla="*/ 1053160 h 1628740"/>
              <a:gd name="connsiteX1" fmla="*/ 711451 w 1602910"/>
              <a:gd name="connsiteY1" fmla="*/ 261054 h 1628740"/>
              <a:gd name="connsiteX2" fmla="*/ 195258 w 1602910"/>
              <a:gd name="connsiteY2" fmla="*/ 124011 h 1628740"/>
              <a:gd name="connsiteX3" fmla="*/ 77271 w 1602910"/>
              <a:gd name="connsiteY3" fmla="*/ 433727 h 1628740"/>
              <a:gd name="connsiteX4" fmla="*/ 386987 w 1602910"/>
              <a:gd name="connsiteY4" fmla="*/ 566463 h 1628740"/>
              <a:gd name="connsiteX5" fmla="*/ 475477 w 1602910"/>
              <a:gd name="connsiteY5" fmla="*/ 433727 h 1628740"/>
              <a:gd name="connsiteX6" fmla="*/ 593464 w 1602910"/>
              <a:gd name="connsiteY6" fmla="*/ 448476 h 1628740"/>
              <a:gd name="connsiteX7" fmla="*/ 504974 w 1602910"/>
              <a:gd name="connsiteY7" fmla="*/ 654953 h 1628740"/>
              <a:gd name="connsiteX8" fmla="*/ 357490 w 1602910"/>
              <a:gd name="connsiteY8" fmla="*/ 654953 h 1628740"/>
              <a:gd name="connsiteX9" fmla="*/ 92019 w 1602910"/>
              <a:gd name="connsiteY9" fmla="*/ 581211 h 1628740"/>
              <a:gd name="connsiteX10" fmla="*/ 3529 w 1602910"/>
              <a:gd name="connsiteY10" fmla="*/ 389482 h 1628740"/>
              <a:gd name="connsiteX11" fmla="*/ 47774 w 1602910"/>
              <a:gd name="connsiteY11" fmla="*/ 138760 h 1628740"/>
              <a:gd name="connsiteX12" fmla="*/ 314680 w 1602910"/>
              <a:gd name="connsiteY12" fmla="*/ 803 h 1628740"/>
              <a:gd name="connsiteX13" fmla="*/ 716672 w 1602910"/>
              <a:gd name="connsiteY13" fmla="*/ 104042 h 1628740"/>
              <a:gd name="connsiteX14" fmla="*/ 829438 w 1602910"/>
              <a:gd name="connsiteY14" fmla="*/ 507470 h 1628740"/>
              <a:gd name="connsiteX15" fmla="*/ 785193 w 1602910"/>
              <a:gd name="connsiteY15" fmla="*/ 1141650 h 1628740"/>
              <a:gd name="connsiteX16" fmla="*/ 991671 w 1602910"/>
              <a:gd name="connsiteY16" fmla="*/ 1539857 h 1628740"/>
              <a:gd name="connsiteX17" fmla="*/ 1404625 w 1602910"/>
              <a:gd name="connsiteY17" fmla="*/ 1480863 h 1628740"/>
              <a:gd name="connsiteX18" fmla="*/ 1517392 w 1602910"/>
              <a:gd name="connsiteY18" fmla="*/ 1193987 h 1628740"/>
              <a:gd name="connsiteX19" fmla="*/ 1316135 w 1602910"/>
              <a:gd name="connsiteY19" fmla="*/ 1038411 h 1628740"/>
              <a:gd name="connsiteX20" fmla="*/ 1153903 w 1602910"/>
              <a:gd name="connsiteY20" fmla="*/ 1112153 h 1628740"/>
              <a:gd name="connsiteX21" fmla="*/ 1153903 w 1602910"/>
              <a:gd name="connsiteY21" fmla="*/ 1259637 h 1628740"/>
              <a:gd name="connsiteX22" fmla="*/ 1286638 w 1602910"/>
              <a:gd name="connsiteY22" fmla="*/ 1333379 h 1628740"/>
              <a:gd name="connsiteX23" fmla="*/ 1227645 w 1602910"/>
              <a:gd name="connsiteY23" fmla="*/ 1421869 h 1628740"/>
              <a:gd name="connsiteX24" fmla="*/ 1065413 w 1602910"/>
              <a:gd name="connsiteY24" fmla="*/ 1274386 h 1628740"/>
              <a:gd name="connsiteX25" fmla="*/ 1124406 w 1602910"/>
              <a:gd name="connsiteY25" fmla="*/ 1038411 h 1628740"/>
              <a:gd name="connsiteX26" fmla="*/ 1372257 w 1602910"/>
              <a:gd name="connsiteY26" fmla="*/ 966105 h 1628740"/>
              <a:gd name="connsiteX27" fmla="*/ 1601575 w 1602910"/>
              <a:gd name="connsiteY27" fmla="*/ 1193987 h 1628740"/>
              <a:gd name="connsiteX28" fmla="*/ 1452656 w 1602910"/>
              <a:gd name="connsiteY28" fmla="*/ 1547949 h 1628740"/>
              <a:gd name="connsiteX29" fmla="*/ 1168651 w 1602910"/>
              <a:gd name="connsiteY29" fmla="*/ 1628347 h 1628740"/>
              <a:gd name="connsiteX30" fmla="*/ 873683 w 1602910"/>
              <a:gd name="connsiteY30" fmla="*/ 1569353 h 1628740"/>
              <a:gd name="connsiteX31" fmla="*/ 740948 w 1602910"/>
              <a:gd name="connsiteY31" fmla="*/ 1377624 h 1628740"/>
              <a:gd name="connsiteX32" fmla="*/ 711451 w 1602910"/>
              <a:gd name="connsiteY32" fmla="*/ 1053160 h 1628740"/>
              <a:gd name="connsiteX0" fmla="*/ 711451 w 1602910"/>
              <a:gd name="connsiteY0" fmla="*/ 1053160 h 1630312"/>
              <a:gd name="connsiteX1" fmla="*/ 711451 w 1602910"/>
              <a:gd name="connsiteY1" fmla="*/ 261054 h 1630312"/>
              <a:gd name="connsiteX2" fmla="*/ 195258 w 1602910"/>
              <a:gd name="connsiteY2" fmla="*/ 124011 h 1630312"/>
              <a:gd name="connsiteX3" fmla="*/ 77271 w 1602910"/>
              <a:gd name="connsiteY3" fmla="*/ 433727 h 1630312"/>
              <a:gd name="connsiteX4" fmla="*/ 386987 w 1602910"/>
              <a:gd name="connsiteY4" fmla="*/ 566463 h 1630312"/>
              <a:gd name="connsiteX5" fmla="*/ 475477 w 1602910"/>
              <a:gd name="connsiteY5" fmla="*/ 433727 h 1630312"/>
              <a:gd name="connsiteX6" fmla="*/ 593464 w 1602910"/>
              <a:gd name="connsiteY6" fmla="*/ 448476 h 1630312"/>
              <a:gd name="connsiteX7" fmla="*/ 504974 w 1602910"/>
              <a:gd name="connsiteY7" fmla="*/ 654953 h 1630312"/>
              <a:gd name="connsiteX8" fmla="*/ 357490 w 1602910"/>
              <a:gd name="connsiteY8" fmla="*/ 654953 h 1630312"/>
              <a:gd name="connsiteX9" fmla="*/ 92019 w 1602910"/>
              <a:gd name="connsiteY9" fmla="*/ 581211 h 1630312"/>
              <a:gd name="connsiteX10" fmla="*/ 3529 w 1602910"/>
              <a:gd name="connsiteY10" fmla="*/ 389482 h 1630312"/>
              <a:gd name="connsiteX11" fmla="*/ 47774 w 1602910"/>
              <a:gd name="connsiteY11" fmla="*/ 138760 h 1630312"/>
              <a:gd name="connsiteX12" fmla="*/ 314680 w 1602910"/>
              <a:gd name="connsiteY12" fmla="*/ 803 h 1630312"/>
              <a:gd name="connsiteX13" fmla="*/ 716672 w 1602910"/>
              <a:gd name="connsiteY13" fmla="*/ 104042 h 1630312"/>
              <a:gd name="connsiteX14" fmla="*/ 829438 w 1602910"/>
              <a:gd name="connsiteY14" fmla="*/ 507470 h 1630312"/>
              <a:gd name="connsiteX15" fmla="*/ 785193 w 1602910"/>
              <a:gd name="connsiteY15" fmla="*/ 1141650 h 1630312"/>
              <a:gd name="connsiteX16" fmla="*/ 991671 w 1602910"/>
              <a:gd name="connsiteY16" fmla="*/ 1539857 h 1630312"/>
              <a:gd name="connsiteX17" fmla="*/ 1404625 w 1602910"/>
              <a:gd name="connsiteY17" fmla="*/ 1480863 h 1630312"/>
              <a:gd name="connsiteX18" fmla="*/ 1517392 w 1602910"/>
              <a:gd name="connsiteY18" fmla="*/ 1193987 h 1630312"/>
              <a:gd name="connsiteX19" fmla="*/ 1316135 w 1602910"/>
              <a:gd name="connsiteY19" fmla="*/ 1038411 h 1630312"/>
              <a:gd name="connsiteX20" fmla="*/ 1153903 w 1602910"/>
              <a:gd name="connsiteY20" fmla="*/ 1112153 h 1630312"/>
              <a:gd name="connsiteX21" fmla="*/ 1153903 w 1602910"/>
              <a:gd name="connsiteY21" fmla="*/ 1259637 h 1630312"/>
              <a:gd name="connsiteX22" fmla="*/ 1286638 w 1602910"/>
              <a:gd name="connsiteY22" fmla="*/ 1333379 h 1630312"/>
              <a:gd name="connsiteX23" fmla="*/ 1227645 w 1602910"/>
              <a:gd name="connsiteY23" fmla="*/ 1421869 h 1630312"/>
              <a:gd name="connsiteX24" fmla="*/ 1065413 w 1602910"/>
              <a:gd name="connsiteY24" fmla="*/ 1274386 h 1630312"/>
              <a:gd name="connsiteX25" fmla="*/ 1124406 w 1602910"/>
              <a:gd name="connsiteY25" fmla="*/ 1038411 h 1630312"/>
              <a:gd name="connsiteX26" fmla="*/ 1372257 w 1602910"/>
              <a:gd name="connsiteY26" fmla="*/ 966105 h 1630312"/>
              <a:gd name="connsiteX27" fmla="*/ 1601575 w 1602910"/>
              <a:gd name="connsiteY27" fmla="*/ 1193987 h 1630312"/>
              <a:gd name="connsiteX28" fmla="*/ 1452656 w 1602910"/>
              <a:gd name="connsiteY28" fmla="*/ 1547949 h 1630312"/>
              <a:gd name="connsiteX29" fmla="*/ 1168651 w 1602910"/>
              <a:gd name="connsiteY29" fmla="*/ 1628347 h 1630312"/>
              <a:gd name="connsiteX30" fmla="*/ 889867 w 1602910"/>
              <a:gd name="connsiteY30" fmla="*/ 1585537 h 1630312"/>
              <a:gd name="connsiteX31" fmla="*/ 740948 w 1602910"/>
              <a:gd name="connsiteY31" fmla="*/ 1377624 h 1630312"/>
              <a:gd name="connsiteX32" fmla="*/ 711451 w 1602910"/>
              <a:gd name="connsiteY32" fmla="*/ 1053160 h 1630312"/>
              <a:gd name="connsiteX0" fmla="*/ 711451 w 1602910"/>
              <a:gd name="connsiteY0" fmla="*/ 1053160 h 1630312"/>
              <a:gd name="connsiteX1" fmla="*/ 711451 w 1602910"/>
              <a:gd name="connsiteY1" fmla="*/ 261054 h 1630312"/>
              <a:gd name="connsiteX2" fmla="*/ 195258 w 1602910"/>
              <a:gd name="connsiteY2" fmla="*/ 124011 h 1630312"/>
              <a:gd name="connsiteX3" fmla="*/ 77271 w 1602910"/>
              <a:gd name="connsiteY3" fmla="*/ 433727 h 1630312"/>
              <a:gd name="connsiteX4" fmla="*/ 386987 w 1602910"/>
              <a:gd name="connsiteY4" fmla="*/ 566463 h 1630312"/>
              <a:gd name="connsiteX5" fmla="*/ 475477 w 1602910"/>
              <a:gd name="connsiteY5" fmla="*/ 433727 h 1630312"/>
              <a:gd name="connsiteX6" fmla="*/ 593464 w 1602910"/>
              <a:gd name="connsiteY6" fmla="*/ 448476 h 1630312"/>
              <a:gd name="connsiteX7" fmla="*/ 504974 w 1602910"/>
              <a:gd name="connsiteY7" fmla="*/ 654953 h 1630312"/>
              <a:gd name="connsiteX8" fmla="*/ 357490 w 1602910"/>
              <a:gd name="connsiteY8" fmla="*/ 654953 h 1630312"/>
              <a:gd name="connsiteX9" fmla="*/ 92019 w 1602910"/>
              <a:gd name="connsiteY9" fmla="*/ 581211 h 1630312"/>
              <a:gd name="connsiteX10" fmla="*/ 3529 w 1602910"/>
              <a:gd name="connsiteY10" fmla="*/ 389482 h 1630312"/>
              <a:gd name="connsiteX11" fmla="*/ 47774 w 1602910"/>
              <a:gd name="connsiteY11" fmla="*/ 138760 h 1630312"/>
              <a:gd name="connsiteX12" fmla="*/ 314680 w 1602910"/>
              <a:gd name="connsiteY12" fmla="*/ 803 h 1630312"/>
              <a:gd name="connsiteX13" fmla="*/ 716672 w 1602910"/>
              <a:gd name="connsiteY13" fmla="*/ 104042 h 1630312"/>
              <a:gd name="connsiteX14" fmla="*/ 829438 w 1602910"/>
              <a:gd name="connsiteY14" fmla="*/ 507470 h 1630312"/>
              <a:gd name="connsiteX15" fmla="*/ 785193 w 1602910"/>
              <a:gd name="connsiteY15" fmla="*/ 1141650 h 1630312"/>
              <a:gd name="connsiteX16" fmla="*/ 951211 w 1602910"/>
              <a:gd name="connsiteY16" fmla="*/ 1523673 h 1630312"/>
              <a:gd name="connsiteX17" fmla="*/ 1404625 w 1602910"/>
              <a:gd name="connsiteY17" fmla="*/ 1480863 h 1630312"/>
              <a:gd name="connsiteX18" fmla="*/ 1517392 w 1602910"/>
              <a:gd name="connsiteY18" fmla="*/ 1193987 h 1630312"/>
              <a:gd name="connsiteX19" fmla="*/ 1316135 w 1602910"/>
              <a:gd name="connsiteY19" fmla="*/ 1038411 h 1630312"/>
              <a:gd name="connsiteX20" fmla="*/ 1153903 w 1602910"/>
              <a:gd name="connsiteY20" fmla="*/ 1112153 h 1630312"/>
              <a:gd name="connsiteX21" fmla="*/ 1153903 w 1602910"/>
              <a:gd name="connsiteY21" fmla="*/ 1259637 h 1630312"/>
              <a:gd name="connsiteX22" fmla="*/ 1286638 w 1602910"/>
              <a:gd name="connsiteY22" fmla="*/ 1333379 h 1630312"/>
              <a:gd name="connsiteX23" fmla="*/ 1227645 w 1602910"/>
              <a:gd name="connsiteY23" fmla="*/ 1421869 h 1630312"/>
              <a:gd name="connsiteX24" fmla="*/ 1065413 w 1602910"/>
              <a:gd name="connsiteY24" fmla="*/ 1274386 h 1630312"/>
              <a:gd name="connsiteX25" fmla="*/ 1124406 w 1602910"/>
              <a:gd name="connsiteY25" fmla="*/ 1038411 h 1630312"/>
              <a:gd name="connsiteX26" fmla="*/ 1372257 w 1602910"/>
              <a:gd name="connsiteY26" fmla="*/ 966105 h 1630312"/>
              <a:gd name="connsiteX27" fmla="*/ 1601575 w 1602910"/>
              <a:gd name="connsiteY27" fmla="*/ 1193987 h 1630312"/>
              <a:gd name="connsiteX28" fmla="*/ 1452656 w 1602910"/>
              <a:gd name="connsiteY28" fmla="*/ 1547949 h 1630312"/>
              <a:gd name="connsiteX29" fmla="*/ 1168651 w 1602910"/>
              <a:gd name="connsiteY29" fmla="*/ 1628347 h 1630312"/>
              <a:gd name="connsiteX30" fmla="*/ 889867 w 1602910"/>
              <a:gd name="connsiteY30" fmla="*/ 1585537 h 1630312"/>
              <a:gd name="connsiteX31" fmla="*/ 740948 w 1602910"/>
              <a:gd name="connsiteY31" fmla="*/ 1377624 h 1630312"/>
              <a:gd name="connsiteX32" fmla="*/ 711451 w 1602910"/>
              <a:gd name="connsiteY32" fmla="*/ 1053160 h 1630312"/>
              <a:gd name="connsiteX0" fmla="*/ 711451 w 1602910"/>
              <a:gd name="connsiteY0" fmla="*/ 1053160 h 1630312"/>
              <a:gd name="connsiteX1" fmla="*/ 711451 w 1602910"/>
              <a:gd name="connsiteY1" fmla="*/ 261054 h 1630312"/>
              <a:gd name="connsiteX2" fmla="*/ 195258 w 1602910"/>
              <a:gd name="connsiteY2" fmla="*/ 124011 h 1630312"/>
              <a:gd name="connsiteX3" fmla="*/ 77271 w 1602910"/>
              <a:gd name="connsiteY3" fmla="*/ 433727 h 1630312"/>
              <a:gd name="connsiteX4" fmla="*/ 386987 w 1602910"/>
              <a:gd name="connsiteY4" fmla="*/ 566463 h 1630312"/>
              <a:gd name="connsiteX5" fmla="*/ 475477 w 1602910"/>
              <a:gd name="connsiteY5" fmla="*/ 433727 h 1630312"/>
              <a:gd name="connsiteX6" fmla="*/ 593464 w 1602910"/>
              <a:gd name="connsiteY6" fmla="*/ 448476 h 1630312"/>
              <a:gd name="connsiteX7" fmla="*/ 496882 w 1602910"/>
              <a:gd name="connsiteY7" fmla="*/ 630676 h 1630312"/>
              <a:gd name="connsiteX8" fmla="*/ 357490 w 1602910"/>
              <a:gd name="connsiteY8" fmla="*/ 654953 h 1630312"/>
              <a:gd name="connsiteX9" fmla="*/ 92019 w 1602910"/>
              <a:gd name="connsiteY9" fmla="*/ 581211 h 1630312"/>
              <a:gd name="connsiteX10" fmla="*/ 3529 w 1602910"/>
              <a:gd name="connsiteY10" fmla="*/ 389482 h 1630312"/>
              <a:gd name="connsiteX11" fmla="*/ 47774 w 1602910"/>
              <a:gd name="connsiteY11" fmla="*/ 138760 h 1630312"/>
              <a:gd name="connsiteX12" fmla="*/ 314680 w 1602910"/>
              <a:gd name="connsiteY12" fmla="*/ 803 h 1630312"/>
              <a:gd name="connsiteX13" fmla="*/ 716672 w 1602910"/>
              <a:gd name="connsiteY13" fmla="*/ 104042 h 1630312"/>
              <a:gd name="connsiteX14" fmla="*/ 829438 w 1602910"/>
              <a:gd name="connsiteY14" fmla="*/ 507470 h 1630312"/>
              <a:gd name="connsiteX15" fmla="*/ 785193 w 1602910"/>
              <a:gd name="connsiteY15" fmla="*/ 1141650 h 1630312"/>
              <a:gd name="connsiteX16" fmla="*/ 951211 w 1602910"/>
              <a:gd name="connsiteY16" fmla="*/ 1523673 h 1630312"/>
              <a:gd name="connsiteX17" fmla="*/ 1404625 w 1602910"/>
              <a:gd name="connsiteY17" fmla="*/ 1480863 h 1630312"/>
              <a:gd name="connsiteX18" fmla="*/ 1517392 w 1602910"/>
              <a:gd name="connsiteY18" fmla="*/ 1193987 h 1630312"/>
              <a:gd name="connsiteX19" fmla="*/ 1316135 w 1602910"/>
              <a:gd name="connsiteY19" fmla="*/ 1038411 h 1630312"/>
              <a:gd name="connsiteX20" fmla="*/ 1153903 w 1602910"/>
              <a:gd name="connsiteY20" fmla="*/ 1112153 h 1630312"/>
              <a:gd name="connsiteX21" fmla="*/ 1153903 w 1602910"/>
              <a:gd name="connsiteY21" fmla="*/ 1259637 h 1630312"/>
              <a:gd name="connsiteX22" fmla="*/ 1286638 w 1602910"/>
              <a:gd name="connsiteY22" fmla="*/ 1333379 h 1630312"/>
              <a:gd name="connsiteX23" fmla="*/ 1227645 w 1602910"/>
              <a:gd name="connsiteY23" fmla="*/ 1421869 h 1630312"/>
              <a:gd name="connsiteX24" fmla="*/ 1065413 w 1602910"/>
              <a:gd name="connsiteY24" fmla="*/ 1274386 h 1630312"/>
              <a:gd name="connsiteX25" fmla="*/ 1124406 w 1602910"/>
              <a:gd name="connsiteY25" fmla="*/ 1038411 h 1630312"/>
              <a:gd name="connsiteX26" fmla="*/ 1372257 w 1602910"/>
              <a:gd name="connsiteY26" fmla="*/ 966105 h 1630312"/>
              <a:gd name="connsiteX27" fmla="*/ 1601575 w 1602910"/>
              <a:gd name="connsiteY27" fmla="*/ 1193987 h 1630312"/>
              <a:gd name="connsiteX28" fmla="*/ 1452656 w 1602910"/>
              <a:gd name="connsiteY28" fmla="*/ 1547949 h 1630312"/>
              <a:gd name="connsiteX29" fmla="*/ 1168651 w 1602910"/>
              <a:gd name="connsiteY29" fmla="*/ 1628347 h 1630312"/>
              <a:gd name="connsiteX30" fmla="*/ 889867 w 1602910"/>
              <a:gd name="connsiteY30" fmla="*/ 1585537 h 1630312"/>
              <a:gd name="connsiteX31" fmla="*/ 740948 w 1602910"/>
              <a:gd name="connsiteY31" fmla="*/ 1377624 h 1630312"/>
              <a:gd name="connsiteX32" fmla="*/ 711451 w 1602910"/>
              <a:gd name="connsiteY32" fmla="*/ 1053160 h 1630312"/>
              <a:gd name="connsiteX0" fmla="*/ 711451 w 1602910"/>
              <a:gd name="connsiteY0" fmla="*/ 1053160 h 1630312"/>
              <a:gd name="connsiteX1" fmla="*/ 711451 w 1602910"/>
              <a:gd name="connsiteY1" fmla="*/ 261054 h 1630312"/>
              <a:gd name="connsiteX2" fmla="*/ 195258 w 1602910"/>
              <a:gd name="connsiteY2" fmla="*/ 124011 h 1630312"/>
              <a:gd name="connsiteX3" fmla="*/ 77271 w 1602910"/>
              <a:gd name="connsiteY3" fmla="*/ 433727 h 1630312"/>
              <a:gd name="connsiteX4" fmla="*/ 232388 w 1602910"/>
              <a:gd name="connsiteY4" fmla="*/ 560817 h 1630312"/>
              <a:gd name="connsiteX5" fmla="*/ 386987 w 1602910"/>
              <a:gd name="connsiteY5" fmla="*/ 566463 h 1630312"/>
              <a:gd name="connsiteX6" fmla="*/ 475477 w 1602910"/>
              <a:gd name="connsiteY6" fmla="*/ 433727 h 1630312"/>
              <a:gd name="connsiteX7" fmla="*/ 593464 w 1602910"/>
              <a:gd name="connsiteY7" fmla="*/ 448476 h 1630312"/>
              <a:gd name="connsiteX8" fmla="*/ 496882 w 1602910"/>
              <a:gd name="connsiteY8" fmla="*/ 630676 h 1630312"/>
              <a:gd name="connsiteX9" fmla="*/ 357490 w 1602910"/>
              <a:gd name="connsiteY9" fmla="*/ 654953 h 1630312"/>
              <a:gd name="connsiteX10" fmla="*/ 92019 w 1602910"/>
              <a:gd name="connsiteY10" fmla="*/ 581211 h 1630312"/>
              <a:gd name="connsiteX11" fmla="*/ 3529 w 1602910"/>
              <a:gd name="connsiteY11" fmla="*/ 389482 h 1630312"/>
              <a:gd name="connsiteX12" fmla="*/ 47774 w 1602910"/>
              <a:gd name="connsiteY12" fmla="*/ 138760 h 1630312"/>
              <a:gd name="connsiteX13" fmla="*/ 314680 w 1602910"/>
              <a:gd name="connsiteY13" fmla="*/ 803 h 1630312"/>
              <a:gd name="connsiteX14" fmla="*/ 716672 w 1602910"/>
              <a:gd name="connsiteY14" fmla="*/ 104042 h 1630312"/>
              <a:gd name="connsiteX15" fmla="*/ 829438 w 1602910"/>
              <a:gd name="connsiteY15" fmla="*/ 507470 h 1630312"/>
              <a:gd name="connsiteX16" fmla="*/ 785193 w 1602910"/>
              <a:gd name="connsiteY16" fmla="*/ 1141650 h 1630312"/>
              <a:gd name="connsiteX17" fmla="*/ 951211 w 1602910"/>
              <a:gd name="connsiteY17" fmla="*/ 1523673 h 1630312"/>
              <a:gd name="connsiteX18" fmla="*/ 1404625 w 1602910"/>
              <a:gd name="connsiteY18" fmla="*/ 1480863 h 1630312"/>
              <a:gd name="connsiteX19" fmla="*/ 1517392 w 1602910"/>
              <a:gd name="connsiteY19" fmla="*/ 1193987 h 1630312"/>
              <a:gd name="connsiteX20" fmla="*/ 1316135 w 1602910"/>
              <a:gd name="connsiteY20" fmla="*/ 1038411 h 1630312"/>
              <a:gd name="connsiteX21" fmla="*/ 1153903 w 1602910"/>
              <a:gd name="connsiteY21" fmla="*/ 1112153 h 1630312"/>
              <a:gd name="connsiteX22" fmla="*/ 1153903 w 1602910"/>
              <a:gd name="connsiteY22" fmla="*/ 1259637 h 1630312"/>
              <a:gd name="connsiteX23" fmla="*/ 1286638 w 1602910"/>
              <a:gd name="connsiteY23" fmla="*/ 1333379 h 1630312"/>
              <a:gd name="connsiteX24" fmla="*/ 1227645 w 1602910"/>
              <a:gd name="connsiteY24" fmla="*/ 1421869 h 1630312"/>
              <a:gd name="connsiteX25" fmla="*/ 1065413 w 1602910"/>
              <a:gd name="connsiteY25" fmla="*/ 1274386 h 1630312"/>
              <a:gd name="connsiteX26" fmla="*/ 1124406 w 1602910"/>
              <a:gd name="connsiteY26" fmla="*/ 1038411 h 1630312"/>
              <a:gd name="connsiteX27" fmla="*/ 1372257 w 1602910"/>
              <a:gd name="connsiteY27" fmla="*/ 966105 h 1630312"/>
              <a:gd name="connsiteX28" fmla="*/ 1601575 w 1602910"/>
              <a:gd name="connsiteY28" fmla="*/ 1193987 h 1630312"/>
              <a:gd name="connsiteX29" fmla="*/ 1452656 w 1602910"/>
              <a:gd name="connsiteY29" fmla="*/ 1547949 h 1630312"/>
              <a:gd name="connsiteX30" fmla="*/ 1168651 w 1602910"/>
              <a:gd name="connsiteY30" fmla="*/ 1628347 h 1630312"/>
              <a:gd name="connsiteX31" fmla="*/ 889867 w 1602910"/>
              <a:gd name="connsiteY31" fmla="*/ 1585537 h 1630312"/>
              <a:gd name="connsiteX32" fmla="*/ 740948 w 1602910"/>
              <a:gd name="connsiteY32" fmla="*/ 1377624 h 1630312"/>
              <a:gd name="connsiteX33" fmla="*/ 711451 w 1602910"/>
              <a:gd name="connsiteY33" fmla="*/ 1053160 h 1630312"/>
              <a:gd name="connsiteX0" fmla="*/ 711451 w 1602910"/>
              <a:gd name="connsiteY0" fmla="*/ 1053160 h 1630312"/>
              <a:gd name="connsiteX1" fmla="*/ 711451 w 1602910"/>
              <a:gd name="connsiteY1" fmla="*/ 261054 h 1630312"/>
              <a:gd name="connsiteX2" fmla="*/ 195258 w 1602910"/>
              <a:gd name="connsiteY2" fmla="*/ 124011 h 1630312"/>
              <a:gd name="connsiteX3" fmla="*/ 77271 w 1602910"/>
              <a:gd name="connsiteY3" fmla="*/ 433727 h 1630312"/>
              <a:gd name="connsiteX4" fmla="*/ 232388 w 1602910"/>
              <a:gd name="connsiteY4" fmla="*/ 560817 h 1630312"/>
              <a:gd name="connsiteX5" fmla="*/ 386987 w 1602910"/>
              <a:gd name="connsiteY5" fmla="*/ 566463 h 1630312"/>
              <a:gd name="connsiteX6" fmla="*/ 524029 w 1602910"/>
              <a:gd name="connsiteY6" fmla="*/ 441819 h 1630312"/>
              <a:gd name="connsiteX7" fmla="*/ 593464 w 1602910"/>
              <a:gd name="connsiteY7" fmla="*/ 448476 h 1630312"/>
              <a:gd name="connsiteX8" fmla="*/ 496882 w 1602910"/>
              <a:gd name="connsiteY8" fmla="*/ 630676 h 1630312"/>
              <a:gd name="connsiteX9" fmla="*/ 357490 w 1602910"/>
              <a:gd name="connsiteY9" fmla="*/ 654953 h 1630312"/>
              <a:gd name="connsiteX10" fmla="*/ 92019 w 1602910"/>
              <a:gd name="connsiteY10" fmla="*/ 581211 h 1630312"/>
              <a:gd name="connsiteX11" fmla="*/ 3529 w 1602910"/>
              <a:gd name="connsiteY11" fmla="*/ 389482 h 1630312"/>
              <a:gd name="connsiteX12" fmla="*/ 47774 w 1602910"/>
              <a:gd name="connsiteY12" fmla="*/ 138760 h 1630312"/>
              <a:gd name="connsiteX13" fmla="*/ 314680 w 1602910"/>
              <a:gd name="connsiteY13" fmla="*/ 803 h 1630312"/>
              <a:gd name="connsiteX14" fmla="*/ 716672 w 1602910"/>
              <a:gd name="connsiteY14" fmla="*/ 104042 h 1630312"/>
              <a:gd name="connsiteX15" fmla="*/ 829438 w 1602910"/>
              <a:gd name="connsiteY15" fmla="*/ 507470 h 1630312"/>
              <a:gd name="connsiteX16" fmla="*/ 785193 w 1602910"/>
              <a:gd name="connsiteY16" fmla="*/ 1141650 h 1630312"/>
              <a:gd name="connsiteX17" fmla="*/ 951211 w 1602910"/>
              <a:gd name="connsiteY17" fmla="*/ 1523673 h 1630312"/>
              <a:gd name="connsiteX18" fmla="*/ 1404625 w 1602910"/>
              <a:gd name="connsiteY18" fmla="*/ 1480863 h 1630312"/>
              <a:gd name="connsiteX19" fmla="*/ 1517392 w 1602910"/>
              <a:gd name="connsiteY19" fmla="*/ 1193987 h 1630312"/>
              <a:gd name="connsiteX20" fmla="*/ 1316135 w 1602910"/>
              <a:gd name="connsiteY20" fmla="*/ 1038411 h 1630312"/>
              <a:gd name="connsiteX21" fmla="*/ 1153903 w 1602910"/>
              <a:gd name="connsiteY21" fmla="*/ 1112153 h 1630312"/>
              <a:gd name="connsiteX22" fmla="*/ 1153903 w 1602910"/>
              <a:gd name="connsiteY22" fmla="*/ 1259637 h 1630312"/>
              <a:gd name="connsiteX23" fmla="*/ 1286638 w 1602910"/>
              <a:gd name="connsiteY23" fmla="*/ 1333379 h 1630312"/>
              <a:gd name="connsiteX24" fmla="*/ 1227645 w 1602910"/>
              <a:gd name="connsiteY24" fmla="*/ 1421869 h 1630312"/>
              <a:gd name="connsiteX25" fmla="*/ 1065413 w 1602910"/>
              <a:gd name="connsiteY25" fmla="*/ 1274386 h 1630312"/>
              <a:gd name="connsiteX26" fmla="*/ 1124406 w 1602910"/>
              <a:gd name="connsiteY26" fmla="*/ 1038411 h 1630312"/>
              <a:gd name="connsiteX27" fmla="*/ 1372257 w 1602910"/>
              <a:gd name="connsiteY27" fmla="*/ 966105 h 1630312"/>
              <a:gd name="connsiteX28" fmla="*/ 1601575 w 1602910"/>
              <a:gd name="connsiteY28" fmla="*/ 1193987 h 1630312"/>
              <a:gd name="connsiteX29" fmla="*/ 1452656 w 1602910"/>
              <a:gd name="connsiteY29" fmla="*/ 1547949 h 1630312"/>
              <a:gd name="connsiteX30" fmla="*/ 1168651 w 1602910"/>
              <a:gd name="connsiteY30" fmla="*/ 1628347 h 1630312"/>
              <a:gd name="connsiteX31" fmla="*/ 889867 w 1602910"/>
              <a:gd name="connsiteY31" fmla="*/ 1585537 h 1630312"/>
              <a:gd name="connsiteX32" fmla="*/ 740948 w 1602910"/>
              <a:gd name="connsiteY32" fmla="*/ 1377624 h 1630312"/>
              <a:gd name="connsiteX33" fmla="*/ 711451 w 1602910"/>
              <a:gd name="connsiteY33" fmla="*/ 1053160 h 1630312"/>
              <a:gd name="connsiteX0" fmla="*/ 711451 w 1602910"/>
              <a:gd name="connsiteY0" fmla="*/ 1053160 h 1630312"/>
              <a:gd name="connsiteX1" fmla="*/ 711451 w 1602910"/>
              <a:gd name="connsiteY1" fmla="*/ 261054 h 1630312"/>
              <a:gd name="connsiteX2" fmla="*/ 195258 w 1602910"/>
              <a:gd name="connsiteY2" fmla="*/ 124011 h 1630312"/>
              <a:gd name="connsiteX3" fmla="*/ 77271 w 1602910"/>
              <a:gd name="connsiteY3" fmla="*/ 433727 h 1630312"/>
              <a:gd name="connsiteX4" fmla="*/ 232388 w 1602910"/>
              <a:gd name="connsiteY4" fmla="*/ 560817 h 1630312"/>
              <a:gd name="connsiteX5" fmla="*/ 386987 w 1602910"/>
              <a:gd name="connsiteY5" fmla="*/ 566463 h 1630312"/>
              <a:gd name="connsiteX6" fmla="*/ 524029 w 1602910"/>
              <a:gd name="connsiteY6" fmla="*/ 441819 h 1630312"/>
              <a:gd name="connsiteX7" fmla="*/ 593464 w 1602910"/>
              <a:gd name="connsiteY7" fmla="*/ 448476 h 1630312"/>
              <a:gd name="connsiteX8" fmla="*/ 496882 w 1602910"/>
              <a:gd name="connsiteY8" fmla="*/ 630676 h 1630312"/>
              <a:gd name="connsiteX9" fmla="*/ 357490 w 1602910"/>
              <a:gd name="connsiteY9" fmla="*/ 654953 h 1630312"/>
              <a:gd name="connsiteX10" fmla="*/ 92019 w 1602910"/>
              <a:gd name="connsiteY10" fmla="*/ 581211 h 1630312"/>
              <a:gd name="connsiteX11" fmla="*/ 3529 w 1602910"/>
              <a:gd name="connsiteY11" fmla="*/ 389482 h 1630312"/>
              <a:gd name="connsiteX12" fmla="*/ 47774 w 1602910"/>
              <a:gd name="connsiteY12" fmla="*/ 138760 h 1630312"/>
              <a:gd name="connsiteX13" fmla="*/ 314680 w 1602910"/>
              <a:gd name="connsiteY13" fmla="*/ 803 h 1630312"/>
              <a:gd name="connsiteX14" fmla="*/ 716672 w 1602910"/>
              <a:gd name="connsiteY14" fmla="*/ 104042 h 1630312"/>
              <a:gd name="connsiteX15" fmla="*/ 829438 w 1602910"/>
              <a:gd name="connsiteY15" fmla="*/ 507470 h 1630312"/>
              <a:gd name="connsiteX16" fmla="*/ 785193 w 1602910"/>
              <a:gd name="connsiteY16" fmla="*/ 1141650 h 1630312"/>
              <a:gd name="connsiteX17" fmla="*/ 951211 w 1602910"/>
              <a:gd name="connsiteY17" fmla="*/ 1523673 h 1630312"/>
              <a:gd name="connsiteX18" fmla="*/ 1404625 w 1602910"/>
              <a:gd name="connsiteY18" fmla="*/ 1480863 h 1630312"/>
              <a:gd name="connsiteX19" fmla="*/ 1517392 w 1602910"/>
              <a:gd name="connsiteY19" fmla="*/ 1193987 h 1630312"/>
              <a:gd name="connsiteX20" fmla="*/ 1316135 w 1602910"/>
              <a:gd name="connsiteY20" fmla="*/ 1038411 h 1630312"/>
              <a:gd name="connsiteX21" fmla="*/ 1153903 w 1602910"/>
              <a:gd name="connsiteY21" fmla="*/ 1112153 h 1630312"/>
              <a:gd name="connsiteX22" fmla="*/ 1153903 w 1602910"/>
              <a:gd name="connsiteY22" fmla="*/ 1259637 h 1630312"/>
              <a:gd name="connsiteX23" fmla="*/ 1221901 w 1602910"/>
              <a:gd name="connsiteY23" fmla="*/ 1341471 h 1630312"/>
              <a:gd name="connsiteX24" fmla="*/ 1227645 w 1602910"/>
              <a:gd name="connsiteY24" fmla="*/ 1421869 h 1630312"/>
              <a:gd name="connsiteX25" fmla="*/ 1065413 w 1602910"/>
              <a:gd name="connsiteY25" fmla="*/ 1274386 h 1630312"/>
              <a:gd name="connsiteX26" fmla="*/ 1124406 w 1602910"/>
              <a:gd name="connsiteY26" fmla="*/ 1038411 h 1630312"/>
              <a:gd name="connsiteX27" fmla="*/ 1372257 w 1602910"/>
              <a:gd name="connsiteY27" fmla="*/ 966105 h 1630312"/>
              <a:gd name="connsiteX28" fmla="*/ 1601575 w 1602910"/>
              <a:gd name="connsiteY28" fmla="*/ 1193987 h 1630312"/>
              <a:gd name="connsiteX29" fmla="*/ 1452656 w 1602910"/>
              <a:gd name="connsiteY29" fmla="*/ 1547949 h 1630312"/>
              <a:gd name="connsiteX30" fmla="*/ 1168651 w 1602910"/>
              <a:gd name="connsiteY30" fmla="*/ 1628347 h 1630312"/>
              <a:gd name="connsiteX31" fmla="*/ 889867 w 1602910"/>
              <a:gd name="connsiteY31" fmla="*/ 1585537 h 1630312"/>
              <a:gd name="connsiteX32" fmla="*/ 740948 w 1602910"/>
              <a:gd name="connsiteY32" fmla="*/ 1377624 h 1630312"/>
              <a:gd name="connsiteX33" fmla="*/ 711451 w 1602910"/>
              <a:gd name="connsiteY33" fmla="*/ 1053160 h 163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02910" h="1630312">
                <a:moveTo>
                  <a:pt x="711451" y="1053160"/>
                </a:moveTo>
                <a:cubicBezTo>
                  <a:pt x="706535" y="867065"/>
                  <a:pt x="797483" y="415912"/>
                  <a:pt x="711451" y="261054"/>
                </a:cubicBezTo>
                <a:cubicBezTo>
                  <a:pt x="625419" y="106196"/>
                  <a:pt x="300955" y="95232"/>
                  <a:pt x="195258" y="124011"/>
                </a:cubicBezTo>
                <a:cubicBezTo>
                  <a:pt x="89561" y="152790"/>
                  <a:pt x="71083" y="360926"/>
                  <a:pt x="77271" y="433727"/>
                </a:cubicBezTo>
                <a:cubicBezTo>
                  <a:pt x="83459" y="506528"/>
                  <a:pt x="180769" y="538694"/>
                  <a:pt x="232388" y="560817"/>
                </a:cubicBezTo>
                <a:cubicBezTo>
                  <a:pt x="284007" y="582940"/>
                  <a:pt x="338380" y="586296"/>
                  <a:pt x="386987" y="566463"/>
                </a:cubicBezTo>
                <a:cubicBezTo>
                  <a:pt x="435594" y="546630"/>
                  <a:pt x="489616" y="461483"/>
                  <a:pt x="524029" y="441819"/>
                </a:cubicBezTo>
                <a:cubicBezTo>
                  <a:pt x="558442" y="422155"/>
                  <a:pt x="597988" y="417000"/>
                  <a:pt x="593464" y="448476"/>
                </a:cubicBezTo>
                <a:cubicBezTo>
                  <a:pt x="588940" y="479952"/>
                  <a:pt x="536211" y="596263"/>
                  <a:pt x="496882" y="630676"/>
                </a:cubicBezTo>
                <a:cubicBezTo>
                  <a:pt x="457553" y="665089"/>
                  <a:pt x="424967" y="663197"/>
                  <a:pt x="357490" y="654953"/>
                </a:cubicBezTo>
                <a:cubicBezTo>
                  <a:pt x="290013" y="646709"/>
                  <a:pt x="151012" y="625456"/>
                  <a:pt x="92019" y="581211"/>
                </a:cubicBezTo>
                <a:cubicBezTo>
                  <a:pt x="33026" y="536966"/>
                  <a:pt x="10903" y="463224"/>
                  <a:pt x="3529" y="389482"/>
                </a:cubicBezTo>
                <a:cubicBezTo>
                  <a:pt x="-3845" y="315740"/>
                  <a:pt x="-4084" y="203540"/>
                  <a:pt x="47774" y="138760"/>
                </a:cubicBezTo>
                <a:cubicBezTo>
                  <a:pt x="99632" y="73980"/>
                  <a:pt x="203197" y="6589"/>
                  <a:pt x="314680" y="803"/>
                </a:cubicBezTo>
                <a:cubicBezTo>
                  <a:pt x="426163" y="-4983"/>
                  <a:pt x="630879" y="19598"/>
                  <a:pt x="716672" y="104042"/>
                </a:cubicBezTo>
                <a:cubicBezTo>
                  <a:pt x="802465" y="188486"/>
                  <a:pt x="818018" y="334535"/>
                  <a:pt x="829438" y="507470"/>
                </a:cubicBezTo>
                <a:cubicBezTo>
                  <a:pt x="840858" y="680405"/>
                  <a:pt x="764898" y="972283"/>
                  <a:pt x="785193" y="1141650"/>
                </a:cubicBezTo>
                <a:cubicBezTo>
                  <a:pt x="805489" y="1311017"/>
                  <a:pt x="847972" y="1467138"/>
                  <a:pt x="951211" y="1523673"/>
                </a:cubicBezTo>
                <a:cubicBezTo>
                  <a:pt x="1054450" y="1580209"/>
                  <a:pt x="1310262" y="1535811"/>
                  <a:pt x="1404625" y="1480863"/>
                </a:cubicBezTo>
                <a:cubicBezTo>
                  <a:pt x="1498988" y="1425915"/>
                  <a:pt x="1532140" y="1267729"/>
                  <a:pt x="1517392" y="1193987"/>
                </a:cubicBezTo>
                <a:cubicBezTo>
                  <a:pt x="1502644" y="1120245"/>
                  <a:pt x="1376717" y="1052050"/>
                  <a:pt x="1316135" y="1038411"/>
                </a:cubicBezTo>
                <a:cubicBezTo>
                  <a:pt x="1255553" y="1024772"/>
                  <a:pt x="1180942" y="1075282"/>
                  <a:pt x="1153903" y="1112153"/>
                </a:cubicBezTo>
                <a:cubicBezTo>
                  <a:pt x="1126864" y="1149024"/>
                  <a:pt x="1142570" y="1221417"/>
                  <a:pt x="1153903" y="1259637"/>
                </a:cubicBezTo>
                <a:cubicBezTo>
                  <a:pt x="1165236" y="1297857"/>
                  <a:pt x="1209611" y="1314432"/>
                  <a:pt x="1221901" y="1341471"/>
                </a:cubicBezTo>
                <a:cubicBezTo>
                  <a:pt x="1234191" y="1368510"/>
                  <a:pt x="1253726" y="1433050"/>
                  <a:pt x="1227645" y="1421869"/>
                </a:cubicBezTo>
                <a:cubicBezTo>
                  <a:pt x="1201564" y="1410688"/>
                  <a:pt x="1082619" y="1338296"/>
                  <a:pt x="1065413" y="1274386"/>
                </a:cubicBezTo>
                <a:cubicBezTo>
                  <a:pt x="1048207" y="1210476"/>
                  <a:pt x="1073265" y="1089791"/>
                  <a:pt x="1124406" y="1038411"/>
                </a:cubicBezTo>
                <a:cubicBezTo>
                  <a:pt x="1175547" y="987031"/>
                  <a:pt x="1292729" y="940176"/>
                  <a:pt x="1372257" y="966105"/>
                </a:cubicBezTo>
                <a:cubicBezTo>
                  <a:pt x="1451785" y="992034"/>
                  <a:pt x="1588175" y="1097013"/>
                  <a:pt x="1601575" y="1193987"/>
                </a:cubicBezTo>
                <a:cubicBezTo>
                  <a:pt x="1614975" y="1290961"/>
                  <a:pt x="1524810" y="1475556"/>
                  <a:pt x="1452656" y="1547949"/>
                </a:cubicBezTo>
                <a:cubicBezTo>
                  <a:pt x="1380502" y="1620342"/>
                  <a:pt x="1262449" y="1622082"/>
                  <a:pt x="1168651" y="1628347"/>
                </a:cubicBezTo>
                <a:cubicBezTo>
                  <a:pt x="1074853" y="1634612"/>
                  <a:pt x="961151" y="1627324"/>
                  <a:pt x="889867" y="1585537"/>
                </a:cubicBezTo>
                <a:cubicBezTo>
                  <a:pt x="818583" y="1543750"/>
                  <a:pt x="770684" y="1466354"/>
                  <a:pt x="740948" y="1377624"/>
                </a:cubicBezTo>
                <a:cubicBezTo>
                  <a:pt x="711212" y="1288895"/>
                  <a:pt x="716367" y="1239255"/>
                  <a:pt x="711451" y="1053160"/>
                </a:cubicBezTo>
                <a:close/>
              </a:path>
            </a:pathLst>
          </a:custGeom>
          <a:solidFill>
            <a:srgbClr val="5361A1"/>
          </a:solidFill>
          <a:ln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46" name="Group 45"/>
          <p:cNvGrpSpPr/>
          <p:nvPr/>
        </p:nvGrpSpPr>
        <p:grpSpPr>
          <a:xfrm>
            <a:off x="3338153" y="4640996"/>
            <a:ext cx="1762277" cy="1720860"/>
            <a:chOff x="8724295" y="1113690"/>
            <a:chExt cx="1332491" cy="1301174"/>
          </a:xfrm>
          <a:solidFill>
            <a:srgbClr val="9DEBF0"/>
          </a:solidFill>
        </p:grpSpPr>
        <p:sp>
          <p:nvSpPr>
            <p:cNvPr id="43" name="Freeform 42"/>
            <p:cNvSpPr/>
            <p:nvPr/>
          </p:nvSpPr>
          <p:spPr>
            <a:xfrm>
              <a:off x="8724295" y="1113690"/>
              <a:ext cx="1126680" cy="1083218"/>
            </a:xfrm>
            <a:custGeom>
              <a:avLst/>
              <a:gdLst>
                <a:gd name="connsiteX0" fmla="*/ 1092339 w 1126680"/>
                <a:gd name="connsiteY0" fmla="*/ 85913 h 1083218"/>
                <a:gd name="connsiteX1" fmla="*/ 531900 w 1126680"/>
                <a:gd name="connsiteY1" fmla="*/ 970816 h 1083218"/>
                <a:gd name="connsiteX2" fmla="*/ 59952 w 1126680"/>
                <a:gd name="connsiteY2" fmla="*/ 1074055 h 1083218"/>
                <a:gd name="connsiteX3" fmla="*/ 45203 w 1126680"/>
                <a:gd name="connsiteY3" fmla="*/ 1000313 h 1083218"/>
                <a:gd name="connsiteX4" fmla="*/ 413913 w 1126680"/>
                <a:gd name="connsiteY4" fmla="*/ 1000313 h 1083218"/>
                <a:gd name="connsiteX5" fmla="*/ 782623 w 1126680"/>
                <a:gd name="connsiteY5" fmla="*/ 543113 h 1083218"/>
                <a:gd name="connsiteX6" fmla="*/ 1033345 w 1126680"/>
                <a:gd name="connsiteY6" fmla="*/ 85913 h 1083218"/>
                <a:gd name="connsiteX7" fmla="*/ 1092339 w 1126680"/>
                <a:gd name="connsiteY7" fmla="*/ 85913 h 108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6680" h="1083218">
                  <a:moveTo>
                    <a:pt x="1092339" y="85913"/>
                  </a:moveTo>
                  <a:cubicBezTo>
                    <a:pt x="1008765" y="233397"/>
                    <a:pt x="703964" y="806126"/>
                    <a:pt x="531900" y="970816"/>
                  </a:cubicBezTo>
                  <a:cubicBezTo>
                    <a:pt x="359835" y="1135506"/>
                    <a:pt x="141068" y="1069139"/>
                    <a:pt x="59952" y="1074055"/>
                  </a:cubicBezTo>
                  <a:cubicBezTo>
                    <a:pt x="-21164" y="1078971"/>
                    <a:pt x="-13791" y="1012603"/>
                    <a:pt x="45203" y="1000313"/>
                  </a:cubicBezTo>
                  <a:cubicBezTo>
                    <a:pt x="104196" y="988023"/>
                    <a:pt x="291010" y="1076513"/>
                    <a:pt x="413913" y="1000313"/>
                  </a:cubicBezTo>
                  <a:cubicBezTo>
                    <a:pt x="536816" y="924113"/>
                    <a:pt x="679384" y="695513"/>
                    <a:pt x="782623" y="543113"/>
                  </a:cubicBezTo>
                  <a:cubicBezTo>
                    <a:pt x="885862" y="390713"/>
                    <a:pt x="979268" y="162113"/>
                    <a:pt x="1033345" y="85913"/>
                  </a:cubicBezTo>
                  <a:cubicBezTo>
                    <a:pt x="1087422" y="9713"/>
                    <a:pt x="1175913" y="-61571"/>
                    <a:pt x="1092339" y="85913"/>
                  </a:cubicBezTo>
                  <a:close/>
                </a:path>
              </a:pathLst>
            </a:cu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819791" y="1222668"/>
              <a:ext cx="1126680" cy="1083218"/>
            </a:xfrm>
            <a:custGeom>
              <a:avLst/>
              <a:gdLst>
                <a:gd name="connsiteX0" fmla="*/ 1092339 w 1126680"/>
                <a:gd name="connsiteY0" fmla="*/ 85913 h 1083218"/>
                <a:gd name="connsiteX1" fmla="*/ 531900 w 1126680"/>
                <a:gd name="connsiteY1" fmla="*/ 970816 h 1083218"/>
                <a:gd name="connsiteX2" fmla="*/ 59952 w 1126680"/>
                <a:gd name="connsiteY2" fmla="*/ 1074055 h 1083218"/>
                <a:gd name="connsiteX3" fmla="*/ 45203 w 1126680"/>
                <a:gd name="connsiteY3" fmla="*/ 1000313 h 1083218"/>
                <a:gd name="connsiteX4" fmla="*/ 413913 w 1126680"/>
                <a:gd name="connsiteY4" fmla="*/ 1000313 h 1083218"/>
                <a:gd name="connsiteX5" fmla="*/ 782623 w 1126680"/>
                <a:gd name="connsiteY5" fmla="*/ 543113 h 1083218"/>
                <a:gd name="connsiteX6" fmla="*/ 1033345 w 1126680"/>
                <a:gd name="connsiteY6" fmla="*/ 85913 h 1083218"/>
                <a:gd name="connsiteX7" fmla="*/ 1092339 w 1126680"/>
                <a:gd name="connsiteY7" fmla="*/ 85913 h 108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6680" h="1083218">
                  <a:moveTo>
                    <a:pt x="1092339" y="85913"/>
                  </a:moveTo>
                  <a:cubicBezTo>
                    <a:pt x="1008765" y="233397"/>
                    <a:pt x="703964" y="806126"/>
                    <a:pt x="531900" y="970816"/>
                  </a:cubicBezTo>
                  <a:cubicBezTo>
                    <a:pt x="359835" y="1135506"/>
                    <a:pt x="141068" y="1069139"/>
                    <a:pt x="59952" y="1074055"/>
                  </a:cubicBezTo>
                  <a:cubicBezTo>
                    <a:pt x="-21164" y="1078971"/>
                    <a:pt x="-13791" y="1012603"/>
                    <a:pt x="45203" y="1000313"/>
                  </a:cubicBezTo>
                  <a:cubicBezTo>
                    <a:pt x="104196" y="988023"/>
                    <a:pt x="291010" y="1076513"/>
                    <a:pt x="413913" y="1000313"/>
                  </a:cubicBezTo>
                  <a:cubicBezTo>
                    <a:pt x="536816" y="924113"/>
                    <a:pt x="679384" y="695513"/>
                    <a:pt x="782623" y="543113"/>
                  </a:cubicBezTo>
                  <a:cubicBezTo>
                    <a:pt x="885862" y="390713"/>
                    <a:pt x="979268" y="162113"/>
                    <a:pt x="1033345" y="85913"/>
                  </a:cubicBezTo>
                  <a:cubicBezTo>
                    <a:pt x="1087422" y="9713"/>
                    <a:pt x="1175913" y="-61571"/>
                    <a:pt x="1092339" y="85913"/>
                  </a:cubicBezTo>
                  <a:close/>
                </a:path>
              </a:pathLst>
            </a:cu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930106" y="1331646"/>
              <a:ext cx="1126680" cy="1083218"/>
            </a:xfrm>
            <a:custGeom>
              <a:avLst/>
              <a:gdLst>
                <a:gd name="connsiteX0" fmla="*/ 1092339 w 1126680"/>
                <a:gd name="connsiteY0" fmla="*/ 85913 h 1083218"/>
                <a:gd name="connsiteX1" fmla="*/ 531900 w 1126680"/>
                <a:gd name="connsiteY1" fmla="*/ 970816 h 1083218"/>
                <a:gd name="connsiteX2" fmla="*/ 59952 w 1126680"/>
                <a:gd name="connsiteY2" fmla="*/ 1074055 h 1083218"/>
                <a:gd name="connsiteX3" fmla="*/ 45203 w 1126680"/>
                <a:gd name="connsiteY3" fmla="*/ 1000313 h 1083218"/>
                <a:gd name="connsiteX4" fmla="*/ 413913 w 1126680"/>
                <a:gd name="connsiteY4" fmla="*/ 1000313 h 1083218"/>
                <a:gd name="connsiteX5" fmla="*/ 782623 w 1126680"/>
                <a:gd name="connsiteY5" fmla="*/ 543113 h 1083218"/>
                <a:gd name="connsiteX6" fmla="*/ 1033345 w 1126680"/>
                <a:gd name="connsiteY6" fmla="*/ 85913 h 1083218"/>
                <a:gd name="connsiteX7" fmla="*/ 1092339 w 1126680"/>
                <a:gd name="connsiteY7" fmla="*/ 85913 h 108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6680" h="1083218">
                  <a:moveTo>
                    <a:pt x="1092339" y="85913"/>
                  </a:moveTo>
                  <a:cubicBezTo>
                    <a:pt x="1008765" y="233397"/>
                    <a:pt x="703964" y="806126"/>
                    <a:pt x="531900" y="970816"/>
                  </a:cubicBezTo>
                  <a:cubicBezTo>
                    <a:pt x="359835" y="1135506"/>
                    <a:pt x="141068" y="1069139"/>
                    <a:pt x="59952" y="1074055"/>
                  </a:cubicBezTo>
                  <a:cubicBezTo>
                    <a:pt x="-21164" y="1078971"/>
                    <a:pt x="-13791" y="1012603"/>
                    <a:pt x="45203" y="1000313"/>
                  </a:cubicBezTo>
                  <a:cubicBezTo>
                    <a:pt x="104196" y="988023"/>
                    <a:pt x="291010" y="1076513"/>
                    <a:pt x="413913" y="1000313"/>
                  </a:cubicBezTo>
                  <a:cubicBezTo>
                    <a:pt x="536816" y="924113"/>
                    <a:pt x="679384" y="695513"/>
                    <a:pt x="782623" y="543113"/>
                  </a:cubicBezTo>
                  <a:cubicBezTo>
                    <a:pt x="885862" y="390713"/>
                    <a:pt x="979268" y="162113"/>
                    <a:pt x="1033345" y="85913"/>
                  </a:cubicBezTo>
                  <a:cubicBezTo>
                    <a:pt x="1087422" y="9713"/>
                    <a:pt x="1175913" y="-61571"/>
                    <a:pt x="1092339" y="85913"/>
                  </a:cubicBezTo>
                  <a:close/>
                </a:path>
              </a:pathLst>
            </a:cu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8" name="Freeform 47"/>
          <p:cNvSpPr/>
          <p:nvPr/>
        </p:nvSpPr>
        <p:spPr>
          <a:xfrm rot="4128255">
            <a:off x="6058985" y="735646"/>
            <a:ext cx="1555551" cy="1899364"/>
          </a:xfrm>
          <a:custGeom>
            <a:avLst/>
            <a:gdLst>
              <a:gd name="connsiteX0" fmla="*/ 119546 w 1616877"/>
              <a:gd name="connsiteY0" fmla="*/ 31158 h 1974245"/>
              <a:gd name="connsiteX1" fmla="*/ 1531487 w 1616877"/>
              <a:gd name="connsiteY1" fmla="*/ 582488 h 1974245"/>
              <a:gd name="connsiteX2" fmla="*/ 1410464 w 1616877"/>
              <a:gd name="connsiteY2" fmla="*/ 1873405 h 1974245"/>
              <a:gd name="connsiteX3" fmla="*/ 1007052 w 1616877"/>
              <a:gd name="connsiteY3" fmla="*/ 1859958 h 1974245"/>
              <a:gd name="connsiteX4" fmla="*/ 1047393 w 1616877"/>
              <a:gd name="connsiteY4" fmla="*/ 1617911 h 1974245"/>
              <a:gd name="connsiteX5" fmla="*/ 1275993 w 1616877"/>
              <a:gd name="connsiteY5" fmla="*/ 1631358 h 1974245"/>
              <a:gd name="connsiteX6" fmla="*/ 1262546 w 1616877"/>
              <a:gd name="connsiteY6" fmla="*/ 1833064 h 1974245"/>
              <a:gd name="connsiteX7" fmla="*/ 1370123 w 1616877"/>
              <a:gd name="connsiteY7" fmla="*/ 1752382 h 1974245"/>
              <a:gd name="connsiteX8" fmla="*/ 1558382 w 1616877"/>
              <a:gd name="connsiteY8" fmla="*/ 1012793 h 1974245"/>
              <a:gd name="connsiteX9" fmla="*/ 1383570 w 1616877"/>
              <a:gd name="connsiteY9" fmla="*/ 515252 h 1974245"/>
              <a:gd name="connsiteX10" fmla="*/ 724664 w 1616877"/>
              <a:gd name="connsiteY10" fmla="*/ 219417 h 1974245"/>
              <a:gd name="connsiteX11" fmla="*/ 146440 w 1616877"/>
              <a:gd name="connsiteY11" fmla="*/ 84946 h 1974245"/>
              <a:gd name="connsiteX12" fmla="*/ 119546 w 1616877"/>
              <a:gd name="connsiteY12" fmla="*/ 31158 h 197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6877" h="1974245">
                <a:moveTo>
                  <a:pt x="119546" y="31158"/>
                </a:moveTo>
                <a:cubicBezTo>
                  <a:pt x="350387" y="114082"/>
                  <a:pt x="1316334" y="275447"/>
                  <a:pt x="1531487" y="582488"/>
                </a:cubicBezTo>
                <a:cubicBezTo>
                  <a:pt x="1746640" y="889529"/>
                  <a:pt x="1497870" y="1660493"/>
                  <a:pt x="1410464" y="1873405"/>
                </a:cubicBezTo>
                <a:cubicBezTo>
                  <a:pt x="1323058" y="2086317"/>
                  <a:pt x="1067564" y="1902540"/>
                  <a:pt x="1007052" y="1859958"/>
                </a:cubicBezTo>
                <a:cubicBezTo>
                  <a:pt x="946540" y="1817376"/>
                  <a:pt x="1002570" y="1656011"/>
                  <a:pt x="1047393" y="1617911"/>
                </a:cubicBezTo>
                <a:cubicBezTo>
                  <a:pt x="1092216" y="1579811"/>
                  <a:pt x="1240134" y="1595499"/>
                  <a:pt x="1275993" y="1631358"/>
                </a:cubicBezTo>
                <a:cubicBezTo>
                  <a:pt x="1311852" y="1667217"/>
                  <a:pt x="1246858" y="1812893"/>
                  <a:pt x="1262546" y="1833064"/>
                </a:cubicBezTo>
                <a:cubicBezTo>
                  <a:pt x="1278234" y="1853235"/>
                  <a:pt x="1320817" y="1889094"/>
                  <a:pt x="1370123" y="1752382"/>
                </a:cubicBezTo>
                <a:cubicBezTo>
                  <a:pt x="1419429" y="1615670"/>
                  <a:pt x="1556141" y="1218981"/>
                  <a:pt x="1558382" y="1012793"/>
                </a:cubicBezTo>
                <a:cubicBezTo>
                  <a:pt x="1560623" y="806605"/>
                  <a:pt x="1522523" y="647481"/>
                  <a:pt x="1383570" y="515252"/>
                </a:cubicBezTo>
                <a:cubicBezTo>
                  <a:pt x="1244617" y="383023"/>
                  <a:pt x="930852" y="291135"/>
                  <a:pt x="724664" y="219417"/>
                </a:cubicBezTo>
                <a:cubicBezTo>
                  <a:pt x="518476" y="147699"/>
                  <a:pt x="247293" y="116323"/>
                  <a:pt x="146440" y="84946"/>
                </a:cubicBezTo>
                <a:cubicBezTo>
                  <a:pt x="45587" y="53569"/>
                  <a:pt x="-111295" y="-51766"/>
                  <a:pt x="119546" y="31158"/>
                </a:cubicBezTo>
                <a:close/>
              </a:path>
            </a:pathLst>
          </a:custGeom>
          <a:solidFill>
            <a:srgbClr val="5361A1"/>
          </a:solidFill>
          <a:ln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54" name="Group 53"/>
          <p:cNvGrpSpPr/>
          <p:nvPr/>
        </p:nvGrpSpPr>
        <p:grpSpPr>
          <a:xfrm>
            <a:off x="6160958" y="1377288"/>
            <a:ext cx="2032566" cy="460837"/>
            <a:chOff x="9345672" y="873903"/>
            <a:chExt cx="2191903" cy="130200"/>
          </a:xfrm>
          <a:solidFill>
            <a:srgbClr val="FFC000"/>
          </a:solidFill>
        </p:grpSpPr>
        <p:sp>
          <p:nvSpPr>
            <p:cNvPr id="49" name="Freeform 48"/>
            <p:cNvSpPr/>
            <p:nvPr/>
          </p:nvSpPr>
          <p:spPr>
            <a:xfrm>
              <a:off x="9345672" y="873903"/>
              <a:ext cx="2191903" cy="53944"/>
            </a:xfrm>
            <a:custGeom>
              <a:avLst/>
              <a:gdLst>
                <a:gd name="connsiteX0" fmla="*/ 33 w 161030"/>
                <a:gd name="connsiteY0" fmla="*/ 27050 h 42329"/>
                <a:gd name="connsiteX1" fmla="*/ 134503 w 161030"/>
                <a:gd name="connsiteY1" fmla="*/ 156 h 42329"/>
                <a:gd name="connsiteX2" fmla="*/ 147951 w 161030"/>
                <a:gd name="connsiteY2" fmla="*/ 40497 h 42329"/>
                <a:gd name="connsiteX3" fmla="*/ 33 w 161030"/>
                <a:gd name="connsiteY3" fmla="*/ 27050 h 42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030" h="42329">
                  <a:moveTo>
                    <a:pt x="33" y="27050"/>
                  </a:moveTo>
                  <a:cubicBezTo>
                    <a:pt x="-2208" y="20327"/>
                    <a:pt x="109850" y="-2085"/>
                    <a:pt x="134503" y="156"/>
                  </a:cubicBezTo>
                  <a:cubicBezTo>
                    <a:pt x="159156" y="2397"/>
                    <a:pt x="172604" y="33774"/>
                    <a:pt x="147951" y="40497"/>
                  </a:cubicBezTo>
                  <a:cubicBezTo>
                    <a:pt x="123298" y="47221"/>
                    <a:pt x="2274" y="33773"/>
                    <a:pt x="33" y="2705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345672" y="950159"/>
              <a:ext cx="2191903" cy="53944"/>
            </a:xfrm>
            <a:custGeom>
              <a:avLst/>
              <a:gdLst>
                <a:gd name="connsiteX0" fmla="*/ 33 w 161030"/>
                <a:gd name="connsiteY0" fmla="*/ 27050 h 42329"/>
                <a:gd name="connsiteX1" fmla="*/ 134503 w 161030"/>
                <a:gd name="connsiteY1" fmla="*/ 156 h 42329"/>
                <a:gd name="connsiteX2" fmla="*/ 147951 w 161030"/>
                <a:gd name="connsiteY2" fmla="*/ 40497 h 42329"/>
                <a:gd name="connsiteX3" fmla="*/ 33 w 161030"/>
                <a:gd name="connsiteY3" fmla="*/ 27050 h 42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030" h="42329">
                  <a:moveTo>
                    <a:pt x="33" y="27050"/>
                  </a:moveTo>
                  <a:cubicBezTo>
                    <a:pt x="-2208" y="20327"/>
                    <a:pt x="109850" y="-2085"/>
                    <a:pt x="134503" y="156"/>
                  </a:cubicBezTo>
                  <a:cubicBezTo>
                    <a:pt x="159156" y="2397"/>
                    <a:pt x="172604" y="33774"/>
                    <a:pt x="147951" y="40497"/>
                  </a:cubicBezTo>
                  <a:cubicBezTo>
                    <a:pt x="123298" y="47221"/>
                    <a:pt x="2274" y="33773"/>
                    <a:pt x="33" y="2705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53" name="Group 52"/>
          <p:cNvGrpSpPr/>
          <p:nvPr/>
        </p:nvGrpSpPr>
        <p:grpSpPr>
          <a:xfrm rot="10800000">
            <a:off x="292600" y="5376063"/>
            <a:ext cx="2010641" cy="774450"/>
            <a:chOff x="9206089" y="1628588"/>
            <a:chExt cx="2246940" cy="865467"/>
          </a:xfrm>
          <a:solidFill>
            <a:srgbClr val="C0C0C0"/>
          </a:solidFill>
        </p:grpSpPr>
        <p:sp>
          <p:nvSpPr>
            <p:cNvPr id="51" name="Freeform 50"/>
            <p:cNvSpPr/>
            <p:nvPr/>
          </p:nvSpPr>
          <p:spPr>
            <a:xfrm>
              <a:off x="9206089" y="1628588"/>
              <a:ext cx="1192922" cy="865467"/>
            </a:xfrm>
            <a:custGeom>
              <a:avLst/>
              <a:gdLst>
                <a:gd name="connsiteX0" fmla="*/ 1107805 w 1192922"/>
                <a:gd name="connsiteY0" fmla="*/ 38847 h 865467"/>
                <a:gd name="connsiteX1" fmla="*/ 368217 w 1192922"/>
                <a:gd name="connsiteY1" fmla="*/ 25400 h 865467"/>
                <a:gd name="connsiteX2" fmla="*/ 5146 w 1192922"/>
                <a:gd name="connsiteY2" fmla="*/ 375024 h 865467"/>
                <a:gd name="connsiteX3" fmla="*/ 179958 w 1192922"/>
                <a:gd name="connsiteY3" fmla="*/ 805330 h 865467"/>
                <a:gd name="connsiteX4" fmla="*/ 529582 w 1192922"/>
                <a:gd name="connsiteY4" fmla="*/ 832224 h 865467"/>
                <a:gd name="connsiteX5" fmla="*/ 623711 w 1192922"/>
                <a:gd name="connsiteY5" fmla="*/ 522941 h 865467"/>
                <a:gd name="connsiteX6" fmla="*/ 260640 w 1192922"/>
                <a:gd name="connsiteY6" fmla="*/ 442259 h 865467"/>
                <a:gd name="connsiteX7" fmla="*/ 220299 w 1192922"/>
                <a:gd name="connsiteY7" fmla="*/ 670859 h 865467"/>
                <a:gd name="connsiteX8" fmla="*/ 99276 w 1192922"/>
                <a:gd name="connsiteY8" fmla="*/ 428812 h 865467"/>
                <a:gd name="connsiteX9" fmla="*/ 354770 w 1192922"/>
                <a:gd name="connsiteY9" fmla="*/ 106083 h 865467"/>
                <a:gd name="connsiteX10" fmla="*/ 1094358 w 1192922"/>
                <a:gd name="connsiteY10" fmla="*/ 132977 h 865467"/>
                <a:gd name="connsiteX11" fmla="*/ 1107805 w 1192922"/>
                <a:gd name="connsiteY11" fmla="*/ 38847 h 86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92922" h="865467">
                  <a:moveTo>
                    <a:pt x="1107805" y="38847"/>
                  </a:moveTo>
                  <a:cubicBezTo>
                    <a:pt x="986781" y="20917"/>
                    <a:pt x="551993" y="-30630"/>
                    <a:pt x="368217" y="25400"/>
                  </a:cubicBezTo>
                  <a:cubicBezTo>
                    <a:pt x="184440" y="81430"/>
                    <a:pt x="36522" y="245036"/>
                    <a:pt x="5146" y="375024"/>
                  </a:cubicBezTo>
                  <a:cubicBezTo>
                    <a:pt x="-26230" y="505012"/>
                    <a:pt x="92552" y="729130"/>
                    <a:pt x="179958" y="805330"/>
                  </a:cubicBezTo>
                  <a:cubicBezTo>
                    <a:pt x="267364" y="881530"/>
                    <a:pt x="455623" y="879289"/>
                    <a:pt x="529582" y="832224"/>
                  </a:cubicBezTo>
                  <a:cubicBezTo>
                    <a:pt x="603541" y="785159"/>
                    <a:pt x="668535" y="587935"/>
                    <a:pt x="623711" y="522941"/>
                  </a:cubicBezTo>
                  <a:cubicBezTo>
                    <a:pt x="578887" y="457947"/>
                    <a:pt x="327875" y="417606"/>
                    <a:pt x="260640" y="442259"/>
                  </a:cubicBezTo>
                  <a:cubicBezTo>
                    <a:pt x="193405" y="466912"/>
                    <a:pt x="247193" y="673100"/>
                    <a:pt x="220299" y="670859"/>
                  </a:cubicBezTo>
                  <a:cubicBezTo>
                    <a:pt x="193405" y="668618"/>
                    <a:pt x="76864" y="522941"/>
                    <a:pt x="99276" y="428812"/>
                  </a:cubicBezTo>
                  <a:cubicBezTo>
                    <a:pt x="121688" y="334683"/>
                    <a:pt x="188923" y="155389"/>
                    <a:pt x="354770" y="106083"/>
                  </a:cubicBezTo>
                  <a:cubicBezTo>
                    <a:pt x="520617" y="56777"/>
                    <a:pt x="971093" y="139701"/>
                    <a:pt x="1094358" y="132977"/>
                  </a:cubicBezTo>
                  <a:cubicBezTo>
                    <a:pt x="1217623" y="126253"/>
                    <a:pt x="1228829" y="56777"/>
                    <a:pt x="1107805" y="38847"/>
                  </a:cubicBezTo>
                  <a:close/>
                </a:path>
              </a:pathLst>
            </a:cu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 flipH="1">
              <a:off x="10292052" y="1628588"/>
              <a:ext cx="1160977" cy="865467"/>
            </a:xfrm>
            <a:custGeom>
              <a:avLst/>
              <a:gdLst>
                <a:gd name="connsiteX0" fmla="*/ 1107805 w 1192922"/>
                <a:gd name="connsiteY0" fmla="*/ 38847 h 865467"/>
                <a:gd name="connsiteX1" fmla="*/ 368217 w 1192922"/>
                <a:gd name="connsiteY1" fmla="*/ 25400 h 865467"/>
                <a:gd name="connsiteX2" fmla="*/ 5146 w 1192922"/>
                <a:gd name="connsiteY2" fmla="*/ 375024 h 865467"/>
                <a:gd name="connsiteX3" fmla="*/ 179958 w 1192922"/>
                <a:gd name="connsiteY3" fmla="*/ 805330 h 865467"/>
                <a:gd name="connsiteX4" fmla="*/ 529582 w 1192922"/>
                <a:gd name="connsiteY4" fmla="*/ 832224 h 865467"/>
                <a:gd name="connsiteX5" fmla="*/ 623711 w 1192922"/>
                <a:gd name="connsiteY5" fmla="*/ 522941 h 865467"/>
                <a:gd name="connsiteX6" fmla="*/ 260640 w 1192922"/>
                <a:gd name="connsiteY6" fmla="*/ 442259 h 865467"/>
                <a:gd name="connsiteX7" fmla="*/ 220299 w 1192922"/>
                <a:gd name="connsiteY7" fmla="*/ 670859 h 865467"/>
                <a:gd name="connsiteX8" fmla="*/ 99276 w 1192922"/>
                <a:gd name="connsiteY8" fmla="*/ 428812 h 865467"/>
                <a:gd name="connsiteX9" fmla="*/ 354770 w 1192922"/>
                <a:gd name="connsiteY9" fmla="*/ 106083 h 865467"/>
                <a:gd name="connsiteX10" fmla="*/ 1094358 w 1192922"/>
                <a:gd name="connsiteY10" fmla="*/ 132977 h 865467"/>
                <a:gd name="connsiteX11" fmla="*/ 1107805 w 1192922"/>
                <a:gd name="connsiteY11" fmla="*/ 38847 h 86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92922" h="865467">
                  <a:moveTo>
                    <a:pt x="1107805" y="38847"/>
                  </a:moveTo>
                  <a:cubicBezTo>
                    <a:pt x="986781" y="20917"/>
                    <a:pt x="551993" y="-30630"/>
                    <a:pt x="368217" y="25400"/>
                  </a:cubicBezTo>
                  <a:cubicBezTo>
                    <a:pt x="184440" y="81430"/>
                    <a:pt x="36522" y="245036"/>
                    <a:pt x="5146" y="375024"/>
                  </a:cubicBezTo>
                  <a:cubicBezTo>
                    <a:pt x="-26230" y="505012"/>
                    <a:pt x="92552" y="729130"/>
                    <a:pt x="179958" y="805330"/>
                  </a:cubicBezTo>
                  <a:cubicBezTo>
                    <a:pt x="267364" y="881530"/>
                    <a:pt x="455623" y="879289"/>
                    <a:pt x="529582" y="832224"/>
                  </a:cubicBezTo>
                  <a:cubicBezTo>
                    <a:pt x="603541" y="785159"/>
                    <a:pt x="668535" y="587935"/>
                    <a:pt x="623711" y="522941"/>
                  </a:cubicBezTo>
                  <a:cubicBezTo>
                    <a:pt x="578887" y="457947"/>
                    <a:pt x="327875" y="417606"/>
                    <a:pt x="260640" y="442259"/>
                  </a:cubicBezTo>
                  <a:cubicBezTo>
                    <a:pt x="193405" y="466912"/>
                    <a:pt x="247193" y="673100"/>
                    <a:pt x="220299" y="670859"/>
                  </a:cubicBezTo>
                  <a:cubicBezTo>
                    <a:pt x="193405" y="668618"/>
                    <a:pt x="76864" y="522941"/>
                    <a:pt x="99276" y="428812"/>
                  </a:cubicBezTo>
                  <a:cubicBezTo>
                    <a:pt x="121688" y="334683"/>
                    <a:pt x="188923" y="155389"/>
                    <a:pt x="354770" y="106083"/>
                  </a:cubicBezTo>
                  <a:cubicBezTo>
                    <a:pt x="520617" y="56777"/>
                    <a:pt x="971093" y="139701"/>
                    <a:pt x="1094358" y="132977"/>
                  </a:cubicBezTo>
                  <a:cubicBezTo>
                    <a:pt x="1217623" y="126253"/>
                    <a:pt x="1228829" y="56777"/>
                    <a:pt x="1107805" y="38847"/>
                  </a:cubicBezTo>
                  <a:close/>
                </a:path>
              </a:pathLst>
            </a:cu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56" name="Freeform 55"/>
          <p:cNvSpPr/>
          <p:nvPr/>
        </p:nvSpPr>
        <p:spPr>
          <a:xfrm rot="2355925">
            <a:off x="5641245" y="3750403"/>
            <a:ext cx="933570" cy="1520119"/>
          </a:xfrm>
          <a:custGeom>
            <a:avLst/>
            <a:gdLst>
              <a:gd name="connsiteX0" fmla="*/ 578282 w 887066"/>
              <a:gd name="connsiteY0" fmla="*/ 966927 h 1579911"/>
              <a:gd name="connsiteX1" fmla="*/ 605176 w 887066"/>
              <a:gd name="connsiteY1" fmla="*/ 509727 h 1579911"/>
              <a:gd name="connsiteX2" fmla="*/ 161423 w 887066"/>
              <a:gd name="connsiteY2" fmla="*/ 375257 h 1579911"/>
              <a:gd name="connsiteX3" fmla="*/ 58 w 887066"/>
              <a:gd name="connsiteY3" fmla="*/ 79421 h 1579911"/>
              <a:gd name="connsiteX4" fmla="*/ 174870 w 887066"/>
              <a:gd name="connsiteY4" fmla="*/ 12186 h 1579911"/>
              <a:gd name="connsiteX5" fmla="*/ 322788 w 887066"/>
              <a:gd name="connsiteY5" fmla="*/ 281127 h 1579911"/>
              <a:gd name="connsiteX6" fmla="*/ 793435 w 887066"/>
              <a:gd name="connsiteY6" fmla="*/ 429045 h 1579911"/>
              <a:gd name="connsiteX7" fmla="*/ 860670 w 887066"/>
              <a:gd name="connsiteY7" fmla="*/ 872798 h 1579911"/>
              <a:gd name="connsiteX8" fmla="*/ 470706 w 887066"/>
              <a:gd name="connsiteY8" fmla="*/ 1518257 h 1579911"/>
              <a:gd name="connsiteX9" fmla="*/ 215211 w 887066"/>
              <a:gd name="connsiteY9" fmla="*/ 1491363 h 1579911"/>
              <a:gd name="connsiteX10" fmla="*/ 578282 w 887066"/>
              <a:gd name="connsiteY10" fmla="*/ 966927 h 1579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7066" h="1579911">
                <a:moveTo>
                  <a:pt x="578282" y="966927"/>
                </a:moveTo>
                <a:cubicBezTo>
                  <a:pt x="643276" y="803321"/>
                  <a:pt x="674652" y="608339"/>
                  <a:pt x="605176" y="509727"/>
                </a:cubicBezTo>
                <a:cubicBezTo>
                  <a:pt x="535700" y="411115"/>
                  <a:pt x="262276" y="446975"/>
                  <a:pt x="161423" y="375257"/>
                </a:cubicBezTo>
                <a:cubicBezTo>
                  <a:pt x="60570" y="303539"/>
                  <a:pt x="-2183" y="139933"/>
                  <a:pt x="58" y="79421"/>
                </a:cubicBezTo>
                <a:cubicBezTo>
                  <a:pt x="2299" y="18909"/>
                  <a:pt x="121082" y="-21432"/>
                  <a:pt x="174870" y="12186"/>
                </a:cubicBezTo>
                <a:cubicBezTo>
                  <a:pt x="228658" y="45804"/>
                  <a:pt x="219694" y="211650"/>
                  <a:pt x="322788" y="281127"/>
                </a:cubicBezTo>
                <a:cubicBezTo>
                  <a:pt x="425882" y="350603"/>
                  <a:pt x="703788" y="330433"/>
                  <a:pt x="793435" y="429045"/>
                </a:cubicBezTo>
                <a:cubicBezTo>
                  <a:pt x="883082" y="527657"/>
                  <a:pt x="914458" y="691263"/>
                  <a:pt x="860670" y="872798"/>
                </a:cubicBezTo>
                <a:cubicBezTo>
                  <a:pt x="806882" y="1054333"/>
                  <a:pt x="578282" y="1415163"/>
                  <a:pt x="470706" y="1518257"/>
                </a:cubicBezTo>
                <a:cubicBezTo>
                  <a:pt x="363130" y="1621351"/>
                  <a:pt x="195041" y="1583251"/>
                  <a:pt x="215211" y="1491363"/>
                </a:cubicBezTo>
                <a:cubicBezTo>
                  <a:pt x="235381" y="1399475"/>
                  <a:pt x="513288" y="1130533"/>
                  <a:pt x="578282" y="966927"/>
                </a:cubicBezTo>
                <a:close/>
              </a:path>
            </a:pathLst>
          </a:custGeom>
          <a:solidFill>
            <a:srgbClr val="5361A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Freeform 56"/>
          <p:cNvSpPr/>
          <p:nvPr/>
        </p:nvSpPr>
        <p:spPr>
          <a:xfrm>
            <a:off x="6365111" y="5023151"/>
            <a:ext cx="2282423" cy="1260448"/>
          </a:xfrm>
          <a:custGeom>
            <a:avLst/>
            <a:gdLst>
              <a:gd name="connsiteX0" fmla="*/ 636017 w 3043230"/>
              <a:gd name="connsiteY0" fmla="*/ 1404113 h 1680597"/>
              <a:gd name="connsiteX1" fmla="*/ 84688 w 3043230"/>
              <a:gd name="connsiteY1" fmla="*/ 973807 h 1680597"/>
              <a:gd name="connsiteX2" fmla="*/ 44347 w 3043230"/>
              <a:gd name="connsiteY2" fmla="*/ 382137 h 1680597"/>
              <a:gd name="connsiteX3" fmla="*/ 501547 w 3043230"/>
              <a:gd name="connsiteY3" fmla="*/ 32513 h 1680597"/>
              <a:gd name="connsiteX4" fmla="*/ 1173900 w 3043230"/>
              <a:gd name="connsiteY4" fmla="*/ 59407 h 1680597"/>
              <a:gd name="connsiteX5" fmla="*/ 1604206 w 3043230"/>
              <a:gd name="connsiteY5" fmla="*/ 422478 h 1680597"/>
              <a:gd name="connsiteX6" fmla="*/ 1644547 w 3043230"/>
              <a:gd name="connsiteY6" fmla="*/ 1014148 h 1680597"/>
              <a:gd name="connsiteX7" fmla="*/ 1953829 w 3043230"/>
              <a:gd name="connsiteY7" fmla="*/ 1444454 h 1680597"/>
              <a:gd name="connsiteX8" fmla="*/ 2666523 w 3043230"/>
              <a:gd name="connsiteY8" fmla="*/ 1498243 h 1680597"/>
              <a:gd name="connsiteX9" fmla="*/ 3002700 w 3043230"/>
              <a:gd name="connsiteY9" fmla="*/ 1552031 h 1680597"/>
              <a:gd name="connsiteX10" fmla="*/ 2962359 w 3043230"/>
              <a:gd name="connsiteY10" fmla="*/ 1673054 h 1680597"/>
              <a:gd name="connsiteX11" fmla="*/ 2330347 w 3043230"/>
              <a:gd name="connsiteY11" fmla="*/ 1659607 h 1680597"/>
              <a:gd name="connsiteX12" fmla="*/ 1873147 w 3043230"/>
              <a:gd name="connsiteY12" fmla="*/ 1592372 h 1680597"/>
              <a:gd name="connsiteX13" fmla="*/ 1536970 w 3043230"/>
              <a:gd name="connsiteY13" fmla="*/ 1188960 h 1680597"/>
              <a:gd name="connsiteX14" fmla="*/ 1483182 w 3043230"/>
              <a:gd name="connsiteY14" fmla="*/ 731760 h 1680597"/>
              <a:gd name="connsiteX15" fmla="*/ 1348711 w 3043230"/>
              <a:gd name="connsiteY15" fmla="*/ 341796 h 1680597"/>
              <a:gd name="connsiteX16" fmla="*/ 851170 w 3043230"/>
              <a:gd name="connsiteY16" fmla="*/ 140090 h 1680597"/>
              <a:gd name="connsiteX17" fmla="*/ 407417 w 3043230"/>
              <a:gd name="connsiteY17" fmla="*/ 234219 h 1680597"/>
              <a:gd name="connsiteX18" fmla="*/ 192264 w 3043230"/>
              <a:gd name="connsiteY18" fmla="*/ 503160 h 1680597"/>
              <a:gd name="connsiteX19" fmla="*/ 205711 w 3043230"/>
              <a:gd name="connsiteY19" fmla="*/ 866231 h 1680597"/>
              <a:gd name="connsiteX20" fmla="*/ 649464 w 3043230"/>
              <a:gd name="connsiteY20" fmla="*/ 1229301 h 1680597"/>
              <a:gd name="connsiteX21" fmla="*/ 985641 w 3043230"/>
              <a:gd name="connsiteY21" fmla="*/ 1444454 h 1680597"/>
              <a:gd name="connsiteX22" fmla="*/ 878064 w 3043230"/>
              <a:gd name="connsiteY22" fmla="*/ 1552031 h 1680597"/>
              <a:gd name="connsiteX23" fmla="*/ 636017 w 3043230"/>
              <a:gd name="connsiteY23" fmla="*/ 1404113 h 168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043230" h="1680597">
                <a:moveTo>
                  <a:pt x="636017" y="1404113"/>
                </a:moveTo>
                <a:cubicBezTo>
                  <a:pt x="503788" y="1307742"/>
                  <a:pt x="183300" y="1144136"/>
                  <a:pt x="84688" y="973807"/>
                </a:cubicBezTo>
                <a:cubicBezTo>
                  <a:pt x="-13924" y="803478"/>
                  <a:pt x="-25129" y="539019"/>
                  <a:pt x="44347" y="382137"/>
                </a:cubicBezTo>
                <a:cubicBezTo>
                  <a:pt x="113823" y="225255"/>
                  <a:pt x="313288" y="86301"/>
                  <a:pt x="501547" y="32513"/>
                </a:cubicBezTo>
                <a:cubicBezTo>
                  <a:pt x="689806" y="-21275"/>
                  <a:pt x="990124" y="-5587"/>
                  <a:pt x="1173900" y="59407"/>
                </a:cubicBezTo>
                <a:cubicBezTo>
                  <a:pt x="1357676" y="124401"/>
                  <a:pt x="1525765" y="263354"/>
                  <a:pt x="1604206" y="422478"/>
                </a:cubicBezTo>
                <a:cubicBezTo>
                  <a:pt x="1682647" y="581602"/>
                  <a:pt x="1586277" y="843819"/>
                  <a:pt x="1644547" y="1014148"/>
                </a:cubicBezTo>
                <a:cubicBezTo>
                  <a:pt x="1702818" y="1184477"/>
                  <a:pt x="1783500" y="1363772"/>
                  <a:pt x="1953829" y="1444454"/>
                </a:cubicBezTo>
                <a:cubicBezTo>
                  <a:pt x="2124158" y="1525136"/>
                  <a:pt x="2491711" y="1480314"/>
                  <a:pt x="2666523" y="1498243"/>
                </a:cubicBezTo>
                <a:cubicBezTo>
                  <a:pt x="2841335" y="1516173"/>
                  <a:pt x="2953394" y="1522896"/>
                  <a:pt x="3002700" y="1552031"/>
                </a:cubicBezTo>
                <a:cubicBezTo>
                  <a:pt x="3052006" y="1581166"/>
                  <a:pt x="3074418" y="1655125"/>
                  <a:pt x="2962359" y="1673054"/>
                </a:cubicBezTo>
                <a:cubicBezTo>
                  <a:pt x="2850300" y="1690983"/>
                  <a:pt x="2511882" y="1673054"/>
                  <a:pt x="2330347" y="1659607"/>
                </a:cubicBezTo>
                <a:cubicBezTo>
                  <a:pt x="2148812" y="1646160"/>
                  <a:pt x="2005377" y="1670813"/>
                  <a:pt x="1873147" y="1592372"/>
                </a:cubicBezTo>
                <a:cubicBezTo>
                  <a:pt x="1740918" y="1513931"/>
                  <a:pt x="1601964" y="1332395"/>
                  <a:pt x="1536970" y="1188960"/>
                </a:cubicBezTo>
                <a:cubicBezTo>
                  <a:pt x="1471976" y="1045525"/>
                  <a:pt x="1514558" y="872954"/>
                  <a:pt x="1483182" y="731760"/>
                </a:cubicBezTo>
                <a:cubicBezTo>
                  <a:pt x="1451806" y="590566"/>
                  <a:pt x="1454046" y="440408"/>
                  <a:pt x="1348711" y="341796"/>
                </a:cubicBezTo>
                <a:cubicBezTo>
                  <a:pt x="1243376" y="243184"/>
                  <a:pt x="1008052" y="158019"/>
                  <a:pt x="851170" y="140090"/>
                </a:cubicBezTo>
                <a:cubicBezTo>
                  <a:pt x="694288" y="122161"/>
                  <a:pt x="517235" y="173707"/>
                  <a:pt x="407417" y="234219"/>
                </a:cubicBezTo>
                <a:cubicBezTo>
                  <a:pt x="297599" y="294731"/>
                  <a:pt x="225882" y="397825"/>
                  <a:pt x="192264" y="503160"/>
                </a:cubicBezTo>
                <a:cubicBezTo>
                  <a:pt x="158646" y="608495"/>
                  <a:pt x="129511" y="745208"/>
                  <a:pt x="205711" y="866231"/>
                </a:cubicBezTo>
                <a:cubicBezTo>
                  <a:pt x="281911" y="987254"/>
                  <a:pt x="519476" y="1132931"/>
                  <a:pt x="649464" y="1229301"/>
                </a:cubicBezTo>
                <a:cubicBezTo>
                  <a:pt x="779452" y="1325671"/>
                  <a:pt x="947541" y="1390666"/>
                  <a:pt x="985641" y="1444454"/>
                </a:cubicBezTo>
                <a:cubicBezTo>
                  <a:pt x="1023741" y="1498242"/>
                  <a:pt x="931852" y="1554272"/>
                  <a:pt x="878064" y="1552031"/>
                </a:cubicBezTo>
                <a:cubicBezTo>
                  <a:pt x="824276" y="1549790"/>
                  <a:pt x="768246" y="1500484"/>
                  <a:pt x="636017" y="1404113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1" name="Group 60"/>
          <p:cNvGrpSpPr/>
          <p:nvPr/>
        </p:nvGrpSpPr>
        <p:grpSpPr>
          <a:xfrm rot="20709942">
            <a:off x="2448667" y="2452775"/>
            <a:ext cx="1029013" cy="2577122"/>
            <a:chOff x="10781851" y="559916"/>
            <a:chExt cx="643667" cy="176139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9" name="Freeform 58"/>
            <p:cNvSpPr/>
            <p:nvPr/>
          </p:nvSpPr>
          <p:spPr>
            <a:xfrm>
              <a:off x="10781851" y="559916"/>
              <a:ext cx="303624" cy="1761396"/>
            </a:xfrm>
            <a:custGeom>
              <a:avLst/>
              <a:gdLst>
                <a:gd name="connsiteX0" fmla="*/ 285078 w 303624"/>
                <a:gd name="connsiteY0" fmla="*/ 1672296 h 1761396"/>
                <a:gd name="connsiteX1" fmla="*/ 298525 w 303624"/>
                <a:gd name="connsiteY1" fmla="*/ 811684 h 1761396"/>
                <a:gd name="connsiteX2" fmla="*/ 285078 w 303624"/>
                <a:gd name="connsiteY2" fmla="*/ 72096 h 1761396"/>
                <a:gd name="connsiteX3" fmla="*/ 110267 w 303624"/>
                <a:gd name="connsiteY3" fmla="*/ 58649 h 1761396"/>
                <a:gd name="connsiteX4" fmla="*/ 285078 w 303624"/>
                <a:gd name="connsiteY4" fmla="*/ 341037 h 1761396"/>
                <a:gd name="connsiteX5" fmla="*/ 56478 w 303624"/>
                <a:gd name="connsiteY5" fmla="*/ 206566 h 1761396"/>
                <a:gd name="connsiteX6" fmla="*/ 29584 w 303624"/>
                <a:gd name="connsiteY6" fmla="*/ 354484 h 1761396"/>
                <a:gd name="connsiteX7" fmla="*/ 285078 w 303624"/>
                <a:gd name="connsiteY7" fmla="*/ 408272 h 1761396"/>
                <a:gd name="connsiteX8" fmla="*/ 16137 w 303624"/>
                <a:gd name="connsiteY8" fmla="*/ 448613 h 1761396"/>
                <a:gd name="connsiteX9" fmla="*/ 56478 w 303624"/>
                <a:gd name="connsiteY9" fmla="*/ 569637 h 1761396"/>
                <a:gd name="connsiteX10" fmla="*/ 271631 w 303624"/>
                <a:gd name="connsiteY10" fmla="*/ 488955 h 1761396"/>
                <a:gd name="connsiteX11" fmla="*/ 298525 w 303624"/>
                <a:gd name="connsiteY11" fmla="*/ 1605060 h 1761396"/>
                <a:gd name="connsiteX12" fmla="*/ 285078 w 303624"/>
                <a:gd name="connsiteY12" fmla="*/ 1672296 h 176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624" h="1761396">
                  <a:moveTo>
                    <a:pt x="285078" y="1672296"/>
                  </a:moveTo>
                  <a:cubicBezTo>
                    <a:pt x="285078" y="1540067"/>
                    <a:pt x="298525" y="1078384"/>
                    <a:pt x="298525" y="811684"/>
                  </a:cubicBezTo>
                  <a:cubicBezTo>
                    <a:pt x="298525" y="544984"/>
                    <a:pt x="316454" y="197602"/>
                    <a:pt x="285078" y="72096"/>
                  </a:cubicBezTo>
                  <a:cubicBezTo>
                    <a:pt x="253702" y="-53410"/>
                    <a:pt x="110267" y="13826"/>
                    <a:pt x="110267" y="58649"/>
                  </a:cubicBezTo>
                  <a:cubicBezTo>
                    <a:pt x="110267" y="103472"/>
                    <a:pt x="294043" y="316384"/>
                    <a:pt x="285078" y="341037"/>
                  </a:cubicBezTo>
                  <a:cubicBezTo>
                    <a:pt x="276113" y="365690"/>
                    <a:pt x="99060" y="204325"/>
                    <a:pt x="56478" y="206566"/>
                  </a:cubicBezTo>
                  <a:cubicBezTo>
                    <a:pt x="13896" y="208807"/>
                    <a:pt x="-8516" y="320866"/>
                    <a:pt x="29584" y="354484"/>
                  </a:cubicBezTo>
                  <a:cubicBezTo>
                    <a:pt x="67684" y="388102"/>
                    <a:pt x="287319" y="392584"/>
                    <a:pt x="285078" y="408272"/>
                  </a:cubicBezTo>
                  <a:cubicBezTo>
                    <a:pt x="282837" y="423960"/>
                    <a:pt x="54237" y="421719"/>
                    <a:pt x="16137" y="448613"/>
                  </a:cubicBezTo>
                  <a:cubicBezTo>
                    <a:pt x="-21963" y="475507"/>
                    <a:pt x="13896" y="562913"/>
                    <a:pt x="56478" y="569637"/>
                  </a:cubicBezTo>
                  <a:cubicBezTo>
                    <a:pt x="99060" y="576361"/>
                    <a:pt x="231290" y="316385"/>
                    <a:pt x="271631" y="488955"/>
                  </a:cubicBezTo>
                  <a:cubicBezTo>
                    <a:pt x="311972" y="661525"/>
                    <a:pt x="294043" y="1414560"/>
                    <a:pt x="298525" y="1605060"/>
                  </a:cubicBezTo>
                  <a:cubicBezTo>
                    <a:pt x="303007" y="1795560"/>
                    <a:pt x="285078" y="1804525"/>
                    <a:pt x="285078" y="1672296"/>
                  </a:cubicBez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Freeform 59"/>
            <p:cNvSpPr/>
            <p:nvPr/>
          </p:nvSpPr>
          <p:spPr>
            <a:xfrm flipH="1">
              <a:off x="11085475" y="559916"/>
              <a:ext cx="340043" cy="1761396"/>
            </a:xfrm>
            <a:custGeom>
              <a:avLst/>
              <a:gdLst>
                <a:gd name="connsiteX0" fmla="*/ 285078 w 303624"/>
                <a:gd name="connsiteY0" fmla="*/ 1672296 h 1761396"/>
                <a:gd name="connsiteX1" fmla="*/ 298525 w 303624"/>
                <a:gd name="connsiteY1" fmla="*/ 811684 h 1761396"/>
                <a:gd name="connsiteX2" fmla="*/ 285078 w 303624"/>
                <a:gd name="connsiteY2" fmla="*/ 72096 h 1761396"/>
                <a:gd name="connsiteX3" fmla="*/ 110267 w 303624"/>
                <a:gd name="connsiteY3" fmla="*/ 58649 h 1761396"/>
                <a:gd name="connsiteX4" fmla="*/ 285078 w 303624"/>
                <a:gd name="connsiteY4" fmla="*/ 341037 h 1761396"/>
                <a:gd name="connsiteX5" fmla="*/ 56478 w 303624"/>
                <a:gd name="connsiteY5" fmla="*/ 206566 h 1761396"/>
                <a:gd name="connsiteX6" fmla="*/ 29584 w 303624"/>
                <a:gd name="connsiteY6" fmla="*/ 354484 h 1761396"/>
                <a:gd name="connsiteX7" fmla="*/ 285078 w 303624"/>
                <a:gd name="connsiteY7" fmla="*/ 408272 h 1761396"/>
                <a:gd name="connsiteX8" fmla="*/ 16137 w 303624"/>
                <a:gd name="connsiteY8" fmla="*/ 448613 h 1761396"/>
                <a:gd name="connsiteX9" fmla="*/ 56478 w 303624"/>
                <a:gd name="connsiteY9" fmla="*/ 569637 h 1761396"/>
                <a:gd name="connsiteX10" fmla="*/ 271631 w 303624"/>
                <a:gd name="connsiteY10" fmla="*/ 488955 h 1761396"/>
                <a:gd name="connsiteX11" fmla="*/ 298525 w 303624"/>
                <a:gd name="connsiteY11" fmla="*/ 1605060 h 1761396"/>
                <a:gd name="connsiteX12" fmla="*/ 285078 w 303624"/>
                <a:gd name="connsiteY12" fmla="*/ 1672296 h 176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624" h="1761396">
                  <a:moveTo>
                    <a:pt x="285078" y="1672296"/>
                  </a:moveTo>
                  <a:cubicBezTo>
                    <a:pt x="285078" y="1540067"/>
                    <a:pt x="298525" y="1078384"/>
                    <a:pt x="298525" y="811684"/>
                  </a:cubicBezTo>
                  <a:cubicBezTo>
                    <a:pt x="298525" y="544984"/>
                    <a:pt x="316454" y="197602"/>
                    <a:pt x="285078" y="72096"/>
                  </a:cubicBezTo>
                  <a:cubicBezTo>
                    <a:pt x="253702" y="-53410"/>
                    <a:pt x="110267" y="13826"/>
                    <a:pt x="110267" y="58649"/>
                  </a:cubicBezTo>
                  <a:cubicBezTo>
                    <a:pt x="110267" y="103472"/>
                    <a:pt x="294043" y="316384"/>
                    <a:pt x="285078" y="341037"/>
                  </a:cubicBezTo>
                  <a:cubicBezTo>
                    <a:pt x="276113" y="365690"/>
                    <a:pt x="99060" y="204325"/>
                    <a:pt x="56478" y="206566"/>
                  </a:cubicBezTo>
                  <a:cubicBezTo>
                    <a:pt x="13896" y="208807"/>
                    <a:pt x="-8516" y="320866"/>
                    <a:pt x="29584" y="354484"/>
                  </a:cubicBezTo>
                  <a:cubicBezTo>
                    <a:pt x="67684" y="388102"/>
                    <a:pt x="287319" y="392584"/>
                    <a:pt x="285078" y="408272"/>
                  </a:cubicBezTo>
                  <a:cubicBezTo>
                    <a:pt x="282837" y="423960"/>
                    <a:pt x="54237" y="421719"/>
                    <a:pt x="16137" y="448613"/>
                  </a:cubicBezTo>
                  <a:cubicBezTo>
                    <a:pt x="-21963" y="475507"/>
                    <a:pt x="13896" y="562913"/>
                    <a:pt x="56478" y="569637"/>
                  </a:cubicBezTo>
                  <a:cubicBezTo>
                    <a:pt x="99060" y="576361"/>
                    <a:pt x="231290" y="316385"/>
                    <a:pt x="271631" y="488955"/>
                  </a:cubicBezTo>
                  <a:cubicBezTo>
                    <a:pt x="311972" y="661525"/>
                    <a:pt x="294043" y="1414560"/>
                    <a:pt x="298525" y="1605060"/>
                  </a:cubicBezTo>
                  <a:cubicBezTo>
                    <a:pt x="303007" y="1795560"/>
                    <a:pt x="285078" y="1804525"/>
                    <a:pt x="285078" y="1672296"/>
                  </a:cubicBezTo>
                  <a:close/>
                </a:path>
              </a:pathLst>
            </a:cu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2" name="Freeform 61"/>
          <p:cNvSpPr/>
          <p:nvPr/>
        </p:nvSpPr>
        <p:spPr>
          <a:xfrm>
            <a:off x="7679095" y="2931766"/>
            <a:ext cx="974602" cy="1529999"/>
          </a:xfrm>
          <a:custGeom>
            <a:avLst/>
            <a:gdLst>
              <a:gd name="connsiteX0" fmla="*/ 180266 w 1259277"/>
              <a:gd name="connsiteY0" fmla="*/ 88877 h 1710937"/>
              <a:gd name="connsiteX1" fmla="*/ 5454 w 1259277"/>
              <a:gd name="connsiteY1" fmla="*/ 1218430 h 1710937"/>
              <a:gd name="connsiteX2" fmla="*/ 408866 w 1259277"/>
              <a:gd name="connsiteY2" fmla="*/ 1689077 h 1710937"/>
              <a:gd name="connsiteX3" fmla="*/ 1067772 w 1259277"/>
              <a:gd name="connsiteY3" fmla="*/ 1594947 h 1710937"/>
              <a:gd name="connsiteX4" fmla="*/ 1256031 w 1259277"/>
              <a:gd name="connsiteY4" fmla="*/ 1258771 h 1710937"/>
              <a:gd name="connsiteX5" fmla="*/ 1148454 w 1259277"/>
              <a:gd name="connsiteY5" fmla="*/ 774677 h 1710937"/>
              <a:gd name="connsiteX6" fmla="*/ 691254 w 1259277"/>
              <a:gd name="connsiteY6" fmla="*/ 209900 h 1710937"/>
              <a:gd name="connsiteX7" fmla="*/ 583678 w 1259277"/>
              <a:gd name="connsiteY7" fmla="*/ 290583 h 1710937"/>
              <a:gd name="connsiteX8" fmla="*/ 731596 w 1259277"/>
              <a:gd name="connsiteY8" fmla="*/ 505736 h 1710937"/>
              <a:gd name="connsiteX9" fmla="*/ 1000537 w 1259277"/>
              <a:gd name="connsiteY9" fmla="*/ 761230 h 1710937"/>
              <a:gd name="connsiteX10" fmla="*/ 1094666 w 1259277"/>
              <a:gd name="connsiteY10" fmla="*/ 1191536 h 1710937"/>
              <a:gd name="connsiteX11" fmla="*/ 960196 w 1259277"/>
              <a:gd name="connsiteY11" fmla="*/ 1406688 h 1710937"/>
              <a:gd name="connsiteX12" fmla="*/ 785384 w 1259277"/>
              <a:gd name="connsiteY12" fmla="*/ 1164641 h 1710937"/>
              <a:gd name="connsiteX13" fmla="*/ 556784 w 1259277"/>
              <a:gd name="connsiteY13" fmla="*/ 1124300 h 1710937"/>
              <a:gd name="connsiteX14" fmla="*/ 489548 w 1259277"/>
              <a:gd name="connsiteY14" fmla="*/ 1366347 h 1710937"/>
              <a:gd name="connsiteX15" fmla="*/ 395419 w 1259277"/>
              <a:gd name="connsiteY15" fmla="*/ 1514265 h 1710937"/>
              <a:gd name="connsiteX16" fmla="*/ 153372 w 1259277"/>
              <a:gd name="connsiteY16" fmla="*/ 1285665 h 1710937"/>
              <a:gd name="connsiteX17" fmla="*/ 153372 w 1259277"/>
              <a:gd name="connsiteY17" fmla="*/ 788124 h 1710937"/>
              <a:gd name="connsiteX18" fmla="*/ 247501 w 1259277"/>
              <a:gd name="connsiteY18" fmla="*/ 236794 h 1710937"/>
              <a:gd name="connsiteX19" fmla="*/ 247501 w 1259277"/>
              <a:gd name="connsiteY19" fmla="*/ 88877 h 1710937"/>
              <a:gd name="connsiteX20" fmla="*/ 180266 w 1259277"/>
              <a:gd name="connsiteY20" fmla="*/ 88877 h 1710937"/>
              <a:gd name="connsiteX0" fmla="*/ 132459 w 1263935"/>
              <a:gd name="connsiteY0" fmla="*/ 119193 h 1651312"/>
              <a:gd name="connsiteX1" fmla="*/ 10112 w 1263935"/>
              <a:gd name="connsiteY1" fmla="*/ 1158805 h 1651312"/>
              <a:gd name="connsiteX2" fmla="*/ 413524 w 1263935"/>
              <a:gd name="connsiteY2" fmla="*/ 1629452 h 1651312"/>
              <a:gd name="connsiteX3" fmla="*/ 1072430 w 1263935"/>
              <a:gd name="connsiteY3" fmla="*/ 1535322 h 1651312"/>
              <a:gd name="connsiteX4" fmla="*/ 1260689 w 1263935"/>
              <a:gd name="connsiteY4" fmla="*/ 1199146 h 1651312"/>
              <a:gd name="connsiteX5" fmla="*/ 1153112 w 1263935"/>
              <a:gd name="connsiteY5" fmla="*/ 715052 h 1651312"/>
              <a:gd name="connsiteX6" fmla="*/ 695912 w 1263935"/>
              <a:gd name="connsiteY6" fmla="*/ 150275 h 1651312"/>
              <a:gd name="connsiteX7" fmla="*/ 588336 w 1263935"/>
              <a:gd name="connsiteY7" fmla="*/ 230958 h 1651312"/>
              <a:gd name="connsiteX8" fmla="*/ 736254 w 1263935"/>
              <a:gd name="connsiteY8" fmla="*/ 446111 h 1651312"/>
              <a:gd name="connsiteX9" fmla="*/ 1005195 w 1263935"/>
              <a:gd name="connsiteY9" fmla="*/ 701605 h 1651312"/>
              <a:gd name="connsiteX10" fmla="*/ 1099324 w 1263935"/>
              <a:gd name="connsiteY10" fmla="*/ 1131911 h 1651312"/>
              <a:gd name="connsiteX11" fmla="*/ 964854 w 1263935"/>
              <a:gd name="connsiteY11" fmla="*/ 1347063 h 1651312"/>
              <a:gd name="connsiteX12" fmla="*/ 790042 w 1263935"/>
              <a:gd name="connsiteY12" fmla="*/ 1105016 h 1651312"/>
              <a:gd name="connsiteX13" fmla="*/ 561442 w 1263935"/>
              <a:gd name="connsiteY13" fmla="*/ 1064675 h 1651312"/>
              <a:gd name="connsiteX14" fmla="*/ 494206 w 1263935"/>
              <a:gd name="connsiteY14" fmla="*/ 1306722 h 1651312"/>
              <a:gd name="connsiteX15" fmla="*/ 400077 w 1263935"/>
              <a:gd name="connsiteY15" fmla="*/ 1454640 h 1651312"/>
              <a:gd name="connsiteX16" fmla="*/ 158030 w 1263935"/>
              <a:gd name="connsiteY16" fmla="*/ 1226040 h 1651312"/>
              <a:gd name="connsiteX17" fmla="*/ 158030 w 1263935"/>
              <a:gd name="connsiteY17" fmla="*/ 728499 h 1651312"/>
              <a:gd name="connsiteX18" fmla="*/ 252159 w 1263935"/>
              <a:gd name="connsiteY18" fmla="*/ 177169 h 1651312"/>
              <a:gd name="connsiteX19" fmla="*/ 252159 w 1263935"/>
              <a:gd name="connsiteY19" fmla="*/ 29252 h 1651312"/>
              <a:gd name="connsiteX20" fmla="*/ 132459 w 1263935"/>
              <a:gd name="connsiteY20" fmla="*/ 119193 h 1651312"/>
              <a:gd name="connsiteX0" fmla="*/ 132531 w 1264007"/>
              <a:gd name="connsiteY0" fmla="*/ 93527 h 1625646"/>
              <a:gd name="connsiteX1" fmla="*/ 10184 w 1264007"/>
              <a:gd name="connsiteY1" fmla="*/ 1133139 h 1625646"/>
              <a:gd name="connsiteX2" fmla="*/ 413596 w 1264007"/>
              <a:gd name="connsiteY2" fmla="*/ 1603786 h 1625646"/>
              <a:gd name="connsiteX3" fmla="*/ 1072502 w 1264007"/>
              <a:gd name="connsiteY3" fmla="*/ 1509656 h 1625646"/>
              <a:gd name="connsiteX4" fmla="*/ 1260761 w 1264007"/>
              <a:gd name="connsiteY4" fmla="*/ 1173480 h 1625646"/>
              <a:gd name="connsiteX5" fmla="*/ 1153184 w 1264007"/>
              <a:gd name="connsiteY5" fmla="*/ 689386 h 1625646"/>
              <a:gd name="connsiteX6" fmla="*/ 695984 w 1264007"/>
              <a:gd name="connsiteY6" fmla="*/ 124609 h 1625646"/>
              <a:gd name="connsiteX7" fmla="*/ 588408 w 1264007"/>
              <a:gd name="connsiteY7" fmla="*/ 205292 h 1625646"/>
              <a:gd name="connsiteX8" fmla="*/ 736326 w 1264007"/>
              <a:gd name="connsiteY8" fmla="*/ 420445 h 1625646"/>
              <a:gd name="connsiteX9" fmla="*/ 1005267 w 1264007"/>
              <a:gd name="connsiteY9" fmla="*/ 675939 h 1625646"/>
              <a:gd name="connsiteX10" fmla="*/ 1099396 w 1264007"/>
              <a:gd name="connsiteY10" fmla="*/ 1106245 h 1625646"/>
              <a:gd name="connsiteX11" fmla="*/ 964926 w 1264007"/>
              <a:gd name="connsiteY11" fmla="*/ 1321397 h 1625646"/>
              <a:gd name="connsiteX12" fmla="*/ 790114 w 1264007"/>
              <a:gd name="connsiteY12" fmla="*/ 1079350 h 1625646"/>
              <a:gd name="connsiteX13" fmla="*/ 561514 w 1264007"/>
              <a:gd name="connsiteY13" fmla="*/ 1039009 h 1625646"/>
              <a:gd name="connsiteX14" fmla="*/ 494278 w 1264007"/>
              <a:gd name="connsiteY14" fmla="*/ 1281056 h 1625646"/>
              <a:gd name="connsiteX15" fmla="*/ 400149 w 1264007"/>
              <a:gd name="connsiteY15" fmla="*/ 1428974 h 1625646"/>
              <a:gd name="connsiteX16" fmla="*/ 158102 w 1264007"/>
              <a:gd name="connsiteY16" fmla="*/ 1200374 h 1625646"/>
              <a:gd name="connsiteX17" fmla="*/ 158102 w 1264007"/>
              <a:gd name="connsiteY17" fmla="*/ 702833 h 1625646"/>
              <a:gd name="connsiteX18" fmla="*/ 252231 w 1264007"/>
              <a:gd name="connsiteY18" fmla="*/ 151503 h 1625646"/>
              <a:gd name="connsiteX19" fmla="*/ 259726 w 1264007"/>
              <a:gd name="connsiteY19" fmla="*/ 56051 h 1625646"/>
              <a:gd name="connsiteX20" fmla="*/ 132531 w 1264007"/>
              <a:gd name="connsiteY20" fmla="*/ 93527 h 1625646"/>
              <a:gd name="connsiteX0" fmla="*/ 132531 w 1264007"/>
              <a:gd name="connsiteY0" fmla="*/ 97566 h 1629685"/>
              <a:gd name="connsiteX1" fmla="*/ 10184 w 1264007"/>
              <a:gd name="connsiteY1" fmla="*/ 1137178 h 1629685"/>
              <a:gd name="connsiteX2" fmla="*/ 413596 w 1264007"/>
              <a:gd name="connsiteY2" fmla="*/ 1607825 h 1629685"/>
              <a:gd name="connsiteX3" fmla="*/ 1072502 w 1264007"/>
              <a:gd name="connsiteY3" fmla="*/ 1513695 h 1629685"/>
              <a:gd name="connsiteX4" fmla="*/ 1260761 w 1264007"/>
              <a:gd name="connsiteY4" fmla="*/ 1177519 h 1629685"/>
              <a:gd name="connsiteX5" fmla="*/ 1153184 w 1264007"/>
              <a:gd name="connsiteY5" fmla="*/ 693425 h 1629685"/>
              <a:gd name="connsiteX6" fmla="*/ 695984 w 1264007"/>
              <a:gd name="connsiteY6" fmla="*/ 128648 h 1629685"/>
              <a:gd name="connsiteX7" fmla="*/ 588408 w 1264007"/>
              <a:gd name="connsiteY7" fmla="*/ 209331 h 1629685"/>
              <a:gd name="connsiteX8" fmla="*/ 736326 w 1264007"/>
              <a:gd name="connsiteY8" fmla="*/ 424484 h 1629685"/>
              <a:gd name="connsiteX9" fmla="*/ 1005267 w 1264007"/>
              <a:gd name="connsiteY9" fmla="*/ 679978 h 1629685"/>
              <a:gd name="connsiteX10" fmla="*/ 1099396 w 1264007"/>
              <a:gd name="connsiteY10" fmla="*/ 1110284 h 1629685"/>
              <a:gd name="connsiteX11" fmla="*/ 964926 w 1264007"/>
              <a:gd name="connsiteY11" fmla="*/ 1325436 h 1629685"/>
              <a:gd name="connsiteX12" fmla="*/ 790114 w 1264007"/>
              <a:gd name="connsiteY12" fmla="*/ 1083389 h 1629685"/>
              <a:gd name="connsiteX13" fmla="*/ 561514 w 1264007"/>
              <a:gd name="connsiteY13" fmla="*/ 1043048 h 1629685"/>
              <a:gd name="connsiteX14" fmla="*/ 494278 w 1264007"/>
              <a:gd name="connsiteY14" fmla="*/ 1285095 h 1629685"/>
              <a:gd name="connsiteX15" fmla="*/ 400149 w 1264007"/>
              <a:gd name="connsiteY15" fmla="*/ 1433013 h 1629685"/>
              <a:gd name="connsiteX16" fmla="*/ 158102 w 1264007"/>
              <a:gd name="connsiteY16" fmla="*/ 1204413 h 1629685"/>
              <a:gd name="connsiteX17" fmla="*/ 158102 w 1264007"/>
              <a:gd name="connsiteY17" fmla="*/ 706872 h 1629685"/>
              <a:gd name="connsiteX18" fmla="*/ 252231 w 1264007"/>
              <a:gd name="connsiteY18" fmla="*/ 237988 h 1629685"/>
              <a:gd name="connsiteX19" fmla="*/ 259726 w 1264007"/>
              <a:gd name="connsiteY19" fmla="*/ 60090 h 1629685"/>
              <a:gd name="connsiteX20" fmla="*/ 132531 w 1264007"/>
              <a:gd name="connsiteY20" fmla="*/ 97566 h 162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64007" h="1629685">
                <a:moveTo>
                  <a:pt x="132531" y="97566"/>
                </a:moveTo>
                <a:cubicBezTo>
                  <a:pt x="90941" y="277081"/>
                  <a:pt x="-36660" y="885468"/>
                  <a:pt x="10184" y="1137178"/>
                </a:cubicBezTo>
                <a:cubicBezTo>
                  <a:pt x="57028" y="1388888"/>
                  <a:pt x="236543" y="1545072"/>
                  <a:pt x="413596" y="1607825"/>
                </a:cubicBezTo>
                <a:cubicBezTo>
                  <a:pt x="590649" y="1670578"/>
                  <a:pt x="931308" y="1585413"/>
                  <a:pt x="1072502" y="1513695"/>
                </a:cubicBezTo>
                <a:cubicBezTo>
                  <a:pt x="1213696" y="1441977"/>
                  <a:pt x="1247314" y="1314231"/>
                  <a:pt x="1260761" y="1177519"/>
                </a:cubicBezTo>
                <a:cubicBezTo>
                  <a:pt x="1274208" y="1040807"/>
                  <a:pt x="1247313" y="868237"/>
                  <a:pt x="1153184" y="693425"/>
                </a:cubicBezTo>
                <a:cubicBezTo>
                  <a:pt x="1059055" y="518613"/>
                  <a:pt x="790113" y="209330"/>
                  <a:pt x="695984" y="128648"/>
                </a:cubicBezTo>
                <a:cubicBezTo>
                  <a:pt x="601855" y="47966"/>
                  <a:pt x="581684" y="160025"/>
                  <a:pt x="588408" y="209331"/>
                </a:cubicBezTo>
                <a:cubicBezTo>
                  <a:pt x="595132" y="258637"/>
                  <a:pt x="666850" y="346043"/>
                  <a:pt x="736326" y="424484"/>
                </a:cubicBezTo>
                <a:cubicBezTo>
                  <a:pt x="805802" y="502925"/>
                  <a:pt x="944755" y="565678"/>
                  <a:pt x="1005267" y="679978"/>
                </a:cubicBezTo>
                <a:cubicBezTo>
                  <a:pt x="1065779" y="794278"/>
                  <a:pt x="1106120" y="1002708"/>
                  <a:pt x="1099396" y="1110284"/>
                </a:cubicBezTo>
                <a:cubicBezTo>
                  <a:pt x="1092673" y="1217860"/>
                  <a:pt x="1016473" y="1329918"/>
                  <a:pt x="964926" y="1325436"/>
                </a:cubicBezTo>
                <a:cubicBezTo>
                  <a:pt x="913379" y="1320954"/>
                  <a:pt x="857349" y="1130454"/>
                  <a:pt x="790114" y="1083389"/>
                </a:cubicBezTo>
                <a:cubicBezTo>
                  <a:pt x="722879" y="1036324"/>
                  <a:pt x="610820" y="1009430"/>
                  <a:pt x="561514" y="1043048"/>
                </a:cubicBezTo>
                <a:cubicBezTo>
                  <a:pt x="512208" y="1076666"/>
                  <a:pt x="521172" y="1220101"/>
                  <a:pt x="494278" y="1285095"/>
                </a:cubicBezTo>
                <a:cubicBezTo>
                  <a:pt x="467384" y="1350089"/>
                  <a:pt x="456178" y="1446460"/>
                  <a:pt x="400149" y="1433013"/>
                </a:cubicBezTo>
                <a:cubicBezTo>
                  <a:pt x="344120" y="1419566"/>
                  <a:pt x="198443" y="1325436"/>
                  <a:pt x="158102" y="1204413"/>
                </a:cubicBezTo>
                <a:cubicBezTo>
                  <a:pt x="117761" y="1083390"/>
                  <a:pt x="142414" y="867943"/>
                  <a:pt x="158102" y="706872"/>
                </a:cubicBezTo>
                <a:cubicBezTo>
                  <a:pt x="173790" y="545801"/>
                  <a:pt x="236543" y="354529"/>
                  <a:pt x="252231" y="237988"/>
                </a:cubicBezTo>
                <a:cubicBezTo>
                  <a:pt x="267919" y="121447"/>
                  <a:pt x="279676" y="83494"/>
                  <a:pt x="259726" y="60090"/>
                </a:cubicBezTo>
                <a:cubicBezTo>
                  <a:pt x="239776" y="36686"/>
                  <a:pt x="174121" y="-81949"/>
                  <a:pt x="132531" y="97566"/>
                </a:cubicBezTo>
                <a:close/>
              </a:path>
            </a:pathLst>
          </a:custGeom>
          <a:solidFill>
            <a:srgbClr val="9DEB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8" name="Group 67"/>
          <p:cNvGrpSpPr/>
          <p:nvPr/>
        </p:nvGrpSpPr>
        <p:grpSpPr>
          <a:xfrm rot="19646237">
            <a:off x="4228331" y="4927183"/>
            <a:ext cx="2105784" cy="1436742"/>
            <a:chOff x="9839163" y="198989"/>
            <a:chExt cx="2174846" cy="1483862"/>
          </a:xfrm>
          <a:solidFill>
            <a:srgbClr val="5361A1"/>
          </a:solidFill>
        </p:grpSpPr>
        <p:sp>
          <p:nvSpPr>
            <p:cNvPr id="64" name="Freeform 63"/>
            <p:cNvSpPr/>
            <p:nvPr/>
          </p:nvSpPr>
          <p:spPr>
            <a:xfrm>
              <a:off x="10034045" y="603524"/>
              <a:ext cx="1975184" cy="346892"/>
            </a:xfrm>
            <a:custGeom>
              <a:avLst/>
              <a:gdLst>
                <a:gd name="connsiteX0" fmla="*/ 1126163 w 1288589"/>
                <a:gd name="connsiteY0" fmla="*/ 272980 h 340785"/>
                <a:gd name="connsiteX1" fmla="*/ 564689 w 1288589"/>
                <a:gd name="connsiteY1" fmla="*/ 264 h 340785"/>
                <a:gd name="connsiteX2" fmla="*/ 67384 w 1288589"/>
                <a:gd name="connsiteY2" fmla="*/ 224853 h 340785"/>
                <a:gd name="connsiteX3" fmla="*/ 51342 w 1288589"/>
                <a:gd name="connsiteY3" fmla="*/ 337148 h 340785"/>
                <a:gd name="connsiteX4" fmla="*/ 500521 w 1288589"/>
                <a:gd name="connsiteY4" fmla="*/ 96516 h 340785"/>
                <a:gd name="connsiteX5" fmla="*/ 1045952 w 1288589"/>
                <a:gd name="connsiteY5" fmla="*/ 289022 h 340785"/>
                <a:gd name="connsiteX6" fmla="*/ 1286584 w 1288589"/>
                <a:gd name="connsiteY6" fmla="*/ 337148 h 340785"/>
                <a:gd name="connsiteX7" fmla="*/ 1126163 w 1288589"/>
                <a:gd name="connsiteY7" fmla="*/ 272980 h 34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8589" h="340785">
                  <a:moveTo>
                    <a:pt x="1126163" y="272980"/>
                  </a:moveTo>
                  <a:cubicBezTo>
                    <a:pt x="1005847" y="216833"/>
                    <a:pt x="741152" y="8285"/>
                    <a:pt x="564689" y="264"/>
                  </a:cubicBezTo>
                  <a:cubicBezTo>
                    <a:pt x="388226" y="-7757"/>
                    <a:pt x="152942" y="168706"/>
                    <a:pt x="67384" y="224853"/>
                  </a:cubicBezTo>
                  <a:cubicBezTo>
                    <a:pt x="-18174" y="281000"/>
                    <a:pt x="-20847" y="358537"/>
                    <a:pt x="51342" y="337148"/>
                  </a:cubicBezTo>
                  <a:cubicBezTo>
                    <a:pt x="123531" y="315759"/>
                    <a:pt x="334753" y="104537"/>
                    <a:pt x="500521" y="96516"/>
                  </a:cubicBezTo>
                  <a:cubicBezTo>
                    <a:pt x="666289" y="88495"/>
                    <a:pt x="914942" y="248917"/>
                    <a:pt x="1045952" y="289022"/>
                  </a:cubicBezTo>
                  <a:cubicBezTo>
                    <a:pt x="1176962" y="329127"/>
                    <a:pt x="1273216" y="342496"/>
                    <a:pt x="1286584" y="337148"/>
                  </a:cubicBezTo>
                  <a:cubicBezTo>
                    <a:pt x="1299953" y="331801"/>
                    <a:pt x="1246479" y="329127"/>
                    <a:pt x="1126163" y="272980"/>
                  </a:cubicBezTo>
                  <a:close/>
                </a:path>
              </a:pathLst>
            </a:custGeom>
            <a:grpFill/>
            <a:ln>
              <a:solidFill>
                <a:srgbClr val="FF4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Freeform 64"/>
            <p:cNvSpPr/>
            <p:nvPr/>
          </p:nvSpPr>
          <p:spPr>
            <a:xfrm rot="19872438">
              <a:off x="9839163" y="198989"/>
              <a:ext cx="1975184" cy="346892"/>
            </a:xfrm>
            <a:custGeom>
              <a:avLst/>
              <a:gdLst>
                <a:gd name="connsiteX0" fmla="*/ 1126163 w 1288589"/>
                <a:gd name="connsiteY0" fmla="*/ 272980 h 340785"/>
                <a:gd name="connsiteX1" fmla="*/ 564689 w 1288589"/>
                <a:gd name="connsiteY1" fmla="*/ 264 h 340785"/>
                <a:gd name="connsiteX2" fmla="*/ 67384 w 1288589"/>
                <a:gd name="connsiteY2" fmla="*/ 224853 h 340785"/>
                <a:gd name="connsiteX3" fmla="*/ 51342 w 1288589"/>
                <a:gd name="connsiteY3" fmla="*/ 337148 h 340785"/>
                <a:gd name="connsiteX4" fmla="*/ 500521 w 1288589"/>
                <a:gd name="connsiteY4" fmla="*/ 96516 h 340785"/>
                <a:gd name="connsiteX5" fmla="*/ 1045952 w 1288589"/>
                <a:gd name="connsiteY5" fmla="*/ 289022 h 340785"/>
                <a:gd name="connsiteX6" fmla="*/ 1286584 w 1288589"/>
                <a:gd name="connsiteY6" fmla="*/ 337148 h 340785"/>
                <a:gd name="connsiteX7" fmla="*/ 1126163 w 1288589"/>
                <a:gd name="connsiteY7" fmla="*/ 272980 h 34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8589" h="340785">
                  <a:moveTo>
                    <a:pt x="1126163" y="272980"/>
                  </a:moveTo>
                  <a:cubicBezTo>
                    <a:pt x="1005847" y="216833"/>
                    <a:pt x="741152" y="8285"/>
                    <a:pt x="564689" y="264"/>
                  </a:cubicBezTo>
                  <a:cubicBezTo>
                    <a:pt x="388226" y="-7757"/>
                    <a:pt x="152942" y="168706"/>
                    <a:pt x="67384" y="224853"/>
                  </a:cubicBezTo>
                  <a:cubicBezTo>
                    <a:pt x="-18174" y="281000"/>
                    <a:pt x="-20847" y="358537"/>
                    <a:pt x="51342" y="337148"/>
                  </a:cubicBezTo>
                  <a:cubicBezTo>
                    <a:pt x="123531" y="315759"/>
                    <a:pt x="334753" y="104537"/>
                    <a:pt x="500521" y="96516"/>
                  </a:cubicBezTo>
                  <a:cubicBezTo>
                    <a:pt x="666289" y="88495"/>
                    <a:pt x="914942" y="248917"/>
                    <a:pt x="1045952" y="289022"/>
                  </a:cubicBezTo>
                  <a:cubicBezTo>
                    <a:pt x="1176962" y="329127"/>
                    <a:pt x="1273216" y="342496"/>
                    <a:pt x="1286584" y="337148"/>
                  </a:cubicBezTo>
                  <a:cubicBezTo>
                    <a:pt x="1299953" y="331801"/>
                    <a:pt x="1246479" y="329127"/>
                    <a:pt x="1126163" y="272980"/>
                  </a:cubicBezTo>
                  <a:close/>
                </a:path>
              </a:pathLst>
            </a:custGeom>
            <a:grpFill/>
            <a:ln>
              <a:solidFill>
                <a:srgbClr val="FF4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Freeform 65"/>
            <p:cNvSpPr/>
            <p:nvPr/>
          </p:nvSpPr>
          <p:spPr>
            <a:xfrm rot="1283635">
              <a:off x="10038825" y="1005882"/>
              <a:ext cx="1975184" cy="346892"/>
            </a:xfrm>
            <a:custGeom>
              <a:avLst/>
              <a:gdLst>
                <a:gd name="connsiteX0" fmla="*/ 1126163 w 1288589"/>
                <a:gd name="connsiteY0" fmla="*/ 272980 h 340785"/>
                <a:gd name="connsiteX1" fmla="*/ 564689 w 1288589"/>
                <a:gd name="connsiteY1" fmla="*/ 264 h 340785"/>
                <a:gd name="connsiteX2" fmla="*/ 67384 w 1288589"/>
                <a:gd name="connsiteY2" fmla="*/ 224853 h 340785"/>
                <a:gd name="connsiteX3" fmla="*/ 51342 w 1288589"/>
                <a:gd name="connsiteY3" fmla="*/ 337148 h 340785"/>
                <a:gd name="connsiteX4" fmla="*/ 500521 w 1288589"/>
                <a:gd name="connsiteY4" fmla="*/ 96516 h 340785"/>
                <a:gd name="connsiteX5" fmla="*/ 1045952 w 1288589"/>
                <a:gd name="connsiteY5" fmla="*/ 289022 h 340785"/>
                <a:gd name="connsiteX6" fmla="*/ 1286584 w 1288589"/>
                <a:gd name="connsiteY6" fmla="*/ 337148 h 340785"/>
                <a:gd name="connsiteX7" fmla="*/ 1126163 w 1288589"/>
                <a:gd name="connsiteY7" fmla="*/ 272980 h 34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8589" h="340785">
                  <a:moveTo>
                    <a:pt x="1126163" y="272980"/>
                  </a:moveTo>
                  <a:cubicBezTo>
                    <a:pt x="1005847" y="216833"/>
                    <a:pt x="741152" y="8285"/>
                    <a:pt x="564689" y="264"/>
                  </a:cubicBezTo>
                  <a:cubicBezTo>
                    <a:pt x="388226" y="-7757"/>
                    <a:pt x="152942" y="168706"/>
                    <a:pt x="67384" y="224853"/>
                  </a:cubicBezTo>
                  <a:cubicBezTo>
                    <a:pt x="-18174" y="281000"/>
                    <a:pt x="-20847" y="358537"/>
                    <a:pt x="51342" y="337148"/>
                  </a:cubicBezTo>
                  <a:cubicBezTo>
                    <a:pt x="123531" y="315759"/>
                    <a:pt x="334753" y="104537"/>
                    <a:pt x="500521" y="96516"/>
                  </a:cubicBezTo>
                  <a:cubicBezTo>
                    <a:pt x="666289" y="88495"/>
                    <a:pt x="914942" y="248917"/>
                    <a:pt x="1045952" y="289022"/>
                  </a:cubicBezTo>
                  <a:cubicBezTo>
                    <a:pt x="1176962" y="329127"/>
                    <a:pt x="1273216" y="342496"/>
                    <a:pt x="1286584" y="337148"/>
                  </a:cubicBezTo>
                  <a:cubicBezTo>
                    <a:pt x="1299953" y="331801"/>
                    <a:pt x="1246479" y="329127"/>
                    <a:pt x="1126163" y="272980"/>
                  </a:cubicBezTo>
                  <a:close/>
                </a:path>
              </a:pathLst>
            </a:custGeom>
            <a:grpFill/>
            <a:ln>
              <a:solidFill>
                <a:srgbClr val="FF4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Freeform 66"/>
            <p:cNvSpPr/>
            <p:nvPr/>
          </p:nvSpPr>
          <p:spPr>
            <a:xfrm rot="2447729">
              <a:off x="9864616" y="1335959"/>
              <a:ext cx="1975184" cy="346892"/>
            </a:xfrm>
            <a:custGeom>
              <a:avLst/>
              <a:gdLst>
                <a:gd name="connsiteX0" fmla="*/ 1126163 w 1288589"/>
                <a:gd name="connsiteY0" fmla="*/ 272980 h 340785"/>
                <a:gd name="connsiteX1" fmla="*/ 564689 w 1288589"/>
                <a:gd name="connsiteY1" fmla="*/ 264 h 340785"/>
                <a:gd name="connsiteX2" fmla="*/ 67384 w 1288589"/>
                <a:gd name="connsiteY2" fmla="*/ 224853 h 340785"/>
                <a:gd name="connsiteX3" fmla="*/ 51342 w 1288589"/>
                <a:gd name="connsiteY3" fmla="*/ 337148 h 340785"/>
                <a:gd name="connsiteX4" fmla="*/ 500521 w 1288589"/>
                <a:gd name="connsiteY4" fmla="*/ 96516 h 340785"/>
                <a:gd name="connsiteX5" fmla="*/ 1045952 w 1288589"/>
                <a:gd name="connsiteY5" fmla="*/ 289022 h 340785"/>
                <a:gd name="connsiteX6" fmla="*/ 1286584 w 1288589"/>
                <a:gd name="connsiteY6" fmla="*/ 337148 h 340785"/>
                <a:gd name="connsiteX7" fmla="*/ 1126163 w 1288589"/>
                <a:gd name="connsiteY7" fmla="*/ 272980 h 34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8589" h="340785">
                  <a:moveTo>
                    <a:pt x="1126163" y="272980"/>
                  </a:moveTo>
                  <a:cubicBezTo>
                    <a:pt x="1005847" y="216833"/>
                    <a:pt x="741152" y="8285"/>
                    <a:pt x="564689" y="264"/>
                  </a:cubicBezTo>
                  <a:cubicBezTo>
                    <a:pt x="388226" y="-7757"/>
                    <a:pt x="152942" y="168706"/>
                    <a:pt x="67384" y="224853"/>
                  </a:cubicBezTo>
                  <a:cubicBezTo>
                    <a:pt x="-18174" y="281000"/>
                    <a:pt x="-20847" y="358537"/>
                    <a:pt x="51342" y="337148"/>
                  </a:cubicBezTo>
                  <a:cubicBezTo>
                    <a:pt x="123531" y="315759"/>
                    <a:pt x="334753" y="104537"/>
                    <a:pt x="500521" y="96516"/>
                  </a:cubicBezTo>
                  <a:cubicBezTo>
                    <a:pt x="666289" y="88495"/>
                    <a:pt x="914942" y="248917"/>
                    <a:pt x="1045952" y="289022"/>
                  </a:cubicBezTo>
                  <a:cubicBezTo>
                    <a:pt x="1176962" y="329127"/>
                    <a:pt x="1273216" y="342496"/>
                    <a:pt x="1286584" y="337148"/>
                  </a:cubicBezTo>
                  <a:cubicBezTo>
                    <a:pt x="1299953" y="331801"/>
                    <a:pt x="1246479" y="329127"/>
                    <a:pt x="1126163" y="272980"/>
                  </a:cubicBezTo>
                  <a:close/>
                </a:path>
              </a:pathLst>
            </a:custGeom>
            <a:grpFill/>
            <a:ln>
              <a:solidFill>
                <a:srgbClr val="FF4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74" name="Freeform 73"/>
          <p:cNvSpPr/>
          <p:nvPr/>
        </p:nvSpPr>
        <p:spPr>
          <a:xfrm rot="14489947">
            <a:off x="480116" y="731201"/>
            <a:ext cx="1768300" cy="1498347"/>
          </a:xfrm>
          <a:custGeom>
            <a:avLst/>
            <a:gdLst>
              <a:gd name="connsiteX0" fmla="*/ 152111 w 1896595"/>
              <a:gd name="connsiteY0" fmla="*/ 660739 h 1237080"/>
              <a:gd name="connsiteX1" fmla="*/ 120027 w 1896595"/>
              <a:gd name="connsiteY1" fmla="*/ 67181 h 1237080"/>
              <a:gd name="connsiteX2" fmla="*/ 1772364 w 1896595"/>
              <a:gd name="connsiteY2" fmla="*/ 19055 h 1237080"/>
              <a:gd name="connsiteX3" fmla="*/ 1740280 w 1896595"/>
              <a:gd name="connsiteY3" fmla="*/ 115307 h 1237080"/>
              <a:gd name="connsiteX4" fmla="*/ 1435480 w 1896595"/>
              <a:gd name="connsiteY4" fmla="*/ 35097 h 1237080"/>
              <a:gd name="connsiteX5" fmla="*/ 1226932 w 1896595"/>
              <a:gd name="connsiteY5" fmla="*/ 163434 h 1237080"/>
              <a:gd name="connsiteX6" fmla="*/ 874006 w 1896595"/>
              <a:gd name="connsiteY6" fmla="*/ 67181 h 1237080"/>
              <a:gd name="connsiteX7" fmla="*/ 537122 w 1896595"/>
              <a:gd name="connsiteY7" fmla="*/ 163434 h 1237080"/>
              <a:gd name="connsiteX8" fmla="*/ 264406 w 1896595"/>
              <a:gd name="connsiteY8" fmla="*/ 83223 h 1237080"/>
              <a:gd name="connsiteX9" fmla="*/ 103985 w 1896595"/>
              <a:gd name="connsiteY9" fmla="*/ 227602 h 1237080"/>
              <a:gd name="connsiteX10" fmla="*/ 136069 w 1896595"/>
              <a:gd name="connsiteY10" fmla="*/ 323855 h 1237080"/>
              <a:gd name="connsiteX11" fmla="*/ 87943 w 1896595"/>
              <a:gd name="connsiteY11" fmla="*/ 436150 h 1237080"/>
              <a:gd name="connsiteX12" fmla="*/ 264406 w 1896595"/>
              <a:gd name="connsiteY12" fmla="*/ 628655 h 1237080"/>
              <a:gd name="connsiteX13" fmla="*/ 232322 w 1896595"/>
              <a:gd name="connsiteY13" fmla="*/ 837202 h 1237080"/>
              <a:gd name="connsiteX14" fmla="*/ 456911 w 1896595"/>
              <a:gd name="connsiteY14" fmla="*/ 1061792 h 1237080"/>
              <a:gd name="connsiteX15" fmla="*/ 344617 w 1896595"/>
              <a:gd name="connsiteY15" fmla="*/ 1222213 h 1237080"/>
              <a:gd name="connsiteX16" fmla="*/ 152111 w 1896595"/>
              <a:gd name="connsiteY16" fmla="*/ 660739 h 123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96595" h="1237080">
                <a:moveTo>
                  <a:pt x="152111" y="660739"/>
                </a:moveTo>
                <a:cubicBezTo>
                  <a:pt x="114679" y="468234"/>
                  <a:pt x="-150015" y="174128"/>
                  <a:pt x="120027" y="67181"/>
                </a:cubicBezTo>
                <a:cubicBezTo>
                  <a:pt x="390069" y="-39766"/>
                  <a:pt x="1502322" y="11034"/>
                  <a:pt x="1772364" y="19055"/>
                </a:cubicBezTo>
                <a:cubicBezTo>
                  <a:pt x="2042406" y="27076"/>
                  <a:pt x="1796427" y="112633"/>
                  <a:pt x="1740280" y="115307"/>
                </a:cubicBezTo>
                <a:cubicBezTo>
                  <a:pt x="1684133" y="117981"/>
                  <a:pt x="1521038" y="27076"/>
                  <a:pt x="1435480" y="35097"/>
                </a:cubicBezTo>
                <a:cubicBezTo>
                  <a:pt x="1349922" y="43118"/>
                  <a:pt x="1320511" y="158087"/>
                  <a:pt x="1226932" y="163434"/>
                </a:cubicBezTo>
                <a:cubicBezTo>
                  <a:pt x="1133353" y="168781"/>
                  <a:pt x="988974" y="67181"/>
                  <a:pt x="874006" y="67181"/>
                </a:cubicBezTo>
                <a:cubicBezTo>
                  <a:pt x="759038" y="67181"/>
                  <a:pt x="638722" y="160760"/>
                  <a:pt x="537122" y="163434"/>
                </a:cubicBezTo>
                <a:cubicBezTo>
                  <a:pt x="435522" y="166108"/>
                  <a:pt x="336595" y="72528"/>
                  <a:pt x="264406" y="83223"/>
                </a:cubicBezTo>
                <a:cubicBezTo>
                  <a:pt x="192217" y="93918"/>
                  <a:pt x="125374" y="187497"/>
                  <a:pt x="103985" y="227602"/>
                </a:cubicBezTo>
                <a:cubicBezTo>
                  <a:pt x="82596" y="267707"/>
                  <a:pt x="138743" y="289097"/>
                  <a:pt x="136069" y="323855"/>
                </a:cubicBezTo>
                <a:cubicBezTo>
                  <a:pt x="133395" y="358613"/>
                  <a:pt x="66554" y="385350"/>
                  <a:pt x="87943" y="436150"/>
                </a:cubicBezTo>
                <a:cubicBezTo>
                  <a:pt x="109332" y="486950"/>
                  <a:pt x="240343" y="561813"/>
                  <a:pt x="264406" y="628655"/>
                </a:cubicBezTo>
                <a:cubicBezTo>
                  <a:pt x="288469" y="695497"/>
                  <a:pt x="200238" y="765013"/>
                  <a:pt x="232322" y="837202"/>
                </a:cubicBezTo>
                <a:cubicBezTo>
                  <a:pt x="264406" y="909391"/>
                  <a:pt x="438195" y="997624"/>
                  <a:pt x="456911" y="1061792"/>
                </a:cubicBezTo>
                <a:cubicBezTo>
                  <a:pt x="475627" y="1125961"/>
                  <a:pt x="392743" y="1286381"/>
                  <a:pt x="344617" y="1222213"/>
                </a:cubicBezTo>
                <a:cubicBezTo>
                  <a:pt x="296491" y="1158045"/>
                  <a:pt x="189543" y="853244"/>
                  <a:pt x="152111" y="660739"/>
                </a:cubicBezTo>
                <a:close/>
              </a:path>
            </a:pathLst>
          </a:custGeom>
          <a:solidFill>
            <a:srgbClr val="5361A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6" name="Freeform 75"/>
          <p:cNvSpPr/>
          <p:nvPr/>
        </p:nvSpPr>
        <p:spPr>
          <a:xfrm rot="19852099">
            <a:off x="2854026" y="4815483"/>
            <a:ext cx="1077694" cy="1121158"/>
          </a:xfrm>
          <a:custGeom>
            <a:avLst/>
            <a:gdLst>
              <a:gd name="connsiteX0" fmla="*/ 905379 w 2490276"/>
              <a:gd name="connsiteY0" fmla="*/ 418372 h 807907"/>
              <a:gd name="connsiteX1" fmla="*/ 103273 w 2490276"/>
              <a:gd name="connsiteY1" fmla="*/ 193782 h 807907"/>
              <a:gd name="connsiteX2" fmla="*/ 119315 w 2490276"/>
              <a:gd name="connsiteY2" fmla="*/ 1277 h 807907"/>
              <a:gd name="connsiteX3" fmla="*/ 1097884 w 2490276"/>
              <a:gd name="connsiteY3" fmla="*/ 290035 h 807907"/>
              <a:gd name="connsiteX4" fmla="*/ 2349168 w 2490276"/>
              <a:gd name="connsiteY4" fmla="*/ 626919 h 807907"/>
              <a:gd name="connsiteX5" fmla="*/ 2301042 w 2490276"/>
              <a:gd name="connsiteY5" fmla="*/ 803382 h 807907"/>
              <a:gd name="connsiteX6" fmla="*/ 905379 w 2490276"/>
              <a:gd name="connsiteY6" fmla="*/ 418372 h 80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0276" h="807907">
                <a:moveTo>
                  <a:pt x="905379" y="418372"/>
                </a:moveTo>
                <a:cubicBezTo>
                  <a:pt x="539084" y="316772"/>
                  <a:pt x="234284" y="263298"/>
                  <a:pt x="103273" y="193782"/>
                </a:cubicBezTo>
                <a:cubicBezTo>
                  <a:pt x="-27738" y="124266"/>
                  <a:pt x="-46453" y="-14765"/>
                  <a:pt x="119315" y="1277"/>
                </a:cubicBezTo>
                <a:cubicBezTo>
                  <a:pt x="285083" y="17319"/>
                  <a:pt x="726242" y="185761"/>
                  <a:pt x="1097884" y="290035"/>
                </a:cubicBezTo>
                <a:cubicBezTo>
                  <a:pt x="1469526" y="394309"/>
                  <a:pt x="2148642" y="541361"/>
                  <a:pt x="2349168" y="626919"/>
                </a:cubicBezTo>
                <a:cubicBezTo>
                  <a:pt x="2549694" y="712477"/>
                  <a:pt x="2539000" y="832793"/>
                  <a:pt x="2301042" y="803382"/>
                </a:cubicBezTo>
                <a:cubicBezTo>
                  <a:pt x="2063084" y="773972"/>
                  <a:pt x="1271674" y="519972"/>
                  <a:pt x="905379" y="418372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Line 4"/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55" name="Picture 28" descr="C:\Users\John\Desktop\biy-site-staging-090909\images\build-it-yoursel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Freeform 62"/>
          <p:cNvSpPr/>
          <p:nvPr/>
        </p:nvSpPr>
        <p:spPr>
          <a:xfrm rot="16500216">
            <a:off x="419194" y="3131077"/>
            <a:ext cx="2313590" cy="1846684"/>
          </a:xfrm>
          <a:custGeom>
            <a:avLst/>
            <a:gdLst>
              <a:gd name="connsiteX0" fmla="*/ 1197845 w 1707037"/>
              <a:gd name="connsiteY0" fmla="*/ 1362313 h 1362539"/>
              <a:gd name="connsiteX1" fmla="*/ 1669793 w 1707037"/>
              <a:gd name="connsiteY1" fmla="*/ 93952 h 1362539"/>
              <a:gd name="connsiteX2" fmla="*/ 3226 w 1707037"/>
              <a:gd name="connsiteY2" fmla="*/ 93952 h 1362539"/>
              <a:gd name="connsiteX3" fmla="*/ 1256838 w 1707037"/>
              <a:gd name="connsiteY3" fmla="*/ 93952 h 1362539"/>
              <a:gd name="connsiteX4" fmla="*/ 1625548 w 1707037"/>
              <a:gd name="connsiteY4" fmla="*/ 197191 h 1362539"/>
              <a:gd name="connsiteX5" fmla="*/ 1197845 w 1707037"/>
              <a:gd name="connsiteY5" fmla="*/ 1362313 h 136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7037" h="1362539">
                <a:moveTo>
                  <a:pt x="1197845" y="1362313"/>
                </a:moveTo>
                <a:cubicBezTo>
                  <a:pt x="1205219" y="1345107"/>
                  <a:pt x="1868896" y="305345"/>
                  <a:pt x="1669793" y="93952"/>
                </a:cubicBezTo>
                <a:cubicBezTo>
                  <a:pt x="1470690" y="-117441"/>
                  <a:pt x="3226" y="93952"/>
                  <a:pt x="3226" y="93952"/>
                </a:cubicBezTo>
                <a:cubicBezTo>
                  <a:pt x="-65600" y="93952"/>
                  <a:pt x="986451" y="76745"/>
                  <a:pt x="1256838" y="93952"/>
                </a:cubicBezTo>
                <a:cubicBezTo>
                  <a:pt x="1527225" y="111158"/>
                  <a:pt x="1637838" y="-16661"/>
                  <a:pt x="1625548" y="197191"/>
                </a:cubicBezTo>
                <a:cubicBezTo>
                  <a:pt x="1613258" y="411043"/>
                  <a:pt x="1190471" y="1379519"/>
                  <a:pt x="1197845" y="1362313"/>
                </a:cubicBezTo>
                <a:close/>
              </a:path>
            </a:pathLst>
          </a:custGeom>
          <a:solidFill>
            <a:srgbClr val="00CC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33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257" y="549681"/>
            <a:ext cx="2246128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 smtClean="0"/>
              <a:t>parts</a:t>
            </a:r>
            <a:r>
              <a:rPr lang="zh-CN" altLang="en-US" dirty="0" smtClean="0"/>
              <a:t> </a:t>
            </a:r>
            <a:r>
              <a:rPr lang="en-US" altLang="zh-CN" dirty="0" smtClean="0"/>
              <a:t>II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3786185" y="4642950"/>
            <a:ext cx="1626457" cy="1367277"/>
          </a:xfrm>
          <a:custGeom>
            <a:avLst/>
            <a:gdLst>
              <a:gd name="connsiteX0" fmla="*/ 1897 w 797206"/>
              <a:gd name="connsiteY0" fmla="*/ 312965 h 731095"/>
              <a:gd name="connsiteX1" fmla="*/ 142574 w 797206"/>
              <a:gd name="connsiteY1" fmla="*/ 31611 h 731095"/>
              <a:gd name="connsiteX2" fmla="*/ 529436 w 797206"/>
              <a:gd name="connsiteY2" fmla="*/ 31611 h 731095"/>
              <a:gd name="connsiteX3" fmla="*/ 787344 w 797206"/>
              <a:gd name="connsiteY3" fmla="*/ 254349 h 731095"/>
              <a:gd name="connsiteX4" fmla="*/ 728728 w 797206"/>
              <a:gd name="connsiteY4" fmla="*/ 559149 h 731095"/>
              <a:gd name="connsiteX5" fmla="*/ 588051 w 797206"/>
              <a:gd name="connsiteY5" fmla="*/ 723272 h 731095"/>
              <a:gd name="connsiteX6" fmla="*/ 341867 w 797206"/>
              <a:gd name="connsiteY6" fmla="*/ 676380 h 731095"/>
              <a:gd name="connsiteX7" fmla="*/ 306697 w 797206"/>
              <a:gd name="connsiteY7" fmla="*/ 430195 h 731095"/>
              <a:gd name="connsiteX8" fmla="*/ 212913 w 797206"/>
              <a:gd name="connsiteY8" fmla="*/ 359857 h 731095"/>
              <a:gd name="connsiteX9" fmla="*/ 72236 w 797206"/>
              <a:gd name="connsiteY9" fmla="*/ 465365 h 731095"/>
              <a:gd name="connsiteX10" fmla="*/ 1897 w 797206"/>
              <a:gd name="connsiteY10" fmla="*/ 312965 h 73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7206" h="731095">
                <a:moveTo>
                  <a:pt x="1897" y="312965"/>
                </a:moveTo>
                <a:cubicBezTo>
                  <a:pt x="13620" y="240673"/>
                  <a:pt x="54651" y="78503"/>
                  <a:pt x="142574" y="31611"/>
                </a:cubicBezTo>
                <a:cubicBezTo>
                  <a:pt x="230497" y="-15281"/>
                  <a:pt x="421975" y="-5512"/>
                  <a:pt x="529436" y="31611"/>
                </a:cubicBezTo>
                <a:cubicBezTo>
                  <a:pt x="636897" y="68734"/>
                  <a:pt x="754129" y="166426"/>
                  <a:pt x="787344" y="254349"/>
                </a:cubicBezTo>
                <a:cubicBezTo>
                  <a:pt x="820559" y="342272"/>
                  <a:pt x="761944" y="480995"/>
                  <a:pt x="728728" y="559149"/>
                </a:cubicBezTo>
                <a:cubicBezTo>
                  <a:pt x="695513" y="637303"/>
                  <a:pt x="652528" y="703734"/>
                  <a:pt x="588051" y="723272"/>
                </a:cubicBezTo>
                <a:cubicBezTo>
                  <a:pt x="523574" y="742811"/>
                  <a:pt x="388759" y="725226"/>
                  <a:pt x="341867" y="676380"/>
                </a:cubicBezTo>
                <a:cubicBezTo>
                  <a:pt x="294975" y="627534"/>
                  <a:pt x="328189" y="482949"/>
                  <a:pt x="306697" y="430195"/>
                </a:cubicBezTo>
                <a:cubicBezTo>
                  <a:pt x="285205" y="377441"/>
                  <a:pt x="251990" y="353995"/>
                  <a:pt x="212913" y="359857"/>
                </a:cubicBezTo>
                <a:cubicBezTo>
                  <a:pt x="173836" y="365719"/>
                  <a:pt x="109359" y="471227"/>
                  <a:pt x="72236" y="465365"/>
                </a:cubicBezTo>
                <a:cubicBezTo>
                  <a:pt x="35113" y="459503"/>
                  <a:pt x="-9826" y="385257"/>
                  <a:pt x="1897" y="312965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4465341" y="1308242"/>
            <a:ext cx="690556" cy="1831981"/>
          </a:xfrm>
          <a:custGeom>
            <a:avLst/>
            <a:gdLst>
              <a:gd name="connsiteX0" fmla="*/ 2968 w 194886"/>
              <a:gd name="connsiteY0" fmla="*/ 1333487 h 1510864"/>
              <a:gd name="connsiteX1" fmla="*/ 59528 w 194886"/>
              <a:gd name="connsiteY1" fmla="*/ 192844 h 1510864"/>
              <a:gd name="connsiteX2" fmla="*/ 191504 w 194886"/>
              <a:gd name="connsiteY2" fmla="*/ 117429 h 1510864"/>
              <a:gd name="connsiteX3" fmla="*/ 144370 w 194886"/>
              <a:gd name="connsiteY3" fmla="*/ 1380621 h 1510864"/>
              <a:gd name="connsiteX4" fmla="*/ 2968 w 194886"/>
              <a:gd name="connsiteY4" fmla="*/ 1333487 h 151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86" h="1510864">
                <a:moveTo>
                  <a:pt x="2968" y="1333487"/>
                </a:moveTo>
                <a:cubicBezTo>
                  <a:pt x="-11172" y="1135524"/>
                  <a:pt x="28105" y="395520"/>
                  <a:pt x="59528" y="192844"/>
                </a:cubicBezTo>
                <a:cubicBezTo>
                  <a:pt x="90951" y="-9832"/>
                  <a:pt x="177364" y="-80534"/>
                  <a:pt x="191504" y="117429"/>
                </a:cubicBezTo>
                <a:cubicBezTo>
                  <a:pt x="205644" y="315392"/>
                  <a:pt x="172650" y="1174802"/>
                  <a:pt x="144370" y="1380621"/>
                </a:cubicBezTo>
                <a:cubicBezTo>
                  <a:pt x="116090" y="1586440"/>
                  <a:pt x="17108" y="1531450"/>
                  <a:pt x="2968" y="1333487"/>
                </a:cubicBez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riangle 9"/>
          <p:cNvSpPr/>
          <p:nvPr/>
        </p:nvSpPr>
        <p:spPr>
          <a:xfrm rot="3600000">
            <a:off x="869458" y="3512601"/>
            <a:ext cx="728327" cy="1080376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194621" y="4184791"/>
            <a:ext cx="812267" cy="1043525"/>
          </a:xfrm>
          <a:custGeom>
            <a:avLst/>
            <a:gdLst>
              <a:gd name="connsiteX0" fmla="*/ 286259 w 294487"/>
              <a:gd name="connsiteY0" fmla="*/ 343076 h 378329"/>
              <a:gd name="connsiteX1" fmla="*/ 253602 w 294487"/>
              <a:gd name="connsiteY1" fmla="*/ 81819 h 378329"/>
              <a:gd name="connsiteX2" fmla="*/ 18471 w 294487"/>
              <a:gd name="connsiteY2" fmla="*/ 3442 h 378329"/>
              <a:gd name="connsiteX3" fmla="*/ 31533 w 294487"/>
              <a:gd name="connsiteY3" fmla="*/ 173259 h 378329"/>
              <a:gd name="connsiteX4" fmla="*/ 162162 w 294487"/>
              <a:gd name="connsiteY4" fmla="*/ 356139 h 378329"/>
              <a:gd name="connsiteX5" fmla="*/ 286259 w 294487"/>
              <a:gd name="connsiteY5" fmla="*/ 343076 h 37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487" h="378329">
                <a:moveTo>
                  <a:pt x="286259" y="343076"/>
                </a:moveTo>
                <a:cubicBezTo>
                  <a:pt x="301499" y="297356"/>
                  <a:pt x="298233" y="138425"/>
                  <a:pt x="253602" y="81819"/>
                </a:cubicBezTo>
                <a:cubicBezTo>
                  <a:pt x="208971" y="25213"/>
                  <a:pt x="55482" y="-11798"/>
                  <a:pt x="18471" y="3442"/>
                </a:cubicBezTo>
                <a:cubicBezTo>
                  <a:pt x="-18540" y="18682"/>
                  <a:pt x="7585" y="114476"/>
                  <a:pt x="31533" y="173259"/>
                </a:cubicBezTo>
                <a:cubicBezTo>
                  <a:pt x="55481" y="232042"/>
                  <a:pt x="120796" y="325659"/>
                  <a:pt x="162162" y="356139"/>
                </a:cubicBezTo>
                <a:cubicBezTo>
                  <a:pt x="203528" y="386619"/>
                  <a:pt x="271019" y="388796"/>
                  <a:pt x="286259" y="343076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3421830" y="1357082"/>
            <a:ext cx="1554089" cy="1225645"/>
          </a:xfrm>
          <a:custGeom>
            <a:avLst/>
            <a:gdLst>
              <a:gd name="connsiteX0" fmla="*/ 93114 w 563434"/>
              <a:gd name="connsiteY0" fmla="*/ 223519 h 367431"/>
              <a:gd name="connsiteX1" fmla="*/ 1674 w 563434"/>
              <a:gd name="connsiteY1" fmla="*/ 132079 h 367431"/>
              <a:gd name="connsiteX2" fmla="*/ 158428 w 563434"/>
              <a:gd name="connsiteY2" fmla="*/ 119016 h 367431"/>
              <a:gd name="connsiteX3" fmla="*/ 80051 w 563434"/>
              <a:gd name="connsiteY3" fmla="*/ 7982 h 367431"/>
              <a:gd name="connsiteX4" fmla="*/ 269462 w 563434"/>
              <a:gd name="connsiteY4" fmla="*/ 14514 h 367431"/>
              <a:gd name="connsiteX5" fmla="*/ 563377 w 563434"/>
              <a:gd name="connsiteY5" fmla="*/ 60234 h 367431"/>
              <a:gd name="connsiteX6" fmla="*/ 295588 w 563434"/>
              <a:gd name="connsiteY6" fmla="*/ 132079 h 367431"/>
              <a:gd name="connsiteX7" fmla="*/ 393560 w 563434"/>
              <a:gd name="connsiteY7" fmla="*/ 210456 h 367431"/>
              <a:gd name="connsiteX8" fmla="*/ 269462 w 563434"/>
              <a:gd name="connsiteY8" fmla="*/ 249645 h 367431"/>
              <a:gd name="connsiteX9" fmla="*/ 354371 w 563434"/>
              <a:gd name="connsiteY9" fmla="*/ 367211 h 367431"/>
              <a:gd name="connsiteX10" fmla="*/ 93114 w 563434"/>
              <a:gd name="connsiteY10" fmla="*/ 223519 h 36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3434" h="367431">
                <a:moveTo>
                  <a:pt x="93114" y="223519"/>
                </a:moveTo>
                <a:cubicBezTo>
                  <a:pt x="34331" y="184330"/>
                  <a:pt x="-9212" y="149496"/>
                  <a:pt x="1674" y="132079"/>
                </a:cubicBezTo>
                <a:cubicBezTo>
                  <a:pt x="12560" y="114662"/>
                  <a:pt x="145365" y="139699"/>
                  <a:pt x="158428" y="119016"/>
                </a:cubicBezTo>
                <a:cubicBezTo>
                  <a:pt x="171491" y="98333"/>
                  <a:pt x="61545" y="25399"/>
                  <a:pt x="80051" y="7982"/>
                </a:cubicBezTo>
                <a:cubicBezTo>
                  <a:pt x="98557" y="-9435"/>
                  <a:pt x="188908" y="5805"/>
                  <a:pt x="269462" y="14514"/>
                </a:cubicBezTo>
                <a:cubicBezTo>
                  <a:pt x="350016" y="23223"/>
                  <a:pt x="559023" y="40640"/>
                  <a:pt x="563377" y="60234"/>
                </a:cubicBezTo>
                <a:cubicBezTo>
                  <a:pt x="567731" y="79828"/>
                  <a:pt x="323891" y="107042"/>
                  <a:pt x="295588" y="132079"/>
                </a:cubicBezTo>
                <a:cubicBezTo>
                  <a:pt x="267285" y="157116"/>
                  <a:pt x="397914" y="190862"/>
                  <a:pt x="393560" y="210456"/>
                </a:cubicBezTo>
                <a:cubicBezTo>
                  <a:pt x="389206" y="230050"/>
                  <a:pt x="275994" y="223519"/>
                  <a:pt x="269462" y="249645"/>
                </a:cubicBezTo>
                <a:cubicBezTo>
                  <a:pt x="262931" y="275771"/>
                  <a:pt x="387028" y="372654"/>
                  <a:pt x="354371" y="367211"/>
                </a:cubicBezTo>
                <a:cubicBezTo>
                  <a:pt x="321714" y="361768"/>
                  <a:pt x="151897" y="262708"/>
                  <a:pt x="93114" y="223519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749047" y="5150518"/>
            <a:ext cx="1294350" cy="1410971"/>
          </a:xfrm>
          <a:custGeom>
            <a:avLst/>
            <a:gdLst>
              <a:gd name="connsiteX0" fmla="*/ 3401 w 469266"/>
              <a:gd name="connsiteY0" fmla="*/ 262537 h 511546"/>
              <a:gd name="connsiteX1" fmla="*/ 49121 w 469266"/>
              <a:gd name="connsiteY1" fmla="*/ 73126 h 511546"/>
              <a:gd name="connsiteX2" fmla="*/ 251595 w 469266"/>
              <a:gd name="connsiteY2" fmla="*/ 1280 h 511546"/>
              <a:gd name="connsiteX3" fmla="*/ 447538 w 469266"/>
              <a:gd name="connsiteY3" fmla="*/ 125377 h 511546"/>
              <a:gd name="connsiteX4" fmla="*/ 447538 w 469266"/>
              <a:gd name="connsiteY4" fmla="*/ 360509 h 511546"/>
              <a:gd name="connsiteX5" fmla="*/ 297315 w 469266"/>
              <a:gd name="connsiteY5" fmla="*/ 504200 h 511546"/>
              <a:gd name="connsiteX6" fmla="*/ 114435 w 469266"/>
              <a:gd name="connsiteY6" fmla="*/ 471543 h 511546"/>
              <a:gd name="connsiteX7" fmla="*/ 3401 w 469266"/>
              <a:gd name="connsiteY7" fmla="*/ 262537 h 51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9266" h="511546">
                <a:moveTo>
                  <a:pt x="3401" y="262537"/>
                </a:moveTo>
                <a:cubicBezTo>
                  <a:pt x="-7485" y="196134"/>
                  <a:pt x="7755" y="116669"/>
                  <a:pt x="49121" y="73126"/>
                </a:cubicBezTo>
                <a:cubicBezTo>
                  <a:pt x="90487" y="29583"/>
                  <a:pt x="185192" y="-7428"/>
                  <a:pt x="251595" y="1280"/>
                </a:cubicBezTo>
                <a:cubicBezTo>
                  <a:pt x="317998" y="9988"/>
                  <a:pt x="414881" y="65506"/>
                  <a:pt x="447538" y="125377"/>
                </a:cubicBezTo>
                <a:cubicBezTo>
                  <a:pt x="480195" y="185248"/>
                  <a:pt x="472575" y="297372"/>
                  <a:pt x="447538" y="360509"/>
                </a:cubicBezTo>
                <a:cubicBezTo>
                  <a:pt x="422501" y="423646"/>
                  <a:pt x="352832" y="485694"/>
                  <a:pt x="297315" y="504200"/>
                </a:cubicBezTo>
                <a:cubicBezTo>
                  <a:pt x="241798" y="522706"/>
                  <a:pt x="165598" y="504200"/>
                  <a:pt x="114435" y="471543"/>
                </a:cubicBezTo>
                <a:cubicBezTo>
                  <a:pt x="63272" y="438886"/>
                  <a:pt x="14287" y="328940"/>
                  <a:pt x="3401" y="262537"/>
                </a:cubicBez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1856470" y="4035048"/>
            <a:ext cx="1612402" cy="1431806"/>
          </a:xfrm>
          <a:custGeom>
            <a:avLst/>
            <a:gdLst>
              <a:gd name="connsiteX0" fmla="*/ 427427 w 584575"/>
              <a:gd name="connsiteY0" fmla="*/ 241840 h 519100"/>
              <a:gd name="connsiteX1" fmla="*/ 375175 w 584575"/>
              <a:gd name="connsiteY1" fmla="*/ 45897 h 519100"/>
              <a:gd name="connsiteX2" fmla="*/ 231484 w 584575"/>
              <a:gd name="connsiteY2" fmla="*/ 85086 h 519100"/>
              <a:gd name="connsiteX3" fmla="*/ 113918 w 584575"/>
              <a:gd name="connsiteY3" fmla="*/ 177 h 519100"/>
              <a:gd name="connsiteX4" fmla="*/ 29009 w 584575"/>
              <a:gd name="connsiteY4" fmla="*/ 65491 h 519100"/>
              <a:gd name="connsiteX5" fmla="*/ 140044 w 584575"/>
              <a:gd name="connsiteY5" fmla="*/ 156931 h 519100"/>
              <a:gd name="connsiteX6" fmla="*/ 238015 w 584575"/>
              <a:gd name="connsiteY6" fmla="*/ 156931 h 519100"/>
              <a:gd name="connsiteX7" fmla="*/ 192295 w 584575"/>
              <a:gd name="connsiteY7" fmla="*/ 254903 h 519100"/>
              <a:gd name="connsiteX8" fmla="*/ 55135 w 584575"/>
              <a:gd name="connsiteY8" fmla="*/ 222246 h 519100"/>
              <a:gd name="connsiteX9" fmla="*/ 2884 w 584575"/>
              <a:gd name="connsiteY9" fmla="*/ 294091 h 519100"/>
              <a:gd name="connsiteX10" fmla="*/ 133512 w 584575"/>
              <a:gd name="connsiteY10" fmla="*/ 346343 h 519100"/>
              <a:gd name="connsiteX11" fmla="*/ 244547 w 584575"/>
              <a:gd name="connsiteY11" fmla="*/ 320217 h 519100"/>
              <a:gd name="connsiteX12" fmla="*/ 159638 w 584575"/>
              <a:gd name="connsiteY12" fmla="*/ 424720 h 519100"/>
              <a:gd name="connsiteX13" fmla="*/ 179232 w 584575"/>
              <a:gd name="connsiteY13" fmla="*/ 509628 h 519100"/>
              <a:gd name="connsiteX14" fmla="*/ 322924 w 584575"/>
              <a:gd name="connsiteY14" fmla="*/ 503097 h 519100"/>
              <a:gd name="connsiteX15" fmla="*/ 316392 w 584575"/>
              <a:gd name="connsiteY15" fmla="*/ 385531 h 519100"/>
              <a:gd name="connsiteX16" fmla="*/ 388238 w 584575"/>
              <a:gd name="connsiteY16" fmla="*/ 333280 h 519100"/>
              <a:gd name="connsiteX17" fmla="*/ 505804 w 584575"/>
              <a:gd name="connsiteY17" fmla="*/ 418188 h 519100"/>
              <a:gd name="connsiteX18" fmla="*/ 584181 w 584575"/>
              <a:gd name="connsiteY18" fmla="*/ 326748 h 519100"/>
              <a:gd name="connsiteX19" fmla="*/ 531929 w 584575"/>
              <a:gd name="connsiteY19" fmla="*/ 235308 h 519100"/>
              <a:gd name="connsiteX20" fmla="*/ 427427 w 584575"/>
              <a:gd name="connsiteY20" fmla="*/ 241840 h 5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4575" h="519100">
                <a:moveTo>
                  <a:pt x="427427" y="241840"/>
                </a:moveTo>
                <a:cubicBezTo>
                  <a:pt x="401301" y="210271"/>
                  <a:pt x="407832" y="72023"/>
                  <a:pt x="375175" y="45897"/>
                </a:cubicBezTo>
                <a:cubicBezTo>
                  <a:pt x="342518" y="19771"/>
                  <a:pt x="275027" y="92706"/>
                  <a:pt x="231484" y="85086"/>
                </a:cubicBezTo>
                <a:cubicBezTo>
                  <a:pt x="187941" y="77466"/>
                  <a:pt x="147664" y="3443"/>
                  <a:pt x="113918" y="177"/>
                </a:cubicBezTo>
                <a:cubicBezTo>
                  <a:pt x="80172" y="-3089"/>
                  <a:pt x="24655" y="39365"/>
                  <a:pt x="29009" y="65491"/>
                </a:cubicBezTo>
                <a:cubicBezTo>
                  <a:pt x="33363" y="91617"/>
                  <a:pt x="105210" y="141691"/>
                  <a:pt x="140044" y="156931"/>
                </a:cubicBezTo>
                <a:cubicBezTo>
                  <a:pt x="174878" y="172171"/>
                  <a:pt x="229307" y="140602"/>
                  <a:pt x="238015" y="156931"/>
                </a:cubicBezTo>
                <a:cubicBezTo>
                  <a:pt x="246723" y="173260"/>
                  <a:pt x="222775" y="244017"/>
                  <a:pt x="192295" y="254903"/>
                </a:cubicBezTo>
                <a:cubicBezTo>
                  <a:pt x="161815" y="265789"/>
                  <a:pt x="86703" y="215715"/>
                  <a:pt x="55135" y="222246"/>
                </a:cubicBezTo>
                <a:cubicBezTo>
                  <a:pt x="23567" y="228777"/>
                  <a:pt x="-10179" y="273408"/>
                  <a:pt x="2884" y="294091"/>
                </a:cubicBezTo>
                <a:cubicBezTo>
                  <a:pt x="15947" y="314774"/>
                  <a:pt x="93235" y="341989"/>
                  <a:pt x="133512" y="346343"/>
                </a:cubicBezTo>
                <a:cubicBezTo>
                  <a:pt x="173789" y="350697"/>
                  <a:pt x="240193" y="307154"/>
                  <a:pt x="244547" y="320217"/>
                </a:cubicBezTo>
                <a:cubicBezTo>
                  <a:pt x="248901" y="333280"/>
                  <a:pt x="170524" y="393152"/>
                  <a:pt x="159638" y="424720"/>
                </a:cubicBezTo>
                <a:cubicBezTo>
                  <a:pt x="148752" y="456288"/>
                  <a:pt x="152018" y="496565"/>
                  <a:pt x="179232" y="509628"/>
                </a:cubicBezTo>
                <a:cubicBezTo>
                  <a:pt x="206446" y="522691"/>
                  <a:pt x="300064" y="523780"/>
                  <a:pt x="322924" y="503097"/>
                </a:cubicBezTo>
                <a:cubicBezTo>
                  <a:pt x="345784" y="482414"/>
                  <a:pt x="305506" y="413834"/>
                  <a:pt x="316392" y="385531"/>
                </a:cubicBezTo>
                <a:cubicBezTo>
                  <a:pt x="327278" y="357228"/>
                  <a:pt x="356669" y="327837"/>
                  <a:pt x="388238" y="333280"/>
                </a:cubicBezTo>
                <a:cubicBezTo>
                  <a:pt x="419807" y="338723"/>
                  <a:pt x="473147" y="419277"/>
                  <a:pt x="505804" y="418188"/>
                </a:cubicBezTo>
                <a:cubicBezTo>
                  <a:pt x="538461" y="417099"/>
                  <a:pt x="579827" y="357228"/>
                  <a:pt x="584181" y="326748"/>
                </a:cubicBezTo>
                <a:cubicBezTo>
                  <a:pt x="588535" y="296268"/>
                  <a:pt x="555878" y="250548"/>
                  <a:pt x="531929" y="235308"/>
                </a:cubicBezTo>
                <a:cubicBezTo>
                  <a:pt x="507980" y="220068"/>
                  <a:pt x="453553" y="273409"/>
                  <a:pt x="427427" y="241840"/>
                </a:cubicBez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Freeform 17"/>
          <p:cNvSpPr/>
          <p:nvPr/>
        </p:nvSpPr>
        <p:spPr>
          <a:xfrm>
            <a:off x="1785461" y="2485324"/>
            <a:ext cx="1324842" cy="1256314"/>
          </a:xfrm>
          <a:custGeom>
            <a:avLst/>
            <a:gdLst>
              <a:gd name="connsiteX0" fmla="*/ 143705 w 1136460"/>
              <a:gd name="connsiteY0" fmla="*/ 863863 h 1077676"/>
              <a:gd name="connsiteX1" fmla="*/ 13 w 1136460"/>
              <a:gd name="connsiteY1" fmla="*/ 576480 h 1077676"/>
              <a:gd name="connsiteX2" fmla="*/ 137173 w 1136460"/>
              <a:gd name="connsiteY2" fmla="*/ 321755 h 1077676"/>
              <a:gd name="connsiteX3" fmla="*/ 450682 w 1136460"/>
              <a:gd name="connsiteY3" fmla="*/ 269503 h 1077676"/>
              <a:gd name="connsiteX4" fmla="*/ 587842 w 1136460"/>
              <a:gd name="connsiteY4" fmla="*/ 419726 h 1077676"/>
              <a:gd name="connsiteX5" fmla="*/ 803379 w 1136460"/>
              <a:gd name="connsiteY5" fmla="*/ 419726 h 1077676"/>
              <a:gd name="connsiteX6" fmla="*/ 822973 w 1136460"/>
              <a:gd name="connsiteY6" fmla="*/ 269503 h 1077676"/>
              <a:gd name="connsiteX7" fmla="*/ 679282 w 1136460"/>
              <a:gd name="connsiteY7" fmla="*/ 204189 h 1077676"/>
              <a:gd name="connsiteX8" fmla="*/ 666219 w 1136460"/>
              <a:gd name="connsiteY8" fmla="*/ 40903 h 1077676"/>
              <a:gd name="connsiteX9" fmla="*/ 907882 w 1136460"/>
              <a:gd name="connsiteY9" fmla="*/ 14777 h 1077676"/>
              <a:gd name="connsiteX10" fmla="*/ 1129950 w 1136460"/>
              <a:gd name="connsiteY10" fmla="*/ 236846 h 1077676"/>
              <a:gd name="connsiteX11" fmla="*/ 1051573 w 1136460"/>
              <a:gd name="connsiteY11" fmla="*/ 491572 h 1077676"/>
              <a:gd name="connsiteX12" fmla="*/ 790316 w 1136460"/>
              <a:gd name="connsiteY12" fmla="*/ 556886 h 1077676"/>
              <a:gd name="connsiteX13" fmla="*/ 548653 w 1136460"/>
              <a:gd name="connsiteY13" fmla="*/ 543823 h 1077676"/>
              <a:gd name="connsiteX14" fmla="*/ 594373 w 1136460"/>
              <a:gd name="connsiteY14" fmla="*/ 746297 h 1077676"/>
              <a:gd name="connsiteX15" fmla="*/ 718470 w 1136460"/>
              <a:gd name="connsiteY15" fmla="*/ 981429 h 1077676"/>
              <a:gd name="connsiteX16" fmla="*/ 424556 w 1136460"/>
              <a:gd name="connsiteY16" fmla="*/ 1066337 h 1077676"/>
              <a:gd name="connsiteX17" fmla="*/ 398430 w 1136460"/>
              <a:gd name="connsiteY17" fmla="*/ 746297 h 1077676"/>
              <a:gd name="connsiteX18" fmla="*/ 241676 w 1136460"/>
              <a:gd name="connsiteY18" fmla="*/ 896520 h 1077676"/>
              <a:gd name="connsiteX19" fmla="*/ 143705 w 1136460"/>
              <a:gd name="connsiteY19" fmla="*/ 863863 h 107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36460" h="1077676">
                <a:moveTo>
                  <a:pt x="143705" y="863863"/>
                </a:moveTo>
                <a:cubicBezTo>
                  <a:pt x="103428" y="810523"/>
                  <a:pt x="1102" y="666831"/>
                  <a:pt x="13" y="576480"/>
                </a:cubicBezTo>
                <a:cubicBezTo>
                  <a:pt x="-1076" y="486129"/>
                  <a:pt x="62061" y="372918"/>
                  <a:pt x="137173" y="321755"/>
                </a:cubicBezTo>
                <a:cubicBezTo>
                  <a:pt x="212285" y="270592"/>
                  <a:pt x="375571" y="253175"/>
                  <a:pt x="450682" y="269503"/>
                </a:cubicBezTo>
                <a:cubicBezTo>
                  <a:pt x="525793" y="285831"/>
                  <a:pt x="529059" y="394689"/>
                  <a:pt x="587842" y="419726"/>
                </a:cubicBezTo>
                <a:cubicBezTo>
                  <a:pt x="646625" y="444763"/>
                  <a:pt x="764191" y="444763"/>
                  <a:pt x="803379" y="419726"/>
                </a:cubicBezTo>
                <a:cubicBezTo>
                  <a:pt x="842568" y="394689"/>
                  <a:pt x="843656" y="305426"/>
                  <a:pt x="822973" y="269503"/>
                </a:cubicBezTo>
                <a:cubicBezTo>
                  <a:pt x="802290" y="233580"/>
                  <a:pt x="705408" y="242289"/>
                  <a:pt x="679282" y="204189"/>
                </a:cubicBezTo>
                <a:cubicBezTo>
                  <a:pt x="653156" y="166089"/>
                  <a:pt x="628119" y="72472"/>
                  <a:pt x="666219" y="40903"/>
                </a:cubicBezTo>
                <a:cubicBezTo>
                  <a:pt x="704319" y="9334"/>
                  <a:pt x="830594" y="-17880"/>
                  <a:pt x="907882" y="14777"/>
                </a:cubicBezTo>
                <a:cubicBezTo>
                  <a:pt x="985171" y="47434"/>
                  <a:pt x="1106002" y="157380"/>
                  <a:pt x="1129950" y="236846"/>
                </a:cubicBezTo>
                <a:cubicBezTo>
                  <a:pt x="1153898" y="316312"/>
                  <a:pt x="1108179" y="438232"/>
                  <a:pt x="1051573" y="491572"/>
                </a:cubicBezTo>
                <a:cubicBezTo>
                  <a:pt x="994967" y="544912"/>
                  <a:pt x="874136" y="548178"/>
                  <a:pt x="790316" y="556886"/>
                </a:cubicBezTo>
                <a:cubicBezTo>
                  <a:pt x="706496" y="565594"/>
                  <a:pt x="581310" y="512254"/>
                  <a:pt x="548653" y="543823"/>
                </a:cubicBezTo>
                <a:cubicBezTo>
                  <a:pt x="515996" y="575392"/>
                  <a:pt x="566070" y="673363"/>
                  <a:pt x="594373" y="746297"/>
                </a:cubicBezTo>
                <a:cubicBezTo>
                  <a:pt x="622676" y="819231"/>
                  <a:pt x="746773" y="928089"/>
                  <a:pt x="718470" y="981429"/>
                </a:cubicBezTo>
                <a:cubicBezTo>
                  <a:pt x="690167" y="1034769"/>
                  <a:pt x="477896" y="1105526"/>
                  <a:pt x="424556" y="1066337"/>
                </a:cubicBezTo>
                <a:cubicBezTo>
                  <a:pt x="371216" y="1027148"/>
                  <a:pt x="428910" y="774600"/>
                  <a:pt x="398430" y="746297"/>
                </a:cubicBezTo>
                <a:cubicBezTo>
                  <a:pt x="367950" y="717994"/>
                  <a:pt x="288485" y="873660"/>
                  <a:pt x="241676" y="896520"/>
                </a:cubicBezTo>
                <a:cubicBezTo>
                  <a:pt x="194868" y="919380"/>
                  <a:pt x="183982" y="917203"/>
                  <a:pt x="143705" y="863863"/>
                </a:cubicBez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Freeform 18"/>
          <p:cNvSpPr/>
          <p:nvPr/>
        </p:nvSpPr>
        <p:spPr>
          <a:xfrm>
            <a:off x="2461627" y="3151827"/>
            <a:ext cx="1190411" cy="1407072"/>
          </a:xfrm>
          <a:custGeom>
            <a:avLst/>
            <a:gdLst>
              <a:gd name="connsiteX0" fmla="*/ 333612 w 475205"/>
              <a:gd name="connsiteY0" fmla="*/ 502260 h 510133"/>
              <a:gd name="connsiteX1" fmla="*/ 20103 w 475205"/>
              <a:gd name="connsiteY1" fmla="*/ 325912 h 510133"/>
              <a:gd name="connsiteX2" fmla="*/ 78886 w 475205"/>
              <a:gd name="connsiteY2" fmla="*/ 25466 h 510133"/>
              <a:gd name="connsiteX3" fmla="*/ 464240 w 475205"/>
              <a:gd name="connsiteY3" fmla="*/ 71186 h 510133"/>
              <a:gd name="connsiteX4" fmla="*/ 333612 w 475205"/>
              <a:gd name="connsiteY4" fmla="*/ 502260 h 510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205" h="510133">
                <a:moveTo>
                  <a:pt x="333612" y="502260"/>
                </a:moveTo>
                <a:cubicBezTo>
                  <a:pt x="259589" y="544714"/>
                  <a:pt x="62557" y="405378"/>
                  <a:pt x="20103" y="325912"/>
                </a:cubicBezTo>
                <a:cubicBezTo>
                  <a:pt x="-22351" y="246446"/>
                  <a:pt x="4863" y="67920"/>
                  <a:pt x="78886" y="25466"/>
                </a:cubicBezTo>
                <a:cubicBezTo>
                  <a:pt x="152909" y="-16988"/>
                  <a:pt x="419609" y="-9368"/>
                  <a:pt x="464240" y="71186"/>
                </a:cubicBezTo>
                <a:cubicBezTo>
                  <a:pt x="508871" y="151740"/>
                  <a:pt x="407635" y="459806"/>
                  <a:pt x="333612" y="50226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Freeform 19"/>
          <p:cNvSpPr/>
          <p:nvPr/>
        </p:nvSpPr>
        <p:spPr>
          <a:xfrm rot="3808532">
            <a:off x="2773119" y="2130507"/>
            <a:ext cx="542394" cy="1181947"/>
          </a:xfrm>
          <a:custGeom>
            <a:avLst/>
            <a:gdLst>
              <a:gd name="connsiteX0" fmla="*/ 331488 w 370181"/>
              <a:gd name="connsiteY0" fmla="*/ 561040 h 806674"/>
              <a:gd name="connsiteX1" fmla="*/ 338019 w 370181"/>
              <a:gd name="connsiteY1" fmla="*/ 116903 h 806674"/>
              <a:gd name="connsiteX2" fmla="*/ 11448 w 370181"/>
              <a:gd name="connsiteY2" fmla="*/ 45058 h 806674"/>
              <a:gd name="connsiteX3" fmla="*/ 76762 w 370181"/>
              <a:gd name="connsiteY3" fmla="*/ 717795 h 806674"/>
              <a:gd name="connsiteX4" fmla="*/ 102888 w 370181"/>
              <a:gd name="connsiteY4" fmla="*/ 783109 h 806674"/>
              <a:gd name="connsiteX5" fmla="*/ 331488 w 370181"/>
              <a:gd name="connsiteY5" fmla="*/ 561040 h 80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181" h="806674">
                <a:moveTo>
                  <a:pt x="331488" y="561040"/>
                </a:moveTo>
                <a:cubicBezTo>
                  <a:pt x="370677" y="450006"/>
                  <a:pt x="391359" y="202900"/>
                  <a:pt x="338019" y="116903"/>
                </a:cubicBezTo>
                <a:cubicBezTo>
                  <a:pt x="284679" y="30906"/>
                  <a:pt x="54991" y="-55091"/>
                  <a:pt x="11448" y="45058"/>
                </a:cubicBezTo>
                <a:cubicBezTo>
                  <a:pt x="-32095" y="145207"/>
                  <a:pt x="61522" y="594787"/>
                  <a:pt x="76762" y="717795"/>
                </a:cubicBezTo>
                <a:cubicBezTo>
                  <a:pt x="92002" y="840804"/>
                  <a:pt x="60434" y="808146"/>
                  <a:pt x="102888" y="783109"/>
                </a:cubicBezTo>
                <a:cubicBezTo>
                  <a:pt x="145342" y="758072"/>
                  <a:pt x="292299" y="672074"/>
                  <a:pt x="331488" y="561040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Freeform 20"/>
          <p:cNvSpPr/>
          <p:nvPr/>
        </p:nvSpPr>
        <p:spPr>
          <a:xfrm>
            <a:off x="1751544" y="1330125"/>
            <a:ext cx="1747482" cy="1315117"/>
          </a:xfrm>
          <a:custGeom>
            <a:avLst/>
            <a:gdLst>
              <a:gd name="connsiteX0" fmla="*/ 67778 w 610076"/>
              <a:gd name="connsiteY0" fmla="*/ 320691 h 943732"/>
              <a:gd name="connsiteX1" fmla="*/ 2464 w 610076"/>
              <a:gd name="connsiteY1" fmla="*/ 651 h 943732"/>
              <a:gd name="connsiteX2" fmla="*/ 146155 w 610076"/>
              <a:gd name="connsiteY2" fmla="*/ 248846 h 943732"/>
              <a:gd name="connsiteX3" fmla="*/ 342098 w 610076"/>
              <a:gd name="connsiteY3" fmla="*/ 627668 h 943732"/>
              <a:gd name="connsiteX4" fmla="*/ 342098 w 610076"/>
              <a:gd name="connsiteY4" fmla="*/ 229251 h 943732"/>
              <a:gd name="connsiteX5" fmla="*/ 551104 w 610076"/>
              <a:gd name="connsiteY5" fmla="*/ 320691 h 943732"/>
              <a:gd name="connsiteX6" fmla="*/ 609886 w 610076"/>
              <a:gd name="connsiteY6" fmla="*/ 516634 h 943732"/>
              <a:gd name="connsiteX7" fmla="*/ 538041 w 610076"/>
              <a:gd name="connsiteY7" fmla="*/ 941177 h 943732"/>
              <a:gd name="connsiteX8" fmla="*/ 446601 w 610076"/>
              <a:gd name="connsiteY8" fmla="*/ 692983 h 943732"/>
              <a:gd name="connsiteX9" fmla="*/ 224532 w 610076"/>
              <a:gd name="connsiteY9" fmla="*/ 673388 h 943732"/>
              <a:gd name="connsiteX10" fmla="*/ 67778 w 610076"/>
              <a:gd name="connsiteY10" fmla="*/ 320691 h 94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0076" h="943732">
                <a:moveTo>
                  <a:pt x="67778" y="320691"/>
                </a:moveTo>
                <a:cubicBezTo>
                  <a:pt x="30767" y="208568"/>
                  <a:pt x="-10599" y="12625"/>
                  <a:pt x="2464" y="651"/>
                </a:cubicBezTo>
                <a:cubicBezTo>
                  <a:pt x="15527" y="-11323"/>
                  <a:pt x="89549" y="144343"/>
                  <a:pt x="146155" y="248846"/>
                </a:cubicBezTo>
                <a:cubicBezTo>
                  <a:pt x="202761" y="353349"/>
                  <a:pt x="309441" y="630934"/>
                  <a:pt x="342098" y="627668"/>
                </a:cubicBezTo>
                <a:cubicBezTo>
                  <a:pt x="374755" y="624402"/>
                  <a:pt x="307264" y="280414"/>
                  <a:pt x="342098" y="229251"/>
                </a:cubicBezTo>
                <a:cubicBezTo>
                  <a:pt x="376932" y="178088"/>
                  <a:pt x="506473" y="272794"/>
                  <a:pt x="551104" y="320691"/>
                </a:cubicBezTo>
                <a:cubicBezTo>
                  <a:pt x="595735" y="368588"/>
                  <a:pt x="612063" y="413220"/>
                  <a:pt x="609886" y="516634"/>
                </a:cubicBezTo>
                <a:cubicBezTo>
                  <a:pt x="607709" y="620048"/>
                  <a:pt x="565255" y="911786"/>
                  <a:pt x="538041" y="941177"/>
                </a:cubicBezTo>
                <a:cubicBezTo>
                  <a:pt x="510827" y="970569"/>
                  <a:pt x="498853" y="737615"/>
                  <a:pt x="446601" y="692983"/>
                </a:cubicBezTo>
                <a:cubicBezTo>
                  <a:pt x="394350" y="648352"/>
                  <a:pt x="290935" y="738702"/>
                  <a:pt x="224532" y="673388"/>
                </a:cubicBezTo>
                <a:cubicBezTo>
                  <a:pt x="158129" y="608074"/>
                  <a:pt x="104789" y="432814"/>
                  <a:pt x="67778" y="320691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Freeform 21"/>
          <p:cNvSpPr/>
          <p:nvPr/>
        </p:nvSpPr>
        <p:spPr>
          <a:xfrm>
            <a:off x="3186634" y="2912239"/>
            <a:ext cx="1099370" cy="1035237"/>
          </a:xfrm>
          <a:custGeom>
            <a:avLst/>
            <a:gdLst>
              <a:gd name="connsiteX0" fmla="*/ 653790 w 674960"/>
              <a:gd name="connsiteY0" fmla="*/ 392912 h 807803"/>
              <a:gd name="connsiteX1" fmla="*/ 575413 w 674960"/>
              <a:gd name="connsiteY1" fmla="*/ 72872 h 807803"/>
              <a:gd name="connsiteX2" fmla="*/ 327218 w 674960"/>
              <a:gd name="connsiteY2" fmla="*/ 7557 h 807803"/>
              <a:gd name="connsiteX3" fmla="*/ 274967 w 674960"/>
              <a:gd name="connsiteY3" fmla="*/ 196969 h 807803"/>
              <a:gd name="connsiteX4" fmla="*/ 268436 w 674960"/>
              <a:gd name="connsiteY4" fmla="*/ 229626 h 807803"/>
              <a:gd name="connsiteX5" fmla="*/ 39836 w 674960"/>
              <a:gd name="connsiteY5" fmla="*/ 255752 h 807803"/>
              <a:gd name="connsiteX6" fmla="*/ 26773 w 674960"/>
              <a:gd name="connsiteY6" fmla="*/ 419037 h 807803"/>
              <a:gd name="connsiteX7" fmla="*/ 314156 w 674960"/>
              <a:gd name="connsiteY7" fmla="*/ 458226 h 807803"/>
              <a:gd name="connsiteX8" fmla="*/ 412127 w 674960"/>
              <a:gd name="connsiteY8" fmla="*/ 778266 h 807803"/>
              <a:gd name="connsiteX9" fmla="*/ 653790 w 674960"/>
              <a:gd name="connsiteY9" fmla="*/ 752140 h 807803"/>
              <a:gd name="connsiteX10" fmla="*/ 653790 w 674960"/>
              <a:gd name="connsiteY10" fmla="*/ 392912 h 80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4960" h="807803">
                <a:moveTo>
                  <a:pt x="653790" y="392912"/>
                </a:moveTo>
                <a:cubicBezTo>
                  <a:pt x="640727" y="279701"/>
                  <a:pt x="629842" y="137098"/>
                  <a:pt x="575413" y="72872"/>
                </a:cubicBezTo>
                <a:cubicBezTo>
                  <a:pt x="520984" y="8646"/>
                  <a:pt x="377292" y="-13126"/>
                  <a:pt x="327218" y="7557"/>
                </a:cubicBezTo>
                <a:cubicBezTo>
                  <a:pt x="277144" y="28240"/>
                  <a:pt x="284764" y="159958"/>
                  <a:pt x="274967" y="196969"/>
                </a:cubicBezTo>
                <a:cubicBezTo>
                  <a:pt x="265170" y="233980"/>
                  <a:pt x="307624" y="219829"/>
                  <a:pt x="268436" y="229626"/>
                </a:cubicBezTo>
                <a:cubicBezTo>
                  <a:pt x="229247" y="239423"/>
                  <a:pt x="80113" y="224183"/>
                  <a:pt x="39836" y="255752"/>
                </a:cubicBezTo>
                <a:cubicBezTo>
                  <a:pt x="-441" y="287320"/>
                  <a:pt x="-18947" y="385291"/>
                  <a:pt x="26773" y="419037"/>
                </a:cubicBezTo>
                <a:cubicBezTo>
                  <a:pt x="72493" y="452783"/>
                  <a:pt x="249930" y="398355"/>
                  <a:pt x="314156" y="458226"/>
                </a:cubicBezTo>
                <a:cubicBezTo>
                  <a:pt x="378382" y="518098"/>
                  <a:pt x="355521" y="729280"/>
                  <a:pt x="412127" y="778266"/>
                </a:cubicBezTo>
                <a:cubicBezTo>
                  <a:pt x="468733" y="827252"/>
                  <a:pt x="613513" y="813100"/>
                  <a:pt x="653790" y="752140"/>
                </a:cubicBezTo>
                <a:cubicBezTo>
                  <a:pt x="694067" y="691180"/>
                  <a:pt x="666853" y="506123"/>
                  <a:pt x="653790" y="392912"/>
                </a:cubicBezTo>
                <a:close/>
              </a:path>
            </a:pathLst>
          </a:custGeom>
          <a:pattFill prst="dashVert">
            <a:fgClr>
              <a:schemeClr val="bg1">
                <a:lumMod val="85000"/>
              </a:schemeClr>
            </a:fgClr>
            <a:bgClr>
              <a:schemeClr val="accent5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>
          <a:xfrm>
            <a:off x="3211982" y="1933126"/>
            <a:ext cx="1070323" cy="1577919"/>
          </a:xfrm>
          <a:custGeom>
            <a:avLst/>
            <a:gdLst>
              <a:gd name="connsiteX0" fmla="*/ 225086 w 688872"/>
              <a:gd name="connsiteY0" fmla="*/ 545264 h 1015568"/>
              <a:gd name="connsiteX1" fmla="*/ 3018 w 688872"/>
              <a:gd name="connsiteY1" fmla="*/ 316664 h 1015568"/>
              <a:gd name="connsiteX2" fmla="*/ 107521 w 688872"/>
              <a:gd name="connsiteY2" fmla="*/ 179504 h 1015568"/>
              <a:gd name="connsiteX3" fmla="*/ 264275 w 688872"/>
              <a:gd name="connsiteY3" fmla="*/ 342790 h 1015568"/>
              <a:gd name="connsiteX4" fmla="*/ 427561 w 688872"/>
              <a:gd name="connsiteY4" fmla="*/ 323196 h 1015568"/>
              <a:gd name="connsiteX5" fmla="*/ 323058 w 688872"/>
              <a:gd name="connsiteY5" fmla="*/ 68470 h 1015568"/>
              <a:gd name="connsiteX6" fmla="*/ 519001 w 688872"/>
              <a:gd name="connsiteY6" fmla="*/ 29282 h 1015568"/>
              <a:gd name="connsiteX7" fmla="*/ 590846 w 688872"/>
              <a:gd name="connsiteY7" fmla="*/ 453824 h 1015568"/>
              <a:gd name="connsiteX8" fmla="*/ 532063 w 688872"/>
              <a:gd name="connsiteY8" fmla="*/ 577922 h 1015568"/>
              <a:gd name="connsiteX9" fmla="*/ 688818 w 688872"/>
              <a:gd name="connsiteY9" fmla="*/ 917556 h 1015568"/>
              <a:gd name="connsiteX10" fmla="*/ 512469 w 688872"/>
              <a:gd name="connsiteY10" fmla="*/ 995933 h 1015568"/>
              <a:gd name="connsiteX11" fmla="*/ 394903 w 688872"/>
              <a:gd name="connsiteY11" fmla="*/ 604047 h 1015568"/>
              <a:gd name="connsiteX12" fmla="*/ 225086 w 688872"/>
              <a:gd name="connsiteY12" fmla="*/ 545264 h 1015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872" h="1015568">
                <a:moveTo>
                  <a:pt x="225086" y="545264"/>
                </a:moveTo>
                <a:cubicBezTo>
                  <a:pt x="159772" y="497367"/>
                  <a:pt x="22612" y="377624"/>
                  <a:pt x="3018" y="316664"/>
                </a:cubicBezTo>
                <a:cubicBezTo>
                  <a:pt x="-16576" y="255704"/>
                  <a:pt x="63978" y="175150"/>
                  <a:pt x="107521" y="179504"/>
                </a:cubicBezTo>
                <a:cubicBezTo>
                  <a:pt x="151064" y="183858"/>
                  <a:pt x="210935" y="318841"/>
                  <a:pt x="264275" y="342790"/>
                </a:cubicBezTo>
                <a:cubicBezTo>
                  <a:pt x="317615" y="366739"/>
                  <a:pt x="417764" y="368916"/>
                  <a:pt x="427561" y="323196"/>
                </a:cubicBezTo>
                <a:cubicBezTo>
                  <a:pt x="437358" y="277476"/>
                  <a:pt x="307818" y="117456"/>
                  <a:pt x="323058" y="68470"/>
                </a:cubicBezTo>
                <a:cubicBezTo>
                  <a:pt x="338298" y="19484"/>
                  <a:pt x="474370" y="-34944"/>
                  <a:pt x="519001" y="29282"/>
                </a:cubicBezTo>
                <a:cubicBezTo>
                  <a:pt x="563632" y="93508"/>
                  <a:pt x="588669" y="362384"/>
                  <a:pt x="590846" y="453824"/>
                </a:cubicBezTo>
                <a:cubicBezTo>
                  <a:pt x="593023" y="545264"/>
                  <a:pt x="515734" y="500633"/>
                  <a:pt x="532063" y="577922"/>
                </a:cubicBezTo>
                <a:cubicBezTo>
                  <a:pt x="548392" y="655211"/>
                  <a:pt x="692084" y="847888"/>
                  <a:pt x="688818" y="917556"/>
                </a:cubicBezTo>
                <a:cubicBezTo>
                  <a:pt x="685552" y="987224"/>
                  <a:pt x="561455" y="1048185"/>
                  <a:pt x="512469" y="995933"/>
                </a:cubicBezTo>
                <a:cubicBezTo>
                  <a:pt x="463483" y="943682"/>
                  <a:pt x="439534" y="679159"/>
                  <a:pt x="394903" y="604047"/>
                </a:cubicBezTo>
                <a:cubicBezTo>
                  <a:pt x="350272" y="528935"/>
                  <a:pt x="290400" y="593161"/>
                  <a:pt x="225086" y="545264"/>
                </a:cubicBezTo>
                <a:close/>
              </a:path>
            </a:pathLst>
          </a:custGeom>
          <a:pattFill prst="dashVert">
            <a:fgClr>
              <a:schemeClr val="bg1">
                <a:lumMod val="85000"/>
              </a:schemeClr>
            </a:fgClr>
            <a:bgClr>
              <a:schemeClr val="accent5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reeform 23"/>
          <p:cNvSpPr/>
          <p:nvPr/>
        </p:nvSpPr>
        <p:spPr>
          <a:xfrm>
            <a:off x="3849420" y="4102081"/>
            <a:ext cx="1199067" cy="1488433"/>
          </a:xfrm>
          <a:custGeom>
            <a:avLst/>
            <a:gdLst>
              <a:gd name="connsiteX0" fmla="*/ 21251 w 434721"/>
              <a:gd name="connsiteY0" fmla="*/ 539562 h 539631"/>
              <a:gd name="connsiteX1" fmla="*/ 21251 w 434721"/>
              <a:gd name="connsiteY1" fmla="*/ 258710 h 539631"/>
              <a:gd name="connsiteX2" fmla="*/ 138817 w 434721"/>
              <a:gd name="connsiteY2" fmla="*/ 43173 h 539631"/>
              <a:gd name="connsiteX3" fmla="*/ 413137 w 434721"/>
              <a:gd name="connsiteY3" fmla="*/ 3985 h 539631"/>
              <a:gd name="connsiteX4" fmla="*/ 413137 w 434721"/>
              <a:gd name="connsiteY4" fmla="*/ 101956 h 539631"/>
              <a:gd name="connsiteX5" fmla="*/ 380480 w 434721"/>
              <a:gd name="connsiteY5" fmla="*/ 160739 h 539631"/>
              <a:gd name="connsiteX6" fmla="*/ 236788 w 434721"/>
              <a:gd name="connsiteY6" fmla="*/ 232585 h 539631"/>
              <a:gd name="connsiteX7" fmla="*/ 21251 w 434721"/>
              <a:gd name="connsiteY7" fmla="*/ 539562 h 53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721" h="539631">
                <a:moveTo>
                  <a:pt x="21251" y="539562"/>
                </a:moveTo>
                <a:cubicBezTo>
                  <a:pt x="-14672" y="543916"/>
                  <a:pt x="1657" y="341441"/>
                  <a:pt x="21251" y="258710"/>
                </a:cubicBezTo>
                <a:cubicBezTo>
                  <a:pt x="40845" y="175979"/>
                  <a:pt x="73503" y="85627"/>
                  <a:pt x="138817" y="43173"/>
                </a:cubicBezTo>
                <a:cubicBezTo>
                  <a:pt x="204131" y="719"/>
                  <a:pt x="367417" y="-5812"/>
                  <a:pt x="413137" y="3985"/>
                </a:cubicBezTo>
                <a:cubicBezTo>
                  <a:pt x="458857" y="13782"/>
                  <a:pt x="418580" y="75830"/>
                  <a:pt x="413137" y="101956"/>
                </a:cubicBezTo>
                <a:cubicBezTo>
                  <a:pt x="407694" y="128082"/>
                  <a:pt x="409871" y="138968"/>
                  <a:pt x="380480" y="160739"/>
                </a:cubicBezTo>
                <a:cubicBezTo>
                  <a:pt x="351089" y="182510"/>
                  <a:pt x="293394" y="174891"/>
                  <a:pt x="236788" y="232585"/>
                </a:cubicBezTo>
                <a:cubicBezTo>
                  <a:pt x="180182" y="290279"/>
                  <a:pt x="57174" y="535208"/>
                  <a:pt x="21251" y="539562"/>
                </a:cubicBezTo>
                <a:close/>
              </a:path>
            </a:pathLst>
          </a:custGeom>
          <a:pattFill prst="dashVert">
            <a:fgClr>
              <a:schemeClr val="bg1">
                <a:lumMod val="85000"/>
              </a:schemeClr>
            </a:fgClr>
            <a:bgClr>
              <a:schemeClr val="accent5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>
            <a:off x="6679310" y="980939"/>
            <a:ext cx="1452714" cy="1470785"/>
          </a:xfrm>
          <a:custGeom>
            <a:avLst/>
            <a:gdLst>
              <a:gd name="connsiteX0" fmla="*/ 17009 w 526681"/>
              <a:gd name="connsiteY0" fmla="*/ 411905 h 533232"/>
              <a:gd name="connsiteX1" fmla="*/ 23540 w 526681"/>
              <a:gd name="connsiteY1" fmla="*/ 222493 h 533232"/>
              <a:gd name="connsiteX2" fmla="*/ 317454 w 526681"/>
              <a:gd name="connsiteY2" fmla="*/ 189836 h 533232"/>
              <a:gd name="connsiteX3" fmla="*/ 435020 w 526681"/>
              <a:gd name="connsiteY3" fmla="*/ 425 h 533232"/>
              <a:gd name="connsiteX4" fmla="*/ 526460 w 526681"/>
              <a:gd name="connsiteY4" fmla="*/ 248619 h 533232"/>
              <a:gd name="connsiteX5" fmla="*/ 408894 w 526681"/>
              <a:gd name="connsiteY5" fmla="*/ 424968 h 533232"/>
              <a:gd name="connsiteX6" fmla="*/ 141106 w 526681"/>
              <a:gd name="connsiteY6" fmla="*/ 529470 h 533232"/>
              <a:gd name="connsiteX7" fmla="*/ 10477 w 526681"/>
              <a:gd name="connsiteY7" fmla="*/ 503345 h 533232"/>
              <a:gd name="connsiteX8" fmla="*/ 17009 w 526681"/>
              <a:gd name="connsiteY8" fmla="*/ 411905 h 53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681" h="533232">
                <a:moveTo>
                  <a:pt x="17009" y="411905"/>
                </a:moveTo>
                <a:cubicBezTo>
                  <a:pt x="19186" y="365096"/>
                  <a:pt x="-26534" y="259504"/>
                  <a:pt x="23540" y="222493"/>
                </a:cubicBezTo>
                <a:cubicBezTo>
                  <a:pt x="73614" y="185482"/>
                  <a:pt x="248874" y="226847"/>
                  <a:pt x="317454" y="189836"/>
                </a:cubicBezTo>
                <a:cubicBezTo>
                  <a:pt x="386034" y="152825"/>
                  <a:pt x="400186" y="-9372"/>
                  <a:pt x="435020" y="425"/>
                </a:cubicBezTo>
                <a:cubicBezTo>
                  <a:pt x="469854" y="10222"/>
                  <a:pt x="530814" y="177862"/>
                  <a:pt x="526460" y="248619"/>
                </a:cubicBezTo>
                <a:cubicBezTo>
                  <a:pt x="522106" y="319376"/>
                  <a:pt x="473120" y="378160"/>
                  <a:pt x="408894" y="424968"/>
                </a:cubicBezTo>
                <a:cubicBezTo>
                  <a:pt x="344668" y="471776"/>
                  <a:pt x="207509" y="516407"/>
                  <a:pt x="141106" y="529470"/>
                </a:cubicBezTo>
                <a:cubicBezTo>
                  <a:pt x="74703" y="542533"/>
                  <a:pt x="32249" y="518585"/>
                  <a:pt x="10477" y="503345"/>
                </a:cubicBezTo>
                <a:cubicBezTo>
                  <a:pt x="-11295" y="488105"/>
                  <a:pt x="14832" y="458714"/>
                  <a:pt x="17009" y="411905"/>
                </a:cubicBezTo>
                <a:close/>
              </a:path>
            </a:pathLst>
          </a:custGeom>
          <a:pattFill prst="dashVert">
            <a:fgClr>
              <a:schemeClr val="bg1">
                <a:lumMod val="85000"/>
              </a:schemeClr>
            </a:fgClr>
            <a:bgClr>
              <a:schemeClr val="accent5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Freeform 25"/>
          <p:cNvSpPr/>
          <p:nvPr/>
        </p:nvSpPr>
        <p:spPr>
          <a:xfrm>
            <a:off x="3211982" y="5053194"/>
            <a:ext cx="863445" cy="881062"/>
          </a:xfrm>
          <a:custGeom>
            <a:avLst/>
            <a:gdLst>
              <a:gd name="connsiteX0" fmla="*/ 281221 w 293941"/>
              <a:gd name="connsiteY0" fmla="*/ 261572 h 274230"/>
              <a:gd name="connsiteX1" fmla="*/ 370 w 293941"/>
              <a:gd name="connsiteY1" fmla="*/ 209320 h 274230"/>
              <a:gd name="connsiteX2" fmla="*/ 222438 w 293941"/>
              <a:gd name="connsiteY2" fmla="*/ 315 h 274230"/>
              <a:gd name="connsiteX3" fmla="*/ 281221 w 293941"/>
              <a:gd name="connsiteY3" fmla="*/ 261572 h 27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941" h="274230">
                <a:moveTo>
                  <a:pt x="281221" y="261572"/>
                </a:moveTo>
                <a:cubicBezTo>
                  <a:pt x="244210" y="296406"/>
                  <a:pt x="10167" y="252863"/>
                  <a:pt x="370" y="209320"/>
                </a:cubicBezTo>
                <a:cubicBezTo>
                  <a:pt x="-9427" y="165777"/>
                  <a:pt x="177807" y="-8394"/>
                  <a:pt x="222438" y="315"/>
                </a:cubicBezTo>
                <a:cubicBezTo>
                  <a:pt x="267069" y="9024"/>
                  <a:pt x="318232" y="226738"/>
                  <a:pt x="281221" y="261572"/>
                </a:cubicBezTo>
                <a:close/>
              </a:path>
            </a:pathLst>
          </a:custGeom>
          <a:blipFill dpi="0" rotWithShape="1">
            <a:blip r:embed="rId4">
              <a:alphaModFix amt="87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Freeform 26"/>
          <p:cNvSpPr/>
          <p:nvPr/>
        </p:nvSpPr>
        <p:spPr>
          <a:xfrm>
            <a:off x="2638957" y="4590790"/>
            <a:ext cx="796756" cy="1091659"/>
          </a:xfrm>
          <a:custGeom>
            <a:avLst/>
            <a:gdLst>
              <a:gd name="connsiteX0" fmla="*/ 64776 w 271237"/>
              <a:gd name="connsiteY0" fmla="*/ 6596 h 339777"/>
              <a:gd name="connsiteX1" fmla="*/ 241124 w 271237"/>
              <a:gd name="connsiteY1" fmla="*/ 13127 h 339777"/>
              <a:gd name="connsiteX2" fmla="*/ 169278 w 271237"/>
              <a:gd name="connsiteY2" fmla="*/ 137224 h 339777"/>
              <a:gd name="connsiteX3" fmla="*/ 267250 w 271237"/>
              <a:gd name="connsiteY3" fmla="*/ 307041 h 339777"/>
              <a:gd name="connsiteX4" fmla="*/ 5993 w 271237"/>
              <a:gd name="connsiteY4" fmla="*/ 326636 h 339777"/>
              <a:gd name="connsiteX5" fmla="*/ 77838 w 271237"/>
              <a:gd name="connsiteY5" fmla="*/ 156819 h 339777"/>
              <a:gd name="connsiteX6" fmla="*/ 5993 w 271237"/>
              <a:gd name="connsiteY6" fmla="*/ 39253 h 339777"/>
              <a:gd name="connsiteX7" fmla="*/ 64776 w 271237"/>
              <a:gd name="connsiteY7" fmla="*/ 6596 h 33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237" h="339777">
                <a:moveTo>
                  <a:pt x="64776" y="6596"/>
                </a:moveTo>
                <a:cubicBezTo>
                  <a:pt x="103964" y="2242"/>
                  <a:pt x="223707" y="-8644"/>
                  <a:pt x="241124" y="13127"/>
                </a:cubicBezTo>
                <a:cubicBezTo>
                  <a:pt x="258541" y="34898"/>
                  <a:pt x="164924" y="88238"/>
                  <a:pt x="169278" y="137224"/>
                </a:cubicBezTo>
                <a:cubicBezTo>
                  <a:pt x="173632" y="186210"/>
                  <a:pt x="294464" y="275472"/>
                  <a:pt x="267250" y="307041"/>
                </a:cubicBezTo>
                <a:cubicBezTo>
                  <a:pt x="240036" y="338610"/>
                  <a:pt x="37562" y="351673"/>
                  <a:pt x="5993" y="326636"/>
                </a:cubicBezTo>
                <a:cubicBezTo>
                  <a:pt x="-25576" y="301599"/>
                  <a:pt x="77838" y="204716"/>
                  <a:pt x="77838" y="156819"/>
                </a:cubicBezTo>
                <a:cubicBezTo>
                  <a:pt x="77838" y="108922"/>
                  <a:pt x="10347" y="63202"/>
                  <a:pt x="5993" y="39253"/>
                </a:cubicBezTo>
                <a:cubicBezTo>
                  <a:pt x="1639" y="15304"/>
                  <a:pt x="25588" y="10950"/>
                  <a:pt x="64776" y="6596"/>
                </a:cubicBez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Freeform 27"/>
          <p:cNvSpPr/>
          <p:nvPr/>
        </p:nvSpPr>
        <p:spPr>
          <a:xfrm>
            <a:off x="2120612" y="5488092"/>
            <a:ext cx="1566917" cy="1170994"/>
          </a:xfrm>
          <a:custGeom>
            <a:avLst/>
            <a:gdLst>
              <a:gd name="connsiteX0" fmla="*/ 9392 w 533422"/>
              <a:gd name="connsiteY0" fmla="*/ 302192 h 364470"/>
              <a:gd name="connsiteX1" fmla="*/ 15923 w 533422"/>
              <a:gd name="connsiteY1" fmla="*/ 145438 h 364470"/>
              <a:gd name="connsiteX2" fmla="*/ 146552 w 533422"/>
              <a:gd name="connsiteY2" fmla="*/ 138907 h 364470"/>
              <a:gd name="connsiteX3" fmla="*/ 218398 w 533422"/>
              <a:gd name="connsiteY3" fmla="*/ 1747 h 364470"/>
              <a:gd name="connsiteX4" fmla="*/ 355558 w 533422"/>
              <a:gd name="connsiteY4" fmla="*/ 60529 h 364470"/>
              <a:gd name="connsiteX5" fmla="*/ 460060 w 533422"/>
              <a:gd name="connsiteY5" fmla="*/ 47467 h 364470"/>
              <a:gd name="connsiteX6" fmla="*/ 531906 w 533422"/>
              <a:gd name="connsiteY6" fmla="*/ 132375 h 364470"/>
              <a:gd name="connsiteX7" fmla="*/ 499249 w 533422"/>
              <a:gd name="connsiteY7" fmla="*/ 243409 h 364470"/>
              <a:gd name="connsiteX8" fmla="*/ 388215 w 533422"/>
              <a:gd name="connsiteY8" fmla="*/ 289129 h 364470"/>
              <a:gd name="connsiteX9" fmla="*/ 322900 w 533422"/>
              <a:gd name="connsiteY9" fmla="*/ 230347 h 364470"/>
              <a:gd name="connsiteX10" fmla="*/ 237992 w 533422"/>
              <a:gd name="connsiteY10" fmla="*/ 354444 h 364470"/>
              <a:gd name="connsiteX11" fmla="*/ 100832 w 533422"/>
              <a:gd name="connsiteY11" fmla="*/ 341381 h 364470"/>
              <a:gd name="connsiteX12" fmla="*/ 81238 w 533422"/>
              <a:gd name="connsiteY12" fmla="*/ 217284 h 364470"/>
              <a:gd name="connsiteX13" fmla="*/ 9392 w 533422"/>
              <a:gd name="connsiteY13" fmla="*/ 302192 h 3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3422" h="364470">
                <a:moveTo>
                  <a:pt x="9392" y="302192"/>
                </a:moveTo>
                <a:cubicBezTo>
                  <a:pt x="-1494" y="290218"/>
                  <a:pt x="-6937" y="172652"/>
                  <a:pt x="15923" y="145438"/>
                </a:cubicBezTo>
                <a:cubicBezTo>
                  <a:pt x="38783" y="118224"/>
                  <a:pt x="112806" y="162855"/>
                  <a:pt x="146552" y="138907"/>
                </a:cubicBezTo>
                <a:cubicBezTo>
                  <a:pt x="180298" y="114959"/>
                  <a:pt x="183564" y="14810"/>
                  <a:pt x="218398" y="1747"/>
                </a:cubicBezTo>
                <a:cubicBezTo>
                  <a:pt x="253232" y="-11316"/>
                  <a:pt x="315281" y="52909"/>
                  <a:pt x="355558" y="60529"/>
                </a:cubicBezTo>
                <a:cubicBezTo>
                  <a:pt x="395835" y="68149"/>
                  <a:pt x="430669" y="35493"/>
                  <a:pt x="460060" y="47467"/>
                </a:cubicBezTo>
                <a:cubicBezTo>
                  <a:pt x="489451" y="59441"/>
                  <a:pt x="525375" y="99718"/>
                  <a:pt x="531906" y="132375"/>
                </a:cubicBezTo>
                <a:cubicBezTo>
                  <a:pt x="538437" y="165032"/>
                  <a:pt x="523198" y="217283"/>
                  <a:pt x="499249" y="243409"/>
                </a:cubicBezTo>
                <a:cubicBezTo>
                  <a:pt x="475301" y="269535"/>
                  <a:pt x="417606" y="291306"/>
                  <a:pt x="388215" y="289129"/>
                </a:cubicBezTo>
                <a:cubicBezTo>
                  <a:pt x="358824" y="286952"/>
                  <a:pt x="347937" y="219461"/>
                  <a:pt x="322900" y="230347"/>
                </a:cubicBezTo>
                <a:cubicBezTo>
                  <a:pt x="297863" y="241233"/>
                  <a:pt x="275003" y="335938"/>
                  <a:pt x="237992" y="354444"/>
                </a:cubicBezTo>
                <a:cubicBezTo>
                  <a:pt x="200981" y="372950"/>
                  <a:pt x="126958" y="364241"/>
                  <a:pt x="100832" y="341381"/>
                </a:cubicBezTo>
                <a:cubicBezTo>
                  <a:pt x="74706" y="318521"/>
                  <a:pt x="95389" y="222727"/>
                  <a:pt x="81238" y="217284"/>
                </a:cubicBezTo>
                <a:cubicBezTo>
                  <a:pt x="67087" y="211841"/>
                  <a:pt x="20278" y="314166"/>
                  <a:pt x="9392" y="302192"/>
                </a:cubicBez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Freeform 28"/>
          <p:cNvSpPr/>
          <p:nvPr/>
        </p:nvSpPr>
        <p:spPr>
          <a:xfrm rot="3899107">
            <a:off x="497532" y="5376928"/>
            <a:ext cx="1626751" cy="718136"/>
          </a:xfrm>
          <a:custGeom>
            <a:avLst/>
            <a:gdLst>
              <a:gd name="connsiteX0" fmla="*/ 552405 w 553791"/>
              <a:gd name="connsiteY0" fmla="*/ 14514 h 223519"/>
              <a:gd name="connsiteX1" fmla="*/ 167050 w 553791"/>
              <a:gd name="connsiteY1" fmla="*/ 40639 h 223519"/>
              <a:gd name="connsiteX2" fmla="*/ 16827 w 553791"/>
              <a:gd name="connsiteY2" fmla="*/ 223519 h 223519"/>
              <a:gd name="connsiteX3" fmla="*/ 552405 w 553791"/>
              <a:gd name="connsiteY3" fmla="*/ 14514 h 22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791" h="223519">
                <a:moveTo>
                  <a:pt x="552405" y="14514"/>
                </a:moveTo>
                <a:cubicBezTo>
                  <a:pt x="577442" y="-15966"/>
                  <a:pt x="256313" y="5805"/>
                  <a:pt x="167050" y="40639"/>
                </a:cubicBezTo>
                <a:cubicBezTo>
                  <a:pt x="77787" y="75473"/>
                  <a:pt x="-45222" y="223519"/>
                  <a:pt x="16827" y="223519"/>
                </a:cubicBezTo>
                <a:cubicBezTo>
                  <a:pt x="78876" y="223519"/>
                  <a:pt x="527368" y="44994"/>
                  <a:pt x="552405" y="14514"/>
                </a:cubicBezTo>
                <a:close/>
              </a:path>
            </a:pathLst>
          </a:custGeom>
          <a:blipFill dpi="0" rotWithShape="1">
            <a:blip r:embed="rId4">
              <a:alphaModFix amt="87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" name="Freeform 30"/>
          <p:cNvSpPr/>
          <p:nvPr/>
        </p:nvSpPr>
        <p:spPr>
          <a:xfrm>
            <a:off x="1977953" y="4891972"/>
            <a:ext cx="845244" cy="591507"/>
          </a:xfrm>
          <a:custGeom>
            <a:avLst/>
            <a:gdLst>
              <a:gd name="connsiteX0" fmla="*/ 95056 w 287745"/>
              <a:gd name="connsiteY0" fmla="*/ 538 h 184105"/>
              <a:gd name="connsiteX1" fmla="*/ 3616 w 287745"/>
              <a:gd name="connsiteY1" fmla="*/ 118104 h 184105"/>
              <a:gd name="connsiteX2" fmla="*/ 212622 w 287745"/>
              <a:gd name="connsiteY2" fmla="*/ 183418 h 184105"/>
              <a:gd name="connsiteX3" fmla="*/ 284468 w 287745"/>
              <a:gd name="connsiteY3" fmla="*/ 78916 h 184105"/>
              <a:gd name="connsiteX4" fmla="*/ 95056 w 287745"/>
              <a:gd name="connsiteY4" fmla="*/ 538 h 18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45" h="184105">
                <a:moveTo>
                  <a:pt x="95056" y="538"/>
                </a:moveTo>
                <a:cubicBezTo>
                  <a:pt x="48247" y="7069"/>
                  <a:pt x="-15978" y="87624"/>
                  <a:pt x="3616" y="118104"/>
                </a:cubicBezTo>
                <a:cubicBezTo>
                  <a:pt x="23210" y="148584"/>
                  <a:pt x="165813" y="189949"/>
                  <a:pt x="212622" y="183418"/>
                </a:cubicBezTo>
                <a:cubicBezTo>
                  <a:pt x="259431" y="176887"/>
                  <a:pt x="299708" y="109396"/>
                  <a:pt x="284468" y="78916"/>
                </a:cubicBezTo>
                <a:cubicBezTo>
                  <a:pt x="269228" y="48436"/>
                  <a:pt x="141865" y="-5993"/>
                  <a:pt x="95056" y="538"/>
                </a:cubicBezTo>
                <a:close/>
              </a:path>
            </a:pathLst>
          </a:custGeom>
          <a:blipFill dpi="0" rotWithShape="1">
            <a:blip r:embed="rId4">
              <a:alphaModFix amt="87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" name="Freeform 34"/>
          <p:cNvSpPr/>
          <p:nvPr/>
        </p:nvSpPr>
        <p:spPr>
          <a:xfrm>
            <a:off x="5620291" y="2419275"/>
            <a:ext cx="1117486" cy="1191629"/>
          </a:xfrm>
          <a:custGeom>
            <a:avLst/>
            <a:gdLst>
              <a:gd name="connsiteX0" fmla="*/ 170006 w 732203"/>
              <a:gd name="connsiteY0" fmla="*/ 502920 h 776430"/>
              <a:gd name="connsiteX1" fmla="*/ 333292 w 732203"/>
              <a:gd name="connsiteY1" fmla="*/ 509451 h 776430"/>
              <a:gd name="connsiteX2" fmla="*/ 476983 w 732203"/>
              <a:gd name="connsiteY2" fmla="*/ 339634 h 776430"/>
              <a:gd name="connsiteX3" fmla="*/ 392075 w 732203"/>
              <a:gd name="connsiteY3" fmla="*/ 176349 h 776430"/>
              <a:gd name="connsiteX4" fmla="*/ 522703 w 732203"/>
              <a:gd name="connsiteY4" fmla="*/ 0 h 776430"/>
              <a:gd name="connsiteX5" fmla="*/ 692521 w 732203"/>
              <a:gd name="connsiteY5" fmla="*/ 176349 h 776430"/>
              <a:gd name="connsiteX6" fmla="*/ 718646 w 732203"/>
              <a:gd name="connsiteY6" fmla="*/ 470263 h 776430"/>
              <a:gd name="connsiteX7" fmla="*/ 516172 w 732203"/>
              <a:gd name="connsiteY7" fmla="*/ 744583 h 776430"/>
              <a:gd name="connsiteX8" fmla="*/ 170006 w 732203"/>
              <a:gd name="connsiteY8" fmla="*/ 757646 h 776430"/>
              <a:gd name="connsiteX9" fmla="*/ 189 w 732203"/>
              <a:gd name="connsiteY9" fmla="*/ 627017 h 776430"/>
              <a:gd name="connsiteX10" fmla="*/ 137349 w 732203"/>
              <a:gd name="connsiteY10" fmla="*/ 450669 h 776430"/>
              <a:gd name="connsiteX11" fmla="*/ 170006 w 732203"/>
              <a:gd name="connsiteY11" fmla="*/ 502920 h 776430"/>
              <a:gd name="connsiteX0" fmla="*/ 196138 w 732209"/>
              <a:gd name="connsiteY0" fmla="*/ 489857 h 776430"/>
              <a:gd name="connsiteX1" fmla="*/ 333298 w 732209"/>
              <a:gd name="connsiteY1" fmla="*/ 509451 h 776430"/>
              <a:gd name="connsiteX2" fmla="*/ 476989 w 732209"/>
              <a:gd name="connsiteY2" fmla="*/ 339634 h 776430"/>
              <a:gd name="connsiteX3" fmla="*/ 392081 w 732209"/>
              <a:gd name="connsiteY3" fmla="*/ 176349 h 776430"/>
              <a:gd name="connsiteX4" fmla="*/ 522709 w 732209"/>
              <a:gd name="connsiteY4" fmla="*/ 0 h 776430"/>
              <a:gd name="connsiteX5" fmla="*/ 692527 w 732209"/>
              <a:gd name="connsiteY5" fmla="*/ 176349 h 776430"/>
              <a:gd name="connsiteX6" fmla="*/ 718652 w 732209"/>
              <a:gd name="connsiteY6" fmla="*/ 470263 h 776430"/>
              <a:gd name="connsiteX7" fmla="*/ 516178 w 732209"/>
              <a:gd name="connsiteY7" fmla="*/ 744583 h 776430"/>
              <a:gd name="connsiteX8" fmla="*/ 170012 w 732209"/>
              <a:gd name="connsiteY8" fmla="*/ 757646 h 776430"/>
              <a:gd name="connsiteX9" fmla="*/ 195 w 732209"/>
              <a:gd name="connsiteY9" fmla="*/ 627017 h 776430"/>
              <a:gd name="connsiteX10" fmla="*/ 137355 w 732209"/>
              <a:gd name="connsiteY10" fmla="*/ 450669 h 776430"/>
              <a:gd name="connsiteX11" fmla="*/ 196138 w 732209"/>
              <a:gd name="connsiteY11" fmla="*/ 489857 h 77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2209" h="776430">
                <a:moveTo>
                  <a:pt x="196138" y="489857"/>
                </a:moveTo>
                <a:cubicBezTo>
                  <a:pt x="228795" y="499654"/>
                  <a:pt x="286490" y="534488"/>
                  <a:pt x="333298" y="509451"/>
                </a:cubicBezTo>
                <a:cubicBezTo>
                  <a:pt x="380107" y="484414"/>
                  <a:pt x="467192" y="395151"/>
                  <a:pt x="476989" y="339634"/>
                </a:cubicBezTo>
                <a:cubicBezTo>
                  <a:pt x="486786" y="284117"/>
                  <a:pt x="384461" y="232955"/>
                  <a:pt x="392081" y="176349"/>
                </a:cubicBezTo>
                <a:cubicBezTo>
                  <a:pt x="399701" y="119743"/>
                  <a:pt x="472635" y="0"/>
                  <a:pt x="522709" y="0"/>
                </a:cubicBezTo>
                <a:cubicBezTo>
                  <a:pt x="572783" y="0"/>
                  <a:pt x="659870" y="97972"/>
                  <a:pt x="692527" y="176349"/>
                </a:cubicBezTo>
                <a:cubicBezTo>
                  <a:pt x="725184" y="254726"/>
                  <a:pt x="748044" y="375557"/>
                  <a:pt x="718652" y="470263"/>
                </a:cubicBezTo>
                <a:cubicBezTo>
                  <a:pt x="689261" y="564969"/>
                  <a:pt x="607618" y="696686"/>
                  <a:pt x="516178" y="744583"/>
                </a:cubicBezTo>
                <a:cubicBezTo>
                  <a:pt x="424738" y="792480"/>
                  <a:pt x="256009" y="777240"/>
                  <a:pt x="170012" y="757646"/>
                </a:cubicBezTo>
                <a:cubicBezTo>
                  <a:pt x="84015" y="738052"/>
                  <a:pt x="5638" y="678180"/>
                  <a:pt x="195" y="627017"/>
                </a:cubicBezTo>
                <a:cubicBezTo>
                  <a:pt x="-5248" y="575854"/>
                  <a:pt x="104698" y="473529"/>
                  <a:pt x="137355" y="450669"/>
                </a:cubicBezTo>
                <a:cubicBezTo>
                  <a:pt x="170012" y="427809"/>
                  <a:pt x="163481" y="480060"/>
                  <a:pt x="196138" y="489857"/>
                </a:cubicBezTo>
                <a:close/>
              </a:path>
            </a:pathLst>
          </a:cu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Freeform 35"/>
          <p:cNvSpPr/>
          <p:nvPr/>
        </p:nvSpPr>
        <p:spPr>
          <a:xfrm>
            <a:off x="3764440" y="1960812"/>
            <a:ext cx="1315115" cy="744627"/>
          </a:xfrm>
          <a:custGeom>
            <a:avLst/>
            <a:gdLst>
              <a:gd name="connsiteX0" fmla="*/ 226 w 757882"/>
              <a:gd name="connsiteY0" fmla="*/ 236671 h 349233"/>
              <a:gd name="connsiteX1" fmla="*/ 561929 w 757882"/>
              <a:gd name="connsiteY1" fmla="*/ 249734 h 349233"/>
              <a:gd name="connsiteX2" fmla="*/ 640306 w 757882"/>
              <a:gd name="connsiteY2" fmla="*/ 243203 h 349233"/>
              <a:gd name="connsiteX3" fmla="*/ 757872 w 757882"/>
              <a:gd name="connsiteY3" fmla="*/ 341174 h 349233"/>
              <a:gd name="connsiteX4" fmla="*/ 633774 w 757882"/>
              <a:gd name="connsiteY4" fmla="*/ 1540 h 349233"/>
              <a:gd name="connsiteX5" fmla="*/ 226 w 757882"/>
              <a:gd name="connsiteY5" fmla="*/ 236671 h 34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882" h="349233">
                <a:moveTo>
                  <a:pt x="226" y="236671"/>
                </a:moveTo>
                <a:cubicBezTo>
                  <a:pt x="-11748" y="278037"/>
                  <a:pt x="455249" y="248645"/>
                  <a:pt x="561929" y="249734"/>
                </a:cubicBezTo>
                <a:cubicBezTo>
                  <a:pt x="668609" y="250823"/>
                  <a:pt x="607649" y="227963"/>
                  <a:pt x="640306" y="243203"/>
                </a:cubicBezTo>
                <a:cubicBezTo>
                  <a:pt x="672963" y="258443"/>
                  <a:pt x="758961" y="381451"/>
                  <a:pt x="757872" y="341174"/>
                </a:cubicBezTo>
                <a:cubicBezTo>
                  <a:pt x="756783" y="300897"/>
                  <a:pt x="753517" y="23311"/>
                  <a:pt x="633774" y="1540"/>
                </a:cubicBezTo>
                <a:cubicBezTo>
                  <a:pt x="514031" y="-20232"/>
                  <a:pt x="12200" y="195305"/>
                  <a:pt x="226" y="236671"/>
                </a:cubicBezTo>
                <a:close/>
              </a:path>
            </a:pathLst>
          </a:cu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" name="Freeform 36"/>
          <p:cNvSpPr/>
          <p:nvPr/>
        </p:nvSpPr>
        <p:spPr>
          <a:xfrm>
            <a:off x="3733380" y="2814979"/>
            <a:ext cx="2264120" cy="824264"/>
          </a:xfrm>
          <a:custGeom>
            <a:avLst/>
            <a:gdLst>
              <a:gd name="connsiteX0" fmla="*/ 552570 w 1213473"/>
              <a:gd name="connsiteY0" fmla="*/ 394079 h 441770"/>
              <a:gd name="connsiteX1" fmla="*/ 1062022 w 1213473"/>
              <a:gd name="connsiteY1" fmla="*/ 407142 h 441770"/>
              <a:gd name="connsiteX2" fmla="*/ 1140399 w 1213473"/>
              <a:gd name="connsiteY2" fmla="*/ 413674 h 441770"/>
              <a:gd name="connsiteX3" fmla="*/ 95370 w 1213473"/>
              <a:gd name="connsiteY3" fmla="*/ 15256 h 441770"/>
              <a:gd name="connsiteX4" fmla="*/ 101902 w 1213473"/>
              <a:gd name="connsiteY4" fmla="*/ 113228 h 441770"/>
              <a:gd name="connsiteX5" fmla="*/ 552570 w 1213473"/>
              <a:gd name="connsiteY5" fmla="*/ 394079 h 44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3473" h="441770">
                <a:moveTo>
                  <a:pt x="552570" y="394079"/>
                </a:moveTo>
                <a:cubicBezTo>
                  <a:pt x="712590" y="443065"/>
                  <a:pt x="964051" y="403876"/>
                  <a:pt x="1062022" y="407142"/>
                </a:cubicBezTo>
                <a:cubicBezTo>
                  <a:pt x="1159993" y="410408"/>
                  <a:pt x="1301508" y="478988"/>
                  <a:pt x="1140399" y="413674"/>
                </a:cubicBezTo>
                <a:cubicBezTo>
                  <a:pt x="979290" y="348360"/>
                  <a:pt x="268453" y="65330"/>
                  <a:pt x="95370" y="15256"/>
                </a:cubicBezTo>
                <a:cubicBezTo>
                  <a:pt x="-77713" y="-34818"/>
                  <a:pt x="22436" y="49002"/>
                  <a:pt x="101902" y="113228"/>
                </a:cubicBezTo>
                <a:cubicBezTo>
                  <a:pt x="181368" y="177454"/>
                  <a:pt x="392550" y="345093"/>
                  <a:pt x="552570" y="394079"/>
                </a:cubicBezTo>
                <a:close/>
              </a:path>
            </a:pathLst>
          </a:cu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Freeform 38"/>
          <p:cNvSpPr/>
          <p:nvPr/>
        </p:nvSpPr>
        <p:spPr>
          <a:xfrm rot="18303838">
            <a:off x="331757" y="4187604"/>
            <a:ext cx="938649" cy="1261689"/>
          </a:xfrm>
          <a:custGeom>
            <a:avLst/>
            <a:gdLst>
              <a:gd name="connsiteX0" fmla="*/ 233524 w 574548"/>
              <a:gd name="connsiteY0" fmla="*/ 735534 h 772283"/>
              <a:gd name="connsiteX1" fmla="*/ 24519 w 574548"/>
              <a:gd name="connsiteY1" fmla="*/ 663688 h 772283"/>
              <a:gd name="connsiteX2" fmla="*/ 24519 w 574548"/>
              <a:gd name="connsiteY2" fmla="*/ 448151 h 772283"/>
              <a:gd name="connsiteX3" fmla="*/ 207399 w 574548"/>
              <a:gd name="connsiteY3" fmla="*/ 369774 h 772283"/>
              <a:gd name="connsiteX4" fmla="*/ 161679 w 574548"/>
              <a:gd name="connsiteY4" fmla="*/ 226082 h 772283"/>
              <a:gd name="connsiteX5" fmla="*/ 174741 w 574548"/>
              <a:gd name="connsiteY5" fmla="*/ 56265 h 772283"/>
              <a:gd name="connsiteX6" fmla="*/ 377216 w 574548"/>
              <a:gd name="connsiteY6" fmla="*/ 4014 h 772283"/>
              <a:gd name="connsiteX7" fmla="*/ 573159 w 574548"/>
              <a:gd name="connsiteY7" fmla="*/ 147705 h 772283"/>
              <a:gd name="connsiteX8" fmla="*/ 462124 w 574548"/>
              <a:gd name="connsiteY8" fmla="*/ 389368 h 772283"/>
              <a:gd name="connsiteX9" fmla="*/ 409873 w 574548"/>
              <a:gd name="connsiteY9" fmla="*/ 408962 h 772283"/>
              <a:gd name="connsiteX10" fmla="*/ 560096 w 574548"/>
              <a:gd name="connsiteY10" fmla="*/ 559185 h 772283"/>
              <a:gd name="connsiteX11" fmla="*/ 468656 w 574548"/>
              <a:gd name="connsiteY11" fmla="*/ 761659 h 772283"/>
              <a:gd name="connsiteX12" fmla="*/ 233524 w 574548"/>
              <a:gd name="connsiteY12" fmla="*/ 735534 h 772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4548" h="772283">
                <a:moveTo>
                  <a:pt x="233524" y="735534"/>
                </a:moveTo>
                <a:cubicBezTo>
                  <a:pt x="159501" y="719205"/>
                  <a:pt x="59353" y="711585"/>
                  <a:pt x="24519" y="663688"/>
                </a:cubicBezTo>
                <a:cubicBezTo>
                  <a:pt x="-10315" y="615791"/>
                  <a:pt x="-5961" y="497137"/>
                  <a:pt x="24519" y="448151"/>
                </a:cubicBezTo>
                <a:cubicBezTo>
                  <a:pt x="54999" y="399165"/>
                  <a:pt x="184539" y="406785"/>
                  <a:pt x="207399" y="369774"/>
                </a:cubicBezTo>
                <a:cubicBezTo>
                  <a:pt x="230259" y="332763"/>
                  <a:pt x="167122" y="278333"/>
                  <a:pt x="161679" y="226082"/>
                </a:cubicBezTo>
                <a:cubicBezTo>
                  <a:pt x="156236" y="173830"/>
                  <a:pt x="138818" y="93276"/>
                  <a:pt x="174741" y="56265"/>
                </a:cubicBezTo>
                <a:cubicBezTo>
                  <a:pt x="210664" y="19254"/>
                  <a:pt x="310813" y="-11226"/>
                  <a:pt x="377216" y="4014"/>
                </a:cubicBezTo>
                <a:cubicBezTo>
                  <a:pt x="443619" y="19254"/>
                  <a:pt x="559008" y="83479"/>
                  <a:pt x="573159" y="147705"/>
                </a:cubicBezTo>
                <a:cubicBezTo>
                  <a:pt x="587310" y="211931"/>
                  <a:pt x="489338" y="345825"/>
                  <a:pt x="462124" y="389368"/>
                </a:cubicBezTo>
                <a:cubicBezTo>
                  <a:pt x="434910" y="432911"/>
                  <a:pt x="393544" y="380659"/>
                  <a:pt x="409873" y="408962"/>
                </a:cubicBezTo>
                <a:cubicBezTo>
                  <a:pt x="426202" y="437265"/>
                  <a:pt x="550299" y="500402"/>
                  <a:pt x="560096" y="559185"/>
                </a:cubicBezTo>
                <a:cubicBezTo>
                  <a:pt x="569893" y="617968"/>
                  <a:pt x="530705" y="732267"/>
                  <a:pt x="468656" y="761659"/>
                </a:cubicBezTo>
                <a:cubicBezTo>
                  <a:pt x="406607" y="791051"/>
                  <a:pt x="307547" y="751863"/>
                  <a:pt x="233524" y="735534"/>
                </a:cubicBez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43" name="Group 42"/>
          <p:cNvGrpSpPr/>
          <p:nvPr/>
        </p:nvGrpSpPr>
        <p:grpSpPr>
          <a:xfrm>
            <a:off x="303381" y="3105410"/>
            <a:ext cx="1073323" cy="1347639"/>
            <a:chOff x="3539587" y="1664995"/>
            <a:chExt cx="389132" cy="488585"/>
          </a:xfrm>
        </p:grpSpPr>
        <p:sp>
          <p:nvSpPr>
            <p:cNvPr id="40" name="Freeform 39"/>
            <p:cNvSpPr/>
            <p:nvPr/>
          </p:nvSpPr>
          <p:spPr>
            <a:xfrm rot="307610">
              <a:off x="3688071" y="1664995"/>
              <a:ext cx="151415" cy="386235"/>
            </a:xfrm>
            <a:custGeom>
              <a:avLst/>
              <a:gdLst>
                <a:gd name="connsiteX0" fmla="*/ 22043 w 198391"/>
                <a:gd name="connsiteY0" fmla="*/ 506003 h 506064"/>
                <a:gd name="connsiteX1" fmla="*/ 22043 w 198391"/>
                <a:gd name="connsiteY1" fmla="*/ 74929 h 506064"/>
                <a:gd name="connsiteX2" fmla="*/ 198391 w 198391"/>
                <a:gd name="connsiteY2" fmla="*/ 42272 h 506064"/>
                <a:gd name="connsiteX3" fmla="*/ 22043 w 198391"/>
                <a:gd name="connsiteY3" fmla="*/ 506003 h 50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391" h="506064">
                  <a:moveTo>
                    <a:pt x="22043" y="506003"/>
                  </a:moveTo>
                  <a:cubicBezTo>
                    <a:pt x="-7348" y="511446"/>
                    <a:pt x="-7348" y="152217"/>
                    <a:pt x="22043" y="74929"/>
                  </a:cubicBezTo>
                  <a:cubicBezTo>
                    <a:pt x="51434" y="-2360"/>
                    <a:pt x="198391" y="-30662"/>
                    <a:pt x="198391" y="42272"/>
                  </a:cubicBezTo>
                  <a:cubicBezTo>
                    <a:pt x="198391" y="115206"/>
                    <a:pt x="51434" y="500560"/>
                    <a:pt x="22043" y="506003"/>
                  </a:cubicBezTo>
                  <a:close/>
                </a:path>
              </a:pathLst>
            </a:custGeom>
            <a:pattFill prst="dashVert">
              <a:fgClr>
                <a:schemeClr val="bg1">
                  <a:lumMod val="85000"/>
                </a:schemeClr>
              </a:fgClr>
              <a:bgClr>
                <a:schemeClr val="accent5">
                  <a:lumMod val="60000"/>
                  <a:lumOff val="4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1" name="Freeform 40"/>
            <p:cNvSpPr/>
            <p:nvPr/>
          </p:nvSpPr>
          <p:spPr>
            <a:xfrm rot="19312685">
              <a:off x="3539587" y="1693044"/>
              <a:ext cx="151415" cy="386235"/>
            </a:xfrm>
            <a:custGeom>
              <a:avLst/>
              <a:gdLst>
                <a:gd name="connsiteX0" fmla="*/ 22043 w 198391"/>
                <a:gd name="connsiteY0" fmla="*/ 506003 h 506064"/>
                <a:gd name="connsiteX1" fmla="*/ 22043 w 198391"/>
                <a:gd name="connsiteY1" fmla="*/ 74929 h 506064"/>
                <a:gd name="connsiteX2" fmla="*/ 198391 w 198391"/>
                <a:gd name="connsiteY2" fmla="*/ 42272 h 506064"/>
                <a:gd name="connsiteX3" fmla="*/ 22043 w 198391"/>
                <a:gd name="connsiteY3" fmla="*/ 506003 h 50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391" h="506064">
                  <a:moveTo>
                    <a:pt x="22043" y="506003"/>
                  </a:moveTo>
                  <a:cubicBezTo>
                    <a:pt x="-7348" y="511446"/>
                    <a:pt x="-7348" y="152217"/>
                    <a:pt x="22043" y="74929"/>
                  </a:cubicBezTo>
                  <a:cubicBezTo>
                    <a:pt x="51434" y="-2360"/>
                    <a:pt x="198391" y="-30662"/>
                    <a:pt x="198391" y="42272"/>
                  </a:cubicBezTo>
                  <a:cubicBezTo>
                    <a:pt x="198391" y="115206"/>
                    <a:pt x="51434" y="500560"/>
                    <a:pt x="22043" y="506003"/>
                  </a:cubicBezTo>
                  <a:close/>
                </a:path>
              </a:pathLst>
            </a:custGeom>
            <a:pattFill prst="dashVert">
              <a:fgClr>
                <a:schemeClr val="bg1">
                  <a:lumMod val="85000"/>
                </a:schemeClr>
              </a:fgClr>
              <a:bgClr>
                <a:schemeClr val="accent5">
                  <a:lumMod val="60000"/>
                  <a:lumOff val="4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2" name="Freeform 41"/>
            <p:cNvSpPr/>
            <p:nvPr/>
          </p:nvSpPr>
          <p:spPr>
            <a:xfrm rot="2391878">
              <a:off x="3777304" y="1767345"/>
              <a:ext cx="151415" cy="386235"/>
            </a:xfrm>
            <a:custGeom>
              <a:avLst/>
              <a:gdLst>
                <a:gd name="connsiteX0" fmla="*/ 22043 w 198391"/>
                <a:gd name="connsiteY0" fmla="*/ 506003 h 506064"/>
                <a:gd name="connsiteX1" fmla="*/ 22043 w 198391"/>
                <a:gd name="connsiteY1" fmla="*/ 74929 h 506064"/>
                <a:gd name="connsiteX2" fmla="*/ 198391 w 198391"/>
                <a:gd name="connsiteY2" fmla="*/ 42272 h 506064"/>
                <a:gd name="connsiteX3" fmla="*/ 22043 w 198391"/>
                <a:gd name="connsiteY3" fmla="*/ 506003 h 50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391" h="506064">
                  <a:moveTo>
                    <a:pt x="22043" y="506003"/>
                  </a:moveTo>
                  <a:cubicBezTo>
                    <a:pt x="-7348" y="511446"/>
                    <a:pt x="-7348" y="152217"/>
                    <a:pt x="22043" y="74929"/>
                  </a:cubicBezTo>
                  <a:cubicBezTo>
                    <a:pt x="51434" y="-2360"/>
                    <a:pt x="198391" y="-30662"/>
                    <a:pt x="198391" y="42272"/>
                  </a:cubicBezTo>
                  <a:cubicBezTo>
                    <a:pt x="198391" y="115206"/>
                    <a:pt x="51434" y="500560"/>
                    <a:pt x="22043" y="506003"/>
                  </a:cubicBezTo>
                  <a:close/>
                </a:path>
              </a:pathLst>
            </a:custGeom>
            <a:pattFill prst="dashVert">
              <a:fgClr>
                <a:schemeClr val="bg1">
                  <a:lumMod val="85000"/>
                </a:schemeClr>
              </a:fgClr>
              <a:bgClr>
                <a:schemeClr val="accent5">
                  <a:lumMod val="60000"/>
                  <a:lumOff val="4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4" name="Freeform 43"/>
          <p:cNvSpPr/>
          <p:nvPr/>
        </p:nvSpPr>
        <p:spPr>
          <a:xfrm rot="20522817">
            <a:off x="4537378" y="2856898"/>
            <a:ext cx="2343041" cy="1084794"/>
          </a:xfrm>
          <a:custGeom>
            <a:avLst/>
            <a:gdLst>
              <a:gd name="connsiteX0" fmla="*/ 44408 w 849468"/>
              <a:gd name="connsiteY0" fmla="*/ 209869 h 393291"/>
              <a:gd name="connsiteX1" fmla="*/ 801411 w 849468"/>
              <a:gd name="connsiteY1" fmla="*/ 6 h 393291"/>
              <a:gd name="connsiteX2" fmla="*/ 756441 w 849468"/>
              <a:gd name="connsiteY2" fmla="*/ 202374 h 393291"/>
              <a:gd name="connsiteX3" fmla="*/ 629024 w 849468"/>
              <a:gd name="connsiteY3" fmla="*/ 142413 h 393291"/>
              <a:gd name="connsiteX4" fmla="*/ 614034 w 849468"/>
              <a:gd name="connsiteY4" fmla="*/ 277324 h 393291"/>
              <a:gd name="connsiteX5" fmla="*/ 471628 w 849468"/>
              <a:gd name="connsiteY5" fmla="*/ 217364 h 393291"/>
              <a:gd name="connsiteX6" fmla="*/ 441647 w 849468"/>
              <a:gd name="connsiteY6" fmla="*/ 352275 h 393291"/>
              <a:gd name="connsiteX7" fmla="*/ 284251 w 849468"/>
              <a:gd name="connsiteY7" fmla="*/ 277324 h 393291"/>
              <a:gd name="connsiteX8" fmla="*/ 216795 w 849468"/>
              <a:gd name="connsiteY8" fmla="*/ 389751 h 393291"/>
              <a:gd name="connsiteX9" fmla="*/ 104369 w 849468"/>
              <a:gd name="connsiteY9" fmla="*/ 352275 h 393291"/>
              <a:gd name="connsiteX10" fmla="*/ 44408 w 849468"/>
              <a:gd name="connsiteY10" fmla="*/ 209869 h 393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9468" h="393291">
                <a:moveTo>
                  <a:pt x="44408" y="209869"/>
                </a:moveTo>
                <a:cubicBezTo>
                  <a:pt x="160582" y="151157"/>
                  <a:pt x="682739" y="1255"/>
                  <a:pt x="801411" y="6"/>
                </a:cubicBezTo>
                <a:cubicBezTo>
                  <a:pt x="920083" y="-1243"/>
                  <a:pt x="785172" y="178639"/>
                  <a:pt x="756441" y="202374"/>
                </a:cubicBezTo>
                <a:cubicBezTo>
                  <a:pt x="727710" y="226109"/>
                  <a:pt x="652758" y="129921"/>
                  <a:pt x="629024" y="142413"/>
                </a:cubicBezTo>
                <a:cubicBezTo>
                  <a:pt x="605290" y="154905"/>
                  <a:pt x="640267" y="264832"/>
                  <a:pt x="614034" y="277324"/>
                </a:cubicBezTo>
                <a:cubicBezTo>
                  <a:pt x="587801" y="289816"/>
                  <a:pt x="500359" y="204872"/>
                  <a:pt x="471628" y="217364"/>
                </a:cubicBezTo>
                <a:cubicBezTo>
                  <a:pt x="442897" y="229856"/>
                  <a:pt x="472876" y="342282"/>
                  <a:pt x="441647" y="352275"/>
                </a:cubicBezTo>
                <a:cubicBezTo>
                  <a:pt x="410418" y="362268"/>
                  <a:pt x="321726" y="271078"/>
                  <a:pt x="284251" y="277324"/>
                </a:cubicBezTo>
                <a:cubicBezTo>
                  <a:pt x="246776" y="283570"/>
                  <a:pt x="246775" y="377259"/>
                  <a:pt x="216795" y="389751"/>
                </a:cubicBezTo>
                <a:cubicBezTo>
                  <a:pt x="186815" y="402243"/>
                  <a:pt x="135598" y="379757"/>
                  <a:pt x="104369" y="352275"/>
                </a:cubicBezTo>
                <a:cubicBezTo>
                  <a:pt x="73140" y="324793"/>
                  <a:pt x="-71766" y="268581"/>
                  <a:pt x="44408" y="209869"/>
                </a:cubicBez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48" name="Group 47"/>
          <p:cNvGrpSpPr/>
          <p:nvPr/>
        </p:nvGrpSpPr>
        <p:grpSpPr>
          <a:xfrm rot="3064875">
            <a:off x="1850663" y="3045509"/>
            <a:ext cx="1315236" cy="1315236"/>
            <a:chOff x="4418847" y="632774"/>
            <a:chExt cx="725580" cy="725580"/>
          </a:xfrm>
          <a:blipFill dpi="0" rotWithShape="1">
            <a:blip r:embed="rId6">
              <a:alphaModFix amt="91000"/>
            </a:blip>
            <a:srcRect/>
            <a:tile tx="0" ty="0" sx="100000" sy="100000" flip="none" algn="tl"/>
          </a:blipFill>
        </p:grpSpPr>
        <p:sp>
          <p:nvSpPr>
            <p:cNvPr id="46" name="Freeform 45"/>
            <p:cNvSpPr/>
            <p:nvPr/>
          </p:nvSpPr>
          <p:spPr>
            <a:xfrm rot="1108818">
              <a:off x="4630707" y="632774"/>
              <a:ext cx="323542" cy="725580"/>
            </a:xfrm>
            <a:custGeom>
              <a:avLst/>
              <a:gdLst>
                <a:gd name="connsiteX0" fmla="*/ 46224 w 452112"/>
                <a:gd name="connsiteY0" fmla="*/ 391657 h 550797"/>
                <a:gd name="connsiteX1" fmla="*/ 263582 w 452112"/>
                <a:gd name="connsiteY1" fmla="*/ 46883 h 550797"/>
                <a:gd name="connsiteX2" fmla="*/ 450959 w 452112"/>
                <a:gd name="connsiteY2" fmla="*/ 54378 h 550797"/>
                <a:gd name="connsiteX3" fmla="*/ 173641 w 452112"/>
                <a:gd name="connsiteY3" fmla="*/ 519074 h 550797"/>
                <a:gd name="connsiteX4" fmla="*/ 8749 w 452112"/>
                <a:gd name="connsiteY4" fmla="*/ 496588 h 550797"/>
                <a:gd name="connsiteX5" fmla="*/ 46224 w 452112"/>
                <a:gd name="connsiteY5" fmla="*/ 391657 h 550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112" h="550797">
                  <a:moveTo>
                    <a:pt x="46224" y="391657"/>
                  </a:moveTo>
                  <a:cubicBezTo>
                    <a:pt x="88696" y="316706"/>
                    <a:pt x="196126" y="103096"/>
                    <a:pt x="263582" y="46883"/>
                  </a:cubicBezTo>
                  <a:cubicBezTo>
                    <a:pt x="331038" y="-9330"/>
                    <a:pt x="465949" y="-24321"/>
                    <a:pt x="450959" y="54378"/>
                  </a:cubicBezTo>
                  <a:cubicBezTo>
                    <a:pt x="435969" y="133076"/>
                    <a:pt x="247343" y="445372"/>
                    <a:pt x="173641" y="519074"/>
                  </a:cubicBezTo>
                  <a:cubicBezTo>
                    <a:pt x="99939" y="592776"/>
                    <a:pt x="28736" y="517824"/>
                    <a:pt x="8749" y="496588"/>
                  </a:cubicBezTo>
                  <a:cubicBezTo>
                    <a:pt x="-11238" y="475352"/>
                    <a:pt x="3752" y="466608"/>
                    <a:pt x="46224" y="3916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 rot="17868534">
              <a:off x="4619866" y="632773"/>
              <a:ext cx="323542" cy="725580"/>
            </a:xfrm>
            <a:custGeom>
              <a:avLst/>
              <a:gdLst>
                <a:gd name="connsiteX0" fmla="*/ 46224 w 452112"/>
                <a:gd name="connsiteY0" fmla="*/ 391657 h 550797"/>
                <a:gd name="connsiteX1" fmla="*/ 263582 w 452112"/>
                <a:gd name="connsiteY1" fmla="*/ 46883 h 550797"/>
                <a:gd name="connsiteX2" fmla="*/ 450959 w 452112"/>
                <a:gd name="connsiteY2" fmla="*/ 54378 h 550797"/>
                <a:gd name="connsiteX3" fmla="*/ 173641 w 452112"/>
                <a:gd name="connsiteY3" fmla="*/ 519074 h 550797"/>
                <a:gd name="connsiteX4" fmla="*/ 8749 w 452112"/>
                <a:gd name="connsiteY4" fmla="*/ 496588 h 550797"/>
                <a:gd name="connsiteX5" fmla="*/ 46224 w 452112"/>
                <a:gd name="connsiteY5" fmla="*/ 391657 h 550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112" h="550797">
                  <a:moveTo>
                    <a:pt x="46224" y="391657"/>
                  </a:moveTo>
                  <a:cubicBezTo>
                    <a:pt x="88696" y="316706"/>
                    <a:pt x="196126" y="103096"/>
                    <a:pt x="263582" y="46883"/>
                  </a:cubicBezTo>
                  <a:cubicBezTo>
                    <a:pt x="331038" y="-9330"/>
                    <a:pt x="465949" y="-24321"/>
                    <a:pt x="450959" y="54378"/>
                  </a:cubicBezTo>
                  <a:cubicBezTo>
                    <a:pt x="435969" y="133076"/>
                    <a:pt x="247343" y="445372"/>
                    <a:pt x="173641" y="519074"/>
                  </a:cubicBezTo>
                  <a:cubicBezTo>
                    <a:pt x="99939" y="592776"/>
                    <a:pt x="28736" y="517824"/>
                    <a:pt x="8749" y="496588"/>
                  </a:cubicBezTo>
                  <a:cubicBezTo>
                    <a:pt x="-11238" y="475352"/>
                    <a:pt x="3752" y="466608"/>
                    <a:pt x="46224" y="3916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9" name="Freeform 48"/>
          <p:cNvSpPr/>
          <p:nvPr/>
        </p:nvSpPr>
        <p:spPr>
          <a:xfrm>
            <a:off x="450044" y="1823018"/>
            <a:ext cx="1000272" cy="1158358"/>
          </a:xfrm>
          <a:custGeom>
            <a:avLst/>
            <a:gdLst>
              <a:gd name="connsiteX0" fmla="*/ 273243 w 280328"/>
              <a:gd name="connsiteY0" fmla="*/ 302321 h 324632"/>
              <a:gd name="connsiteX1" fmla="*/ 243262 w 280328"/>
              <a:gd name="connsiteY1" fmla="*/ 25003 h 324632"/>
              <a:gd name="connsiteX2" fmla="*/ 130836 w 280328"/>
              <a:gd name="connsiteY2" fmla="*/ 25003 h 324632"/>
              <a:gd name="connsiteX3" fmla="*/ 190797 w 280328"/>
              <a:gd name="connsiteY3" fmla="*/ 129934 h 324632"/>
              <a:gd name="connsiteX4" fmla="*/ 70875 w 280328"/>
              <a:gd name="connsiteY4" fmla="*/ 92458 h 324632"/>
              <a:gd name="connsiteX5" fmla="*/ 3420 w 280328"/>
              <a:gd name="connsiteY5" fmla="*/ 167409 h 324632"/>
              <a:gd name="connsiteX6" fmla="*/ 175807 w 280328"/>
              <a:gd name="connsiteY6" fmla="*/ 189894 h 324632"/>
              <a:gd name="connsiteX7" fmla="*/ 10915 w 280328"/>
              <a:gd name="connsiteY7" fmla="*/ 242360 h 324632"/>
              <a:gd name="connsiteX8" fmla="*/ 123341 w 280328"/>
              <a:gd name="connsiteY8" fmla="*/ 302321 h 324632"/>
              <a:gd name="connsiteX9" fmla="*/ 273243 w 280328"/>
              <a:gd name="connsiteY9" fmla="*/ 302321 h 32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328" h="324632">
                <a:moveTo>
                  <a:pt x="273243" y="302321"/>
                </a:moveTo>
                <a:cubicBezTo>
                  <a:pt x="293230" y="256101"/>
                  <a:pt x="266996" y="71223"/>
                  <a:pt x="243262" y="25003"/>
                </a:cubicBezTo>
                <a:cubicBezTo>
                  <a:pt x="219528" y="-21217"/>
                  <a:pt x="139580" y="7514"/>
                  <a:pt x="130836" y="25003"/>
                </a:cubicBezTo>
                <a:cubicBezTo>
                  <a:pt x="122092" y="42491"/>
                  <a:pt x="200791" y="118691"/>
                  <a:pt x="190797" y="129934"/>
                </a:cubicBezTo>
                <a:cubicBezTo>
                  <a:pt x="180803" y="141177"/>
                  <a:pt x="102104" y="86212"/>
                  <a:pt x="70875" y="92458"/>
                </a:cubicBezTo>
                <a:cubicBezTo>
                  <a:pt x="39646" y="98704"/>
                  <a:pt x="-14069" y="151170"/>
                  <a:pt x="3420" y="167409"/>
                </a:cubicBezTo>
                <a:cubicBezTo>
                  <a:pt x="20909" y="183648"/>
                  <a:pt x="174558" y="177402"/>
                  <a:pt x="175807" y="189894"/>
                </a:cubicBezTo>
                <a:cubicBezTo>
                  <a:pt x="177056" y="202386"/>
                  <a:pt x="19659" y="223622"/>
                  <a:pt x="10915" y="242360"/>
                </a:cubicBezTo>
                <a:cubicBezTo>
                  <a:pt x="2171" y="261098"/>
                  <a:pt x="80869" y="294826"/>
                  <a:pt x="123341" y="302321"/>
                </a:cubicBezTo>
                <a:cubicBezTo>
                  <a:pt x="165813" y="309816"/>
                  <a:pt x="253256" y="348541"/>
                  <a:pt x="273243" y="302321"/>
                </a:cubicBezTo>
                <a:close/>
              </a:path>
            </a:pathLst>
          </a:custGeom>
          <a:blipFill dpi="0" rotWithShape="1">
            <a:blip r:embed="rId6">
              <a:alphaModFix amt="91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50" name="Group 49"/>
          <p:cNvGrpSpPr/>
          <p:nvPr/>
        </p:nvGrpSpPr>
        <p:grpSpPr>
          <a:xfrm>
            <a:off x="3687529" y="3871633"/>
            <a:ext cx="1058677" cy="943854"/>
            <a:chOff x="6605776" y="4310275"/>
            <a:chExt cx="590326" cy="496187"/>
          </a:xfrm>
          <a:blipFill dpi="0" rotWithShape="1">
            <a:blip r:embed="rId7">
              <a:alphaModFix amt="39000"/>
            </a:blip>
            <a:srcRect/>
            <a:tile tx="0" ty="0" sx="100000" sy="100000" flip="none" algn="tl"/>
          </a:blipFill>
        </p:grpSpPr>
        <p:sp>
          <p:nvSpPr>
            <p:cNvPr id="51" name="Arc 50"/>
            <p:cNvSpPr/>
            <p:nvPr/>
          </p:nvSpPr>
          <p:spPr>
            <a:xfrm>
              <a:off x="6605776" y="4382578"/>
              <a:ext cx="586165" cy="423884"/>
            </a:xfrm>
            <a:prstGeom prst="arc">
              <a:avLst>
                <a:gd name="adj1" fmla="val 11142634"/>
                <a:gd name="adj2" fmla="val 0"/>
              </a:avLst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Arc 51"/>
            <p:cNvSpPr/>
            <p:nvPr/>
          </p:nvSpPr>
          <p:spPr>
            <a:xfrm rot="10800000">
              <a:off x="6609937" y="4310275"/>
              <a:ext cx="586165" cy="423884"/>
            </a:xfrm>
            <a:prstGeom prst="arc">
              <a:avLst>
                <a:gd name="adj1" fmla="val 11142634"/>
                <a:gd name="adj2" fmla="val 0"/>
              </a:avLst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55" name="Freeform 54"/>
          <p:cNvSpPr/>
          <p:nvPr/>
        </p:nvSpPr>
        <p:spPr>
          <a:xfrm>
            <a:off x="5961774" y="3147124"/>
            <a:ext cx="1370882" cy="1558220"/>
          </a:xfrm>
          <a:custGeom>
            <a:avLst/>
            <a:gdLst>
              <a:gd name="connsiteX0" fmla="*/ 129332 w 538668"/>
              <a:gd name="connsiteY0" fmla="*/ 562441 h 563633"/>
              <a:gd name="connsiteX1" fmla="*/ 219273 w 538668"/>
              <a:gd name="connsiteY1" fmla="*/ 472500 h 563633"/>
              <a:gd name="connsiteX2" fmla="*/ 159313 w 538668"/>
              <a:gd name="connsiteY2" fmla="*/ 382559 h 563633"/>
              <a:gd name="connsiteX3" fmla="*/ 91857 w 538668"/>
              <a:gd name="connsiteY3" fmla="*/ 427529 h 563633"/>
              <a:gd name="connsiteX4" fmla="*/ 39391 w 538668"/>
              <a:gd name="connsiteY4" fmla="*/ 412539 h 563633"/>
              <a:gd name="connsiteX5" fmla="*/ 91857 w 538668"/>
              <a:gd name="connsiteY5" fmla="*/ 322598 h 563633"/>
              <a:gd name="connsiteX6" fmla="*/ 31896 w 538668"/>
              <a:gd name="connsiteY6" fmla="*/ 322598 h 563633"/>
              <a:gd name="connsiteX7" fmla="*/ 46886 w 538668"/>
              <a:gd name="connsiteY7" fmla="*/ 232657 h 563633"/>
              <a:gd name="connsiteX8" fmla="*/ 1916 w 538668"/>
              <a:gd name="connsiteY8" fmla="*/ 202677 h 563633"/>
              <a:gd name="connsiteX9" fmla="*/ 121837 w 538668"/>
              <a:gd name="connsiteY9" fmla="*/ 60270 h 563633"/>
              <a:gd name="connsiteX10" fmla="*/ 121837 w 538668"/>
              <a:gd name="connsiteY10" fmla="*/ 310 h 563633"/>
              <a:gd name="connsiteX11" fmla="*/ 174303 w 538668"/>
              <a:gd name="connsiteY11" fmla="*/ 37785 h 563633"/>
              <a:gd name="connsiteX12" fmla="*/ 316709 w 538668"/>
              <a:gd name="connsiteY12" fmla="*/ 60270 h 563633"/>
              <a:gd name="connsiteX13" fmla="*/ 316709 w 538668"/>
              <a:gd name="connsiteY13" fmla="*/ 120231 h 563633"/>
              <a:gd name="connsiteX14" fmla="*/ 414145 w 538668"/>
              <a:gd name="connsiteY14" fmla="*/ 135221 h 563633"/>
              <a:gd name="connsiteX15" fmla="*/ 376670 w 538668"/>
              <a:gd name="connsiteY15" fmla="*/ 210172 h 563633"/>
              <a:gd name="connsiteX16" fmla="*/ 496591 w 538668"/>
              <a:gd name="connsiteY16" fmla="*/ 165202 h 563633"/>
              <a:gd name="connsiteX17" fmla="*/ 526572 w 538668"/>
              <a:gd name="connsiteY17" fmla="*/ 255142 h 563633"/>
              <a:gd name="connsiteX18" fmla="*/ 309214 w 538668"/>
              <a:gd name="connsiteY18" fmla="*/ 330093 h 563633"/>
              <a:gd name="connsiteX19" fmla="*/ 384165 w 538668"/>
              <a:gd name="connsiteY19" fmla="*/ 427529 h 563633"/>
              <a:gd name="connsiteX20" fmla="*/ 526572 w 538668"/>
              <a:gd name="connsiteY20" fmla="*/ 405044 h 563633"/>
              <a:gd name="connsiteX21" fmla="*/ 129332 w 538668"/>
              <a:gd name="connsiteY21" fmla="*/ 562441 h 563633"/>
              <a:gd name="connsiteX0" fmla="*/ 129332 w 532754"/>
              <a:gd name="connsiteY0" fmla="*/ 562441 h 563633"/>
              <a:gd name="connsiteX1" fmla="*/ 219273 w 532754"/>
              <a:gd name="connsiteY1" fmla="*/ 472500 h 563633"/>
              <a:gd name="connsiteX2" fmla="*/ 159313 w 532754"/>
              <a:gd name="connsiteY2" fmla="*/ 382559 h 563633"/>
              <a:gd name="connsiteX3" fmla="*/ 91857 w 532754"/>
              <a:gd name="connsiteY3" fmla="*/ 427529 h 563633"/>
              <a:gd name="connsiteX4" fmla="*/ 39391 w 532754"/>
              <a:gd name="connsiteY4" fmla="*/ 412539 h 563633"/>
              <a:gd name="connsiteX5" fmla="*/ 91857 w 532754"/>
              <a:gd name="connsiteY5" fmla="*/ 322598 h 563633"/>
              <a:gd name="connsiteX6" fmla="*/ 31896 w 532754"/>
              <a:gd name="connsiteY6" fmla="*/ 322598 h 563633"/>
              <a:gd name="connsiteX7" fmla="*/ 46886 w 532754"/>
              <a:gd name="connsiteY7" fmla="*/ 232657 h 563633"/>
              <a:gd name="connsiteX8" fmla="*/ 1916 w 532754"/>
              <a:gd name="connsiteY8" fmla="*/ 202677 h 563633"/>
              <a:gd name="connsiteX9" fmla="*/ 121837 w 532754"/>
              <a:gd name="connsiteY9" fmla="*/ 60270 h 563633"/>
              <a:gd name="connsiteX10" fmla="*/ 121837 w 532754"/>
              <a:gd name="connsiteY10" fmla="*/ 310 h 563633"/>
              <a:gd name="connsiteX11" fmla="*/ 174303 w 532754"/>
              <a:gd name="connsiteY11" fmla="*/ 37785 h 563633"/>
              <a:gd name="connsiteX12" fmla="*/ 316709 w 532754"/>
              <a:gd name="connsiteY12" fmla="*/ 60270 h 563633"/>
              <a:gd name="connsiteX13" fmla="*/ 316709 w 532754"/>
              <a:gd name="connsiteY13" fmla="*/ 120231 h 563633"/>
              <a:gd name="connsiteX14" fmla="*/ 414145 w 532754"/>
              <a:gd name="connsiteY14" fmla="*/ 135221 h 563633"/>
              <a:gd name="connsiteX15" fmla="*/ 376670 w 532754"/>
              <a:gd name="connsiteY15" fmla="*/ 210172 h 563633"/>
              <a:gd name="connsiteX16" fmla="*/ 496591 w 532754"/>
              <a:gd name="connsiteY16" fmla="*/ 165202 h 563633"/>
              <a:gd name="connsiteX17" fmla="*/ 459116 w 532754"/>
              <a:gd name="connsiteY17" fmla="*/ 262637 h 563633"/>
              <a:gd name="connsiteX18" fmla="*/ 309214 w 532754"/>
              <a:gd name="connsiteY18" fmla="*/ 330093 h 563633"/>
              <a:gd name="connsiteX19" fmla="*/ 384165 w 532754"/>
              <a:gd name="connsiteY19" fmla="*/ 427529 h 563633"/>
              <a:gd name="connsiteX20" fmla="*/ 526572 w 532754"/>
              <a:gd name="connsiteY20" fmla="*/ 405044 h 563633"/>
              <a:gd name="connsiteX21" fmla="*/ 129332 w 532754"/>
              <a:gd name="connsiteY21" fmla="*/ 562441 h 563633"/>
              <a:gd name="connsiteX0" fmla="*/ 129332 w 532754"/>
              <a:gd name="connsiteY0" fmla="*/ 562441 h 563633"/>
              <a:gd name="connsiteX1" fmla="*/ 219273 w 532754"/>
              <a:gd name="connsiteY1" fmla="*/ 472500 h 563633"/>
              <a:gd name="connsiteX2" fmla="*/ 159313 w 532754"/>
              <a:gd name="connsiteY2" fmla="*/ 382559 h 563633"/>
              <a:gd name="connsiteX3" fmla="*/ 91857 w 532754"/>
              <a:gd name="connsiteY3" fmla="*/ 427529 h 563633"/>
              <a:gd name="connsiteX4" fmla="*/ 39391 w 532754"/>
              <a:gd name="connsiteY4" fmla="*/ 412539 h 563633"/>
              <a:gd name="connsiteX5" fmla="*/ 91857 w 532754"/>
              <a:gd name="connsiteY5" fmla="*/ 322598 h 563633"/>
              <a:gd name="connsiteX6" fmla="*/ 31896 w 532754"/>
              <a:gd name="connsiteY6" fmla="*/ 322598 h 563633"/>
              <a:gd name="connsiteX7" fmla="*/ 46886 w 532754"/>
              <a:gd name="connsiteY7" fmla="*/ 232657 h 563633"/>
              <a:gd name="connsiteX8" fmla="*/ 1916 w 532754"/>
              <a:gd name="connsiteY8" fmla="*/ 202677 h 563633"/>
              <a:gd name="connsiteX9" fmla="*/ 121837 w 532754"/>
              <a:gd name="connsiteY9" fmla="*/ 60270 h 563633"/>
              <a:gd name="connsiteX10" fmla="*/ 121837 w 532754"/>
              <a:gd name="connsiteY10" fmla="*/ 310 h 563633"/>
              <a:gd name="connsiteX11" fmla="*/ 174303 w 532754"/>
              <a:gd name="connsiteY11" fmla="*/ 37785 h 563633"/>
              <a:gd name="connsiteX12" fmla="*/ 316709 w 532754"/>
              <a:gd name="connsiteY12" fmla="*/ 60270 h 563633"/>
              <a:gd name="connsiteX13" fmla="*/ 316709 w 532754"/>
              <a:gd name="connsiteY13" fmla="*/ 120231 h 563633"/>
              <a:gd name="connsiteX14" fmla="*/ 414145 w 532754"/>
              <a:gd name="connsiteY14" fmla="*/ 135221 h 563633"/>
              <a:gd name="connsiteX15" fmla="*/ 376670 w 532754"/>
              <a:gd name="connsiteY15" fmla="*/ 210172 h 563633"/>
              <a:gd name="connsiteX16" fmla="*/ 474106 w 532754"/>
              <a:gd name="connsiteY16" fmla="*/ 195183 h 563633"/>
              <a:gd name="connsiteX17" fmla="*/ 459116 w 532754"/>
              <a:gd name="connsiteY17" fmla="*/ 262637 h 563633"/>
              <a:gd name="connsiteX18" fmla="*/ 309214 w 532754"/>
              <a:gd name="connsiteY18" fmla="*/ 330093 h 563633"/>
              <a:gd name="connsiteX19" fmla="*/ 384165 w 532754"/>
              <a:gd name="connsiteY19" fmla="*/ 427529 h 563633"/>
              <a:gd name="connsiteX20" fmla="*/ 526572 w 532754"/>
              <a:gd name="connsiteY20" fmla="*/ 405044 h 563633"/>
              <a:gd name="connsiteX21" fmla="*/ 129332 w 532754"/>
              <a:gd name="connsiteY21" fmla="*/ 562441 h 563633"/>
              <a:gd name="connsiteX0" fmla="*/ 129332 w 532754"/>
              <a:gd name="connsiteY0" fmla="*/ 562441 h 563633"/>
              <a:gd name="connsiteX1" fmla="*/ 219273 w 532754"/>
              <a:gd name="connsiteY1" fmla="*/ 472500 h 563633"/>
              <a:gd name="connsiteX2" fmla="*/ 159313 w 532754"/>
              <a:gd name="connsiteY2" fmla="*/ 382559 h 563633"/>
              <a:gd name="connsiteX3" fmla="*/ 91857 w 532754"/>
              <a:gd name="connsiteY3" fmla="*/ 427529 h 563633"/>
              <a:gd name="connsiteX4" fmla="*/ 39391 w 532754"/>
              <a:gd name="connsiteY4" fmla="*/ 412539 h 563633"/>
              <a:gd name="connsiteX5" fmla="*/ 91857 w 532754"/>
              <a:gd name="connsiteY5" fmla="*/ 322598 h 563633"/>
              <a:gd name="connsiteX6" fmla="*/ 31896 w 532754"/>
              <a:gd name="connsiteY6" fmla="*/ 322598 h 563633"/>
              <a:gd name="connsiteX7" fmla="*/ 46886 w 532754"/>
              <a:gd name="connsiteY7" fmla="*/ 232657 h 563633"/>
              <a:gd name="connsiteX8" fmla="*/ 1916 w 532754"/>
              <a:gd name="connsiteY8" fmla="*/ 202677 h 563633"/>
              <a:gd name="connsiteX9" fmla="*/ 121837 w 532754"/>
              <a:gd name="connsiteY9" fmla="*/ 60270 h 563633"/>
              <a:gd name="connsiteX10" fmla="*/ 121837 w 532754"/>
              <a:gd name="connsiteY10" fmla="*/ 310 h 563633"/>
              <a:gd name="connsiteX11" fmla="*/ 174303 w 532754"/>
              <a:gd name="connsiteY11" fmla="*/ 37785 h 563633"/>
              <a:gd name="connsiteX12" fmla="*/ 316709 w 532754"/>
              <a:gd name="connsiteY12" fmla="*/ 60270 h 563633"/>
              <a:gd name="connsiteX13" fmla="*/ 316709 w 532754"/>
              <a:gd name="connsiteY13" fmla="*/ 120231 h 563633"/>
              <a:gd name="connsiteX14" fmla="*/ 414145 w 532754"/>
              <a:gd name="connsiteY14" fmla="*/ 135221 h 563633"/>
              <a:gd name="connsiteX15" fmla="*/ 376670 w 532754"/>
              <a:gd name="connsiteY15" fmla="*/ 210172 h 563633"/>
              <a:gd name="connsiteX16" fmla="*/ 474106 w 532754"/>
              <a:gd name="connsiteY16" fmla="*/ 195183 h 563633"/>
              <a:gd name="connsiteX17" fmla="*/ 459116 w 532754"/>
              <a:gd name="connsiteY17" fmla="*/ 262637 h 563633"/>
              <a:gd name="connsiteX18" fmla="*/ 354185 w 532754"/>
              <a:gd name="connsiteY18" fmla="*/ 322598 h 563633"/>
              <a:gd name="connsiteX19" fmla="*/ 384165 w 532754"/>
              <a:gd name="connsiteY19" fmla="*/ 427529 h 563633"/>
              <a:gd name="connsiteX20" fmla="*/ 526572 w 532754"/>
              <a:gd name="connsiteY20" fmla="*/ 405044 h 563633"/>
              <a:gd name="connsiteX21" fmla="*/ 129332 w 532754"/>
              <a:gd name="connsiteY21" fmla="*/ 562441 h 563633"/>
              <a:gd name="connsiteX0" fmla="*/ 129332 w 532754"/>
              <a:gd name="connsiteY0" fmla="*/ 562441 h 563286"/>
              <a:gd name="connsiteX1" fmla="*/ 219273 w 532754"/>
              <a:gd name="connsiteY1" fmla="*/ 472500 h 563286"/>
              <a:gd name="connsiteX2" fmla="*/ 159313 w 532754"/>
              <a:gd name="connsiteY2" fmla="*/ 382559 h 563286"/>
              <a:gd name="connsiteX3" fmla="*/ 91857 w 532754"/>
              <a:gd name="connsiteY3" fmla="*/ 427529 h 563286"/>
              <a:gd name="connsiteX4" fmla="*/ 39391 w 532754"/>
              <a:gd name="connsiteY4" fmla="*/ 412539 h 563286"/>
              <a:gd name="connsiteX5" fmla="*/ 91857 w 532754"/>
              <a:gd name="connsiteY5" fmla="*/ 322598 h 563286"/>
              <a:gd name="connsiteX6" fmla="*/ 31896 w 532754"/>
              <a:gd name="connsiteY6" fmla="*/ 322598 h 563286"/>
              <a:gd name="connsiteX7" fmla="*/ 46886 w 532754"/>
              <a:gd name="connsiteY7" fmla="*/ 232657 h 563286"/>
              <a:gd name="connsiteX8" fmla="*/ 1916 w 532754"/>
              <a:gd name="connsiteY8" fmla="*/ 202677 h 563286"/>
              <a:gd name="connsiteX9" fmla="*/ 121837 w 532754"/>
              <a:gd name="connsiteY9" fmla="*/ 60270 h 563286"/>
              <a:gd name="connsiteX10" fmla="*/ 121837 w 532754"/>
              <a:gd name="connsiteY10" fmla="*/ 310 h 563286"/>
              <a:gd name="connsiteX11" fmla="*/ 174303 w 532754"/>
              <a:gd name="connsiteY11" fmla="*/ 37785 h 563286"/>
              <a:gd name="connsiteX12" fmla="*/ 316709 w 532754"/>
              <a:gd name="connsiteY12" fmla="*/ 60270 h 563286"/>
              <a:gd name="connsiteX13" fmla="*/ 316709 w 532754"/>
              <a:gd name="connsiteY13" fmla="*/ 120231 h 563286"/>
              <a:gd name="connsiteX14" fmla="*/ 414145 w 532754"/>
              <a:gd name="connsiteY14" fmla="*/ 135221 h 563286"/>
              <a:gd name="connsiteX15" fmla="*/ 376670 w 532754"/>
              <a:gd name="connsiteY15" fmla="*/ 210172 h 563286"/>
              <a:gd name="connsiteX16" fmla="*/ 474106 w 532754"/>
              <a:gd name="connsiteY16" fmla="*/ 195183 h 563286"/>
              <a:gd name="connsiteX17" fmla="*/ 459116 w 532754"/>
              <a:gd name="connsiteY17" fmla="*/ 262637 h 563286"/>
              <a:gd name="connsiteX18" fmla="*/ 354185 w 532754"/>
              <a:gd name="connsiteY18" fmla="*/ 322598 h 563286"/>
              <a:gd name="connsiteX19" fmla="*/ 384165 w 532754"/>
              <a:gd name="connsiteY19" fmla="*/ 427529 h 563286"/>
              <a:gd name="connsiteX20" fmla="*/ 526572 w 532754"/>
              <a:gd name="connsiteY20" fmla="*/ 416919 h 563286"/>
              <a:gd name="connsiteX21" fmla="*/ 129332 w 532754"/>
              <a:gd name="connsiteY21" fmla="*/ 562441 h 563286"/>
              <a:gd name="connsiteX0" fmla="*/ 129332 w 526667"/>
              <a:gd name="connsiteY0" fmla="*/ 562441 h 564932"/>
              <a:gd name="connsiteX1" fmla="*/ 219273 w 526667"/>
              <a:gd name="connsiteY1" fmla="*/ 472500 h 564932"/>
              <a:gd name="connsiteX2" fmla="*/ 159313 w 526667"/>
              <a:gd name="connsiteY2" fmla="*/ 382559 h 564932"/>
              <a:gd name="connsiteX3" fmla="*/ 91857 w 526667"/>
              <a:gd name="connsiteY3" fmla="*/ 427529 h 564932"/>
              <a:gd name="connsiteX4" fmla="*/ 39391 w 526667"/>
              <a:gd name="connsiteY4" fmla="*/ 412539 h 564932"/>
              <a:gd name="connsiteX5" fmla="*/ 91857 w 526667"/>
              <a:gd name="connsiteY5" fmla="*/ 322598 h 564932"/>
              <a:gd name="connsiteX6" fmla="*/ 31896 w 526667"/>
              <a:gd name="connsiteY6" fmla="*/ 322598 h 564932"/>
              <a:gd name="connsiteX7" fmla="*/ 46886 w 526667"/>
              <a:gd name="connsiteY7" fmla="*/ 232657 h 564932"/>
              <a:gd name="connsiteX8" fmla="*/ 1916 w 526667"/>
              <a:gd name="connsiteY8" fmla="*/ 202677 h 564932"/>
              <a:gd name="connsiteX9" fmla="*/ 121837 w 526667"/>
              <a:gd name="connsiteY9" fmla="*/ 60270 h 564932"/>
              <a:gd name="connsiteX10" fmla="*/ 121837 w 526667"/>
              <a:gd name="connsiteY10" fmla="*/ 310 h 564932"/>
              <a:gd name="connsiteX11" fmla="*/ 174303 w 526667"/>
              <a:gd name="connsiteY11" fmla="*/ 37785 h 564932"/>
              <a:gd name="connsiteX12" fmla="*/ 316709 w 526667"/>
              <a:gd name="connsiteY12" fmla="*/ 60270 h 564932"/>
              <a:gd name="connsiteX13" fmla="*/ 316709 w 526667"/>
              <a:gd name="connsiteY13" fmla="*/ 120231 h 564932"/>
              <a:gd name="connsiteX14" fmla="*/ 414145 w 526667"/>
              <a:gd name="connsiteY14" fmla="*/ 135221 h 564932"/>
              <a:gd name="connsiteX15" fmla="*/ 376670 w 526667"/>
              <a:gd name="connsiteY15" fmla="*/ 210172 h 564932"/>
              <a:gd name="connsiteX16" fmla="*/ 474106 w 526667"/>
              <a:gd name="connsiteY16" fmla="*/ 195183 h 564932"/>
              <a:gd name="connsiteX17" fmla="*/ 459116 w 526667"/>
              <a:gd name="connsiteY17" fmla="*/ 262637 h 564932"/>
              <a:gd name="connsiteX18" fmla="*/ 354185 w 526667"/>
              <a:gd name="connsiteY18" fmla="*/ 322598 h 564932"/>
              <a:gd name="connsiteX19" fmla="*/ 384165 w 526667"/>
              <a:gd name="connsiteY19" fmla="*/ 427529 h 564932"/>
              <a:gd name="connsiteX20" fmla="*/ 526572 w 526667"/>
              <a:gd name="connsiteY20" fmla="*/ 416919 h 564932"/>
              <a:gd name="connsiteX21" fmla="*/ 361440 w 526667"/>
              <a:gd name="connsiteY21" fmla="*/ 528997 h 564932"/>
              <a:gd name="connsiteX22" fmla="*/ 129332 w 526667"/>
              <a:gd name="connsiteY22" fmla="*/ 562441 h 564932"/>
              <a:gd name="connsiteX0" fmla="*/ 129332 w 497013"/>
              <a:gd name="connsiteY0" fmla="*/ 562441 h 564932"/>
              <a:gd name="connsiteX1" fmla="*/ 219273 w 497013"/>
              <a:gd name="connsiteY1" fmla="*/ 472500 h 564932"/>
              <a:gd name="connsiteX2" fmla="*/ 159313 w 497013"/>
              <a:gd name="connsiteY2" fmla="*/ 382559 h 564932"/>
              <a:gd name="connsiteX3" fmla="*/ 91857 w 497013"/>
              <a:gd name="connsiteY3" fmla="*/ 427529 h 564932"/>
              <a:gd name="connsiteX4" fmla="*/ 39391 w 497013"/>
              <a:gd name="connsiteY4" fmla="*/ 412539 h 564932"/>
              <a:gd name="connsiteX5" fmla="*/ 91857 w 497013"/>
              <a:gd name="connsiteY5" fmla="*/ 322598 h 564932"/>
              <a:gd name="connsiteX6" fmla="*/ 31896 w 497013"/>
              <a:gd name="connsiteY6" fmla="*/ 322598 h 564932"/>
              <a:gd name="connsiteX7" fmla="*/ 46886 w 497013"/>
              <a:gd name="connsiteY7" fmla="*/ 232657 h 564932"/>
              <a:gd name="connsiteX8" fmla="*/ 1916 w 497013"/>
              <a:gd name="connsiteY8" fmla="*/ 202677 h 564932"/>
              <a:gd name="connsiteX9" fmla="*/ 121837 w 497013"/>
              <a:gd name="connsiteY9" fmla="*/ 60270 h 564932"/>
              <a:gd name="connsiteX10" fmla="*/ 121837 w 497013"/>
              <a:gd name="connsiteY10" fmla="*/ 310 h 564932"/>
              <a:gd name="connsiteX11" fmla="*/ 174303 w 497013"/>
              <a:gd name="connsiteY11" fmla="*/ 37785 h 564932"/>
              <a:gd name="connsiteX12" fmla="*/ 316709 w 497013"/>
              <a:gd name="connsiteY12" fmla="*/ 60270 h 564932"/>
              <a:gd name="connsiteX13" fmla="*/ 316709 w 497013"/>
              <a:gd name="connsiteY13" fmla="*/ 120231 h 564932"/>
              <a:gd name="connsiteX14" fmla="*/ 414145 w 497013"/>
              <a:gd name="connsiteY14" fmla="*/ 135221 h 564932"/>
              <a:gd name="connsiteX15" fmla="*/ 376670 w 497013"/>
              <a:gd name="connsiteY15" fmla="*/ 210172 h 564932"/>
              <a:gd name="connsiteX16" fmla="*/ 474106 w 497013"/>
              <a:gd name="connsiteY16" fmla="*/ 195183 h 564932"/>
              <a:gd name="connsiteX17" fmla="*/ 459116 w 497013"/>
              <a:gd name="connsiteY17" fmla="*/ 262637 h 564932"/>
              <a:gd name="connsiteX18" fmla="*/ 354185 w 497013"/>
              <a:gd name="connsiteY18" fmla="*/ 322598 h 564932"/>
              <a:gd name="connsiteX19" fmla="*/ 384165 w 497013"/>
              <a:gd name="connsiteY19" fmla="*/ 427529 h 564932"/>
              <a:gd name="connsiteX20" fmla="*/ 496884 w 497013"/>
              <a:gd name="connsiteY20" fmla="*/ 422856 h 564932"/>
              <a:gd name="connsiteX21" fmla="*/ 361440 w 497013"/>
              <a:gd name="connsiteY21" fmla="*/ 528997 h 564932"/>
              <a:gd name="connsiteX22" fmla="*/ 129332 w 497013"/>
              <a:gd name="connsiteY22" fmla="*/ 562441 h 56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97013" h="564932">
                <a:moveTo>
                  <a:pt x="129332" y="562441"/>
                </a:moveTo>
                <a:cubicBezTo>
                  <a:pt x="105638" y="553025"/>
                  <a:pt x="214276" y="502480"/>
                  <a:pt x="219273" y="472500"/>
                </a:cubicBezTo>
                <a:cubicBezTo>
                  <a:pt x="224270" y="442520"/>
                  <a:pt x="180549" y="390054"/>
                  <a:pt x="159313" y="382559"/>
                </a:cubicBezTo>
                <a:cubicBezTo>
                  <a:pt x="138077" y="375064"/>
                  <a:pt x="111844" y="422532"/>
                  <a:pt x="91857" y="427529"/>
                </a:cubicBezTo>
                <a:cubicBezTo>
                  <a:pt x="71870" y="432526"/>
                  <a:pt x="39391" y="430027"/>
                  <a:pt x="39391" y="412539"/>
                </a:cubicBezTo>
                <a:cubicBezTo>
                  <a:pt x="39391" y="395051"/>
                  <a:pt x="93106" y="337588"/>
                  <a:pt x="91857" y="322598"/>
                </a:cubicBezTo>
                <a:cubicBezTo>
                  <a:pt x="90608" y="307608"/>
                  <a:pt x="39391" y="337588"/>
                  <a:pt x="31896" y="322598"/>
                </a:cubicBezTo>
                <a:cubicBezTo>
                  <a:pt x="24401" y="307608"/>
                  <a:pt x="51883" y="252644"/>
                  <a:pt x="46886" y="232657"/>
                </a:cubicBezTo>
                <a:cubicBezTo>
                  <a:pt x="41889" y="212670"/>
                  <a:pt x="-10576" y="231408"/>
                  <a:pt x="1916" y="202677"/>
                </a:cubicBezTo>
                <a:cubicBezTo>
                  <a:pt x="14408" y="173946"/>
                  <a:pt x="101850" y="93998"/>
                  <a:pt x="121837" y="60270"/>
                </a:cubicBezTo>
                <a:cubicBezTo>
                  <a:pt x="141824" y="26542"/>
                  <a:pt x="113093" y="4057"/>
                  <a:pt x="121837" y="310"/>
                </a:cubicBezTo>
                <a:cubicBezTo>
                  <a:pt x="130581" y="-3437"/>
                  <a:pt x="141824" y="27792"/>
                  <a:pt x="174303" y="37785"/>
                </a:cubicBezTo>
                <a:cubicBezTo>
                  <a:pt x="206782" y="47778"/>
                  <a:pt x="292975" y="46529"/>
                  <a:pt x="316709" y="60270"/>
                </a:cubicBezTo>
                <a:cubicBezTo>
                  <a:pt x="340443" y="74011"/>
                  <a:pt x="300470" y="107739"/>
                  <a:pt x="316709" y="120231"/>
                </a:cubicBezTo>
                <a:cubicBezTo>
                  <a:pt x="332948" y="132723"/>
                  <a:pt x="404152" y="120231"/>
                  <a:pt x="414145" y="135221"/>
                </a:cubicBezTo>
                <a:cubicBezTo>
                  <a:pt x="424138" y="150211"/>
                  <a:pt x="366677" y="200178"/>
                  <a:pt x="376670" y="210172"/>
                </a:cubicBezTo>
                <a:cubicBezTo>
                  <a:pt x="386663" y="220166"/>
                  <a:pt x="460365" y="186439"/>
                  <a:pt x="474106" y="195183"/>
                </a:cubicBezTo>
                <a:cubicBezTo>
                  <a:pt x="487847" y="203927"/>
                  <a:pt x="479103" y="241401"/>
                  <a:pt x="459116" y="262637"/>
                </a:cubicBezTo>
                <a:cubicBezTo>
                  <a:pt x="439129" y="283873"/>
                  <a:pt x="366677" y="295116"/>
                  <a:pt x="354185" y="322598"/>
                </a:cubicBezTo>
                <a:cubicBezTo>
                  <a:pt x="341693" y="350080"/>
                  <a:pt x="347939" y="415037"/>
                  <a:pt x="384165" y="427529"/>
                </a:cubicBezTo>
                <a:cubicBezTo>
                  <a:pt x="420391" y="440021"/>
                  <a:pt x="500671" y="405945"/>
                  <a:pt x="496884" y="422856"/>
                </a:cubicBezTo>
                <a:cubicBezTo>
                  <a:pt x="493097" y="439767"/>
                  <a:pt x="427647" y="504743"/>
                  <a:pt x="361440" y="528997"/>
                </a:cubicBezTo>
                <a:cubicBezTo>
                  <a:pt x="295233" y="553251"/>
                  <a:pt x="153026" y="571857"/>
                  <a:pt x="129332" y="562441"/>
                </a:cubicBezTo>
                <a:close/>
              </a:path>
            </a:pathLst>
          </a:custGeom>
          <a:blipFill dpi="0" rotWithShape="1">
            <a:blip r:embed="rId6">
              <a:alphaModFix amt="91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58" name="Group 57"/>
          <p:cNvGrpSpPr/>
          <p:nvPr/>
        </p:nvGrpSpPr>
        <p:grpSpPr>
          <a:xfrm>
            <a:off x="5686190" y="1987683"/>
            <a:ext cx="1429219" cy="1389359"/>
            <a:chOff x="4564202" y="888787"/>
            <a:chExt cx="518163" cy="503712"/>
          </a:xfrm>
        </p:grpSpPr>
        <p:sp>
          <p:nvSpPr>
            <p:cNvPr id="56" name="Freeform 55"/>
            <p:cNvSpPr/>
            <p:nvPr/>
          </p:nvSpPr>
          <p:spPr>
            <a:xfrm>
              <a:off x="4564202" y="888787"/>
              <a:ext cx="518163" cy="503712"/>
            </a:xfrm>
            <a:custGeom>
              <a:avLst/>
              <a:gdLst>
                <a:gd name="connsiteX0" fmla="*/ 303 w 669923"/>
                <a:gd name="connsiteY0" fmla="*/ 362892 h 715024"/>
                <a:gd name="connsiteX1" fmla="*/ 150205 w 669923"/>
                <a:gd name="connsiteY1" fmla="*/ 33108 h 715024"/>
                <a:gd name="connsiteX2" fmla="*/ 569929 w 669923"/>
                <a:gd name="connsiteY2" fmla="*/ 55593 h 715024"/>
                <a:gd name="connsiteX3" fmla="*/ 659870 w 669923"/>
                <a:gd name="connsiteY3" fmla="*/ 422852 h 715024"/>
                <a:gd name="connsiteX4" fmla="*/ 397542 w 669923"/>
                <a:gd name="connsiteY4" fmla="*/ 707665 h 715024"/>
                <a:gd name="connsiteX5" fmla="*/ 120224 w 669923"/>
                <a:gd name="connsiteY5" fmla="*/ 610229 h 715024"/>
                <a:gd name="connsiteX6" fmla="*/ 303 w 669923"/>
                <a:gd name="connsiteY6" fmla="*/ 362892 h 715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9923" h="715024">
                  <a:moveTo>
                    <a:pt x="303" y="362892"/>
                  </a:moveTo>
                  <a:cubicBezTo>
                    <a:pt x="5300" y="266705"/>
                    <a:pt x="55267" y="84324"/>
                    <a:pt x="150205" y="33108"/>
                  </a:cubicBezTo>
                  <a:cubicBezTo>
                    <a:pt x="245143" y="-18109"/>
                    <a:pt x="484985" y="-9364"/>
                    <a:pt x="569929" y="55593"/>
                  </a:cubicBezTo>
                  <a:cubicBezTo>
                    <a:pt x="654873" y="120550"/>
                    <a:pt x="688601" y="314173"/>
                    <a:pt x="659870" y="422852"/>
                  </a:cubicBezTo>
                  <a:cubicBezTo>
                    <a:pt x="631139" y="531531"/>
                    <a:pt x="487483" y="676436"/>
                    <a:pt x="397542" y="707665"/>
                  </a:cubicBezTo>
                  <a:cubicBezTo>
                    <a:pt x="307601" y="738894"/>
                    <a:pt x="187680" y="663944"/>
                    <a:pt x="120224" y="610229"/>
                  </a:cubicBezTo>
                  <a:cubicBezTo>
                    <a:pt x="52768" y="556514"/>
                    <a:pt x="-4694" y="459079"/>
                    <a:pt x="303" y="362892"/>
                  </a:cubicBezTo>
                  <a:close/>
                </a:path>
              </a:pathLst>
            </a:custGeom>
            <a:pattFill prst="dashVert">
              <a:fgClr>
                <a:schemeClr val="bg1">
                  <a:lumMod val="85000"/>
                </a:schemeClr>
              </a:fgClr>
              <a:bgClr>
                <a:schemeClr val="accent5">
                  <a:lumMod val="60000"/>
                  <a:lumOff val="4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669435" y="1004416"/>
              <a:ext cx="346153" cy="336500"/>
            </a:xfrm>
            <a:custGeom>
              <a:avLst/>
              <a:gdLst>
                <a:gd name="connsiteX0" fmla="*/ 303 w 669923"/>
                <a:gd name="connsiteY0" fmla="*/ 362892 h 715024"/>
                <a:gd name="connsiteX1" fmla="*/ 150205 w 669923"/>
                <a:gd name="connsiteY1" fmla="*/ 33108 h 715024"/>
                <a:gd name="connsiteX2" fmla="*/ 569929 w 669923"/>
                <a:gd name="connsiteY2" fmla="*/ 55593 h 715024"/>
                <a:gd name="connsiteX3" fmla="*/ 659870 w 669923"/>
                <a:gd name="connsiteY3" fmla="*/ 422852 h 715024"/>
                <a:gd name="connsiteX4" fmla="*/ 397542 w 669923"/>
                <a:gd name="connsiteY4" fmla="*/ 707665 h 715024"/>
                <a:gd name="connsiteX5" fmla="*/ 120224 w 669923"/>
                <a:gd name="connsiteY5" fmla="*/ 610229 h 715024"/>
                <a:gd name="connsiteX6" fmla="*/ 303 w 669923"/>
                <a:gd name="connsiteY6" fmla="*/ 362892 h 715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9923" h="715024">
                  <a:moveTo>
                    <a:pt x="303" y="362892"/>
                  </a:moveTo>
                  <a:cubicBezTo>
                    <a:pt x="5300" y="266705"/>
                    <a:pt x="55267" y="84324"/>
                    <a:pt x="150205" y="33108"/>
                  </a:cubicBezTo>
                  <a:cubicBezTo>
                    <a:pt x="245143" y="-18109"/>
                    <a:pt x="484985" y="-9364"/>
                    <a:pt x="569929" y="55593"/>
                  </a:cubicBezTo>
                  <a:cubicBezTo>
                    <a:pt x="654873" y="120550"/>
                    <a:pt x="688601" y="314173"/>
                    <a:pt x="659870" y="422852"/>
                  </a:cubicBezTo>
                  <a:cubicBezTo>
                    <a:pt x="631139" y="531531"/>
                    <a:pt x="487483" y="676436"/>
                    <a:pt x="397542" y="707665"/>
                  </a:cubicBezTo>
                  <a:cubicBezTo>
                    <a:pt x="307601" y="738894"/>
                    <a:pt x="187680" y="663944"/>
                    <a:pt x="120224" y="610229"/>
                  </a:cubicBezTo>
                  <a:cubicBezTo>
                    <a:pt x="52768" y="556514"/>
                    <a:pt x="-4694" y="459079"/>
                    <a:pt x="303" y="3628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59" name="Freeform 58"/>
          <p:cNvSpPr/>
          <p:nvPr/>
        </p:nvSpPr>
        <p:spPr>
          <a:xfrm rot="12211268">
            <a:off x="826643" y="3080125"/>
            <a:ext cx="1502405" cy="1205295"/>
          </a:xfrm>
          <a:custGeom>
            <a:avLst/>
            <a:gdLst>
              <a:gd name="connsiteX0" fmla="*/ 358 w 757662"/>
              <a:gd name="connsiteY0" fmla="*/ 298938 h 597877"/>
              <a:gd name="connsiteX1" fmla="*/ 9150 w 757662"/>
              <a:gd name="connsiteY1" fmla="*/ 131884 h 597877"/>
              <a:gd name="connsiteX2" fmla="*/ 26735 w 757662"/>
              <a:gd name="connsiteY2" fmla="*/ 96715 h 597877"/>
              <a:gd name="connsiteX3" fmla="*/ 114658 w 757662"/>
              <a:gd name="connsiteY3" fmla="*/ 26377 h 597877"/>
              <a:gd name="connsiteX4" fmla="*/ 141035 w 757662"/>
              <a:gd name="connsiteY4" fmla="*/ 8792 h 597877"/>
              <a:gd name="connsiteX5" fmla="*/ 184997 w 757662"/>
              <a:gd name="connsiteY5" fmla="*/ 0 h 597877"/>
              <a:gd name="connsiteX6" fmla="*/ 308089 w 757662"/>
              <a:gd name="connsiteY6" fmla="*/ 8792 h 597877"/>
              <a:gd name="connsiteX7" fmla="*/ 360843 w 757662"/>
              <a:gd name="connsiteY7" fmla="*/ 26377 h 597877"/>
              <a:gd name="connsiteX8" fmla="*/ 431181 w 757662"/>
              <a:gd name="connsiteY8" fmla="*/ 52754 h 597877"/>
              <a:gd name="connsiteX9" fmla="*/ 510312 w 757662"/>
              <a:gd name="connsiteY9" fmla="*/ 96715 h 597877"/>
              <a:gd name="connsiteX10" fmla="*/ 598235 w 757662"/>
              <a:gd name="connsiteY10" fmla="*/ 140677 h 597877"/>
              <a:gd name="connsiteX11" fmla="*/ 642197 w 757662"/>
              <a:gd name="connsiteY11" fmla="*/ 158261 h 597877"/>
              <a:gd name="connsiteX12" fmla="*/ 703743 w 757662"/>
              <a:gd name="connsiteY12" fmla="*/ 193431 h 597877"/>
              <a:gd name="connsiteX13" fmla="*/ 730120 w 757662"/>
              <a:gd name="connsiteY13" fmla="*/ 219808 h 597877"/>
              <a:gd name="connsiteX14" fmla="*/ 756497 w 757662"/>
              <a:gd name="connsiteY14" fmla="*/ 237392 h 597877"/>
              <a:gd name="connsiteX15" fmla="*/ 747704 w 757662"/>
              <a:gd name="connsiteY15" fmla="*/ 281354 h 597877"/>
              <a:gd name="connsiteX16" fmla="*/ 703743 w 757662"/>
              <a:gd name="connsiteY16" fmla="*/ 316523 h 597877"/>
              <a:gd name="connsiteX17" fmla="*/ 492727 w 757662"/>
              <a:gd name="connsiteY17" fmla="*/ 325315 h 597877"/>
              <a:gd name="connsiteX18" fmla="*/ 466350 w 757662"/>
              <a:gd name="connsiteY18" fmla="*/ 351692 h 597877"/>
              <a:gd name="connsiteX19" fmla="*/ 448766 w 757662"/>
              <a:gd name="connsiteY19" fmla="*/ 404446 h 597877"/>
              <a:gd name="connsiteX20" fmla="*/ 439974 w 757662"/>
              <a:gd name="connsiteY20" fmla="*/ 430823 h 597877"/>
              <a:gd name="connsiteX21" fmla="*/ 422389 w 757662"/>
              <a:gd name="connsiteY21" fmla="*/ 457200 h 597877"/>
              <a:gd name="connsiteX22" fmla="*/ 378427 w 757662"/>
              <a:gd name="connsiteY22" fmla="*/ 536331 h 597877"/>
              <a:gd name="connsiteX23" fmla="*/ 360843 w 757662"/>
              <a:gd name="connsiteY23" fmla="*/ 562708 h 597877"/>
              <a:gd name="connsiteX24" fmla="*/ 334466 w 757662"/>
              <a:gd name="connsiteY24" fmla="*/ 571500 h 597877"/>
              <a:gd name="connsiteX25" fmla="*/ 264127 w 757662"/>
              <a:gd name="connsiteY25" fmla="*/ 597877 h 597877"/>
              <a:gd name="connsiteX26" fmla="*/ 123450 w 757662"/>
              <a:gd name="connsiteY26" fmla="*/ 580292 h 597877"/>
              <a:gd name="connsiteX27" fmla="*/ 70697 w 757662"/>
              <a:gd name="connsiteY27" fmla="*/ 545123 h 597877"/>
              <a:gd name="connsiteX28" fmla="*/ 44320 w 757662"/>
              <a:gd name="connsiteY28" fmla="*/ 492369 h 597877"/>
              <a:gd name="connsiteX29" fmla="*/ 35527 w 757662"/>
              <a:gd name="connsiteY29" fmla="*/ 457200 h 597877"/>
              <a:gd name="connsiteX30" fmla="*/ 17943 w 757662"/>
              <a:gd name="connsiteY30" fmla="*/ 351692 h 597877"/>
              <a:gd name="connsiteX31" fmla="*/ 358 w 757662"/>
              <a:gd name="connsiteY31" fmla="*/ 298938 h 59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57662" h="597877">
                <a:moveTo>
                  <a:pt x="358" y="298938"/>
                </a:moveTo>
                <a:cubicBezTo>
                  <a:pt x="-1108" y="262303"/>
                  <a:pt x="1938" y="187177"/>
                  <a:pt x="9150" y="131884"/>
                </a:cubicBezTo>
                <a:cubicBezTo>
                  <a:pt x="10845" y="118887"/>
                  <a:pt x="18547" y="106950"/>
                  <a:pt x="26735" y="96715"/>
                </a:cubicBezTo>
                <a:cubicBezTo>
                  <a:pt x="77376" y="33414"/>
                  <a:pt x="63244" y="55756"/>
                  <a:pt x="114658" y="26377"/>
                </a:cubicBezTo>
                <a:cubicBezTo>
                  <a:pt x="123833" y="21134"/>
                  <a:pt x="131141" y="12502"/>
                  <a:pt x="141035" y="8792"/>
                </a:cubicBezTo>
                <a:cubicBezTo>
                  <a:pt x="155028" y="3545"/>
                  <a:pt x="170343" y="2931"/>
                  <a:pt x="184997" y="0"/>
                </a:cubicBezTo>
                <a:cubicBezTo>
                  <a:pt x="226028" y="2931"/>
                  <a:pt x="267409" y="2690"/>
                  <a:pt x="308089" y="8792"/>
                </a:cubicBezTo>
                <a:cubicBezTo>
                  <a:pt x="326420" y="11542"/>
                  <a:pt x="343258" y="20515"/>
                  <a:pt x="360843" y="26377"/>
                </a:cubicBezTo>
                <a:cubicBezTo>
                  <a:pt x="389854" y="36047"/>
                  <a:pt x="399627" y="38730"/>
                  <a:pt x="431181" y="52754"/>
                </a:cubicBezTo>
                <a:cubicBezTo>
                  <a:pt x="481859" y="75278"/>
                  <a:pt x="454819" y="67119"/>
                  <a:pt x="510312" y="96715"/>
                </a:cubicBezTo>
                <a:cubicBezTo>
                  <a:pt x="539224" y="112135"/>
                  <a:pt x="567811" y="128508"/>
                  <a:pt x="598235" y="140677"/>
                </a:cubicBezTo>
                <a:cubicBezTo>
                  <a:pt x="612889" y="146538"/>
                  <a:pt x="628400" y="150596"/>
                  <a:pt x="642197" y="158261"/>
                </a:cubicBezTo>
                <a:cubicBezTo>
                  <a:pt x="722049" y="202623"/>
                  <a:pt x="639893" y="172146"/>
                  <a:pt x="703743" y="193431"/>
                </a:cubicBezTo>
                <a:cubicBezTo>
                  <a:pt x="712535" y="202223"/>
                  <a:pt x="720568" y="211848"/>
                  <a:pt x="730120" y="219808"/>
                </a:cubicBezTo>
                <a:cubicBezTo>
                  <a:pt x="738238" y="226573"/>
                  <a:pt x="753594" y="227232"/>
                  <a:pt x="756497" y="237392"/>
                </a:cubicBezTo>
                <a:cubicBezTo>
                  <a:pt x="760602" y="251761"/>
                  <a:pt x="752951" y="267361"/>
                  <a:pt x="747704" y="281354"/>
                </a:cubicBezTo>
                <a:cubicBezTo>
                  <a:pt x="739355" y="303618"/>
                  <a:pt x="727536" y="314761"/>
                  <a:pt x="703743" y="316523"/>
                </a:cubicBezTo>
                <a:cubicBezTo>
                  <a:pt x="633536" y="321723"/>
                  <a:pt x="563066" y="322384"/>
                  <a:pt x="492727" y="325315"/>
                </a:cubicBezTo>
                <a:cubicBezTo>
                  <a:pt x="483935" y="334107"/>
                  <a:pt x="472389" y="340822"/>
                  <a:pt x="466350" y="351692"/>
                </a:cubicBezTo>
                <a:cubicBezTo>
                  <a:pt x="457348" y="367895"/>
                  <a:pt x="454627" y="386861"/>
                  <a:pt x="448766" y="404446"/>
                </a:cubicBezTo>
                <a:cubicBezTo>
                  <a:pt x="445835" y="413238"/>
                  <a:pt x="445115" y="423112"/>
                  <a:pt x="439974" y="430823"/>
                </a:cubicBezTo>
                <a:lnTo>
                  <a:pt x="422389" y="457200"/>
                </a:lnTo>
                <a:cubicBezTo>
                  <a:pt x="394331" y="541372"/>
                  <a:pt x="422299" y="483684"/>
                  <a:pt x="378427" y="536331"/>
                </a:cubicBezTo>
                <a:cubicBezTo>
                  <a:pt x="371662" y="544449"/>
                  <a:pt x="369094" y="556107"/>
                  <a:pt x="360843" y="562708"/>
                </a:cubicBezTo>
                <a:cubicBezTo>
                  <a:pt x="353606" y="568498"/>
                  <a:pt x="342756" y="567355"/>
                  <a:pt x="334466" y="571500"/>
                </a:cubicBezTo>
                <a:cubicBezTo>
                  <a:pt x="274091" y="601686"/>
                  <a:pt x="348947" y="580912"/>
                  <a:pt x="264127" y="597877"/>
                </a:cubicBezTo>
                <a:cubicBezTo>
                  <a:pt x="260485" y="597597"/>
                  <a:pt x="156999" y="598930"/>
                  <a:pt x="123450" y="580292"/>
                </a:cubicBezTo>
                <a:cubicBezTo>
                  <a:pt x="104976" y="570029"/>
                  <a:pt x="70697" y="545123"/>
                  <a:pt x="70697" y="545123"/>
                </a:cubicBezTo>
                <a:cubicBezTo>
                  <a:pt x="33642" y="433967"/>
                  <a:pt x="95458" y="611690"/>
                  <a:pt x="44320" y="492369"/>
                </a:cubicBezTo>
                <a:cubicBezTo>
                  <a:pt x="39560" y="481262"/>
                  <a:pt x="38148" y="468996"/>
                  <a:pt x="35527" y="457200"/>
                </a:cubicBezTo>
                <a:cubicBezTo>
                  <a:pt x="29142" y="428470"/>
                  <a:pt x="19874" y="378729"/>
                  <a:pt x="17943" y="351692"/>
                </a:cubicBezTo>
                <a:cubicBezTo>
                  <a:pt x="16481" y="331229"/>
                  <a:pt x="1824" y="335573"/>
                  <a:pt x="358" y="298938"/>
                </a:cubicBezTo>
                <a:close/>
              </a:path>
            </a:pathLst>
          </a:cu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grpSp>
        <p:nvGrpSpPr>
          <p:cNvPr id="64" name="Group 63"/>
          <p:cNvGrpSpPr/>
          <p:nvPr/>
        </p:nvGrpSpPr>
        <p:grpSpPr>
          <a:xfrm>
            <a:off x="6338124" y="4573614"/>
            <a:ext cx="2035379" cy="1792470"/>
            <a:chOff x="6525489" y="3587885"/>
            <a:chExt cx="1207742" cy="1063607"/>
          </a:xfrm>
        </p:grpSpPr>
        <p:sp>
          <p:nvSpPr>
            <p:cNvPr id="60" name="Freeform 59"/>
            <p:cNvSpPr/>
            <p:nvPr/>
          </p:nvSpPr>
          <p:spPr>
            <a:xfrm>
              <a:off x="6525489" y="3587885"/>
              <a:ext cx="1111885" cy="1053657"/>
            </a:xfrm>
            <a:custGeom>
              <a:avLst/>
              <a:gdLst>
                <a:gd name="connsiteX0" fmla="*/ 399746 w 1111885"/>
                <a:gd name="connsiteY0" fmla="*/ 1051350 h 1053657"/>
                <a:gd name="connsiteX1" fmla="*/ 1098993 w 1111885"/>
                <a:gd name="connsiteY1" fmla="*/ 419339 h 1053657"/>
                <a:gd name="connsiteX2" fmla="*/ 789711 w 1111885"/>
                <a:gd name="connsiteY2" fmla="*/ 2480 h 1053657"/>
                <a:gd name="connsiteX3" fmla="*/ 9782 w 1111885"/>
                <a:gd name="connsiteY3" fmla="*/ 607597 h 1053657"/>
                <a:gd name="connsiteX4" fmla="*/ 399746 w 1111885"/>
                <a:gd name="connsiteY4" fmla="*/ 1051350 h 1053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885" h="1053657">
                  <a:moveTo>
                    <a:pt x="399746" y="1051350"/>
                  </a:moveTo>
                  <a:cubicBezTo>
                    <a:pt x="581281" y="1019974"/>
                    <a:pt x="1033999" y="594151"/>
                    <a:pt x="1098993" y="419339"/>
                  </a:cubicBezTo>
                  <a:cubicBezTo>
                    <a:pt x="1163987" y="244527"/>
                    <a:pt x="971246" y="-28896"/>
                    <a:pt x="789711" y="2480"/>
                  </a:cubicBezTo>
                  <a:cubicBezTo>
                    <a:pt x="608176" y="33856"/>
                    <a:pt x="74776" y="428303"/>
                    <a:pt x="9782" y="607597"/>
                  </a:cubicBezTo>
                  <a:cubicBezTo>
                    <a:pt x="-55212" y="786891"/>
                    <a:pt x="218211" y="1082726"/>
                    <a:pt x="399746" y="1051350"/>
                  </a:cubicBez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Oval 60"/>
            <p:cNvSpPr/>
            <p:nvPr/>
          </p:nvSpPr>
          <p:spPr>
            <a:xfrm>
              <a:off x="6852346" y="4290736"/>
              <a:ext cx="360756" cy="3607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Oval 61"/>
            <p:cNvSpPr/>
            <p:nvPr/>
          </p:nvSpPr>
          <p:spPr>
            <a:xfrm>
              <a:off x="6817719" y="3749689"/>
              <a:ext cx="360756" cy="3607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Oval 62"/>
            <p:cNvSpPr/>
            <p:nvPr/>
          </p:nvSpPr>
          <p:spPr>
            <a:xfrm>
              <a:off x="7372475" y="3770663"/>
              <a:ext cx="360756" cy="3607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049853" y="1309805"/>
            <a:ext cx="1187450" cy="1521505"/>
            <a:chOff x="7971941" y="4073708"/>
            <a:chExt cx="704603" cy="902822"/>
          </a:xfrm>
        </p:grpSpPr>
        <p:sp>
          <p:nvSpPr>
            <p:cNvPr id="65" name="Freeform 64"/>
            <p:cNvSpPr/>
            <p:nvPr/>
          </p:nvSpPr>
          <p:spPr>
            <a:xfrm>
              <a:off x="8019132" y="4181940"/>
              <a:ext cx="657412" cy="794590"/>
            </a:xfrm>
            <a:custGeom>
              <a:avLst/>
              <a:gdLst>
                <a:gd name="connsiteX0" fmla="*/ 591738 w 657412"/>
                <a:gd name="connsiteY0" fmla="*/ 754552 h 794590"/>
                <a:gd name="connsiteX1" fmla="*/ 618632 w 657412"/>
                <a:gd name="connsiteY1" fmla="*/ 28411 h 794590"/>
                <a:gd name="connsiteX2" fmla="*/ 376585 w 657412"/>
                <a:gd name="connsiteY2" fmla="*/ 162882 h 794590"/>
                <a:gd name="connsiteX3" fmla="*/ 551397 w 657412"/>
                <a:gd name="connsiteY3" fmla="*/ 310799 h 794590"/>
                <a:gd name="connsiteX4" fmla="*/ 67 w 657412"/>
                <a:gd name="connsiteY4" fmla="*/ 660423 h 794590"/>
                <a:gd name="connsiteX5" fmla="*/ 591738 w 657412"/>
                <a:gd name="connsiteY5" fmla="*/ 754552 h 79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7412" h="794590">
                  <a:moveTo>
                    <a:pt x="591738" y="754552"/>
                  </a:moveTo>
                  <a:cubicBezTo>
                    <a:pt x="694832" y="649217"/>
                    <a:pt x="654491" y="127023"/>
                    <a:pt x="618632" y="28411"/>
                  </a:cubicBezTo>
                  <a:cubicBezTo>
                    <a:pt x="582773" y="-70201"/>
                    <a:pt x="387791" y="115817"/>
                    <a:pt x="376585" y="162882"/>
                  </a:cubicBezTo>
                  <a:cubicBezTo>
                    <a:pt x="365379" y="209947"/>
                    <a:pt x="614150" y="227875"/>
                    <a:pt x="551397" y="310799"/>
                  </a:cubicBezTo>
                  <a:cubicBezTo>
                    <a:pt x="488644" y="393722"/>
                    <a:pt x="-6656" y="588706"/>
                    <a:pt x="67" y="660423"/>
                  </a:cubicBezTo>
                  <a:cubicBezTo>
                    <a:pt x="6790" y="732140"/>
                    <a:pt x="488644" y="859887"/>
                    <a:pt x="591738" y="754552"/>
                  </a:cubicBezTo>
                  <a:close/>
                </a:path>
              </a:pathLst>
            </a:custGeom>
            <a:blipFill>
              <a:blip r:embed="rId7">
                <a:alphaModFix amt="39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Freeform 65"/>
            <p:cNvSpPr/>
            <p:nvPr/>
          </p:nvSpPr>
          <p:spPr>
            <a:xfrm rot="10646922">
              <a:off x="7971941" y="4073708"/>
              <a:ext cx="657412" cy="794590"/>
            </a:xfrm>
            <a:custGeom>
              <a:avLst/>
              <a:gdLst>
                <a:gd name="connsiteX0" fmla="*/ 591738 w 657412"/>
                <a:gd name="connsiteY0" fmla="*/ 754552 h 794590"/>
                <a:gd name="connsiteX1" fmla="*/ 618632 w 657412"/>
                <a:gd name="connsiteY1" fmla="*/ 28411 h 794590"/>
                <a:gd name="connsiteX2" fmla="*/ 376585 w 657412"/>
                <a:gd name="connsiteY2" fmla="*/ 162882 h 794590"/>
                <a:gd name="connsiteX3" fmla="*/ 551397 w 657412"/>
                <a:gd name="connsiteY3" fmla="*/ 310799 h 794590"/>
                <a:gd name="connsiteX4" fmla="*/ 67 w 657412"/>
                <a:gd name="connsiteY4" fmla="*/ 660423 h 794590"/>
                <a:gd name="connsiteX5" fmla="*/ 591738 w 657412"/>
                <a:gd name="connsiteY5" fmla="*/ 754552 h 79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7412" h="794590">
                  <a:moveTo>
                    <a:pt x="591738" y="754552"/>
                  </a:moveTo>
                  <a:cubicBezTo>
                    <a:pt x="694832" y="649217"/>
                    <a:pt x="654491" y="127023"/>
                    <a:pt x="618632" y="28411"/>
                  </a:cubicBezTo>
                  <a:cubicBezTo>
                    <a:pt x="582773" y="-70201"/>
                    <a:pt x="387791" y="115817"/>
                    <a:pt x="376585" y="162882"/>
                  </a:cubicBezTo>
                  <a:cubicBezTo>
                    <a:pt x="365379" y="209947"/>
                    <a:pt x="614150" y="227875"/>
                    <a:pt x="551397" y="310799"/>
                  </a:cubicBezTo>
                  <a:cubicBezTo>
                    <a:pt x="488644" y="393722"/>
                    <a:pt x="-6656" y="588706"/>
                    <a:pt x="67" y="660423"/>
                  </a:cubicBezTo>
                  <a:cubicBezTo>
                    <a:pt x="6790" y="732140"/>
                    <a:pt x="488644" y="859887"/>
                    <a:pt x="591738" y="754552"/>
                  </a:cubicBezTo>
                  <a:close/>
                </a:path>
              </a:pathLst>
            </a:custGeom>
            <a:blipFill>
              <a:blip r:embed="rId7">
                <a:alphaModFix amt="39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471772" y="3342462"/>
            <a:ext cx="715835" cy="1262675"/>
            <a:chOff x="7966171" y="3706741"/>
            <a:chExt cx="424759" cy="749240"/>
          </a:xfrm>
        </p:grpSpPr>
        <p:sp>
          <p:nvSpPr>
            <p:cNvPr id="69" name="Freeform 68"/>
            <p:cNvSpPr/>
            <p:nvPr/>
          </p:nvSpPr>
          <p:spPr>
            <a:xfrm>
              <a:off x="8094619" y="3726012"/>
              <a:ext cx="207832" cy="367461"/>
            </a:xfrm>
            <a:custGeom>
              <a:avLst/>
              <a:gdLst>
                <a:gd name="connsiteX0" fmla="*/ 134981 w 207832"/>
                <a:gd name="connsiteY0" fmla="*/ 361894 h 367461"/>
                <a:gd name="connsiteX1" fmla="*/ 27405 w 207832"/>
                <a:gd name="connsiteY1" fmla="*/ 240870 h 367461"/>
                <a:gd name="connsiteX2" fmla="*/ 13957 w 207832"/>
                <a:gd name="connsiteY2" fmla="*/ 12270 h 367461"/>
                <a:gd name="connsiteX3" fmla="*/ 202216 w 207832"/>
                <a:gd name="connsiteY3" fmla="*/ 66059 h 367461"/>
                <a:gd name="connsiteX4" fmla="*/ 134981 w 207832"/>
                <a:gd name="connsiteY4" fmla="*/ 361894 h 36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32" h="367461">
                  <a:moveTo>
                    <a:pt x="134981" y="361894"/>
                  </a:moveTo>
                  <a:cubicBezTo>
                    <a:pt x="105846" y="391029"/>
                    <a:pt x="47576" y="299141"/>
                    <a:pt x="27405" y="240870"/>
                  </a:cubicBezTo>
                  <a:cubicBezTo>
                    <a:pt x="7234" y="182599"/>
                    <a:pt x="-15178" y="41405"/>
                    <a:pt x="13957" y="12270"/>
                  </a:cubicBezTo>
                  <a:cubicBezTo>
                    <a:pt x="43092" y="-16865"/>
                    <a:pt x="177563" y="7788"/>
                    <a:pt x="202216" y="66059"/>
                  </a:cubicBezTo>
                  <a:cubicBezTo>
                    <a:pt x="226869" y="124330"/>
                    <a:pt x="164116" y="332759"/>
                    <a:pt x="134981" y="361894"/>
                  </a:cubicBezTo>
                  <a:close/>
                </a:path>
              </a:pathLst>
            </a:custGeom>
            <a:blipFill>
              <a:blip r:embed="rId7">
                <a:alphaModFix amt="39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966171" y="3706741"/>
              <a:ext cx="207832" cy="367461"/>
            </a:xfrm>
            <a:custGeom>
              <a:avLst/>
              <a:gdLst>
                <a:gd name="connsiteX0" fmla="*/ 134981 w 207832"/>
                <a:gd name="connsiteY0" fmla="*/ 361894 h 367461"/>
                <a:gd name="connsiteX1" fmla="*/ 27405 w 207832"/>
                <a:gd name="connsiteY1" fmla="*/ 240870 h 367461"/>
                <a:gd name="connsiteX2" fmla="*/ 13957 w 207832"/>
                <a:gd name="connsiteY2" fmla="*/ 12270 h 367461"/>
                <a:gd name="connsiteX3" fmla="*/ 202216 w 207832"/>
                <a:gd name="connsiteY3" fmla="*/ 66059 h 367461"/>
                <a:gd name="connsiteX4" fmla="*/ 134981 w 207832"/>
                <a:gd name="connsiteY4" fmla="*/ 361894 h 36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32" h="367461">
                  <a:moveTo>
                    <a:pt x="134981" y="361894"/>
                  </a:moveTo>
                  <a:cubicBezTo>
                    <a:pt x="105846" y="391029"/>
                    <a:pt x="47576" y="299141"/>
                    <a:pt x="27405" y="240870"/>
                  </a:cubicBezTo>
                  <a:cubicBezTo>
                    <a:pt x="7234" y="182599"/>
                    <a:pt x="-15178" y="41405"/>
                    <a:pt x="13957" y="12270"/>
                  </a:cubicBezTo>
                  <a:cubicBezTo>
                    <a:pt x="43092" y="-16865"/>
                    <a:pt x="177563" y="7788"/>
                    <a:pt x="202216" y="66059"/>
                  </a:cubicBezTo>
                  <a:cubicBezTo>
                    <a:pt x="226869" y="124330"/>
                    <a:pt x="164116" y="332759"/>
                    <a:pt x="134981" y="361894"/>
                  </a:cubicBezTo>
                  <a:close/>
                </a:path>
              </a:pathLst>
            </a:custGeom>
            <a:blipFill>
              <a:blip r:embed="rId7">
                <a:alphaModFix amt="39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814663">
              <a:off x="8183098" y="3769256"/>
              <a:ext cx="207832" cy="367461"/>
            </a:xfrm>
            <a:custGeom>
              <a:avLst/>
              <a:gdLst>
                <a:gd name="connsiteX0" fmla="*/ 134981 w 207832"/>
                <a:gd name="connsiteY0" fmla="*/ 361894 h 367461"/>
                <a:gd name="connsiteX1" fmla="*/ 27405 w 207832"/>
                <a:gd name="connsiteY1" fmla="*/ 240870 h 367461"/>
                <a:gd name="connsiteX2" fmla="*/ 13957 w 207832"/>
                <a:gd name="connsiteY2" fmla="*/ 12270 h 367461"/>
                <a:gd name="connsiteX3" fmla="*/ 202216 w 207832"/>
                <a:gd name="connsiteY3" fmla="*/ 66059 h 367461"/>
                <a:gd name="connsiteX4" fmla="*/ 134981 w 207832"/>
                <a:gd name="connsiteY4" fmla="*/ 361894 h 36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32" h="367461">
                  <a:moveTo>
                    <a:pt x="134981" y="361894"/>
                  </a:moveTo>
                  <a:cubicBezTo>
                    <a:pt x="105846" y="391029"/>
                    <a:pt x="47576" y="299141"/>
                    <a:pt x="27405" y="240870"/>
                  </a:cubicBezTo>
                  <a:cubicBezTo>
                    <a:pt x="7234" y="182599"/>
                    <a:pt x="-15178" y="41405"/>
                    <a:pt x="13957" y="12270"/>
                  </a:cubicBezTo>
                  <a:cubicBezTo>
                    <a:pt x="43092" y="-16865"/>
                    <a:pt x="177563" y="7788"/>
                    <a:pt x="202216" y="66059"/>
                  </a:cubicBezTo>
                  <a:cubicBezTo>
                    <a:pt x="226869" y="124330"/>
                    <a:pt x="164116" y="332759"/>
                    <a:pt x="134981" y="361894"/>
                  </a:cubicBezTo>
                  <a:close/>
                </a:path>
              </a:pathLst>
            </a:custGeom>
            <a:blipFill>
              <a:blip r:embed="rId7">
                <a:alphaModFix amt="39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688290">
              <a:off x="8103511" y="3942933"/>
              <a:ext cx="207832" cy="367461"/>
            </a:xfrm>
            <a:custGeom>
              <a:avLst/>
              <a:gdLst>
                <a:gd name="connsiteX0" fmla="*/ 134981 w 207832"/>
                <a:gd name="connsiteY0" fmla="*/ 361894 h 367461"/>
                <a:gd name="connsiteX1" fmla="*/ 27405 w 207832"/>
                <a:gd name="connsiteY1" fmla="*/ 240870 h 367461"/>
                <a:gd name="connsiteX2" fmla="*/ 13957 w 207832"/>
                <a:gd name="connsiteY2" fmla="*/ 12270 h 367461"/>
                <a:gd name="connsiteX3" fmla="*/ 202216 w 207832"/>
                <a:gd name="connsiteY3" fmla="*/ 66059 h 367461"/>
                <a:gd name="connsiteX4" fmla="*/ 134981 w 207832"/>
                <a:gd name="connsiteY4" fmla="*/ 361894 h 36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32" h="367461">
                  <a:moveTo>
                    <a:pt x="134981" y="361894"/>
                  </a:moveTo>
                  <a:cubicBezTo>
                    <a:pt x="105846" y="391029"/>
                    <a:pt x="47576" y="299141"/>
                    <a:pt x="27405" y="240870"/>
                  </a:cubicBezTo>
                  <a:cubicBezTo>
                    <a:pt x="7234" y="182599"/>
                    <a:pt x="-15178" y="41405"/>
                    <a:pt x="13957" y="12270"/>
                  </a:cubicBezTo>
                  <a:cubicBezTo>
                    <a:pt x="43092" y="-16865"/>
                    <a:pt x="177563" y="7788"/>
                    <a:pt x="202216" y="66059"/>
                  </a:cubicBezTo>
                  <a:cubicBezTo>
                    <a:pt x="226869" y="124330"/>
                    <a:pt x="164116" y="332759"/>
                    <a:pt x="134981" y="361894"/>
                  </a:cubicBezTo>
                  <a:close/>
                </a:path>
              </a:pathLst>
            </a:custGeom>
            <a:blipFill>
              <a:blip r:embed="rId7">
                <a:alphaModFix amt="39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980406" y="3909742"/>
              <a:ext cx="207832" cy="367461"/>
            </a:xfrm>
            <a:custGeom>
              <a:avLst/>
              <a:gdLst>
                <a:gd name="connsiteX0" fmla="*/ 134981 w 207832"/>
                <a:gd name="connsiteY0" fmla="*/ 361894 h 367461"/>
                <a:gd name="connsiteX1" fmla="*/ 27405 w 207832"/>
                <a:gd name="connsiteY1" fmla="*/ 240870 h 367461"/>
                <a:gd name="connsiteX2" fmla="*/ 13957 w 207832"/>
                <a:gd name="connsiteY2" fmla="*/ 12270 h 367461"/>
                <a:gd name="connsiteX3" fmla="*/ 202216 w 207832"/>
                <a:gd name="connsiteY3" fmla="*/ 66059 h 367461"/>
                <a:gd name="connsiteX4" fmla="*/ 134981 w 207832"/>
                <a:gd name="connsiteY4" fmla="*/ 361894 h 36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32" h="367461">
                  <a:moveTo>
                    <a:pt x="134981" y="361894"/>
                  </a:moveTo>
                  <a:cubicBezTo>
                    <a:pt x="105846" y="391029"/>
                    <a:pt x="47576" y="299141"/>
                    <a:pt x="27405" y="240870"/>
                  </a:cubicBezTo>
                  <a:cubicBezTo>
                    <a:pt x="7234" y="182599"/>
                    <a:pt x="-15178" y="41405"/>
                    <a:pt x="13957" y="12270"/>
                  </a:cubicBezTo>
                  <a:cubicBezTo>
                    <a:pt x="43092" y="-16865"/>
                    <a:pt x="177563" y="7788"/>
                    <a:pt x="202216" y="66059"/>
                  </a:cubicBezTo>
                  <a:cubicBezTo>
                    <a:pt x="226869" y="124330"/>
                    <a:pt x="164116" y="332759"/>
                    <a:pt x="134981" y="361894"/>
                  </a:cubicBezTo>
                  <a:close/>
                </a:path>
              </a:pathLst>
            </a:custGeom>
            <a:blipFill>
              <a:blip r:embed="rId7">
                <a:alphaModFix amt="39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5" name="Freeform 74"/>
            <p:cNvSpPr/>
            <p:nvPr/>
          </p:nvSpPr>
          <p:spPr>
            <a:xfrm rot="224580">
              <a:off x="8032987" y="4088520"/>
              <a:ext cx="207832" cy="367461"/>
            </a:xfrm>
            <a:custGeom>
              <a:avLst/>
              <a:gdLst>
                <a:gd name="connsiteX0" fmla="*/ 134981 w 207832"/>
                <a:gd name="connsiteY0" fmla="*/ 361894 h 367461"/>
                <a:gd name="connsiteX1" fmla="*/ 27405 w 207832"/>
                <a:gd name="connsiteY1" fmla="*/ 240870 h 367461"/>
                <a:gd name="connsiteX2" fmla="*/ 13957 w 207832"/>
                <a:gd name="connsiteY2" fmla="*/ 12270 h 367461"/>
                <a:gd name="connsiteX3" fmla="*/ 202216 w 207832"/>
                <a:gd name="connsiteY3" fmla="*/ 66059 h 367461"/>
                <a:gd name="connsiteX4" fmla="*/ 134981 w 207832"/>
                <a:gd name="connsiteY4" fmla="*/ 361894 h 36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32" h="367461">
                  <a:moveTo>
                    <a:pt x="134981" y="361894"/>
                  </a:moveTo>
                  <a:cubicBezTo>
                    <a:pt x="105846" y="391029"/>
                    <a:pt x="47576" y="299141"/>
                    <a:pt x="27405" y="240870"/>
                  </a:cubicBezTo>
                  <a:cubicBezTo>
                    <a:pt x="7234" y="182599"/>
                    <a:pt x="-15178" y="41405"/>
                    <a:pt x="13957" y="12270"/>
                  </a:cubicBezTo>
                  <a:cubicBezTo>
                    <a:pt x="43092" y="-16865"/>
                    <a:pt x="177563" y="7788"/>
                    <a:pt x="202216" y="66059"/>
                  </a:cubicBezTo>
                  <a:cubicBezTo>
                    <a:pt x="226869" y="124330"/>
                    <a:pt x="164116" y="332759"/>
                    <a:pt x="134981" y="361894"/>
                  </a:cubicBezTo>
                  <a:close/>
                </a:path>
              </a:pathLst>
            </a:custGeom>
            <a:blipFill>
              <a:blip r:embed="rId7">
                <a:alphaModFix amt="39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77" name="Freeform 76"/>
          <p:cNvSpPr/>
          <p:nvPr/>
        </p:nvSpPr>
        <p:spPr>
          <a:xfrm rot="14246970">
            <a:off x="4968980" y="1931426"/>
            <a:ext cx="1525988" cy="1297494"/>
          </a:xfrm>
          <a:custGeom>
            <a:avLst/>
            <a:gdLst>
              <a:gd name="connsiteX0" fmla="*/ 396196 w 1012249"/>
              <a:gd name="connsiteY0" fmla="*/ 346912 h 807778"/>
              <a:gd name="connsiteX1" fmla="*/ 106829 w 1012249"/>
              <a:gd name="connsiteY1" fmla="*/ 231165 h 807778"/>
              <a:gd name="connsiteX2" fmla="*/ 2657 w 1012249"/>
              <a:gd name="connsiteY2" fmla="*/ 566831 h 807778"/>
              <a:gd name="connsiteX3" fmla="*/ 199427 w 1012249"/>
              <a:gd name="connsiteY3" fmla="*/ 462659 h 807778"/>
              <a:gd name="connsiteX4" fmla="*/ 396196 w 1012249"/>
              <a:gd name="connsiteY4" fmla="*/ 474234 h 807778"/>
              <a:gd name="connsiteX5" fmla="*/ 187852 w 1012249"/>
              <a:gd name="connsiteY5" fmla="*/ 705727 h 807778"/>
              <a:gd name="connsiteX6" fmla="*/ 442495 w 1012249"/>
              <a:gd name="connsiteY6" fmla="*/ 775176 h 807778"/>
              <a:gd name="connsiteX7" fmla="*/ 477219 w 1012249"/>
              <a:gd name="connsiteY7" fmla="*/ 543682 h 807778"/>
              <a:gd name="connsiteX8" fmla="*/ 766586 w 1012249"/>
              <a:gd name="connsiteY8" fmla="*/ 543682 h 807778"/>
              <a:gd name="connsiteX9" fmla="*/ 893908 w 1012249"/>
              <a:gd name="connsiteY9" fmla="*/ 786750 h 807778"/>
              <a:gd name="connsiteX10" fmla="*/ 1009655 w 1012249"/>
              <a:gd name="connsiteY10" fmla="*/ 763601 h 807778"/>
              <a:gd name="connsiteX11" fmla="*/ 940206 w 1012249"/>
              <a:gd name="connsiteY11" fmla="*/ 508958 h 807778"/>
              <a:gd name="connsiteX12" fmla="*/ 581391 w 1012249"/>
              <a:gd name="connsiteY12" fmla="*/ 358487 h 807778"/>
              <a:gd name="connsiteX13" fmla="*/ 546667 w 1012249"/>
              <a:gd name="connsiteY13" fmla="*/ 45970 h 807778"/>
              <a:gd name="connsiteX14" fmla="*/ 292024 w 1012249"/>
              <a:gd name="connsiteY14" fmla="*/ 34396 h 807778"/>
              <a:gd name="connsiteX15" fmla="*/ 396196 w 1012249"/>
              <a:gd name="connsiteY15" fmla="*/ 346912 h 807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12249" h="807778">
                <a:moveTo>
                  <a:pt x="396196" y="346912"/>
                </a:moveTo>
                <a:cubicBezTo>
                  <a:pt x="365330" y="379707"/>
                  <a:pt x="172419" y="194512"/>
                  <a:pt x="106829" y="231165"/>
                </a:cubicBezTo>
                <a:cubicBezTo>
                  <a:pt x="41239" y="267818"/>
                  <a:pt x="-12776" y="528249"/>
                  <a:pt x="2657" y="566831"/>
                </a:cubicBezTo>
                <a:cubicBezTo>
                  <a:pt x="18090" y="605413"/>
                  <a:pt x="133837" y="478092"/>
                  <a:pt x="199427" y="462659"/>
                </a:cubicBezTo>
                <a:cubicBezTo>
                  <a:pt x="265017" y="447226"/>
                  <a:pt x="398125" y="433723"/>
                  <a:pt x="396196" y="474234"/>
                </a:cubicBezTo>
                <a:cubicBezTo>
                  <a:pt x="394267" y="514745"/>
                  <a:pt x="180135" y="655570"/>
                  <a:pt x="187852" y="705727"/>
                </a:cubicBezTo>
                <a:cubicBezTo>
                  <a:pt x="195568" y="755884"/>
                  <a:pt x="394267" y="802184"/>
                  <a:pt x="442495" y="775176"/>
                </a:cubicBezTo>
                <a:cubicBezTo>
                  <a:pt x="490723" y="748169"/>
                  <a:pt x="423204" y="582264"/>
                  <a:pt x="477219" y="543682"/>
                </a:cubicBezTo>
                <a:cubicBezTo>
                  <a:pt x="531234" y="505100"/>
                  <a:pt x="697138" y="503171"/>
                  <a:pt x="766586" y="543682"/>
                </a:cubicBezTo>
                <a:cubicBezTo>
                  <a:pt x="836034" y="584193"/>
                  <a:pt x="853397" y="750097"/>
                  <a:pt x="893908" y="786750"/>
                </a:cubicBezTo>
                <a:cubicBezTo>
                  <a:pt x="934419" y="823403"/>
                  <a:pt x="1001939" y="809900"/>
                  <a:pt x="1009655" y="763601"/>
                </a:cubicBezTo>
                <a:cubicBezTo>
                  <a:pt x="1017371" y="717302"/>
                  <a:pt x="1011583" y="576477"/>
                  <a:pt x="940206" y="508958"/>
                </a:cubicBezTo>
                <a:cubicBezTo>
                  <a:pt x="868829" y="441439"/>
                  <a:pt x="646981" y="435652"/>
                  <a:pt x="581391" y="358487"/>
                </a:cubicBezTo>
                <a:cubicBezTo>
                  <a:pt x="515801" y="281322"/>
                  <a:pt x="594895" y="99985"/>
                  <a:pt x="546667" y="45970"/>
                </a:cubicBezTo>
                <a:cubicBezTo>
                  <a:pt x="498439" y="-8045"/>
                  <a:pt x="319031" y="-17690"/>
                  <a:pt x="292024" y="34396"/>
                </a:cubicBezTo>
                <a:cubicBezTo>
                  <a:pt x="265017" y="86482"/>
                  <a:pt x="427062" y="314117"/>
                  <a:pt x="396196" y="346912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" name="Freeform 77"/>
          <p:cNvSpPr/>
          <p:nvPr/>
        </p:nvSpPr>
        <p:spPr>
          <a:xfrm>
            <a:off x="4937354" y="4323628"/>
            <a:ext cx="1463446" cy="1639360"/>
          </a:xfrm>
          <a:custGeom>
            <a:avLst/>
            <a:gdLst>
              <a:gd name="connsiteX0" fmla="*/ 335937 w 868372"/>
              <a:gd name="connsiteY0" fmla="*/ 625033 h 972755"/>
              <a:gd name="connsiteX1" fmla="*/ 254914 w 868372"/>
              <a:gd name="connsiteY1" fmla="*/ 590309 h 972755"/>
              <a:gd name="connsiteX2" fmla="*/ 231765 w 868372"/>
              <a:gd name="connsiteY2" fmla="*/ 520861 h 972755"/>
              <a:gd name="connsiteX3" fmla="*/ 208615 w 868372"/>
              <a:gd name="connsiteY3" fmla="*/ 428263 h 972755"/>
              <a:gd name="connsiteX4" fmla="*/ 173891 w 868372"/>
              <a:gd name="connsiteY4" fmla="*/ 324091 h 972755"/>
              <a:gd name="connsiteX5" fmla="*/ 162317 w 868372"/>
              <a:gd name="connsiteY5" fmla="*/ 289367 h 972755"/>
              <a:gd name="connsiteX6" fmla="*/ 173891 w 868372"/>
              <a:gd name="connsiteY6" fmla="*/ 185195 h 972755"/>
              <a:gd name="connsiteX7" fmla="*/ 197041 w 868372"/>
              <a:gd name="connsiteY7" fmla="*/ 150471 h 972755"/>
              <a:gd name="connsiteX8" fmla="*/ 301213 w 868372"/>
              <a:gd name="connsiteY8" fmla="*/ 69448 h 972755"/>
              <a:gd name="connsiteX9" fmla="*/ 335937 w 868372"/>
              <a:gd name="connsiteY9" fmla="*/ 46299 h 972755"/>
              <a:gd name="connsiteX10" fmla="*/ 359086 w 868372"/>
              <a:gd name="connsiteY10" fmla="*/ 23149 h 972755"/>
              <a:gd name="connsiteX11" fmla="*/ 428534 w 868372"/>
              <a:gd name="connsiteY11" fmla="*/ 0 h 972755"/>
              <a:gd name="connsiteX12" fmla="*/ 532707 w 868372"/>
              <a:gd name="connsiteY12" fmla="*/ 11575 h 972755"/>
              <a:gd name="connsiteX13" fmla="*/ 567431 w 868372"/>
              <a:gd name="connsiteY13" fmla="*/ 23149 h 972755"/>
              <a:gd name="connsiteX14" fmla="*/ 648453 w 868372"/>
              <a:gd name="connsiteY14" fmla="*/ 115747 h 972755"/>
              <a:gd name="connsiteX15" fmla="*/ 671603 w 868372"/>
              <a:gd name="connsiteY15" fmla="*/ 138896 h 972755"/>
              <a:gd name="connsiteX16" fmla="*/ 671603 w 868372"/>
              <a:gd name="connsiteY16" fmla="*/ 312517 h 972755"/>
              <a:gd name="connsiteX17" fmla="*/ 648453 w 868372"/>
              <a:gd name="connsiteY17" fmla="*/ 335666 h 972755"/>
              <a:gd name="connsiteX18" fmla="*/ 590580 w 868372"/>
              <a:gd name="connsiteY18" fmla="*/ 347241 h 972755"/>
              <a:gd name="connsiteX19" fmla="*/ 521132 w 868372"/>
              <a:gd name="connsiteY19" fmla="*/ 335666 h 972755"/>
              <a:gd name="connsiteX20" fmla="*/ 486408 w 868372"/>
              <a:gd name="connsiteY20" fmla="*/ 324091 h 972755"/>
              <a:gd name="connsiteX21" fmla="*/ 474833 w 868372"/>
              <a:gd name="connsiteY21" fmla="*/ 289367 h 972755"/>
              <a:gd name="connsiteX22" fmla="*/ 463258 w 868372"/>
              <a:gd name="connsiteY22" fmla="*/ 185195 h 972755"/>
              <a:gd name="connsiteX23" fmla="*/ 428534 w 868372"/>
              <a:gd name="connsiteY23" fmla="*/ 196770 h 972755"/>
              <a:gd name="connsiteX24" fmla="*/ 370661 w 868372"/>
              <a:gd name="connsiteY24" fmla="*/ 300942 h 972755"/>
              <a:gd name="connsiteX25" fmla="*/ 382236 w 868372"/>
              <a:gd name="connsiteY25" fmla="*/ 381965 h 972755"/>
              <a:gd name="connsiteX26" fmla="*/ 521132 w 868372"/>
              <a:gd name="connsiteY26" fmla="*/ 393539 h 972755"/>
              <a:gd name="connsiteX27" fmla="*/ 555856 w 868372"/>
              <a:gd name="connsiteY27" fmla="*/ 381965 h 972755"/>
              <a:gd name="connsiteX28" fmla="*/ 625304 w 868372"/>
              <a:gd name="connsiteY28" fmla="*/ 347241 h 972755"/>
              <a:gd name="connsiteX29" fmla="*/ 741051 w 868372"/>
              <a:gd name="connsiteY29" fmla="*/ 335666 h 972755"/>
              <a:gd name="connsiteX30" fmla="*/ 764200 w 868372"/>
              <a:gd name="connsiteY30" fmla="*/ 370390 h 972755"/>
              <a:gd name="connsiteX31" fmla="*/ 729476 w 868372"/>
              <a:gd name="connsiteY31" fmla="*/ 497711 h 972755"/>
              <a:gd name="connsiteX32" fmla="*/ 683177 w 868372"/>
              <a:gd name="connsiteY32" fmla="*/ 509286 h 972755"/>
              <a:gd name="connsiteX33" fmla="*/ 509557 w 868372"/>
              <a:gd name="connsiteY33" fmla="*/ 497711 h 972755"/>
              <a:gd name="connsiteX34" fmla="*/ 509557 w 868372"/>
              <a:gd name="connsiteY34" fmla="*/ 428263 h 972755"/>
              <a:gd name="connsiteX35" fmla="*/ 474833 w 868372"/>
              <a:gd name="connsiteY35" fmla="*/ 439838 h 972755"/>
              <a:gd name="connsiteX36" fmla="*/ 463258 w 868372"/>
              <a:gd name="connsiteY36" fmla="*/ 532435 h 972755"/>
              <a:gd name="connsiteX37" fmla="*/ 497982 w 868372"/>
              <a:gd name="connsiteY37" fmla="*/ 555585 h 972755"/>
              <a:gd name="connsiteX38" fmla="*/ 856798 w 868372"/>
              <a:gd name="connsiteY38" fmla="*/ 555585 h 972755"/>
              <a:gd name="connsiteX39" fmla="*/ 868372 w 868372"/>
              <a:gd name="connsiteY39" fmla="*/ 590309 h 972755"/>
              <a:gd name="connsiteX40" fmla="*/ 833648 w 868372"/>
              <a:gd name="connsiteY40" fmla="*/ 706056 h 972755"/>
              <a:gd name="connsiteX41" fmla="*/ 764200 w 868372"/>
              <a:gd name="connsiteY41" fmla="*/ 729205 h 972755"/>
              <a:gd name="connsiteX42" fmla="*/ 648453 w 868372"/>
              <a:gd name="connsiteY42" fmla="*/ 706056 h 972755"/>
              <a:gd name="connsiteX43" fmla="*/ 625304 w 868372"/>
              <a:gd name="connsiteY43" fmla="*/ 682906 h 972755"/>
              <a:gd name="connsiteX44" fmla="*/ 590580 w 868372"/>
              <a:gd name="connsiteY44" fmla="*/ 659757 h 972755"/>
              <a:gd name="connsiteX45" fmla="*/ 567431 w 868372"/>
              <a:gd name="connsiteY45" fmla="*/ 625033 h 972755"/>
              <a:gd name="connsiteX46" fmla="*/ 579005 w 868372"/>
              <a:gd name="connsiteY46" fmla="*/ 590309 h 972755"/>
              <a:gd name="connsiteX47" fmla="*/ 625304 w 868372"/>
              <a:gd name="connsiteY47" fmla="*/ 578734 h 972755"/>
              <a:gd name="connsiteX48" fmla="*/ 521132 w 868372"/>
              <a:gd name="connsiteY48" fmla="*/ 590309 h 972755"/>
              <a:gd name="connsiteX49" fmla="*/ 497982 w 868372"/>
              <a:gd name="connsiteY49" fmla="*/ 613458 h 972755"/>
              <a:gd name="connsiteX50" fmla="*/ 521132 w 868372"/>
              <a:gd name="connsiteY50" fmla="*/ 706056 h 972755"/>
              <a:gd name="connsiteX51" fmla="*/ 544281 w 868372"/>
              <a:gd name="connsiteY51" fmla="*/ 740780 h 972755"/>
              <a:gd name="connsiteX52" fmla="*/ 555856 w 868372"/>
              <a:gd name="connsiteY52" fmla="*/ 775504 h 972755"/>
              <a:gd name="connsiteX53" fmla="*/ 602155 w 868372"/>
              <a:gd name="connsiteY53" fmla="*/ 833377 h 972755"/>
              <a:gd name="connsiteX54" fmla="*/ 613729 w 868372"/>
              <a:gd name="connsiteY54" fmla="*/ 868101 h 972755"/>
              <a:gd name="connsiteX55" fmla="*/ 474833 w 868372"/>
              <a:gd name="connsiteY55" fmla="*/ 949124 h 972755"/>
              <a:gd name="connsiteX56" fmla="*/ 370661 w 868372"/>
              <a:gd name="connsiteY56" fmla="*/ 960699 h 972755"/>
              <a:gd name="connsiteX57" fmla="*/ 347512 w 868372"/>
              <a:gd name="connsiteY57" fmla="*/ 879676 h 972755"/>
              <a:gd name="connsiteX58" fmla="*/ 359086 w 868372"/>
              <a:gd name="connsiteY58" fmla="*/ 787079 h 972755"/>
              <a:gd name="connsiteX59" fmla="*/ 393810 w 868372"/>
              <a:gd name="connsiteY59" fmla="*/ 775504 h 972755"/>
              <a:gd name="connsiteX60" fmla="*/ 486408 w 868372"/>
              <a:gd name="connsiteY60" fmla="*/ 787079 h 972755"/>
              <a:gd name="connsiteX61" fmla="*/ 451684 w 868372"/>
              <a:gd name="connsiteY61" fmla="*/ 763929 h 972755"/>
              <a:gd name="connsiteX62" fmla="*/ 393810 w 868372"/>
              <a:gd name="connsiteY62" fmla="*/ 729205 h 972755"/>
              <a:gd name="connsiteX63" fmla="*/ 324362 w 868372"/>
              <a:gd name="connsiteY63" fmla="*/ 763929 h 972755"/>
              <a:gd name="connsiteX64" fmla="*/ 301213 w 868372"/>
              <a:gd name="connsiteY64" fmla="*/ 787079 h 972755"/>
              <a:gd name="connsiteX65" fmla="*/ 231765 w 868372"/>
              <a:gd name="connsiteY65" fmla="*/ 810228 h 972755"/>
              <a:gd name="connsiteX66" fmla="*/ 197041 w 868372"/>
              <a:gd name="connsiteY66" fmla="*/ 821803 h 972755"/>
              <a:gd name="connsiteX67" fmla="*/ 92869 w 868372"/>
              <a:gd name="connsiteY67" fmla="*/ 810228 h 972755"/>
              <a:gd name="connsiteX68" fmla="*/ 46570 w 868372"/>
              <a:gd name="connsiteY68" fmla="*/ 763929 h 972755"/>
              <a:gd name="connsiteX69" fmla="*/ 23420 w 868372"/>
              <a:gd name="connsiteY69" fmla="*/ 740780 h 972755"/>
              <a:gd name="connsiteX70" fmla="*/ 11846 w 868372"/>
              <a:gd name="connsiteY70" fmla="*/ 590309 h 972755"/>
              <a:gd name="connsiteX71" fmla="*/ 150742 w 868372"/>
              <a:gd name="connsiteY71" fmla="*/ 601884 h 972755"/>
              <a:gd name="connsiteX72" fmla="*/ 185466 w 868372"/>
              <a:gd name="connsiteY72" fmla="*/ 613458 h 972755"/>
              <a:gd name="connsiteX73" fmla="*/ 197041 w 868372"/>
              <a:gd name="connsiteY73" fmla="*/ 648182 h 972755"/>
              <a:gd name="connsiteX74" fmla="*/ 185466 w 868372"/>
              <a:gd name="connsiteY74" fmla="*/ 682906 h 972755"/>
              <a:gd name="connsiteX75" fmla="*/ 278064 w 868372"/>
              <a:gd name="connsiteY75" fmla="*/ 682906 h 972755"/>
              <a:gd name="connsiteX76" fmla="*/ 301213 w 868372"/>
              <a:gd name="connsiteY76" fmla="*/ 648182 h 972755"/>
              <a:gd name="connsiteX77" fmla="*/ 335937 w 868372"/>
              <a:gd name="connsiteY77" fmla="*/ 625033 h 97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868372" h="972755">
                <a:moveTo>
                  <a:pt x="335937" y="625033"/>
                </a:moveTo>
                <a:cubicBezTo>
                  <a:pt x="328221" y="615388"/>
                  <a:pt x="269716" y="613992"/>
                  <a:pt x="254914" y="590309"/>
                </a:cubicBezTo>
                <a:cubicBezTo>
                  <a:pt x="241981" y="569617"/>
                  <a:pt x="239481" y="544010"/>
                  <a:pt x="231765" y="520861"/>
                </a:cubicBezTo>
                <a:cubicBezTo>
                  <a:pt x="196643" y="415496"/>
                  <a:pt x="250519" y="581912"/>
                  <a:pt x="208615" y="428263"/>
                </a:cubicBezTo>
                <a:cubicBezTo>
                  <a:pt x="208607" y="428235"/>
                  <a:pt x="179683" y="341466"/>
                  <a:pt x="173891" y="324091"/>
                </a:cubicBezTo>
                <a:lnTo>
                  <a:pt x="162317" y="289367"/>
                </a:lnTo>
                <a:cubicBezTo>
                  <a:pt x="166175" y="254643"/>
                  <a:pt x="165417" y="219090"/>
                  <a:pt x="173891" y="185195"/>
                </a:cubicBezTo>
                <a:cubicBezTo>
                  <a:pt x="177265" y="171699"/>
                  <a:pt x="188135" y="161158"/>
                  <a:pt x="197041" y="150471"/>
                </a:cubicBezTo>
                <a:cubicBezTo>
                  <a:pt x="231040" y="109673"/>
                  <a:pt x="252816" y="101713"/>
                  <a:pt x="301213" y="69448"/>
                </a:cubicBezTo>
                <a:cubicBezTo>
                  <a:pt x="312788" y="61732"/>
                  <a:pt x="326101" y="56136"/>
                  <a:pt x="335937" y="46299"/>
                </a:cubicBezTo>
                <a:cubicBezTo>
                  <a:pt x="343653" y="38582"/>
                  <a:pt x="349325" y="28029"/>
                  <a:pt x="359086" y="23149"/>
                </a:cubicBezTo>
                <a:cubicBezTo>
                  <a:pt x="380911" y="12236"/>
                  <a:pt x="428534" y="0"/>
                  <a:pt x="428534" y="0"/>
                </a:cubicBezTo>
                <a:cubicBezTo>
                  <a:pt x="463258" y="3858"/>
                  <a:pt x="498244" y="5831"/>
                  <a:pt x="532707" y="11575"/>
                </a:cubicBezTo>
                <a:cubicBezTo>
                  <a:pt x="544742" y="13581"/>
                  <a:pt x="557670" y="15829"/>
                  <a:pt x="567431" y="23149"/>
                </a:cubicBezTo>
                <a:cubicBezTo>
                  <a:pt x="638829" y="76697"/>
                  <a:pt x="608290" y="65544"/>
                  <a:pt x="648453" y="115747"/>
                </a:cubicBezTo>
                <a:cubicBezTo>
                  <a:pt x="655270" y="124268"/>
                  <a:pt x="663886" y="131180"/>
                  <a:pt x="671603" y="138896"/>
                </a:cubicBezTo>
                <a:cubicBezTo>
                  <a:pt x="694706" y="208209"/>
                  <a:pt x="696231" y="197586"/>
                  <a:pt x="671603" y="312517"/>
                </a:cubicBezTo>
                <a:cubicBezTo>
                  <a:pt x="669316" y="323188"/>
                  <a:pt x="658483" y="331367"/>
                  <a:pt x="648453" y="335666"/>
                </a:cubicBezTo>
                <a:cubicBezTo>
                  <a:pt x="630371" y="343416"/>
                  <a:pt x="609871" y="343383"/>
                  <a:pt x="590580" y="347241"/>
                </a:cubicBezTo>
                <a:cubicBezTo>
                  <a:pt x="567431" y="343383"/>
                  <a:pt x="544042" y="340757"/>
                  <a:pt x="521132" y="335666"/>
                </a:cubicBezTo>
                <a:cubicBezTo>
                  <a:pt x="509222" y="333019"/>
                  <a:pt x="495035" y="332718"/>
                  <a:pt x="486408" y="324091"/>
                </a:cubicBezTo>
                <a:cubicBezTo>
                  <a:pt x="477781" y="315464"/>
                  <a:pt x="478691" y="300942"/>
                  <a:pt x="474833" y="289367"/>
                </a:cubicBezTo>
                <a:cubicBezTo>
                  <a:pt x="476162" y="280063"/>
                  <a:pt x="510415" y="194626"/>
                  <a:pt x="463258" y="185195"/>
                </a:cubicBezTo>
                <a:cubicBezTo>
                  <a:pt x="451294" y="182802"/>
                  <a:pt x="440109" y="192912"/>
                  <a:pt x="428534" y="196770"/>
                </a:cubicBezTo>
                <a:cubicBezTo>
                  <a:pt x="375468" y="276370"/>
                  <a:pt x="391034" y="239824"/>
                  <a:pt x="370661" y="300942"/>
                </a:cubicBezTo>
                <a:cubicBezTo>
                  <a:pt x="374519" y="327950"/>
                  <a:pt x="371156" y="357035"/>
                  <a:pt x="382236" y="381965"/>
                </a:cubicBezTo>
                <a:cubicBezTo>
                  <a:pt x="403250" y="429247"/>
                  <a:pt x="510576" y="394712"/>
                  <a:pt x="521132" y="393539"/>
                </a:cubicBezTo>
                <a:cubicBezTo>
                  <a:pt x="532707" y="389681"/>
                  <a:pt x="544943" y="387421"/>
                  <a:pt x="555856" y="381965"/>
                </a:cubicBezTo>
                <a:cubicBezTo>
                  <a:pt x="645607" y="337089"/>
                  <a:pt x="538025" y="376332"/>
                  <a:pt x="625304" y="347241"/>
                </a:cubicBezTo>
                <a:cubicBezTo>
                  <a:pt x="669608" y="317704"/>
                  <a:pt x="671986" y="304970"/>
                  <a:pt x="741051" y="335666"/>
                </a:cubicBezTo>
                <a:cubicBezTo>
                  <a:pt x="753763" y="341316"/>
                  <a:pt x="756484" y="358815"/>
                  <a:pt x="764200" y="370390"/>
                </a:cubicBezTo>
                <a:cubicBezTo>
                  <a:pt x="760432" y="404303"/>
                  <a:pt x="774517" y="475191"/>
                  <a:pt x="729476" y="497711"/>
                </a:cubicBezTo>
                <a:cubicBezTo>
                  <a:pt x="715247" y="504825"/>
                  <a:pt x="698610" y="505428"/>
                  <a:pt x="683177" y="509286"/>
                </a:cubicBezTo>
                <a:cubicBezTo>
                  <a:pt x="625304" y="505428"/>
                  <a:pt x="565827" y="511779"/>
                  <a:pt x="509557" y="497711"/>
                </a:cubicBezTo>
                <a:cubicBezTo>
                  <a:pt x="468401" y="487422"/>
                  <a:pt x="519846" y="438552"/>
                  <a:pt x="509557" y="428263"/>
                </a:cubicBezTo>
                <a:cubicBezTo>
                  <a:pt x="500930" y="419636"/>
                  <a:pt x="486408" y="435980"/>
                  <a:pt x="474833" y="439838"/>
                </a:cubicBezTo>
                <a:cubicBezTo>
                  <a:pt x="450885" y="475760"/>
                  <a:pt x="434653" y="482376"/>
                  <a:pt x="463258" y="532435"/>
                </a:cubicBezTo>
                <a:cubicBezTo>
                  <a:pt x="470160" y="544513"/>
                  <a:pt x="486407" y="547868"/>
                  <a:pt x="497982" y="555585"/>
                </a:cubicBezTo>
                <a:cubicBezTo>
                  <a:pt x="516323" y="554712"/>
                  <a:pt x="786278" y="529941"/>
                  <a:pt x="856798" y="555585"/>
                </a:cubicBezTo>
                <a:cubicBezTo>
                  <a:pt x="868264" y="559755"/>
                  <a:pt x="864514" y="578734"/>
                  <a:pt x="868372" y="590309"/>
                </a:cubicBezTo>
                <a:cubicBezTo>
                  <a:pt x="864023" y="625106"/>
                  <a:pt x="875784" y="684988"/>
                  <a:pt x="833648" y="706056"/>
                </a:cubicBezTo>
                <a:cubicBezTo>
                  <a:pt x="811823" y="716969"/>
                  <a:pt x="764200" y="729205"/>
                  <a:pt x="764200" y="729205"/>
                </a:cubicBezTo>
                <a:cubicBezTo>
                  <a:pt x="750159" y="727199"/>
                  <a:pt x="673702" y="721206"/>
                  <a:pt x="648453" y="706056"/>
                </a:cubicBezTo>
                <a:cubicBezTo>
                  <a:pt x="639095" y="700441"/>
                  <a:pt x="633825" y="689723"/>
                  <a:pt x="625304" y="682906"/>
                </a:cubicBezTo>
                <a:cubicBezTo>
                  <a:pt x="614441" y="674216"/>
                  <a:pt x="602155" y="667473"/>
                  <a:pt x="590580" y="659757"/>
                </a:cubicBezTo>
                <a:cubicBezTo>
                  <a:pt x="582864" y="648182"/>
                  <a:pt x="569718" y="638755"/>
                  <a:pt x="567431" y="625033"/>
                </a:cubicBezTo>
                <a:cubicBezTo>
                  <a:pt x="565425" y="612998"/>
                  <a:pt x="569478" y="597931"/>
                  <a:pt x="579005" y="590309"/>
                </a:cubicBezTo>
                <a:cubicBezTo>
                  <a:pt x="591427" y="580371"/>
                  <a:pt x="641212" y="578734"/>
                  <a:pt x="625304" y="578734"/>
                </a:cubicBezTo>
                <a:cubicBezTo>
                  <a:pt x="590366" y="578734"/>
                  <a:pt x="555856" y="586451"/>
                  <a:pt x="521132" y="590309"/>
                </a:cubicBezTo>
                <a:cubicBezTo>
                  <a:pt x="513415" y="598025"/>
                  <a:pt x="499525" y="602655"/>
                  <a:pt x="497982" y="613458"/>
                </a:cubicBezTo>
                <a:cubicBezTo>
                  <a:pt x="496514" y="623731"/>
                  <a:pt x="512908" y="689608"/>
                  <a:pt x="521132" y="706056"/>
                </a:cubicBezTo>
                <a:cubicBezTo>
                  <a:pt x="527353" y="718498"/>
                  <a:pt x="538060" y="728338"/>
                  <a:pt x="544281" y="740780"/>
                </a:cubicBezTo>
                <a:cubicBezTo>
                  <a:pt x="549737" y="751693"/>
                  <a:pt x="550400" y="764591"/>
                  <a:pt x="555856" y="775504"/>
                </a:cubicBezTo>
                <a:cubicBezTo>
                  <a:pt x="570458" y="804709"/>
                  <a:pt x="580621" y="811844"/>
                  <a:pt x="602155" y="833377"/>
                </a:cubicBezTo>
                <a:cubicBezTo>
                  <a:pt x="606013" y="844952"/>
                  <a:pt x="613729" y="855900"/>
                  <a:pt x="613729" y="868101"/>
                </a:cubicBezTo>
                <a:cubicBezTo>
                  <a:pt x="613729" y="977896"/>
                  <a:pt x="591789" y="938491"/>
                  <a:pt x="474833" y="949124"/>
                </a:cubicBezTo>
                <a:cubicBezTo>
                  <a:pt x="393810" y="976131"/>
                  <a:pt x="428534" y="979989"/>
                  <a:pt x="370661" y="960699"/>
                </a:cubicBezTo>
                <a:cubicBezTo>
                  <a:pt x="365202" y="944321"/>
                  <a:pt x="347512" y="894214"/>
                  <a:pt x="347512" y="879676"/>
                </a:cubicBezTo>
                <a:cubicBezTo>
                  <a:pt x="347512" y="848570"/>
                  <a:pt x="346453" y="815504"/>
                  <a:pt x="359086" y="787079"/>
                </a:cubicBezTo>
                <a:cubicBezTo>
                  <a:pt x="364041" y="775930"/>
                  <a:pt x="382235" y="779362"/>
                  <a:pt x="393810" y="775504"/>
                </a:cubicBezTo>
                <a:cubicBezTo>
                  <a:pt x="424676" y="779362"/>
                  <a:pt x="455906" y="793180"/>
                  <a:pt x="486408" y="787079"/>
                </a:cubicBezTo>
                <a:cubicBezTo>
                  <a:pt x="500049" y="784351"/>
                  <a:pt x="462547" y="772619"/>
                  <a:pt x="451684" y="763929"/>
                </a:cubicBezTo>
                <a:cubicBezTo>
                  <a:pt x="406290" y="727614"/>
                  <a:pt x="454110" y="749306"/>
                  <a:pt x="393810" y="729205"/>
                </a:cubicBezTo>
                <a:cubicBezTo>
                  <a:pt x="357136" y="741430"/>
                  <a:pt x="356414" y="738287"/>
                  <a:pt x="324362" y="763929"/>
                </a:cubicBezTo>
                <a:cubicBezTo>
                  <a:pt x="315841" y="770746"/>
                  <a:pt x="310974" y="782199"/>
                  <a:pt x="301213" y="787079"/>
                </a:cubicBezTo>
                <a:cubicBezTo>
                  <a:pt x="279388" y="797992"/>
                  <a:pt x="254914" y="802512"/>
                  <a:pt x="231765" y="810228"/>
                </a:cubicBezTo>
                <a:lnTo>
                  <a:pt x="197041" y="821803"/>
                </a:lnTo>
                <a:cubicBezTo>
                  <a:pt x="162317" y="817945"/>
                  <a:pt x="125478" y="822770"/>
                  <a:pt x="92869" y="810228"/>
                </a:cubicBezTo>
                <a:cubicBezTo>
                  <a:pt x="72498" y="802393"/>
                  <a:pt x="62003" y="779362"/>
                  <a:pt x="46570" y="763929"/>
                </a:cubicBezTo>
                <a:lnTo>
                  <a:pt x="23420" y="740780"/>
                </a:lnTo>
                <a:cubicBezTo>
                  <a:pt x="-8356" y="645450"/>
                  <a:pt x="-3180" y="695488"/>
                  <a:pt x="11846" y="590309"/>
                </a:cubicBezTo>
                <a:cubicBezTo>
                  <a:pt x="58145" y="594167"/>
                  <a:pt x="104690" y="595744"/>
                  <a:pt x="150742" y="601884"/>
                </a:cubicBezTo>
                <a:cubicBezTo>
                  <a:pt x="162836" y="603496"/>
                  <a:pt x="176839" y="604831"/>
                  <a:pt x="185466" y="613458"/>
                </a:cubicBezTo>
                <a:cubicBezTo>
                  <a:pt x="194093" y="622085"/>
                  <a:pt x="193183" y="636607"/>
                  <a:pt x="197041" y="648182"/>
                </a:cubicBezTo>
                <a:cubicBezTo>
                  <a:pt x="193183" y="659757"/>
                  <a:pt x="180010" y="671993"/>
                  <a:pt x="185466" y="682906"/>
                </a:cubicBezTo>
                <a:cubicBezTo>
                  <a:pt x="198409" y="708792"/>
                  <a:pt x="273443" y="683830"/>
                  <a:pt x="278064" y="682906"/>
                </a:cubicBezTo>
                <a:cubicBezTo>
                  <a:pt x="285780" y="671331"/>
                  <a:pt x="294992" y="660624"/>
                  <a:pt x="301213" y="648182"/>
                </a:cubicBezTo>
                <a:cubicBezTo>
                  <a:pt x="306669" y="637269"/>
                  <a:pt x="343653" y="634678"/>
                  <a:pt x="335937" y="625033"/>
                </a:cubicBezTo>
                <a:close/>
              </a:path>
            </a:pathLst>
          </a:custGeom>
          <a:pattFill prst="dashVert">
            <a:fgClr>
              <a:schemeClr val="bg1">
                <a:lumMod val="85000"/>
              </a:schemeClr>
            </a:fgClr>
            <a:bgClr>
              <a:schemeClr val="accent5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79" name="Freeform 78"/>
          <p:cNvSpPr/>
          <p:nvPr/>
        </p:nvSpPr>
        <p:spPr>
          <a:xfrm rot="4655439">
            <a:off x="4158700" y="2698342"/>
            <a:ext cx="707335" cy="1757039"/>
          </a:xfrm>
          <a:custGeom>
            <a:avLst/>
            <a:gdLst>
              <a:gd name="connsiteX0" fmla="*/ 532435 w 1273215"/>
              <a:gd name="connsiteY0" fmla="*/ 1064871 h 1678329"/>
              <a:gd name="connsiteX1" fmla="*/ 347240 w 1273215"/>
              <a:gd name="connsiteY1" fmla="*/ 1053296 h 1678329"/>
              <a:gd name="connsiteX2" fmla="*/ 312516 w 1273215"/>
              <a:gd name="connsiteY2" fmla="*/ 1041722 h 1678329"/>
              <a:gd name="connsiteX3" fmla="*/ 266217 w 1273215"/>
              <a:gd name="connsiteY3" fmla="*/ 1030147 h 1678329"/>
              <a:gd name="connsiteX4" fmla="*/ 243068 w 1273215"/>
              <a:gd name="connsiteY4" fmla="*/ 1006997 h 1678329"/>
              <a:gd name="connsiteX5" fmla="*/ 208344 w 1273215"/>
              <a:gd name="connsiteY5" fmla="*/ 983848 h 1678329"/>
              <a:gd name="connsiteX6" fmla="*/ 138896 w 1273215"/>
              <a:gd name="connsiteY6" fmla="*/ 914400 h 1678329"/>
              <a:gd name="connsiteX7" fmla="*/ 115746 w 1273215"/>
              <a:gd name="connsiteY7" fmla="*/ 891251 h 1678329"/>
              <a:gd name="connsiteX8" fmla="*/ 92597 w 1273215"/>
              <a:gd name="connsiteY8" fmla="*/ 868101 h 1678329"/>
              <a:gd name="connsiteX9" fmla="*/ 57873 w 1273215"/>
              <a:gd name="connsiteY9" fmla="*/ 844952 h 1678329"/>
              <a:gd name="connsiteX10" fmla="*/ 11574 w 1273215"/>
              <a:gd name="connsiteY10" fmla="*/ 787079 h 1678329"/>
              <a:gd name="connsiteX11" fmla="*/ 0 w 1273215"/>
              <a:gd name="connsiteY11" fmla="*/ 752354 h 1678329"/>
              <a:gd name="connsiteX12" fmla="*/ 11574 w 1273215"/>
              <a:gd name="connsiteY12" fmla="*/ 636608 h 1678329"/>
              <a:gd name="connsiteX13" fmla="*/ 46298 w 1273215"/>
              <a:gd name="connsiteY13" fmla="*/ 567160 h 1678329"/>
              <a:gd name="connsiteX14" fmla="*/ 57873 w 1273215"/>
              <a:gd name="connsiteY14" fmla="*/ 532435 h 1678329"/>
              <a:gd name="connsiteX15" fmla="*/ 104172 w 1273215"/>
              <a:gd name="connsiteY15" fmla="*/ 474562 h 1678329"/>
              <a:gd name="connsiteX16" fmla="*/ 138896 w 1273215"/>
              <a:gd name="connsiteY16" fmla="*/ 416689 h 1678329"/>
              <a:gd name="connsiteX17" fmla="*/ 150471 w 1273215"/>
              <a:gd name="connsiteY17" fmla="*/ 381965 h 1678329"/>
              <a:gd name="connsiteX18" fmla="*/ 173620 w 1273215"/>
              <a:gd name="connsiteY18" fmla="*/ 347241 h 1678329"/>
              <a:gd name="connsiteX19" fmla="*/ 219919 w 1273215"/>
              <a:gd name="connsiteY19" fmla="*/ 254643 h 1678329"/>
              <a:gd name="connsiteX20" fmla="*/ 243068 w 1273215"/>
              <a:gd name="connsiteY20" fmla="*/ 185195 h 1678329"/>
              <a:gd name="connsiteX21" fmla="*/ 277792 w 1273215"/>
              <a:gd name="connsiteY21" fmla="*/ 162046 h 1678329"/>
              <a:gd name="connsiteX22" fmla="*/ 300941 w 1273215"/>
              <a:gd name="connsiteY22" fmla="*/ 138896 h 1678329"/>
              <a:gd name="connsiteX23" fmla="*/ 335665 w 1273215"/>
              <a:gd name="connsiteY23" fmla="*/ 127322 h 1678329"/>
              <a:gd name="connsiteX24" fmla="*/ 416688 w 1273215"/>
              <a:gd name="connsiteY24" fmla="*/ 81023 h 1678329"/>
              <a:gd name="connsiteX25" fmla="*/ 486136 w 1273215"/>
              <a:gd name="connsiteY25" fmla="*/ 46299 h 1678329"/>
              <a:gd name="connsiteX26" fmla="*/ 520860 w 1273215"/>
              <a:gd name="connsiteY26" fmla="*/ 23149 h 1678329"/>
              <a:gd name="connsiteX27" fmla="*/ 601883 w 1273215"/>
              <a:gd name="connsiteY27" fmla="*/ 0 h 1678329"/>
              <a:gd name="connsiteX28" fmla="*/ 706055 w 1273215"/>
              <a:gd name="connsiteY28" fmla="*/ 11575 h 1678329"/>
              <a:gd name="connsiteX29" fmla="*/ 740779 w 1273215"/>
              <a:gd name="connsiteY29" fmla="*/ 34724 h 1678329"/>
              <a:gd name="connsiteX30" fmla="*/ 787078 w 1273215"/>
              <a:gd name="connsiteY30" fmla="*/ 46299 h 1678329"/>
              <a:gd name="connsiteX31" fmla="*/ 821802 w 1273215"/>
              <a:gd name="connsiteY31" fmla="*/ 57873 h 1678329"/>
              <a:gd name="connsiteX32" fmla="*/ 868101 w 1273215"/>
              <a:gd name="connsiteY32" fmla="*/ 69448 h 1678329"/>
              <a:gd name="connsiteX33" fmla="*/ 937549 w 1273215"/>
              <a:gd name="connsiteY33" fmla="*/ 92597 h 1678329"/>
              <a:gd name="connsiteX34" fmla="*/ 1006997 w 1273215"/>
              <a:gd name="connsiteY34" fmla="*/ 138896 h 1678329"/>
              <a:gd name="connsiteX35" fmla="*/ 1064871 w 1273215"/>
              <a:gd name="connsiteY35" fmla="*/ 185195 h 1678329"/>
              <a:gd name="connsiteX36" fmla="*/ 1076445 w 1273215"/>
              <a:gd name="connsiteY36" fmla="*/ 219919 h 1678329"/>
              <a:gd name="connsiteX37" fmla="*/ 1041721 w 1273215"/>
              <a:gd name="connsiteY37" fmla="*/ 381965 h 1678329"/>
              <a:gd name="connsiteX38" fmla="*/ 1006997 w 1273215"/>
              <a:gd name="connsiteY38" fmla="*/ 451413 h 1678329"/>
              <a:gd name="connsiteX39" fmla="*/ 960698 w 1273215"/>
              <a:gd name="connsiteY39" fmla="*/ 474562 h 1678329"/>
              <a:gd name="connsiteX40" fmla="*/ 925974 w 1273215"/>
              <a:gd name="connsiteY40" fmla="*/ 497711 h 1678329"/>
              <a:gd name="connsiteX41" fmla="*/ 879676 w 1273215"/>
              <a:gd name="connsiteY41" fmla="*/ 555585 h 1678329"/>
              <a:gd name="connsiteX42" fmla="*/ 856526 w 1273215"/>
              <a:gd name="connsiteY42" fmla="*/ 625033 h 1678329"/>
              <a:gd name="connsiteX43" fmla="*/ 902825 w 1273215"/>
              <a:gd name="connsiteY43" fmla="*/ 740780 h 1678329"/>
              <a:gd name="connsiteX44" fmla="*/ 949124 w 1273215"/>
              <a:gd name="connsiteY44" fmla="*/ 752354 h 1678329"/>
              <a:gd name="connsiteX45" fmla="*/ 995422 w 1273215"/>
              <a:gd name="connsiteY45" fmla="*/ 787079 h 1678329"/>
              <a:gd name="connsiteX46" fmla="*/ 1030146 w 1273215"/>
              <a:gd name="connsiteY46" fmla="*/ 798653 h 1678329"/>
              <a:gd name="connsiteX47" fmla="*/ 1053296 w 1273215"/>
              <a:gd name="connsiteY47" fmla="*/ 821803 h 1678329"/>
              <a:gd name="connsiteX48" fmla="*/ 1122744 w 1273215"/>
              <a:gd name="connsiteY48" fmla="*/ 868101 h 1678329"/>
              <a:gd name="connsiteX49" fmla="*/ 1145893 w 1273215"/>
              <a:gd name="connsiteY49" fmla="*/ 902825 h 1678329"/>
              <a:gd name="connsiteX50" fmla="*/ 1169043 w 1273215"/>
              <a:gd name="connsiteY50" fmla="*/ 925975 h 1678329"/>
              <a:gd name="connsiteX51" fmla="*/ 1215341 w 1273215"/>
              <a:gd name="connsiteY51" fmla="*/ 995423 h 1678329"/>
              <a:gd name="connsiteX52" fmla="*/ 1238491 w 1273215"/>
              <a:gd name="connsiteY52" fmla="*/ 1030147 h 1678329"/>
              <a:gd name="connsiteX53" fmla="*/ 1250065 w 1273215"/>
              <a:gd name="connsiteY53" fmla="*/ 1076446 h 1678329"/>
              <a:gd name="connsiteX54" fmla="*/ 1273215 w 1273215"/>
              <a:gd name="connsiteY54" fmla="*/ 1145894 h 1678329"/>
              <a:gd name="connsiteX55" fmla="*/ 1250065 w 1273215"/>
              <a:gd name="connsiteY55" fmla="*/ 1296365 h 1678329"/>
              <a:gd name="connsiteX56" fmla="*/ 1203767 w 1273215"/>
              <a:gd name="connsiteY56" fmla="*/ 1365813 h 1678329"/>
              <a:gd name="connsiteX57" fmla="*/ 1180617 w 1273215"/>
              <a:gd name="connsiteY57" fmla="*/ 1400537 h 1678329"/>
              <a:gd name="connsiteX58" fmla="*/ 1169043 w 1273215"/>
              <a:gd name="connsiteY58" fmla="*/ 1435261 h 1678329"/>
              <a:gd name="connsiteX59" fmla="*/ 1145893 w 1273215"/>
              <a:gd name="connsiteY59" fmla="*/ 1458410 h 1678329"/>
              <a:gd name="connsiteX60" fmla="*/ 1122744 w 1273215"/>
              <a:gd name="connsiteY60" fmla="*/ 1493134 h 1678329"/>
              <a:gd name="connsiteX61" fmla="*/ 1099595 w 1273215"/>
              <a:gd name="connsiteY61" fmla="*/ 1516284 h 1678329"/>
              <a:gd name="connsiteX62" fmla="*/ 1076445 w 1273215"/>
              <a:gd name="connsiteY62" fmla="*/ 1551008 h 1678329"/>
              <a:gd name="connsiteX63" fmla="*/ 1041721 w 1273215"/>
              <a:gd name="connsiteY63" fmla="*/ 1574157 h 1678329"/>
              <a:gd name="connsiteX64" fmla="*/ 1006997 w 1273215"/>
              <a:gd name="connsiteY64" fmla="*/ 1608881 h 1678329"/>
              <a:gd name="connsiteX65" fmla="*/ 937549 w 1273215"/>
              <a:gd name="connsiteY65" fmla="*/ 1632030 h 1678329"/>
              <a:gd name="connsiteX66" fmla="*/ 868101 w 1273215"/>
              <a:gd name="connsiteY66" fmla="*/ 1655180 h 1678329"/>
              <a:gd name="connsiteX67" fmla="*/ 833377 w 1273215"/>
              <a:gd name="connsiteY67" fmla="*/ 1666754 h 1678329"/>
              <a:gd name="connsiteX68" fmla="*/ 787078 w 1273215"/>
              <a:gd name="connsiteY68" fmla="*/ 1678329 h 1678329"/>
              <a:gd name="connsiteX69" fmla="*/ 613458 w 1273215"/>
              <a:gd name="connsiteY69" fmla="*/ 1666754 h 1678329"/>
              <a:gd name="connsiteX70" fmla="*/ 567159 w 1273215"/>
              <a:gd name="connsiteY70" fmla="*/ 1655180 h 1678329"/>
              <a:gd name="connsiteX71" fmla="*/ 509286 w 1273215"/>
              <a:gd name="connsiteY71" fmla="*/ 1643605 h 1678329"/>
              <a:gd name="connsiteX72" fmla="*/ 428263 w 1273215"/>
              <a:gd name="connsiteY72" fmla="*/ 1620456 h 1678329"/>
              <a:gd name="connsiteX73" fmla="*/ 381964 w 1273215"/>
              <a:gd name="connsiteY73" fmla="*/ 1597306 h 1678329"/>
              <a:gd name="connsiteX74" fmla="*/ 347240 w 1273215"/>
              <a:gd name="connsiteY74" fmla="*/ 1574157 h 1678329"/>
              <a:gd name="connsiteX75" fmla="*/ 277792 w 1273215"/>
              <a:gd name="connsiteY75" fmla="*/ 1551008 h 1678329"/>
              <a:gd name="connsiteX76" fmla="*/ 243068 w 1273215"/>
              <a:gd name="connsiteY76" fmla="*/ 1539433 h 1678329"/>
              <a:gd name="connsiteX77" fmla="*/ 208344 w 1273215"/>
              <a:gd name="connsiteY77" fmla="*/ 1516284 h 1678329"/>
              <a:gd name="connsiteX78" fmla="*/ 138896 w 1273215"/>
              <a:gd name="connsiteY78" fmla="*/ 1493134 h 1678329"/>
              <a:gd name="connsiteX79" fmla="*/ 81022 w 1273215"/>
              <a:gd name="connsiteY79" fmla="*/ 1400537 h 1678329"/>
              <a:gd name="connsiteX80" fmla="*/ 104172 w 1273215"/>
              <a:gd name="connsiteY80" fmla="*/ 1238491 h 1678329"/>
              <a:gd name="connsiteX81" fmla="*/ 127321 w 1273215"/>
              <a:gd name="connsiteY81" fmla="*/ 1203767 h 1678329"/>
              <a:gd name="connsiteX82" fmla="*/ 196769 w 1273215"/>
              <a:gd name="connsiteY82" fmla="*/ 1180618 h 1678329"/>
              <a:gd name="connsiteX83" fmla="*/ 254643 w 1273215"/>
              <a:gd name="connsiteY83" fmla="*/ 1192192 h 1678329"/>
              <a:gd name="connsiteX84" fmla="*/ 231493 w 1273215"/>
              <a:gd name="connsiteY84" fmla="*/ 1169043 h 1678329"/>
              <a:gd name="connsiteX85" fmla="*/ 162045 w 1273215"/>
              <a:gd name="connsiteY85" fmla="*/ 1145894 h 1678329"/>
              <a:gd name="connsiteX86" fmla="*/ 127321 w 1273215"/>
              <a:gd name="connsiteY86" fmla="*/ 1134319 h 1678329"/>
              <a:gd name="connsiteX87" fmla="*/ 92597 w 1273215"/>
              <a:gd name="connsiteY87" fmla="*/ 1122744 h 1678329"/>
              <a:gd name="connsiteX88" fmla="*/ 81022 w 1273215"/>
              <a:gd name="connsiteY88" fmla="*/ 1053296 h 1678329"/>
              <a:gd name="connsiteX89" fmla="*/ 115746 w 1273215"/>
              <a:gd name="connsiteY89" fmla="*/ 1041722 h 1678329"/>
              <a:gd name="connsiteX90" fmla="*/ 150471 w 1273215"/>
              <a:gd name="connsiteY90" fmla="*/ 1018572 h 1678329"/>
              <a:gd name="connsiteX91" fmla="*/ 277792 w 1273215"/>
              <a:gd name="connsiteY91" fmla="*/ 1018572 h 1678329"/>
              <a:gd name="connsiteX92" fmla="*/ 324091 w 1273215"/>
              <a:gd name="connsiteY92" fmla="*/ 1030147 h 167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273215" h="1678329">
                <a:moveTo>
                  <a:pt x="532435" y="1064871"/>
                </a:moveTo>
                <a:cubicBezTo>
                  <a:pt x="470703" y="1061013"/>
                  <a:pt x="408752" y="1059771"/>
                  <a:pt x="347240" y="1053296"/>
                </a:cubicBezTo>
                <a:cubicBezTo>
                  <a:pt x="335106" y="1052019"/>
                  <a:pt x="324247" y="1045074"/>
                  <a:pt x="312516" y="1041722"/>
                </a:cubicBezTo>
                <a:cubicBezTo>
                  <a:pt x="297220" y="1037352"/>
                  <a:pt x="281650" y="1034005"/>
                  <a:pt x="266217" y="1030147"/>
                </a:cubicBezTo>
                <a:cubicBezTo>
                  <a:pt x="258501" y="1022430"/>
                  <a:pt x="251589" y="1013814"/>
                  <a:pt x="243068" y="1006997"/>
                </a:cubicBezTo>
                <a:cubicBezTo>
                  <a:pt x="232205" y="998307"/>
                  <a:pt x="218741" y="993090"/>
                  <a:pt x="208344" y="983848"/>
                </a:cubicBezTo>
                <a:cubicBezTo>
                  <a:pt x="183875" y="962098"/>
                  <a:pt x="162045" y="937549"/>
                  <a:pt x="138896" y="914400"/>
                </a:cubicBezTo>
                <a:lnTo>
                  <a:pt x="115746" y="891251"/>
                </a:lnTo>
                <a:cubicBezTo>
                  <a:pt x="108029" y="883534"/>
                  <a:pt x="101677" y="874154"/>
                  <a:pt x="92597" y="868101"/>
                </a:cubicBezTo>
                <a:lnTo>
                  <a:pt x="57873" y="844952"/>
                </a:lnTo>
                <a:cubicBezTo>
                  <a:pt x="28777" y="757668"/>
                  <a:pt x="71410" y="861876"/>
                  <a:pt x="11574" y="787079"/>
                </a:cubicBezTo>
                <a:cubicBezTo>
                  <a:pt x="3952" y="777552"/>
                  <a:pt x="3858" y="763929"/>
                  <a:pt x="0" y="752354"/>
                </a:cubicBezTo>
                <a:cubicBezTo>
                  <a:pt x="3858" y="713772"/>
                  <a:pt x="5678" y="674932"/>
                  <a:pt x="11574" y="636608"/>
                </a:cubicBezTo>
                <a:cubicBezTo>
                  <a:pt x="18039" y="594586"/>
                  <a:pt x="27223" y="605310"/>
                  <a:pt x="46298" y="567160"/>
                </a:cubicBezTo>
                <a:cubicBezTo>
                  <a:pt x="51754" y="556247"/>
                  <a:pt x="52417" y="543348"/>
                  <a:pt x="57873" y="532435"/>
                </a:cubicBezTo>
                <a:cubicBezTo>
                  <a:pt x="72475" y="503231"/>
                  <a:pt x="82639" y="496094"/>
                  <a:pt x="104172" y="474562"/>
                </a:cubicBezTo>
                <a:cubicBezTo>
                  <a:pt x="136957" y="376201"/>
                  <a:pt x="91233" y="496125"/>
                  <a:pt x="138896" y="416689"/>
                </a:cubicBezTo>
                <a:cubicBezTo>
                  <a:pt x="145173" y="406227"/>
                  <a:pt x="145015" y="392878"/>
                  <a:pt x="150471" y="381965"/>
                </a:cubicBezTo>
                <a:cubicBezTo>
                  <a:pt x="156692" y="369523"/>
                  <a:pt x="167970" y="359953"/>
                  <a:pt x="173620" y="347241"/>
                </a:cubicBezTo>
                <a:cubicBezTo>
                  <a:pt x="216179" y="251481"/>
                  <a:pt x="172377" y="302183"/>
                  <a:pt x="219919" y="254643"/>
                </a:cubicBezTo>
                <a:cubicBezTo>
                  <a:pt x="227635" y="231494"/>
                  <a:pt x="222765" y="198730"/>
                  <a:pt x="243068" y="185195"/>
                </a:cubicBezTo>
                <a:cubicBezTo>
                  <a:pt x="254643" y="177479"/>
                  <a:pt x="266929" y="170736"/>
                  <a:pt x="277792" y="162046"/>
                </a:cubicBezTo>
                <a:cubicBezTo>
                  <a:pt x="286313" y="155229"/>
                  <a:pt x="291583" y="144511"/>
                  <a:pt x="300941" y="138896"/>
                </a:cubicBezTo>
                <a:cubicBezTo>
                  <a:pt x="311403" y="132619"/>
                  <a:pt x="324090" y="131180"/>
                  <a:pt x="335665" y="127322"/>
                </a:cubicBezTo>
                <a:cubicBezTo>
                  <a:pt x="420265" y="70921"/>
                  <a:pt x="313891" y="139765"/>
                  <a:pt x="416688" y="81023"/>
                </a:cubicBezTo>
                <a:cubicBezTo>
                  <a:pt x="479515" y="45122"/>
                  <a:pt x="422470" y="67520"/>
                  <a:pt x="486136" y="46299"/>
                </a:cubicBezTo>
                <a:cubicBezTo>
                  <a:pt x="497711" y="38582"/>
                  <a:pt x="508417" y="29370"/>
                  <a:pt x="520860" y="23149"/>
                </a:cubicBezTo>
                <a:cubicBezTo>
                  <a:pt x="537461" y="14849"/>
                  <a:pt x="587055" y="3707"/>
                  <a:pt x="601883" y="0"/>
                </a:cubicBezTo>
                <a:cubicBezTo>
                  <a:pt x="636607" y="3858"/>
                  <a:pt x="672160" y="3101"/>
                  <a:pt x="706055" y="11575"/>
                </a:cubicBezTo>
                <a:cubicBezTo>
                  <a:pt x="719551" y="14949"/>
                  <a:pt x="727993" y="29244"/>
                  <a:pt x="740779" y="34724"/>
                </a:cubicBezTo>
                <a:cubicBezTo>
                  <a:pt x="755401" y="40990"/>
                  <a:pt x="771782" y="41929"/>
                  <a:pt x="787078" y="46299"/>
                </a:cubicBezTo>
                <a:cubicBezTo>
                  <a:pt x="798809" y="49651"/>
                  <a:pt x="810071" y="54521"/>
                  <a:pt x="821802" y="57873"/>
                </a:cubicBezTo>
                <a:cubicBezTo>
                  <a:pt x="837098" y="62243"/>
                  <a:pt x="852864" y="64877"/>
                  <a:pt x="868101" y="69448"/>
                </a:cubicBezTo>
                <a:cubicBezTo>
                  <a:pt x="891473" y="76460"/>
                  <a:pt x="937549" y="92597"/>
                  <a:pt x="937549" y="92597"/>
                </a:cubicBezTo>
                <a:cubicBezTo>
                  <a:pt x="960698" y="108030"/>
                  <a:pt x="987324" y="119222"/>
                  <a:pt x="1006997" y="138896"/>
                </a:cubicBezTo>
                <a:cubicBezTo>
                  <a:pt x="1039983" y="171883"/>
                  <a:pt x="1021066" y="155993"/>
                  <a:pt x="1064871" y="185195"/>
                </a:cubicBezTo>
                <a:cubicBezTo>
                  <a:pt x="1068729" y="196770"/>
                  <a:pt x="1076445" y="207718"/>
                  <a:pt x="1076445" y="219919"/>
                </a:cubicBezTo>
                <a:cubicBezTo>
                  <a:pt x="1076445" y="292928"/>
                  <a:pt x="1063254" y="317368"/>
                  <a:pt x="1041721" y="381965"/>
                </a:cubicBezTo>
                <a:cubicBezTo>
                  <a:pt x="1033821" y="405664"/>
                  <a:pt x="1027708" y="434154"/>
                  <a:pt x="1006997" y="451413"/>
                </a:cubicBezTo>
                <a:cubicBezTo>
                  <a:pt x="993742" y="462459"/>
                  <a:pt x="975679" y="466001"/>
                  <a:pt x="960698" y="474562"/>
                </a:cubicBezTo>
                <a:cubicBezTo>
                  <a:pt x="948620" y="481464"/>
                  <a:pt x="936837" y="489021"/>
                  <a:pt x="925974" y="497711"/>
                </a:cubicBezTo>
                <a:cubicBezTo>
                  <a:pt x="909388" y="510980"/>
                  <a:pt x="887973" y="536916"/>
                  <a:pt x="879676" y="555585"/>
                </a:cubicBezTo>
                <a:cubicBezTo>
                  <a:pt x="869766" y="577883"/>
                  <a:pt x="856526" y="625033"/>
                  <a:pt x="856526" y="625033"/>
                </a:cubicBezTo>
                <a:cubicBezTo>
                  <a:pt x="864414" y="680247"/>
                  <a:pt x="852411" y="711973"/>
                  <a:pt x="902825" y="740780"/>
                </a:cubicBezTo>
                <a:cubicBezTo>
                  <a:pt x="916637" y="748672"/>
                  <a:pt x="933691" y="748496"/>
                  <a:pt x="949124" y="752354"/>
                </a:cubicBezTo>
                <a:cubicBezTo>
                  <a:pt x="964557" y="763929"/>
                  <a:pt x="978673" y="777508"/>
                  <a:pt x="995422" y="787079"/>
                </a:cubicBezTo>
                <a:cubicBezTo>
                  <a:pt x="1006015" y="793132"/>
                  <a:pt x="1019684" y="792376"/>
                  <a:pt x="1030146" y="798653"/>
                </a:cubicBezTo>
                <a:cubicBezTo>
                  <a:pt x="1039504" y="804268"/>
                  <a:pt x="1044566" y="815255"/>
                  <a:pt x="1053296" y="821803"/>
                </a:cubicBezTo>
                <a:cubicBezTo>
                  <a:pt x="1075554" y="838496"/>
                  <a:pt x="1122744" y="868101"/>
                  <a:pt x="1122744" y="868101"/>
                </a:cubicBezTo>
                <a:cubicBezTo>
                  <a:pt x="1130460" y="879676"/>
                  <a:pt x="1137203" y="891962"/>
                  <a:pt x="1145893" y="902825"/>
                </a:cubicBezTo>
                <a:cubicBezTo>
                  <a:pt x="1152710" y="911347"/>
                  <a:pt x="1162495" y="917245"/>
                  <a:pt x="1169043" y="925975"/>
                </a:cubicBezTo>
                <a:cubicBezTo>
                  <a:pt x="1185736" y="948233"/>
                  <a:pt x="1199908" y="972274"/>
                  <a:pt x="1215341" y="995423"/>
                </a:cubicBezTo>
                <a:lnTo>
                  <a:pt x="1238491" y="1030147"/>
                </a:lnTo>
                <a:cubicBezTo>
                  <a:pt x="1242349" y="1045580"/>
                  <a:pt x="1245494" y="1061209"/>
                  <a:pt x="1250065" y="1076446"/>
                </a:cubicBezTo>
                <a:cubicBezTo>
                  <a:pt x="1257077" y="1099819"/>
                  <a:pt x="1273215" y="1145894"/>
                  <a:pt x="1273215" y="1145894"/>
                </a:cubicBezTo>
                <a:cubicBezTo>
                  <a:pt x="1271512" y="1162928"/>
                  <a:pt x="1270414" y="1259737"/>
                  <a:pt x="1250065" y="1296365"/>
                </a:cubicBezTo>
                <a:cubicBezTo>
                  <a:pt x="1236554" y="1320686"/>
                  <a:pt x="1219200" y="1342664"/>
                  <a:pt x="1203767" y="1365813"/>
                </a:cubicBezTo>
                <a:lnTo>
                  <a:pt x="1180617" y="1400537"/>
                </a:lnTo>
                <a:cubicBezTo>
                  <a:pt x="1176759" y="1412112"/>
                  <a:pt x="1175320" y="1424799"/>
                  <a:pt x="1169043" y="1435261"/>
                </a:cubicBezTo>
                <a:cubicBezTo>
                  <a:pt x="1163428" y="1444619"/>
                  <a:pt x="1152710" y="1449889"/>
                  <a:pt x="1145893" y="1458410"/>
                </a:cubicBezTo>
                <a:cubicBezTo>
                  <a:pt x="1137203" y="1469273"/>
                  <a:pt x="1131434" y="1482271"/>
                  <a:pt x="1122744" y="1493134"/>
                </a:cubicBezTo>
                <a:cubicBezTo>
                  <a:pt x="1115927" y="1501656"/>
                  <a:pt x="1106412" y="1507763"/>
                  <a:pt x="1099595" y="1516284"/>
                </a:cubicBezTo>
                <a:cubicBezTo>
                  <a:pt x="1090905" y="1527147"/>
                  <a:pt x="1086282" y="1541171"/>
                  <a:pt x="1076445" y="1551008"/>
                </a:cubicBezTo>
                <a:cubicBezTo>
                  <a:pt x="1066608" y="1560844"/>
                  <a:pt x="1052408" y="1565251"/>
                  <a:pt x="1041721" y="1574157"/>
                </a:cubicBezTo>
                <a:cubicBezTo>
                  <a:pt x="1029146" y="1584636"/>
                  <a:pt x="1021306" y="1600932"/>
                  <a:pt x="1006997" y="1608881"/>
                </a:cubicBezTo>
                <a:cubicBezTo>
                  <a:pt x="985666" y="1620731"/>
                  <a:pt x="960698" y="1624314"/>
                  <a:pt x="937549" y="1632030"/>
                </a:cubicBezTo>
                <a:lnTo>
                  <a:pt x="868101" y="1655180"/>
                </a:lnTo>
                <a:cubicBezTo>
                  <a:pt x="856526" y="1659038"/>
                  <a:pt x="845213" y="1663795"/>
                  <a:pt x="833377" y="1666754"/>
                </a:cubicBezTo>
                <a:lnTo>
                  <a:pt x="787078" y="1678329"/>
                </a:lnTo>
                <a:cubicBezTo>
                  <a:pt x="729205" y="1674471"/>
                  <a:pt x="671141" y="1672826"/>
                  <a:pt x="613458" y="1666754"/>
                </a:cubicBezTo>
                <a:cubicBezTo>
                  <a:pt x="597637" y="1665089"/>
                  <a:pt x="582688" y="1658631"/>
                  <a:pt x="567159" y="1655180"/>
                </a:cubicBezTo>
                <a:cubicBezTo>
                  <a:pt x="547954" y="1650912"/>
                  <a:pt x="528491" y="1647873"/>
                  <a:pt x="509286" y="1643605"/>
                </a:cubicBezTo>
                <a:cubicBezTo>
                  <a:pt x="488961" y="1639088"/>
                  <a:pt x="449080" y="1629377"/>
                  <a:pt x="428263" y="1620456"/>
                </a:cubicBezTo>
                <a:cubicBezTo>
                  <a:pt x="412403" y="1613659"/>
                  <a:pt x="396945" y="1605867"/>
                  <a:pt x="381964" y="1597306"/>
                </a:cubicBezTo>
                <a:cubicBezTo>
                  <a:pt x="369886" y="1590404"/>
                  <a:pt x="359952" y="1579807"/>
                  <a:pt x="347240" y="1574157"/>
                </a:cubicBezTo>
                <a:cubicBezTo>
                  <a:pt x="324942" y="1564247"/>
                  <a:pt x="300941" y="1558724"/>
                  <a:pt x="277792" y="1551008"/>
                </a:cubicBezTo>
                <a:cubicBezTo>
                  <a:pt x="266217" y="1547150"/>
                  <a:pt x="253220" y="1546201"/>
                  <a:pt x="243068" y="1539433"/>
                </a:cubicBezTo>
                <a:cubicBezTo>
                  <a:pt x="231493" y="1531717"/>
                  <a:pt x="221056" y="1521934"/>
                  <a:pt x="208344" y="1516284"/>
                </a:cubicBezTo>
                <a:cubicBezTo>
                  <a:pt x="186046" y="1506374"/>
                  <a:pt x="138896" y="1493134"/>
                  <a:pt x="138896" y="1493134"/>
                </a:cubicBezTo>
                <a:cubicBezTo>
                  <a:pt x="81349" y="1435587"/>
                  <a:pt x="97891" y="1468009"/>
                  <a:pt x="81022" y="1400537"/>
                </a:cubicBezTo>
                <a:cubicBezTo>
                  <a:pt x="83980" y="1368002"/>
                  <a:pt x="81904" y="1283028"/>
                  <a:pt x="104172" y="1238491"/>
                </a:cubicBezTo>
                <a:cubicBezTo>
                  <a:pt x="110393" y="1226049"/>
                  <a:pt x="115525" y="1211140"/>
                  <a:pt x="127321" y="1203767"/>
                </a:cubicBezTo>
                <a:cubicBezTo>
                  <a:pt x="148013" y="1190834"/>
                  <a:pt x="196769" y="1180618"/>
                  <a:pt x="196769" y="1180618"/>
                </a:cubicBezTo>
                <a:cubicBezTo>
                  <a:pt x="216060" y="1184476"/>
                  <a:pt x="235979" y="1198413"/>
                  <a:pt x="254643" y="1192192"/>
                </a:cubicBezTo>
                <a:cubicBezTo>
                  <a:pt x="264996" y="1188741"/>
                  <a:pt x="241254" y="1173923"/>
                  <a:pt x="231493" y="1169043"/>
                </a:cubicBezTo>
                <a:cubicBezTo>
                  <a:pt x="209668" y="1158131"/>
                  <a:pt x="185194" y="1153610"/>
                  <a:pt x="162045" y="1145894"/>
                </a:cubicBezTo>
                <a:lnTo>
                  <a:pt x="127321" y="1134319"/>
                </a:lnTo>
                <a:lnTo>
                  <a:pt x="92597" y="1122744"/>
                </a:lnTo>
                <a:cubicBezTo>
                  <a:pt x="77251" y="1099725"/>
                  <a:pt x="52270" y="1082048"/>
                  <a:pt x="81022" y="1053296"/>
                </a:cubicBezTo>
                <a:cubicBezTo>
                  <a:pt x="89649" y="1044669"/>
                  <a:pt x="104171" y="1045580"/>
                  <a:pt x="115746" y="1041722"/>
                </a:cubicBezTo>
                <a:cubicBezTo>
                  <a:pt x="127321" y="1034005"/>
                  <a:pt x="137684" y="1024052"/>
                  <a:pt x="150471" y="1018572"/>
                </a:cubicBezTo>
                <a:cubicBezTo>
                  <a:pt x="198347" y="998053"/>
                  <a:pt x="223706" y="1008738"/>
                  <a:pt x="277792" y="1018572"/>
                </a:cubicBezTo>
                <a:cubicBezTo>
                  <a:pt x="293443" y="1021418"/>
                  <a:pt x="324091" y="1030147"/>
                  <a:pt x="324091" y="1030147"/>
                </a:cubicBezTo>
              </a:path>
            </a:pathLst>
          </a:custGeom>
          <a:blipFill dpi="0" rotWithShape="1">
            <a:blip r:embed="rId6">
              <a:alphaModFix amt="91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grpSp>
        <p:nvGrpSpPr>
          <p:cNvPr id="82" name="Group 81"/>
          <p:cNvGrpSpPr/>
          <p:nvPr/>
        </p:nvGrpSpPr>
        <p:grpSpPr>
          <a:xfrm>
            <a:off x="7064661" y="2947409"/>
            <a:ext cx="1342001" cy="1359238"/>
            <a:chOff x="6938473" y="607012"/>
            <a:chExt cx="796309" cy="806537"/>
          </a:xfrm>
        </p:grpSpPr>
        <p:sp>
          <p:nvSpPr>
            <p:cNvPr id="80" name="Freeform 79"/>
            <p:cNvSpPr/>
            <p:nvPr/>
          </p:nvSpPr>
          <p:spPr>
            <a:xfrm>
              <a:off x="6988880" y="630501"/>
              <a:ext cx="311087" cy="415015"/>
            </a:xfrm>
            <a:custGeom>
              <a:avLst/>
              <a:gdLst>
                <a:gd name="connsiteX0" fmla="*/ 301939 w 311087"/>
                <a:gd name="connsiteY0" fmla="*/ 407577 h 415015"/>
                <a:gd name="connsiteX1" fmla="*/ 997 w 311087"/>
                <a:gd name="connsiteY1" fmla="*/ 245532 h 415015"/>
                <a:gd name="connsiteX2" fmla="*/ 209342 w 311087"/>
                <a:gd name="connsiteY2" fmla="*/ 2463 h 415015"/>
                <a:gd name="connsiteX3" fmla="*/ 301939 w 311087"/>
                <a:gd name="connsiteY3" fmla="*/ 407577 h 415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087" h="415015">
                  <a:moveTo>
                    <a:pt x="301939" y="407577"/>
                  </a:moveTo>
                  <a:cubicBezTo>
                    <a:pt x="267215" y="448088"/>
                    <a:pt x="16430" y="313051"/>
                    <a:pt x="997" y="245532"/>
                  </a:cubicBezTo>
                  <a:cubicBezTo>
                    <a:pt x="-14436" y="178013"/>
                    <a:pt x="153398" y="-24545"/>
                    <a:pt x="209342" y="2463"/>
                  </a:cubicBezTo>
                  <a:cubicBezTo>
                    <a:pt x="265286" y="29470"/>
                    <a:pt x="336663" y="367066"/>
                    <a:pt x="301939" y="407577"/>
                  </a:cubicBez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938473" y="607012"/>
              <a:ext cx="796309" cy="806537"/>
            </a:xfrm>
            <a:custGeom>
              <a:avLst/>
              <a:gdLst>
                <a:gd name="connsiteX0" fmla="*/ 464284 w 1253560"/>
                <a:gd name="connsiteY0" fmla="*/ 782161 h 1269661"/>
                <a:gd name="connsiteX1" fmla="*/ 915697 w 1253560"/>
                <a:gd name="connsiteY1" fmla="*/ 41382 h 1269661"/>
                <a:gd name="connsiteX2" fmla="*/ 1228213 w 1253560"/>
                <a:gd name="connsiteY2" fmla="*/ 215002 h 1269661"/>
                <a:gd name="connsiteX3" fmla="*/ 232790 w 1253560"/>
                <a:gd name="connsiteY3" fmla="*/ 1221999 h 1269661"/>
                <a:gd name="connsiteX4" fmla="*/ 12871 w 1253560"/>
                <a:gd name="connsiteY4" fmla="*/ 1071528 h 1269661"/>
                <a:gd name="connsiteX5" fmla="*/ 464284 w 1253560"/>
                <a:gd name="connsiteY5" fmla="*/ 782161 h 126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560" h="1269661">
                  <a:moveTo>
                    <a:pt x="464284" y="782161"/>
                  </a:moveTo>
                  <a:cubicBezTo>
                    <a:pt x="614755" y="610470"/>
                    <a:pt x="788376" y="135908"/>
                    <a:pt x="915697" y="41382"/>
                  </a:cubicBezTo>
                  <a:cubicBezTo>
                    <a:pt x="1043018" y="-53144"/>
                    <a:pt x="1342031" y="18232"/>
                    <a:pt x="1228213" y="215002"/>
                  </a:cubicBezTo>
                  <a:cubicBezTo>
                    <a:pt x="1114395" y="411771"/>
                    <a:pt x="435347" y="1079245"/>
                    <a:pt x="232790" y="1221999"/>
                  </a:cubicBezTo>
                  <a:cubicBezTo>
                    <a:pt x="30233" y="1364753"/>
                    <a:pt x="-29570" y="1148693"/>
                    <a:pt x="12871" y="1071528"/>
                  </a:cubicBezTo>
                  <a:cubicBezTo>
                    <a:pt x="55311" y="994364"/>
                    <a:pt x="313813" y="953852"/>
                    <a:pt x="464284" y="782161"/>
                  </a:cubicBez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83" name="Freeform 82"/>
          <p:cNvSpPr/>
          <p:nvPr/>
        </p:nvSpPr>
        <p:spPr>
          <a:xfrm rot="17948545">
            <a:off x="4699500" y="550955"/>
            <a:ext cx="2389811" cy="1920750"/>
          </a:xfrm>
          <a:custGeom>
            <a:avLst/>
            <a:gdLst>
              <a:gd name="connsiteX0" fmla="*/ 354360 w 1927799"/>
              <a:gd name="connsiteY0" fmla="*/ 1065855 h 1487132"/>
              <a:gd name="connsiteX1" fmla="*/ 1434 w 1927799"/>
              <a:gd name="connsiteY1" fmla="*/ 969602 h 1487132"/>
              <a:gd name="connsiteX2" fmla="*/ 226023 w 1927799"/>
              <a:gd name="connsiteY2" fmla="*/ 712929 h 1487132"/>
              <a:gd name="connsiteX3" fmla="*/ 129771 w 1927799"/>
              <a:gd name="connsiteY3" fmla="*/ 376044 h 1487132"/>
              <a:gd name="connsiteX4" fmla="*/ 434571 w 1927799"/>
              <a:gd name="connsiteY4" fmla="*/ 327918 h 1487132"/>
              <a:gd name="connsiteX5" fmla="*/ 338318 w 1927799"/>
              <a:gd name="connsiteY5" fmla="*/ 39160 h 1487132"/>
              <a:gd name="connsiteX6" fmla="*/ 819581 w 1927799"/>
              <a:gd name="connsiteY6" fmla="*/ 39160 h 1487132"/>
              <a:gd name="connsiteX7" fmla="*/ 707286 w 1927799"/>
              <a:gd name="connsiteY7" fmla="*/ 376044 h 1487132"/>
              <a:gd name="connsiteX8" fmla="*/ 1140423 w 1927799"/>
              <a:gd name="connsiteY8" fmla="*/ 408129 h 1487132"/>
              <a:gd name="connsiteX9" fmla="*/ 1060213 w 1927799"/>
              <a:gd name="connsiteY9" fmla="*/ 664802 h 1487132"/>
              <a:gd name="connsiteX10" fmla="*/ 707286 w 1927799"/>
              <a:gd name="connsiteY10" fmla="*/ 632718 h 1487132"/>
              <a:gd name="connsiteX11" fmla="*/ 803539 w 1927799"/>
              <a:gd name="connsiteY11" fmla="*/ 809181 h 1487132"/>
              <a:gd name="connsiteX12" fmla="*/ 1300844 w 1927799"/>
              <a:gd name="connsiteY12" fmla="*/ 809181 h 1487132"/>
              <a:gd name="connsiteX13" fmla="*/ 1814192 w 1927799"/>
              <a:gd name="connsiteY13" fmla="*/ 857308 h 1487132"/>
              <a:gd name="connsiteX14" fmla="*/ 1814192 w 1927799"/>
              <a:gd name="connsiteY14" fmla="*/ 1001687 h 1487132"/>
              <a:gd name="connsiteX15" fmla="*/ 578950 w 1927799"/>
              <a:gd name="connsiteY15" fmla="*/ 905434 h 1487132"/>
              <a:gd name="connsiteX16" fmla="*/ 514781 w 1927799"/>
              <a:gd name="connsiteY16" fmla="*/ 793139 h 1487132"/>
              <a:gd name="connsiteX17" fmla="*/ 1846276 w 1927799"/>
              <a:gd name="connsiteY17" fmla="*/ 1194192 h 1487132"/>
              <a:gd name="connsiteX18" fmla="*/ 1589602 w 1927799"/>
              <a:gd name="connsiteY18" fmla="*/ 1258360 h 1487132"/>
              <a:gd name="connsiteX19" fmla="*/ 578950 w 1927799"/>
              <a:gd name="connsiteY19" fmla="*/ 969602 h 1487132"/>
              <a:gd name="connsiteX20" fmla="*/ 1589602 w 1927799"/>
              <a:gd name="connsiteY20" fmla="*/ 1434823 h 1487132"/>
              <a:gd name="connsiteX21" fmla="*/ 1316886 w 1927799"/>
              <a:gd name="connsiteY21" fmla="*/ 1434823 h 1487132"/>
              <a:gd name="connsiteX22" fmla="*/ 546865 w 1927799"/>
              <a:gd name="connsiteY22" fmla="*/ 1065855 h 1487132"/>
              <a:gd name="connsiteX23" fmla="*/ 354360 w 1927799"/>
              <a:gd name="connsiteY23" fmla="*/ 1065855 h 148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27799" h="1487132">
                <a:moveTo>
                  <a:pt x="354360" y="1065855"/>
                </a:moveTo>
                <a:cubicBezTo>
                  <a:pt x="263455" y="1049813"/>
                  <a:pt x="22823" y="1028423"/>
                  <a:pt x="1434" y="969602"/>
                </a:cubicBezTo>
                <a:cubicBezTo>
                  <a:pt x="-19955" y="910781"/>
                  <a:pt x="204634" y="811855"/>
                  <a:pt x="226023" y="712929"/>
                </a:cubicBezTo>
                <a:cubicBezTo>
                  <a:pt x="247412" y="614003"/>
                  <a:pt x="95013" y="440213"/>
                  <a:pt x="129771" y="376044"/>
                </a:cubicBezTo>
                <a:cubicBezTo>
                  <a:pt x="164529" y="311875"/>
                  <a:pt x="399813" y="384065"/>
                  <a:pt x="434571" y="327918"/>
                </a:cubicBezTo>
                <a:cubicBezTo>
                  <a:pt x="469329" y="271771"/>
                  <a:pt x="274150" y="87286"/>
                  <a:pt x="338318" y="39160"/>
                </a:cubicBezTo>
                <a:cubicBezTo>
                  <a:pt x="402486" y="-8966"/>
                  <a:pt x="758086" y="-16987"/>
                  <a:pt x="819581" y="39160"/>
                </a:cubicBezTo>
                <a:cubicBezTo>
                  <a:pt x="881076" y="95307"/>
                  <a:pt x="653812" y="314549"/>
                  <a:pt x="707286" y="376044"/>
                </a:cubicBezTo>
                <a:cubicBezTo>
                  <a:pt x="760760" y="437539"/>
                  <a:pt x="1081602" y="360003"/>
                  <a:pt x="1140423" y="408129"/>
                </a:cubicBezTo>
                <a:cubicBezTo>
                  <a:pt x="1199244" y="456255"/>
                  <a:pt x="1132403" y="627370"/>
                  <a:pt x="1060213" y="664802"/>
                </a:cubicBezTo>
                <a:cubicBezTo>
                  <a:pt x="988024" y="702233"/>
                  <a:pt x="750065" y="608655"/>
                  <a:pt x="707286" y="632718"/>
                </a:cubicBezTo>
                <a:cubicBezTo>
                  <a:pt x="664507" y="656781"/>
                  <a:pt x="704613" y="779771"/>
                  <a:pt x="803539" y="809181"/>
                </a:cubicBezTo>
                <a:cubicBezTo>
                  <a:pt x="902465" y="838591"/>
                  <a:pt x="1132402" y="801160"/>
                  <a:pt x="1300844" y="809181"/>
                </a:cubicBezTo>
                <a:cubicBezTo>
                  <a:pt x="1469286" y="817202"/>
                  <a:pt x="1728634" y="825224"/>
                  <a:pt x="1814192" y="857308"/>
                </a:cubicBezTo>
                <a:cubicBezTo>
                  <a:pt x="1899750" y="889392"/>
                  <a:pt x="2020066" y="993666"/>
                  <a:pt x="1814192" y="1001687"/>
                </a:cubicBezTo>
                <a:cubicBezTo>
                  <a:pt x="1608318" y="1009708"/>
                  <a:pt x="795518" y="940192"/>
                  <a:pt x="578950" y="905434"/>
                </a:cubicBezTo>
                <a:cubicBezTo>
                  <a:pt x="362382" y="870676"/>
                  <a:pt x="303560" y="745013"/>
                  <a:pt x="514781" y="793139"/>
                </a:cubicBezTo>
                <a:cubicBezTo>
                  <a:pt x="726002" y="841265"/>
                  <a:pt x="1667139" y="1116655"/>
                  <a:pt x="1846276" y="1194192"/>
                </a:cubicBezTo>
                <a:cubicBezTo>
                  <a:pt x="2025413" y="1271729"/>
                  <a:pt x="1800823" y="1295792"/>
                  <a:pt x="1589602" y="1258360"/>
                </a:cubicBezTo>
                <a:cubicBezTo>
                  <a:pt x="1378381" y="1220928"/>
                  <a:pt x="578950" y="940192"/>
                  <a:pt x="578950" y="969602"/>
                </a:cubicBezTo>
                <a:cubicBezTo>
                  <a:pt x="578950" y="999012"/>
                  <a:pt x="1466613" y="1357286"/>
                  <a:pt x="1589602" y="1434823"/>
                </a:cubicBezTo>
                <a:cubicBezTo>
                  <a:pt x="1712591" y="1512360"/>
                  <a:pt x="1490675" y="1496318"/>
                  <a:pt x="1316886" y="1434823"/>
                </a:cubicBezTo>
                <a:cubicBezTo>
                  <a:pt x="1143097" y="1373328"/>
                  <a:pt x="709960" y="1122002"/>
                  <a:pt x="546865" y="1065855"/>
                </a:cubicBezTo>
                <a:cubicBezTo>
                  <a:pt x="383770" y="1009708"/>
                  <a:pt x="445265" y="1081897"/>
                  <a:pt x="354360" y="1065855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6" name="Group 85"/>
          <p:cNvGrpSpPr/>
          <p:nvPr/>
        </p:nvGrpSpPr>
        <p:grpSpPr>
          <a:xfrm rot="20729049">
            <a:off x="481614" y="2327322"/>
            <a:ext cx="820871" cy="1101110"/>
            <a:chOff x="8125157" y="1118952"/>
            <a:chExt cx="487084" cy="653371"/>
          </a:xfrm>
        </p:grpSpPr>
        <p:sp>
          <p:nvSpPr>
            <p:cNvPr id="84" name="Freeform 83"/>
            <p:cNvSpPr/>
            <p:nvPr/>
          </p:nvSpPr>
          <p:spPr>
            <a:xfrm>
              <a:off x="8125157" y="1118952"/>
              <a:ext cx="487084" cy="653371"/>
            </a:xfrm>
            <a:custGeom>
              <a:avLst/>
              <a:gdLst>
                <a:gd name="connsiteX0" fmla="*/ 409243 w 487084"/>
                <a:gd name="connsiteY0" fmla="*/ 645680 h 653371"/>
                <a:gd name="connsiteX1" fmla="*/ 457369 w 487084"/>
                <a:gd name="connsiteY1" fmla="*/ 276711 h 653371"/>
                <a:gd name="connsiteX2" fmla="*/ 40275 w 487084"/>
                <a:gd name="connsiteY2" fmla="*/ 3995 h 653371"/>
                <a:gd name="connsiteX3" fmla="*/ 56317 w 487084"/>
                <a:gd name="connsiteY3" fmla="*/ 485259 h 653371"/>
                <a:gd name="connsiteX4" fmla="*/ 409243 w 487084"/>
                <a:gd name="connsiteY4" fmla="*/ 645680 h 65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7084" h="653371">
                  <a:moveTo>
                    <a:pt x="409243" y="645680"/>
                  </a:moveTo>
                  <a:cubicBezTo>
                    <a:pt x="476085" y="610922"/>
                    <a:pt x="518864" y="383659"/>
                    <a:pt x="457369" y="276711"/>
                  </a:cubicBezTo>
                  <a:cubicBezTo>
                    <a:pt x="395874" y="169763"/>
                    <a:pt x="107117" y="-30763"/>
                    <a:pt x="40275" y="3995"/>
                  </a:cubicBezTo>
                  <a:cubicBezTo>
                    <a:pt x="-26567" y="38753"/>
                    <a:pt x="-2504" y="378312"/>
                    <a:pt x="56317" y="485259"/>
                  </a:cubicBezTo>
                  <a:cubicBezTo>
                    <a:pt x="115138" y="592206"/>
                    <a:pt x="342401" y="680438"/>
                    <a:pt x="409243" y="645680"/>
                  </a:cubicBezTo>
                  <a:close/>
                </a:path>
              </a:pathLst>
            </a:custGeom>
            <a:blipFill dpi="0" rotWithShape="1">
              <a:blip r:embed="rId4">
                <a:alphaModFix amt="91000"/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249958" y="1313784"/>
              <a:ext cx="272481" cy="378789"/>
            </a:xfrm>
            <a:custGeom>
              <a:avLst/>
              <a:gdLst>
                <a:gd name="connsiteX0" fmla="*/ 409243 w 487084"/>
                <a:gd name="connsiteY0" fmla="*/ 645680 h 653371"/>
                <a:gd name="connsiteX1" fmla="*/ 457369 w 487084"/>
                <a:gd name="connsiteY1" fmla="*/ 276711 h 653371"/>
                <a:gd name="connsiteX2" fmla="*/ 40275 w 487084"/>
                <a:gd name="connsiteY2" fmla="*/ 3995 h 653371"/>
                <a:gd name="connsiteX3" fmla="*/ 56317 w 487084"/>
                <a:gd name="connsiteY3" fmla="*/ 485259 h 653371"/>
                <a:gd name="connsiteX4" fmla="*/ 409243 w 487084"/>
                <a:gd name="connsiteY4" fmla="*/ 645680 h 65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7084" h="653371">
                  <a:moveTo>
                    <a:pt x="409243" y="645680"/>
                  </a:moveTo>
                  <a:cubicBezTo>
                    <a:pt x="476085" y="610922"/>
                    <a:pt x="518864" y="383659"/>
                    <a:pt x="457369" y="276711"/>
                  </a:cubicBezTo>
                  <a:cubicBezTo>
                    <a:pt x="395874" y="169763"/>
                    <a:pt x="107117" y="-30763"/>
                    <a:pt x="40275" y="3995"/>
                  </a:cubicBezTo>
                  <a:cubicBezTo>
                    <a:pt x="-26567" y="38753"/>
                    <a:pt x="-2504" y="378312"/>
                    <a:pt x="56317" y="485259"/>
                  </a:cubicBezTo>
                  <a:cubicBezTo>
                    <a:pt x="115138" y="592206"/>
                    <a:pt x="342401" y="680438"/>
                    <a:pt x="409243" y="6456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87" name="Freeform 86"/>
          <p:cNvSpPr/>
          <p:nvPr/>
        </p:nvSpPr>
        <p:spPr>
          <a:xfrm rot="2104612">
            <a:off x="2488221" y="591631"/>
            <a:ext cx="1078118" cy="2128606"/>
          </a:xfrm>
          <a:custGeom>
            <a:avLst/>
            <a:gdLst>
              <a:gd name="connsiteX0" fmla="*/ 174454 w 639728"/>
              <a:gd name="connsiteY0" fmla="*/ 1170820 h 1263061"/>
              <a:gd name="connsiteX1" fmla="*/ 834 w 639728"/>
              <a:gd name="connsiteY1" fmla="*/ 684683 h 1263061"/>
              <a:gd name="connsiteX2" fmla="*/ 255477 w 639728"/>
              <a:gd name="connsiteY2" fmla="*/ 59650 h 1263061"/>
              <a:gd name="connsiteX3" fmla="*/ 382799 w 639728"/>
              <a:gd name="connsiteY3" fmla="*/ 71225 h 1263061"/>
              <a:gd name="connsiteX4" fmla="*/ 174454 w 639728"/>
              <a:gd name="connsiteY4" fmla="*/ 464764 h 1263061"/>
              <a:gd name="connsiteX5" fmla="*/ 452247 w 639728"/>
              <a:gd name="connsiteY5" fmla="*/ 163822 h 1263061"/>
              <a:gd name="connsiteX6" fmla="*/ 510120 w 639728"/>
              <a:gd name="connsiteY6" fmla="*/ 302719 h 1263061"/>
              <a:gd name="connsiteX7" fmla="*/ 209178 w 639728"/>
              <a:gd name="connsiteY7" fmla="*/ 534212 h 1263061"/>
              <a:gd name="connsiteX8" fmla="*/ 567994 w 639728"/>
              <a:gd name="connsiteY8" fmla="*/ 360592 h 1263061"/>
              <a:gd name="connsiteX9" fmla="*/ 567994 w 639728"/>
              <a:gd name="connsiteY9" fmla="*/ 522638 h 1263061"/>
              <a:gd name="connsiteX10" fmla="*/ 209178 w 639728"/>
              <a:gd name="connsiteY10" fmla="*/ 615235 h 1263061"/>
              <a:gd name="connsiteX11" fmla="*/ 614292 w 639728"/>
              <a:gd name="connsiteY11" fmla="*/ 615235 h 1263061"/>
              <a:gd name="connsiteX12" fmla="*/ 556419 w 639728"/>
              <a:gd name="connsiteY12" fmla="*/ 719407 h 1263061"/>
              <a:gd name="connsiteX13" fmla="*/ 220753 w 639728"/>
              <a:gd name="connsiteY13" fmla="*/ 684683 h 1263061"/>
              <a:gd name="connsiteX14" fmla="*/ 591143 w 639728"/>
              <a:gd name="connsiteY14" fmla="*/ 788855 h 1263061"/>
              <a:gd name="connsiteX15" fmla="*/ 533269 w 639728"/>
              <a:gd name="connsiteY15" fmla="*/ 893027 h 1263061"/>
              <a:gd name="connsiteX16" fmla="*/ 197604 w 639728"/>
              <a:gd name="connsiteY16" fmla="*/ 742557 h 1263061"/>
              <a:gd name="connsiteX17" fmla="*/ 544844 w 639728"/>
              <a:gd name="connsiteY17" fmla="*/ 997200 h 1263061"/>
              <a:gd name="connsiteX18" fmla="*/ 440672 w 639728"/>
              <a:gd name="connsiteY18" fmla="*/ 1020349 h 1263061"/>
              <a:gd name="connsiteX19" fmla="*/ 197604 w 639728"/>
              <a:gd name="connsiteY19" fmla="*/ 835154 h 1263061"/>
              <a:gd name="connsiteX20" fmla="*/ 440672 w 639728"/>
              <a:gd name="connsiteY20" fmla="*/ 1112946 h 1263061"/>
              <a:gd name="connsiteX21" fmla="*/ 324925 w 639728"/>
              <a:gd name="connsiteY21" fmla="*/ 1159245 h 1263061"/>
              <a:gd name="connsiteX22" fmla="*/ 162880 w 639728"/>
              <a:gd name="connsiteY22" fmla="*/ 858303 h 1263061"/>
              <a:gd name="connsiteX23" fmla="*/ 301776 w 639728"/>
              <a:gd name="connsiteY23" fmla="*/ 1228693 h 1263061"/>
              <a:gd name="connsiteX24" fmla="*/ 197604 w 639728"/>
              <a:gd name="connsiteY24" fmla="*/ 1240268 h 1263061"/>
              <a:gd name="connsiteX25" fmla="*/ 174454 w 639728"/>
              <a:gd name="connsiteY25" fmla="*/ 1170820 h 126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39728" h="1263061">
                <a:moveTo>
                  <a:pt x="174454" y="1170820"/>
                </a:moveTo>
                <a:cubicBezTo>
                  <a:pt x="141659" y="1078222"/>
                  <a:pt x="-12670" y="869878"/>
                  <a:pt x="834" y="684683"/>
                </a:cubicBezTo>
                <a:cubicBezTo>
                  <a:pt x="14338" y="499488"/>
                  <a:pt x="191816" y="161893"/>
                  <a:pt x="255477" y="59650"/>
                </a:cubicBezTo>
                <a:cubicBezTo>
                  <a:pt x="319138" y="-42593"/>
                  <a:pt x="396303" y="3706"/>
                  <a:pt x="382799" y="71225"/>
                </a:cubicBezTo>
                <a:cubicBezTo>
                  <a:pt x="369295" y="138744"/>
                  <a:pt x="162879" y="449331"/>
                  <a:pt x="174454" y="464764"/>
                </a:cubicBezTo>
                <a:cubicBezTo>
                  <a:pt x="186029" y="480197"/>
                  <a:pt x="396303" y="190829"/>
                  <a:pt x="452247" y="163822"/>
                </a:cubicBezTo>
                <a:cubicBezTo>
                  <a:pt x="508191" y="136814"/>
                  <a:pt x="550632" y="240987"/>
                  <a:pt x="510120" y="302719"/>
                </a:cubicBezTo>
                <a:cubicBezTo>
                  <a:pt x="469609" y="364451"/>
                  <a:pt x="199532" y="524567"/>
                  <a:pt x="209178" y="534212"/>
                </a:cubicBezTo>
                <a:cubicBezTo>
                  <a:pt x="218824" y="543857"/>
                  <a:pt x="508191" y="362521"/>
                  <a:pt x="567994" y="360592"/>
                </a:cubicBezTo>
                <a:cubicBezTo>
                  <a:pt x="627797" y="358663"/>
                  <a:pt x="627796" y="480198"/>
                  <a:pt x="567994" y="522638"/>
                </a:cubicBezTo>
                <a:cubicBezTo>
                  <a:pt x="508192" y="565078"/>
                  <a:pt x="201462" y="599802"/>
                  <a:pt x="209178" y="615235"/>
                </a:cubicBezTo>
                <a:cubicBezTo>
                  <a:pt x="216894" y="630668"/>
                  <a:pt x="556419" y="597873"/>
                  <a:pt x="614292" y="615235"/>
                </a:cubicBezTo>
                <a:cubicBezTo>
                  <a:pt x="672166" y="632597"/>
                  <a:pt x="622009" y="707832"/>
                  <a:pt x="556419" y="719407"/>
                </a:cubicBezTo>
                <a:cubicBezTo>
                  <a:pt x="490829" y="730982"/>
                  <a:pt x="214966" y="673108"/>
                  <a:pt x="220753" y="684683"/>
                </a:cubicBezTo>
                <a:cubicBezTo>
                  <a:pt x="226540" y="696258"/>
                  <a:pt x="539057" y="754131"/>
                  <a:pt x="591143" y="788855"/>
                </a:cubicBezTo>
                <a:cubicBezTo>
                  <a:pt x="643229" y="823579"/>
                  <a:pt x="598859" y="900743"/>
                  <a:pt x="533269" y="893027"/>
                </a:cubicBezTo>
                <a:cubicBezTo>
                  <a:pt x="467679" y="885311"/>
                  <a:pt x="195675" y="725195"/>
                  <a:pt x="197604" y="742557"/>
                </a:cubicBezTo>
                <a:cubicBezTo>
                  <a:pt x="199533" y="759919"/>
                  <a:pt x="504333" y="950901"/>
                  <a:pt x="544844" y="997200"/>
                </a:cubicBezTo>
                <a:cubicBezTo>
                  <a:pt x="585355" y="1043499"/>
                  <a:pt x="498545" y="1047357"/>
                  <a:pt x="440672" y="1020349"/>
                </a:cubicBezTo>
                <a:cubicBezTo>
                  <a:pt x="382799" y="993341"/>
                  <a:pt x="197604" y="819721"/>
                  <a:pt x="197604" y="835154"/>
                </a:cubicBezTo>
                <a:cubicBezTo>
                  <a:pt x="197604" y="850587"/>
                  <a:pt x="419452" y="1058931"/>
                  <a:pt x="440672" y="1112946"/>
                </a:cubicBezTo>
                <a:cubicBezTo>
                  <a:pt x="461892" y="1166961"/>
                  <a:pt x="371224" y="1201685"/>
                  <a:pt x="324925" y="1159245"/>
                </a:cubicBezTo>
                <a:cubicBezTo>
                  <a:pt x="278626" y="1116805"/>
                  <a:pt x="166738" y="846728"/>
                  <a:pt x="162880" y="858303"/>
                </a:cubicBezTo>
                <a:cubicBezTo>
                  <a:pt x="159022" y="869878"/>
                  <a:pt x="295989" y="1165032"/>
                  <a:pt x="301776" y="1228693"/>
                </a:cubicBezTo>
                <a:cubicBezTo>
                  <a:pt x="307563" y="1292354"/>
                  <a:pt x="218824" y="1249913"/>
                  <a:pt x="197604" y="1240268"/>
                </a:cubicBezTo>
                <a:cubicBezTo>
                  <a:pt x="176384" y="1230623"/>
                  <a:pt x="207249" y="1263418"/>
                  <a:pt x="174454" y="1170820"/>
                </a:cubicBezTo>
                <a:close/>
              </a:path>
            </a:pathLst>
          </a:cu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" name="Freeform 87"/>
          <p:cNvSpPr/>
          <p:nvPr/>
        </p:nvSpPr>
        <p:spPr>
          <a:xfrm rot="11468266">
            <a:off x="5626723" y="3775019"/>
            <a:ext cx="2001017" cy="1597191"/>
          </a:xfrm>
          <a:custGeom>
            <a:avLst/>
            <a:gdLst>
              <a:gd name="connsiteX0" fmla="*/ 1197845 w 1707037"/>
              <a:gd name="connsiteY0" fmla="*/ 1362313 h 1362539"/>
              <a:gd name="connsiteX1" fmla="*/ 1669793 w 1707037"/>
              <a:gd name="connsiteY1" fmla="*/ 93952 h 1362539"/>
              <a:gd name="connsiteX2" fmla="*/ 3226 w 1707037"/>
              <a:gd name="connsiteY2" fmla="*/ 93952 h 1362539"/>
              <a:gd name="connsiteX3" fmla="*/ 1256838 w 1707037"/>
              <a:gd name="connsiteY3" fmla="*/ 93952 h 1362539"/>
              <a:gd name="connsiteX4" fmla="*/ 1625548 w 1707037"/>
              <a:gd name="connsiteY4" fmla="*/ 197191 h 1362539"/>
              <a:gd name="connsiteX5" fmla="*/ 1197845 w 1707037"/>
              <a:gd name="connsiteY5" fmla="*/ 1362313 h 136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7037" h="1362539">
                <a:moveTo>
                  <a:pt x="1197845" y="1362313"/>
                </a:moveTo>
                <a:cubicBezTo>
                  <a:pt x="1205219" y="1345107"/>
                  <a:pt x="1868896" y="305345"/>
                  <a:pt x="1669793" y="93952"/>
                </a:cubicBezTo>
                <a:cubicBezTo>
                  <a:pt x="1470690" y="-117441"/>
                  <a:pt x="3226" y="93952"/>
                  <a:pt x="3226" y="93952"/>
                </a:cubicBezTo>
                <a:cubicBezTo>
                  <a:pt x="-65600" y="93952"/>
                  <a:pt x="986451" y="76745"/>
                  <a:pt x="1256838" y="93952"/>
                </a:cubicBezTo>
                <a:cubicBezTo>
                  <a:pt x="1527225" y="111158"/>
                  <a:pt x="1637838" y="-16661"/>
                  <a:pt x="1625548" y="197191"/>
                </a:cubicBezTo>
                <a:cubicBezTo>
                  <a:pt x="1613258" y="411043"/>
                  <a:pt x="1190471" y="1379519"/>
                  <a:pt x="1197845" y="1362313"/>
                </a:cubicBezTo>
                <a:close/>
              </a:path>
            </a:pathLst>
          </a:custGeom>
          <a:blipFill dpi="0" rotWithShape="1">
            <a:blip r:embed="rId8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2" name="Line 4"/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89" name="Picture 28" descr="C:\Users\John\Desktop\biy-site-staging-090909\images\build-it-yourself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7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186" y="484222"/>
            <a:ext cx="2358338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altLang="zh-CN" dirty="0"/>
              <a:t>Linear</a:t>
            </a:r>
            <a:r>
              <a:rPr lang="zh-CN" altLang="en-US" dirty="0"/>
              <a:t> </a:t>
            </a:r>
            <a:r>
              <a:rPr lang="en-US" altLang="zh-CN" dirty="0" smtClean="0"/>
              <a:t>parts</a:t>
            </a:r>
            <a:r>
              <a:rPr lang="zh-CN" altLang="en-US" dirty="0" smtClean="0"/>
              <a:t> </a:t>
            </a:r>
            <a:r>
              <a:rPr lang="en-US" altLang="zh-CN" dirty="0" smtClean="0"/>
              <a:t>II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83721" y="2463560"/>
            <a:ext cx="668645" cy="418043"/>
          </a:xfrm>
          <a:custGeom>
            <a:avLst/>
            <a:gdLst>
              <a:gd name="connsiteX0" fmla="*/ 14603 w 891527"/>
              <a:gd name="connsiteY0" fmla="*/ 429953 h 557390"/>
              <a:gd name="connsiteX1" fmla="*/ 14603 w 891527"/>
              <a:gd name="connsiteY1" fmla="*/ 197605 h 557390"/>
              <a:gd name="connsiteX2" fmla="*/ 186989 w 891527"/>
              <a:gd name="connsiteY2" fmla="*/ 25218 h 557390"/>
              <a:gd name="connsiteX3" fmla="*/ 524268 w 891527"/>
              <a:gd name="connsiteY3" fmla="*/ 10228 h 557390"/>
              <a:gd name="connsiteX4" fmla="*/ 816576 w 891527"/>
              <a:gd name="connsiteY4" fmla="*/ 115159 h 557390"/>
              <a:gd name="connsiteX5" fmla="*/ 891527 w 891527"/>
              <a:gd name="connsiteY5" fmla="*/ 467428 h 557390"/>
              <a:gd name="connsiteX6" fmla="*/ 816576 w 891527"/>
              <a:gd name="connsiteY6" fmla="*/ 474923 h 557390"/>
              <a:gd name="connsiteX7" fmla="*/ 771606 w 891527"/>
              <a:gd name="connsiteY7" fmla="*/ 175120 h 557390"/>
              <a:gd name="connsiteX8" fmla="*/ 539258 w 891527"/>
              <a:gd name="connsiteY8" fmla="*/ 85179 h 557390"/>
              <a:gd name="connsiteX9" fmla="*/ 216970 w 891527"/>
              <a:gd name="connsiteY9" fmla="*/ 77684 h 557390"/>
              <a:gd name="connsiteX10" fmla="*/ 89553 w 891527"/>
              <a:gd name="connsiteY10" fmla="*/ 190110 h 557390"/>
              <a:gd name="connsiteX11" fmla="*/ 82058 w 891527"/>
              <a:gd name="connsiteY11" fmla="*/ 444943 h 557390"/>
              <a:gd name="connsiteX12" fmla="*/ 59573 w 891527"/>
              <a:gd name="connsiteY12" fmla="*/ 557369 h 557390"/>
              <a:gd name="connsiteX13" fmla="*/ 14603 w 891527"/>
              <a:gd name="connsiteY13" fmla="*/ 429953 h 55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1527" h="557390">
                <a:moveTo>
                  <a:pt x="14603" y="429953"/>
                </a:moveTo>
                <a:cubicBezTo>
                  <a:pt x="7108" y="369992"/>
                  <a:pt x="-14128" y="265061"/>
                  <a:pt x="14603" y="197605"/>
                </a:cubicBezTo>
                <a:cubicBezTo>
                  <a:pt x="43334" y="130149"/>
                  <a:pt x="102045" y="56447"/>
                  <a:pt x="186989" y="25218"/>
                </a:cubicBezTo>
                <a:cubicBezTo>
                  <a:pt x="271933" y="-6012"/>
                  <a:pt x="419337" y="-4762"/>
                  <a:pt x="524268" y="10228"/>
                </a:cubicBezTo>
                <a:cubicBezTo>
                  <a:pt x="629199" y="25218"/>
                  <a:pt x="755366" y="38959"/>
                  <a:pt x="816576" y="115159"/>
                </a:cubicBezTo>
                <a:cubicBezTo>
                  <a:pt x="877786" y="191359"/>
                  <a:pt x="891527" y="407467"/>
                  <a:pt x="891527" y="467428"/>
                </a:cubicBezTo>
                <a:cubicBezTo>
                  <a:pt x="891527" y="527389"/>
                  <a:pt x="836563" y="523641"/>
                  <a:pt x="816576" y="474923"/>
                </a:cubicBezTo>
                <a:cubicBezTo>
                  <a:pt x="796589" y="426205"/>
                  <a:pt x="817826" y="240077"/>
                  <a:pt x="771606" y="175120"/>
                </a:cubicBezTo>
                <a:cubicBezTo>
                  <a:pt x="725386" y="110163"/>
                  <a:pt x="631697" y="101418"/>
                  <a:pt x="539258" y="85179"/>
                </a:cubicBezTo>
                <a:cubicBezTo>
                  <a:pt x="446819" y="68940"/>
                  <a:pt x="291921" y="60196"/>
                  <a:pt x="216970" y="77684"/>
                </a:cubicBezTo>
                <a:cubicBezTo>
                  <a:pt x="142019" y="95172"/>
                  <a:pt x="112038" y="128900"/>
                  <a:pt x="89553" y="190110"/>
                </a:cubicBezTo>
                <a:cubicBezTo>
                  <a:pt x="67068" y="251320"/>
                  <a:pt x="87055" y="383733"/>
                  <a:pt x="82058" y="444943"/>
                </a:cubicBezTo>
                <a:cubicBezTo>
                  <a:pt x="77061" y="506153"/>
                  <a:pt x="73314" y="558618"/>
                  <a:pt x="59573" y="557369"/>
                </a:cubicBezTo>
                <a:cubicBezTo>
                  <a:pt x="45832" y="556120"/>
                  <a:pt x="22098" y="489914"/>
                  <a:pt x="14603" y="429953"/>
                </a:cubicBezTo>
                <a:close/>
              </a:path>
            </a:pathLst>
          </a:custGeom>
          <a:blipFill>
            <a:blip r:embed="rId2">
              <a:alphaModFix amt="91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Freeform 1"/>
          <p:cNvSpPr/>
          <p:nvPr/>
        </p:nvSpPr>
        <p:spPr>
          <a:xfrm rot="20895290">
            <a:off x="861469" y="1913319"/>
            <a:ext cx="2080977" cy="1222823"/>
          </a:xfrm>
          <a:custGeom>
            <a:avLst/>
            <a:gdLst>
              <a:gd name="connsiteX0" fmla="*/ 1939 w 3916649"/>
              <a:gd name="connsiteY0" fmla="*/ 2493229 h 2493268"/>
              <a:gd name="connsiteX1" fmla="*/ 3172842 w 3916649"/>
              <a:gd name="connsiteY1" fmla="*/ 310468 h 2493268"/>
              <a:gd name="connsiteX2" fmla="*/ 3674287 w 3916649"/>
              <a:gd name="connsiteY2" fmla="*/ 251474 h 2493268"/>
              <a:gd name="connsiteX3" fmla="*/ 1939 w 3916649"/>
              <a:gd name="connsiteY3" fmla="*/ 2493229 h 249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6649" h="2493268">
                <a:moveTo>
                  <a:pt x="1939" y="2493229"/>
                </a:moveTo>
                <a:cubicBezTo>
                  <a:pt x="-81635" y="2503061"/>
                  <a:pt x="2560784" y="684094"/>
                  <a:pt x="3172842" y="310468"/>
                </a:cubicBezTo>
                <a:cubicBezTo>
                  <a:pt x="3784900" y="-63158"/>
                  <a:pt x="4205229" y="-119694"/>
                  <a:pt x="3674287" y="251474"/>
                </a:cubicBezTo>
                <a:cubicBezTo>
                  <a:pt x="3143345" y="622642"/>
                  <a:pt x="85513" y="2483397"/>
                  <a:pt x="1939" y="2493229"/>
                </a:cubicBezTo>
                <a:close/>
              </a:path>
            </a:pathLst>
          </a:custGeom>
          <a:blipFill>
            <a:blip r:embed="rId3">
              <a:alphaModFix amt="91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reeform 5"/>
          <p:cNvSpPr/>
          <p:nvPr/>
        </p:nvSpPr>
        <p:spPr>
          <a:xfrm rot="6199765">
            <a:off x="2078353" y="1628373"/>
            <a:ext cx="1815221" cy="1228206"/>
          </a:xfrm>
          <a:custGeom>
            <a:avLst/>
            <a:gdLst>
              <a:gd name="connsiteX0" fmla="*/ 208036 w 3972906"/>
              <a:gd name="connsiteY0" fmla="*/ 2189257 h 2683865"/>
              <a:gd name="connsiteX1" fmla="*/ 31056 w 3972906"/>
              <a:gd name="connsiteY1" fmla="*/ 1127373 h 2683865"/>
              <a:gd name="connsiteX2" fmla="*/ 945456 w 3972906"/>
              <a:gd name="connsiteY2" fmla="*/ 552186 h 2683865"/>
              <a:gd name="connsiteX3" fmla="*/ 1874604 w 3972906"/>
              <a:gd name="connsiteY3" fmla="*/ 1097876 h 2683865"/>
              <a:gd name="connsiteX4" fmla="*/ 2759507 w 3972906"/>
              <a:gd name="connsiteY4" fmla="*/ 1289605 h 2683865"/>
              <a:gd name="connsiteX5" fmla="*/ 3644411 w 3972906"/>
              <a:gd name="connsiteY5" fmla="*/ 714418 h 2683865"/>
              <a:gd name="connsiteX6" fmla="*/ 3644411 w 3972906"/>
              <a:gd name="connsiteY6" fmla="*/ 124483 h 2683865"/>
              <a:gd name="connsiteX7" fmla="*/ 3836140 w 3972906"/>
              <a:gd name="connsiteY7" fmla="*/ 21244 h 2683865"/>
              <a:gd name="connsiteX8" fmla="*/ 3968875 w 3972906"/>
              <a:gd name="connsiteY8" fmla="*/ 419451 h 2683865"/>
              <a:gd name="connsiteX9" fmla="*/ 3909882 w 3972906"/>
              <a:gd name="connsiteY9" fmla="*/ 758663 h 2683865"/>
              <a:gd name="connsiteX10" fmla="*/ 3629662 w 3972906"/>
              <a:gd name="connsiteY10" fmla="*/ 1127373 h 2683865"/>
              <a:gd name="connsiteX11" fmla="*/ 2921740 w 3972906"/>
              <a:gd name="connsiteY11" fmla="*/ 1466586 h 2683865"/>
              <a:gd name="connsiteX12" fmla="*/ 2095830 w 3972906"/>
              <a:gd name="connsiteY12" fmla="*/ 1451838 h 2683865"/>
              <a:gd name="connsiteX13" fmla="*/ 1210927 w 3972906"/>
              <a:gd name="connsiteY13" fmla="*/ 891399 h 2683865"/>
              <a:gd name="connsiteX14" fmla="*/ 871714 w 3972906"/>
              <a:gd name="connsiteY14" fmla="*/ 729167 h 2683865"/>
              <a:gd name="connsiteX15" fmla="*/ 296527 w 3972906"/>
              <a:gd name="connsiteY15" fmla="*/ 1038883 h 2683865"/>
              <a:gd name="connsiteX16" fmla="*/ 134295 w 3972906"/>
              <a:gd name="connsiteY16" fmla="*/ 1407592 h 2683865"/>
              <a:gd name="connsiteX17" fmla="*/ 296527 w 3972906"/>
              <a:gd name="connsiteY17" fmla="*/ 1953283 h 2683865"/>
              <a:gd name="connsiteX18" fmla="*/ 399765 w 3972906"/>
              <a:gd name="connsiteY18" fmla="*/ 2572715 h 2683865"/>
              <a:gd name="connsiteX19" fmla="*/ 149043 w 3972906"/>
              <a:gd name="connsiteY19" fmla="*/ 2646457 h 2683865"/>
              <a:gd name="connsiteX20" fmla="*/ 208036 w 3972906"/>
              <a:gd name="connsiteY20" fmla="*/ 2189257 h 268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72906" h="2683865">
                <a:moveTo>
                  <a:pt x="208036" y="2189257"/>
                </a:moveTo>
                <a:cubicBezTo>
                  <a:pt x="188371" y="1936076"/>
                  <a:pt x="-91847" y="1400218"/>
                  <a:pt x="31056" y="1127373"/>
                </a:cubicBezTo>
                <a:cubicBezTo>
                  <a:pt x="153959" y="854528"/>
                  <a:pt x="638198" y="557102"/>
                  <a:pt x="945456" y="552186"/>
                </a:cubicBezTo>
                <a:cubicBezTo>
                  <a:pt x="1252714" y="547270"/>
                  <a:pt x="1572262" y="974973"/>
                  <a:pt x="1874604" y="1097876"/>
                </a:cubicBezTo>
                <a:cubicBezTo>
                  <a:pt x="2176946" y="1220779"/>
                  <a:pt x="2464539" y="1353515"/>
                  <a:pt x="2759507" y="1289605"/>
                </a:cubicBezTo>
                <a:cubicBezTo>
                  <a:pt x="3054475" y="1225695"/>
                  <a:pt x="3496927" y="908605"/>
                  <a:pt x="3644411" y="714418"/>
                </a:cubicBezTo>
                <a:cubicBezTo>
                  <a:pt x="3791895" y="520231"/>
                  <a:pt x="3612456" y="240012"/>
                  <a:pt x="3644411" y="124483"/>
                </a:cubicBezTo>
                <a:cubicBezTo>
                  <a:pt x="3676366" y="8954"/>
                  <a:pt x="3782063" y="-27917"/>
                  <a:pt x="3836140" y="21244"/>
                </a:cubicBezTo>
                <a:cubicBezTo>
                  <a:pt x="3890217" y="70405"/>
                  <a:pt x="3956585" y="296548"/>
                  <a:pt x="3968875" y="419451"/>
                </a:cubicBezTo>
                <a:cubicBezTo>
                  <a:pt x="3981165" y="542354"/>
                  <a:pt x="3966418" y="640676"/>
                  <a:pt x="3909882" y="758663"/>
                </a:cubicBezTo>
                <a:cubicBezTo>
                  <a:pt x="3853346" y="876650"/>
                  <a:pt x="3794352" y="1009386"/>
                  <a:pt x="3629662" y="1127373"/>
                </a:cubicBezTo>
                <a:cubicBezTo>
                  <a:pt x="3464972" y="1245360"/>
                  <a:pt x="3177379" y="1412509"/>
                  <a:pt x="2921740" y="1466586"/>
                </a:cubicBezTo>
                <a:cubicBezTo>
                  <a:pt x="2666101" y="1520663"/>
                  <a:pt x="2380965" y="1547702"/>
                  <a:pt x="2095830" y="1451838"/>
                </a:cubicBezTo>
                <a:cubicBezTo>
                  <a:pt x="1810695" y="1355974"/>
                  <a:pt x="1414946" y="1011844"/>
                  <a:pt x="1210927" y="891399"/>
                </a:cubicBezTo>
                <a:cubicBezTo>
                  <a:pt x="1006908" y="770954"/>
                  <a:pt x="1024114" y="704586"/>
                  <a:pt x="871714" y="729167"/>
                </a:cubicBezTo>
                <a:cubicBezTo>
                  <a:pt x="719314" y="753748"/>
                  <a:pt x="419430" y="925812"/>
                  <a:pt x="296527" y="1038883"/>
                </a:cubicBezTo>
                <a:cubicBezTo>
                  <a:pt x="173624" y="1151954"/>
                  <a:pt x="134295" y="1255192"/>
                  <a:pt x="134295" y="1407592"/>
                </a:cubicBezTo>
                <a:cubicBezTo>
                  <a:pt x="134295" y="1559992"/>
                  <a:pt x="252282" y="1759096"/>
                  <a:pt x="296527" y="1953283"/>
                </a:cubicBezTo>
                <a:cubicBezTo>
                  <a:pt x="340772" y="2147470"/>
                  <a:pt x="424346" y="2457186"/>
                  <a:pt x="399765" y="2572715"/>
                </a:cubicBezTo>
                <a:cubicBezTo>
                  <a:pt x="375184" y="2688244"/>
                  <a:pt x="180998" y="2715283"/>
                  <a:pt x="149043" y="2646457"/>
                </a:cubicBezTo>
                <a:cubicBezTo>
                  <a:pt x="117088" y="2577631"/>
                  <a:pt x="227701" y="2442438"/>
                  <a:pt x="208036" y="2189257"/>
                </a:cubicBezTo>
                <a:close/>
              </a:path>
            </a:pathLst>
          </a:custGeom>
          <a:blipFill>
            <a:blip r:embed="rId4">
              <a:alphaModFix amt="91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331353" y="3498278"/>
            <a:ext cx="2062909" cy="634341"/>
          </a:xfrm>
          <a:custGeom>
            <a:avLst/>
            <a:gdLst>
              <a:gd name="connsiteX0" fmla="*/ 1770356 w 2750545"/>
              <a:gd name="connsiteY0" fmla="*/ 763401 h 845788"/>
              <a:gd name="connsiteX1" fmla="*/ 664227 w 2750545"/>
              <a:gd name="connsiteY1" fmla="*/ 807647 h 845788"/>
              <a:gd name="connsiteX2" fmla="*/ 44795 w 2750545"/>
              <a:gd name="connsiteY2" fmla="*/ 202963 h 845788"/>
              <a:gd name="connsiteX3" fmla="*/ 89040 w 2750545"/>
              <a:gd name="connsiteY3" fmla="*/ 11234 h 845788"/>
              <a:gd name="connsiteX4" fmla="*/ 413505 w 2750545"/>
              <a:gd name="connsiteY4" fmla="*/ 483182 h 845788"/>
              <a:gd name="connsiteX5" fmla="*/ 973944 w 2750545"/>
              <a:gd name="connsiteY5" fmla="*/ 748653 h 845788"/>
              <a:gd name="connsiteX6" fmla="*/ 2330795 w 2750545"/>
              <a:gd name="connsiteY6" fmla="*/ 483182 h 845788"/>
              <a:gd name="connsiteX7" fmla="*/ 2729002 w 2750545"/>
              <a:gd name="connsiteY7" fmla="*/ 601169 h 845788"/>
              <a:gd name="connsiteX8" fmla="*/ 1770356 w 2750545"/>
              <a:gd name="connsiteY8" fmla="*/ 763401 h 84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0545" h="845788">
                <a:moveTo>
                  <a:pt x="1770356" y="763401"/>
                </a:moveTo>
                <a:cubicBezTo>
                  <a:pt x="1426227" y="797814"/>
                  <a:pt x="951820" y="901053"/>
                  <a:pt x="664227" y="807647"/>
                </a:cubicBezTo>
                <a:cubicBezTo>
                  <a:pt x="376634" y="714241"/>
                  <a:pt x="140659" y="335698"/>
                  <a:pt x="44795" y="202963"/>
                </a:cubicBezTo>
                <a:cubicBezTo>
                  <a:pt x="-51069" y="70228"/>
                  <a:pt x="27588" y="-35469"/>
                  <a:pt x="89040" y="11234"/>
                </a:cubicBezTo>
                <a:cubicBezTo>
                  <a:pt x="150492" y="57937"/>
                  <a:pt x="266021" y="360279"/>
                  <a:pt x="413505" y="483182"/>
                </a:cubicBezTo>
                <a:cubicBezTo>
                  <a:pt x="560989" y="606085"/>
                  <a:pt x="654396" y="748653"/>
                  <a:pt x="973944" y="748653"/>
                </a:cubicBezTo>
                <a:cubicBezTo>
                  <a:pt x="1293492" y="748653"/>
                  <a:pt x="2038285" y="507763"/>
                  <a:pt x="2330795" y="483182"/>
                </a:cubicBezTo>
                <a:cubicBezTo>
                  <a:pt x="2623305" y="458601"/>
                  <a:pt x="2817492" y="549550"/>
                  <a:pt x="2729002" y="601169"/>
                </a:cubicBezTo>
                <a:cubicBezTo>
                  <a:pt x="2640512" y="652788"/>
                  <a:pt x="2114485" y="728988"/>
                  <a:pt x="1770356" y="763401"/>
                </a:cubicBezTo>
                <a:close/>
              </a:path>
            </a:pathLst>
          </a:custGeom>
          <a:blipFill>
            <a:blip r:embed="rId5">
              <a:alphaModFix amt="91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2860215" y="2185850"/>
            <a:ext cx="1687101" cy="2930123"/>
          </a:xfrm>
          <a:custGeom>
            <a:avLst/>
            <a:gdLst>
              <a:gd name="connsiteX0" fmla="*/ 195421 w 3215213"/>
              <a:gd name="connsiteY0" fmla="*/ 4772491 h 5584115"/>
              <a:gd name="connsiteX1" fmla="*/ 1832492 w 3215213"/>
              <a:gd name="connsiteY1" fmla="*/ 1011652 h 5584115"/>
              <a:gd name="connsiteX2" fmla="*/ 2097963 w 3215213"/>
              <a:gd name="connsiteY2" fmla="*/ 849420 h 5584115"/>
              <a:gd name="connsiteX3" fmla="*/ 1375292 w 3215213"/>
              <a:gd name="connsiteY3" fmla="*/ 2265265 h 5584115"/>
              <a:gd name="connsiteX4" fmla="*/ 2673150 w 3215213"/>
              <a:gd name="connsiteY4" fmla="*/ 333227 h 5584115"/>
              <a:gd name="connsiteX5" fmla="*/ 2968117 w 3215213"/>
              <a:gd name="connsiteY5" fmla="*/ 215239 h 5584115"/>
              <a:gd name="connsiteX6" fmla="*/ 1242556 w 3215213"/>
              <a:gd name="connsiteY6" fmla="*/ 2530736 h 5584115"/>
              <a:gd name="connsiteX7" fmla="*/ 2923872 w 3215213"/>
              <a:gd name="connsiteY7" fmla="*/ 657691 h 5584115"/>
              <a:gd name="connsiteX8" fmla="*/ 3041859 w 3215213"/>
              <a:gd name="connsiteY8" fmla="*/ 775678 h 5584115"/>
              <a:gd name="connsiteX9" fmla="*/ 1139317 w 3215213"/>
              <a:gd name="connsiteY9" fmla="*/ 2707717 h 5584115"/>
              <a:gd name="connsiteX10" fmla="*/ 136427 w 3215213"/>
              <a:gd name="connsiteY10" fmla="*/ 5436169 h 5584115"/>
              <a:gd name="connsiteX11" fmla="*/ 195421 w 3215213"/>
              <a:gd name="connsiteY11" fmla="*/ 4772491 h 558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15213" h="5584115">
                <a:moveTo>
                  <a:pt x="195421" y="4772491"/>
                </a:moveTo>
                <a:cubicBezTo>
                  <a:pt x="478098" y="4035072"/>
                  <a:pt x="1515402" y="1665497"/>
                  <a:pt x="1832492" y="1011652"/>
                </a:cubicBezTo>
                <a:cubicBezTo>
                  <a:pt x="2149582" y="357807"/>
                  <a:pt x="2174163" y="640484"/>
                  <a:pt x="2097963" y="849420"/>
                </a:cubicBezTo>
                <a:cubicBezTo>
                  <a:pt x="2021763" y="1058356"/>
                  <a:pt x="1279428" y="2351297"/>
                  <a:pt x="1375292" y="2265265"/>
                </a:cubicBezTo>
                <a:cubicBezTo>
                  <a:pt x="1471156" y="2179233"/>
                  <a:pt x="2407679" y="674898"/>
                  <a:pt x="2673150" y="333227"/>
                </a:cubicBezTo>
                <a:cubicBezTo>
                  <a:pt x="2938621" y="-8444"/>
                  <a:pt x="3206549" y="-151012"/>
                  <a:pt x="2968117" y="215239"/>
                </a:cubicBezTo>
                <a:cubicBezTo>
                  <a:pt x="2729685" y="581490"/>
                  <a:pt x="1249930" y="2456994"/>
                  <a:pt x="1242556" y="2530736"/>
                </a:cubicBezTo>
                <a:cubicBezTo>
                  <a:pt x="1235182" y="2604478"/>
                  <a:pt x="2623988" y="950201"/>
                  <a:pt x="2923872" y="657691"/>
                </a:cubicBezTo>
                <a:cubicBezTo>
                  <a:pt x="3223756" y="365181"/>
                  <a:pt x="3339285" y="434007"/>
                  <a:pt x="3041859" y="775678"/>
                </a:cubicBezTo>
                <a:cubicBezTo>
                  <a:pt x="2744433" y="1117349"/>
                  <a:pt x="1623556" y="1930969"/>
                  <a:pt x="1139317" y="2707717"/>
                </a:cubicBezTo>
                <a:cubicBezTo>
                  <a:pt x="655078" y="3484465"/>
                  <a:pt x="296201" y="5092040"/>
                  <a:pt x="136427" y="5436169"/>
                </a:cubicBezTo>
                <a:cubicBezTo>
                  <a:pt x="-23347" y="5780298"/>
                  <a:pt x="-87256" y="5509910"/>
                  <a:pt x="195421" y="4772491"/>
                </a:cubicBezTo>
                <a:close/>
              </a:path>
            </a:pathLst>
          </a:custGeom>
          <a:blipFill>
            <a:blip r:embed="rId6">
              <a:alphaModFix amt="91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3979855" y="1817878"/>
            <a:ext cx="2569565" cy="1449340"/>
          </a:xfrm>
          <a:custGeom>
            <a:avLst/>
            <a:gdLst>
              <a:gd name="connsiteX0" fmla="*/ 251276 w 3426087"/>
              <a:gd name="connsiteY0" fmla="*/ 1643178 h 1932453"/>
              <a:gd name="connsiteX1" fmla="*/ 619986 w 3426087"/>
              <a:gd name="connsiteY1" fmla="*/ 1259720 h 1932453"/>
              <a:gd name="connsiteX2" fmla="*/ 1150928 w 3426087"/>
              <a:gd name="connsiteY2" fmla="*/ 1215474 h 1932453"/>
              <a:gd name="connsiteX3" fmla="*/ 1519638 w 3426087"/>
              <a:gd name="connsiteY3" fmla="*/ 935255 h 1932453"/>
              <a:gd name="connsiteX4" fmla="*/ 1711367 w 3426087"/>
              <a:gd name="connsiteY4" fmla="*/ 610790 h 1932453"/>
              <a:gd name="connsiteX5" fmla="*/ 2330799 w 3426087"/>
              <a:gd name="connsiteY5" fmla="*/ 537049 h 1932453"/>
              <a:gd name="connsiteX6" fmla="*/ 2552025 w 3426087"/>
              <a:gd name="connsiteY6" fmla="*/ 286326 h 1932453"/>
              <a:gd name="connsiteX7" fmla="*/ 2802747 w 3426087"/>
              <a:gd name="connsiteY7" fmla="*/ 20855 h 1932453"/>
              <a:gd name="connsiteX8" fmla="*/ 3274696 w 3426087"/>
              <a:gd name="connsiteY8" fmla="*/ 35603 h 1932453"/>
              <a:gd name="connsiteX9" fmla="*/ 3407431 w 3426087"/>
              <a:gd name="connsiteY9" fmla="*/ 183087 h 1932453"/>
              <a:gd name="connsiteX10" fmla="*/ 2920734 w 3426087"/>
              <a:gd name="connsiteY10" fmla="*/ 124094 h 1932453"/>
              <a:gd name="connsiteX11" fmla="*/ 2581522 w 3426087"/>
              <a:gd name="connsiteY11" fmla="*/ 507552 h 1932453"/>
              <a:gd name="connsiteX12" fmla="*/ 2242309 w 3426087"/>
              <a:gd name="connsiteY12" fmla="*/ 728778 h 1932453"/>
              <a:gd name="connsiteX13" fmla="*/ 1799857 w 3426087"/>
              <a:gd name="connsiteY13" fmla="*/ 743526 h 1932453"/>
              <a:gd name="connsiteX14" fmla="*/ 1475393 w 3426087"/>
              <a:gd name="connsiteY14" fmla="*/ 1230223 h 1932453"/>
              <a:gd name="connsiteX15" fmla="*/ 796967 w 3426087"/>
              <a:gd name="connsiteY15" fmla="*/ 1392455 h 1932453"/>
              <a:gd name="connsiteX16" fmla="*/ 560993 w 3426087"/>
              <a:gd name="connsiteY16" fmla="*/ 1480945 h 1932453"/>
              <a:gd name="connsiteX17" fmla="*/ 207031 w 3426087"/>
              <a:gd name="connsiteY17" fmla="*/ 1908649 h 1932453"/>
              <a:gd name="connsiteX18" fmla="*/ 554 w 3426087"/>
              <a:gd name="connsiteY18" fmla="*/ 1849655 h 1932453"/>
              <a:gd name="connsiteX19" fmla="*/ 251276 w 3426087"/>
              <a:gd name="connsiteY19" fmla="*/ 1643178 h 193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26087" h="1932453">
                <a:moveTo>
                  <a:pt x="251276" y="1643178"/>
                </a:moveTo>
                <a:cubicBezTo>
                  <a:pt x="354515" y="1544856"/>
                  <a:pt x="470044" y="1331004"/>
                  <a:pt x="619986" y="1259720"/>
                </a:cubicBezTo>
                <a:cubicBezTo>
                  <a:pt x="769928" y="1188436"/>
                  <a:pt x="1000986" y="1269551"/>
                  <a:pt x="1150928" y="1215474"/>
                </a:cubicBezTo>
                <a:cubicBezTo>
                  <a:pt x="1300870" y="1161397"/>
                  <a:pt x="1426232" y="1036036"/>
                  <a:pt x="1519638" y="935255"/>
                </a:cubicBezTo>
                <a:cubicBezTo>
                  <a:pt x="1613044" y="834474"/>
                  <a:pt x="1576174" y="677158"/>
                  <a:pt x="1711367" y="610790"/>
                </a:cubicBezTo>
                <a:cubicBezTo>
                  <a:pt x="1846560" y="544422"/>
                  <a:pt x="2190689" y="591126"/>
                  <a:pt x="2330799" y="537049"/>
                </a:cubicBezTo>
                <a:cubicBezTo>
                  <a:pt x="2470909" y="482972"/>
                  <a:pt x="2473367" y="372358"/>
                  <a:pt x="2552025" y="286326"/>
                </a:cubicBezTo>
                <a:cubicBezTo>
                  <a:pt x="2630683" y="200294"/>
                  <a:pt x="2682302" y="62642"/>
                  <a:pt x="2802747" y="20855"/>
                </a:cubicBezTo>
                <a:cubicBezTo>
                  <a:pt x="2923192" y="-20932"/>
                  <a:pt x="3173915" y="8564"/>
                  <a:pt x="3274696" y="35603"/>
                </a:cubicBezTo>
                <a:cubicBezTo>
                  <a:pt x="3375477" y="62642"/>
                  <a:pt x="3466425" y="168338"/>
                  <a:pt x="3407431" y="183087"/>
                </a:cubicBezTo>
                <a:cubicBezTo>
                  <a:pt x="3348437" y="197835"/>
                  <a:pt x="3058385" y="70017"/>
                  <a:pt x="2920734" y="124094"/>
                </a:cubicBezTo>
                <a:cubicBezTo>
                  <a:pt x="2783083" y="178171"/>
                  <a:pt x="2694593" y="406771"/>
                  <a:pt x="2581522" y="507552"/>
                </a:cubicBezTo>
                <a:cubicBezTo>
                  <a:pt x="2468451" y="608333"/>
                  <a:pt x="2372587" y="689449"/>
                  <a:pt x="2242309" y="728778"/>
                </a:cubicBezTo>
                <a:cubicBezTo>
                  <a:pt x="2112032" y="768107"/>
                  <a:pt x="1927676" y="659952"/>
                  <a:pt x="1799857" y="743526"/>
                </a:cubicBezTo>
                <a:cubicBezTo>
                  <a:pt x="1672038" y="827100"/>
                  <a:pt x="1642541" y="1122068"/>
                  <a:pt x="1475393" y="1230223"/>
                </a:cubicBezTo>
                <a:cubicBezTo>
                  <a:pt x="1308245" y="1338378"/>
                  <a:pt x="949367" y="1350668"/>
                  <a:pt x="796967" y="1392455"/>
                </a:cubicBezTo>
                <a:cubicBezTo>
                  <a:pt x="644567" y="1434242"/>
                  <a:pt x="659316" y="1394913"/>
                  <a:pt x="560993" y="1480945"/>
                </a:cubicBezTo>
                <a:cubicBezTo>
                  <a:pt x="462670" y="1566977"/>
                  <a:pt x="300438" y="1847197"/>
                  <a:pt x="207031" y="1908649"/>
                </a:cubicBezTo>
                <a:cubicBezTo>
                  <a:pt x="113624" y="1970101"/>
                  <a:pt x="-9278" y="1898816"/>
                  <a:pt x="554" y="1849655"/>
                </a:cubicBezTo>
                <a:cubicBezTo>
                  <a:pt x="10386" y="1800494"/>
                  <a:pt x="148037" y="1741500"/>
                  <a:pt x="251276" y="1643178"/>
                </a:cubicBezTo>
                <a:close/>
              </a:path>
            </a:pathLst>
          </a:custGeom>
          <a:blipFill>
            <a:blip r:embed="rId5">
              <a:alphaModFix amt="91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Group 11"/>
          <p:cNvGrpSpPr/>
          <p:nvPr/>
        </p:nvGrpSpPr>
        <p:grpSpPr>
          <a:xfrm>
            <a:off x="5836235" y="3319570"/>
            <a:ext cx="1203996" cy="1142195"/>
            <a:chOff x="5075691" y="2979741"/>
            <a:chExt cx="2681961" cy="2544295"/>
          </a:xfrm>
        </p:grpSpPr>
        <p:sp>
          <p:nvSpPr>
            <p:cNvPr id="10" name="Freeform 9"/>
            <p:cNvSpPr/>
            <p:nvPr/>
          </p:nvSpPr>
          <p:spPr>
            <a:xfrm>
              <a:off x="5075691" y="2979741"/>
              <a:ext cx="2681961" cy="2544295"/>
            </a:xfrm>
            <a:custGeom>
              <a:avLst/>
              <a:gdLst>
                <a:gd name="connsiteX0" fmla="*/ 41999 w 4134161"/>
                <a:gd name="connsiteY0" fmla="*/ 1518517 h 3921953"/>
                <a:gd name="connsiteX1" fmla="*/ 572941 w 4134161"/>
                <a:gd name="connsiteY1" fmla="*/ 589369 h 3921953"/>
                <a:gd name="connsiteX2" fmla="*/ 1502090 w 4134161"/>
                <a:gd name="connsiteY2" fmla="*/ 58427 h 3921953"/>
                <a:gd name="connsiteX3" fmla="*/ 3094915 w 4134161"/>
                <a:gd name="connsiteY3" fmla="*/ 176414 h 3921953"/>
                <a:gd name="connsiteX4" fmla="*/ 4097806 w 4134161"/>
                <a:gd name="connsiteY4" fmla="*/ 1503769 h 3921953"/>
                <a:gd name="connsiteX5" fmla="*/ 3758593 w 4134161"/>
                <a:gd name="connsiteY5" fmla="*/ 3199833 h 3921953"/>
                <a:gd name="connsiteX6" fmla="*/ 2298503 w 4134161"/>
                <a:gd name="connsiteY6" fmla="*/ 3893007 h 3921953"/>
                <a:gd name="connsiteX7" fmla="*/ 897406 w 4134161"/>
                <a:gd name="connsiteY7" fmla="*/ 3686530 h 3921953"/>
                <a:gd name="connsiteX8" fmla="*/ 130490 w 4134161"/>
                <a:gd name="connsiteY8" fmla="*/ 2742633 h 3921953"/>
                <a:gd name="connsiteX9" fmla="*/ 41999 w 4134161"/>
                <a:gd name="connsiteY9" fmla="*/ 1518517 h 392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34161" h="3921953">
                  <a:moveTo>
                    <a:pt x="41999" y="1518517"/>
                  </a:moveTo>
                  <a:cubicBezTo>
                    <a:pt x="115741" y="1159640"/>
                    <a:pt x="329593" y="832717"/>
                    <a:pt x="572941" y="589369"/>
                  </a:cubicBezTo>
                  <a:cubicBezTo>
                    <a:pt x="816290" y="346021"/>
                    <a:pt x="1081761" y="127253"/>
                    <a:pt x="1502090" y="58427"/>
                  </a:cubicBezTo>
                  <a:cubicBezTo>
                    <a:pt x="1922419" y="-10399"/>
                    <a:pt x="2662296" y="-64476"/>
                    <a:pt x="3094915" y="176414"/>
                  </a:cubicBezTo>
                  <a:cubicBezTo>
                    <a:pt x="3527534" y="417304"/>
                    <a:pt x="3987193" y="999866"/>
                    <a:pt x="4097806" y="1503769"/>
                  </a:cubicBezTo>
                  <a:cubicBezTo>
                    <a:pt x="4208419" y="2007672"/>
                    <a:pt x="4058477" y="2801627"/>
                    <a:pt x="3758593" y="3199833"/>
                  </a:cubicBezTo>
                  <a:cubicBezTo>
                    <a:pt x="3458709" y="3598039"/>
                    <a:pt x="2775368" y="3811891"/>
                    <a:pt x="2298503" y="3893007"/>
                  </a:cubicBezTo>
                  <a:cubicBezTo>
                    <a:pt x="1821639" y="3974123"/>
                    <a:pt x="1258741" y="3878259"/>
                    <a:pt x="897406" y="3686530"/>
                  </a:cubicBezTo>
                  <a:cubicBezTo>
                    <a:pt x="536071" y="3494801"/>
                    <a:pt x="273058" y="3103969"/>
                    <a:pt x="130490" y="2742633"/>
                  </a:cubicBezTo>
                  <a:cubicBezTo>
                    <a:pt x="-12078" y="2381298"/>
                    <a:pt x="-31743" y="1877394"/>
                    <a:pt x="41999" y="1518517"/>
                  </a:cubicBezTo>
                  <a:close/>
                </a:path>
              </a:pathLst>
            </a:custGeom>
            <a:blipFill>
              <a:blip r:embed="rId4">
                <a:alphaModFix amt="91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279517" y="3222806"/>
              <a:ext cx="2234330" cy="2119643"/>
            </a:xfrm>
            <a:custGeom>
              <a:avLst/>
              <a:gdLst>
                <a:gd name="connsiteX0" fmla="*/ 41999 w 4134161"/>
                <a:gd name="connsiteY0" fmla="*/ 1518517 h 3921953"/>
                <a:gd name="connsiteX1" fmla="*/ 572941 w 4134161"/>
                <a:gd name="connsiteY1" fmla="*/ 589369 h 3921953"/>
                <a:gd name="connsiteX2" fmla="*/ 1502090 w 4134161"/>
                <a:gd name="connsiteY2" fmla="*/ 58427 h 3921953"/>
                <a:gd name="connsiteX3" fmla="*/ 3094915 w 4134161"/>
                <a:gd name="connsiteY3" fmla="*/ 176414 h 3921953"/>
                <a:gd name="connsiteX4" fmla="*/ 4097806 w 4134161"/>
                <a:gd name="connsiteY4" fmla="*/ 1503769 h 3921953"/>
                <a:gd name="connsiteX5" fmla="*/ 3758593 w 4134161"/>
                <a:gd name="connsiteY5" fmla="*/ 3199833 h 3921953"/>
                <a:gd name="connsiteX6" fmla="*/ 2298503 w 4134161"/>
                <a:gd name="connsiteY6" fmla="*/ 3893007 h 3921953"/>
                <a:gd name="connsiteX7" fmla="*/ 897406 w 4134161"/>
                <a:gd name="connsiteY7" fmla="*/ 3686530 h 3921953"/>
                <a:gd name="connsiteX8" fmla="*/ 130490 w 4134161"/>
                <a:gd name="connsiteY8" fmla="*/ 2742633 h 3921953"/>
                <a:gd name="connsiteX9" fmla="*/ 41999 w 4134161"/>
                <a:gd name="connsiteY9" fmla="*/ 1518517 h 392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34161" h="3921953">
                  <a:moveTo>
                    <a:pt x="41999" y="1518517"/>
                  </a:moveTo>
                  <a:cubicBezTo>
                    <a:pt x="115741" y="1159640"/>
                    <a:pt x="329593" y="832717"/>
                    <a:pt x="572941" y="589369"/>
                  </a:cubicBezTo>
                  <a:cubicBezTo>
                    <a:pt x="816290" y="346021"/>
                    <a:pt x="1081761" y="127253"/>
                    <a:pt x="1502090" y="58427"/>
                  </a:cubicBezTo>
                  <a:cubicBezTo>
                    <a:pt x="1922419" y="-10399"/>
                    <a:pt x="2662296" y="-64476"/>
                    <a:pt x="3094915" y="176414"/>
                  </a:cubicBezTo>
                  <a:cubicBezTo>
                    <a:pt x="3527534" y="417304"/>
                    <a:pt x="3987193" y="999866"/>
                    <a:pt x="4097806" y="1503769"/>
                  </a:cubicBezTo>
                  <a:cubicBezTo>
                    <a:pt x="4208419" y="2007672"/>
                    <a:pt x="4058477" y="2801627"/>
                    <a:pt x="3758593" y="3199833"/>
                  </a:cubicBezTo>
                  <a:cubicBezTo>
                    <a:pt x="3458709" y="3598039"/>
                    <a:pt x="2775368" y="3811891"/>
                    <a:pt x="2298503" y="3893007"/>
                  </a:cubicBezTo>
                  <a:cubicBezTo>
                    <a:pt x="1821639" y="3974123"/>
                    <a:pt x="1258741" y="3878259"/>
                    <a:pt x="897406" y="3686530"/>
                  </a:cubicBezTo>
                  <a:cubicBezTo>
                    <a:pt x="536071" y="3494801"/>
                    <a:pt x="273058" y="3103969"/>
                    <a:pt x="130490" y="2742633"/>
                  </a:cubicBezTo>
                  <a:cubicBezTo>
                    <a:pt x="-12078" y="2381298"/>
                    <a:pt x="-31743" y="1877394"/>
                    <a:pt x="41999" y="15185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46117" y="3471680"/>
            <a:ext cx="859260" cy="1751771"/>
            <a:chOff x="4912274" y="4055742"/>
            <a:chExt cx="632915" cy="1370962"/>
          </a:xfrm>
        </p:grpSpPr>
        <p:sp>
          <p:nvSpPr>
            <p:cNvPr id="14" name="Freeform 13"/>
            <p:cNvSpPr/>
            <p:nvPr/>
          </p:nvSpPr>
          <p:spPr>
            <a:xfrm>
              <a:off x="4912274" y="4055742"/>
              <a:ext cx="632915" cy="1297923"/>
            </a:xfrm>
            <a:custGeom>
              <a:avLst/>
              <a:gdLst>
                <a:gd name="connsiteX0" fmla="*/ 116926 w 1178815"/>
                <a:gd name="connsiteY0" fmla="*/ 2182826 h 2417404"/>
                <a:gd name="connsiteX1" fmla="*/ 146423 w 1178815"/>
                <a:gd name="connsiteY1" fmla="*/ 64 h 2417404"/>
                <a:gd name="connsiteX2" fmla="*/ 1178810 w 1178815"/>
                <a:gd name="connsiteY2" fmla="*/ 2109084 h 2417404"/>
                <a:gd name="connsiteX3" fmla="*/ 116926 w 1178815"/>
                <a:gd name="connsiteY3" fmla="*/ 2182826 h 241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8815" h="2417404">
                  <a:moveTo>
                    <a:pt x="116926" y="2182826"/>
                  </a:moveTo>
                  <a:cubicBezTo>
                    <a:pt x="-55138" y="1831323"/>
                    <a:pt x="-30558" y="12354"/>
                    <a:pt x="146423" y="64"/>
                  </a:cubicBezTo>
                  <a:cubicBezTo>
                    <a:pt x="323404" y="-12226"/>
                    <a:pt x="1181268" y="1742832"/>
                    <a:pt x="1178810" y="2109084"/>
                  </a:cubicBezTo>
                  <a:cubicBezTo>
                    <a:pt x="1176352" y="2475336"/>
                    <a:pt x="288990" y="2534329"/>
                    <a:pt x="116926" y="2182826"/>
                  </a:cubicBezTo>
                  <a:close/>
                </a:path>
              </a:pathLst>
            </a:custGeom>
            <a:blipFill>
              <a:blip r:embed="rId4">
                <a:alphaModFix amt="91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955345" y="4202056"/>
              <a:ext cx="561566" cy="1224648"/>
            </a:xfrm>
            <a:custGeom>
              <a:avLst/>
              <a:gdLst>
                <a:gd name="connsiteX0" fmla="*/ 116926 w 1178815"/>
                <a:gd name="connsiteY0" fmla="*/ 2182826 h 2417404"/>
                <a:gd name="connsiteX1" fmla="*/ 146423 w 1178815"/>
                <a:gd name="connsiteY1" fmla="*/ 64 h 2417404"/>
                <a:gd name="connsiteX2" fmla="*/ 1178810 w 1178815"/>
                <a:gd name="connsiteY2" fmla="*/ 2109084 h 2417404"/>
                <a:gd name="connsiteX3" fmla="*/ 116926 w 1178815"/>
                <a:gd name="connsiteY3" fmla="*/ 2182826 h 241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8815" h="2417404">
                  <a:moveTo>
                    <a:pt x="116926" y="2182826"/>
                  </a:moveTo>
                  <a:cubicBezTo>
                    <a:pt x="-55138" y="1831323"/>
                    <a:pt x="-30558" y="12354"/>
                    <a:pt x="146423" y="64"/>
                  </a:cubicBezTo>
                  <a:cubicBezTo>
                    <a:pt x="323404" y="-12226"/>
                    <a:pt x="1181268" y="1742832"/>
                    <a:pt x="1178810" y="2109084"/>
                  </a:cubicBezTo>
                  <a:cubicBezTo>
                    <a:pt x="1176352" y="2475336"/>
                    <a:pt x="288990" y="2534329"/>
                    <a:pt x="116926" y="21828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3" name="Freeform 22"/>
          <p:cNvSpPr/>
          <p:nvPr/>
        </p:nvSpPr>
        <p:spPr>
          <a:xfrm rot="13033615">
            <a:off x="2150726" y="3879634"/>
            <a:ext cx="1844532" cy="1472286"/>
          </a:xfrm>
          <a:custGeom>
            <a:avLst/>
            <a:gdLst>
              <a:gd name="connsiteX0" fmla="*/ 1197845 w 1707037"/>
              <a:gd name="connsiteY0" fmla="*/ 1362313 h 1362539"/>
              <a:gd name="connsiteX1" fmla="*/ 1669793 w 1707037"/>
              <a:gd name="connsiteY1" fmla="*/ 93952 h 1362539"/>
              <a:gd name="connsiteX2" fmla="*/ 3226 w 1707037"/>
              <a:gd name="connsiteY2" fmla="*/ 93952 h 1362539"/>
              <a:gd name="connsiteX3" fmla="*/ 1256838 w 1707037"/>
              <a:gd name="connsiteY3" fmla="*/ 93952 h 1362539"/>
              <a:gd name="connsiteX4" fmla="*/ 1625548 w 1707037"/>
              <a:gd name="connsiteY4" fmla="*/ 197191 h 1362539"/>
              <a:gd name="connsiteX5" fmla="*/ 1197845 w 1707037"/>
              <a:gd name="connsiteY5" fmla="*/ 1362313 h 136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7037" h="1362539">
                <a:moveTo>
                  <a:pt x="1197845" y="1362313"/>
                </a:moveTo>
                <a:cubicBezTo>
                  <a:pt x="1205219" y="1345107"/>
                  <a:pt x="1868896" y="305345"/>
                  <a:pt x="1669793" y="93952"/>
                </a:cubicBezTo>
                <a:cubicBezTo>
                  <a:pt x="1470690" y="-117441"/>
                  <a:pt x="3226" y="93952"/>
                  <a:pt x="3226" y="93952"/>
                </a:cubicBezTo>
                <a:cubicBezTo>
                  <a:pt x="-65600" y="93952"/>
                  <a:pt x="986451" y="76745"/>
                  <a:pt x="1256838" y="93952"/>
                </a:cubicBezTo>
                <a:cubicBezTo>
                  <a:pt x="1527225" y="111158"/>
                  <a:pt x="1637838" y="-16661"/>
                  <a:pt x="1625548" y="197191"/>
                </a:cubicBezTo>
                <a:cubicBezTo>
                  <a:pt x="1613258" y="411043"/>
                  <a:pt x="1190471" y="1379519"/>
                  <a:pt x="1197845" y="1362313"/>
                </a:cubicBezTo>
                <a:close/>
              </a:path>
            </a:pathLst>
          </a:custGeom>
          <a:blipFill>
            <a:blip r:embed="rId2">
              <a:alphaModFix amt="91000"/>
            </a:blip>
            <a:tile tx="0" ty="0" sx="100000" sy="100000" flip="none" algn="tl"/>
          </a:blipFill>
          <a:ln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Freeform 24"/>
          <p:cNvSpPr/>
          <p:nvPr/>
        </p:nvSpPr>
        <p:spPr>
          <a:xfrm rot="2370755">
            <a:off x="785203" y="4095604"/>
            <a:ext cx="781464" cy="885383"/>
          </a:xfrm>
          <a:custGeom>
            <a:avLst/>
            <a:gdLst>
              <a:gd name="connsiteX0" fmla="*/ 251276 w 3426087"/>
              <a:gd name="connsiteY0" fmla="*/ 1643178 h 1932453"/>
              <a:gd name="connsiteX1" fmla="*/ 619986 w 3426087"/>
              <a:gd name="connsiteY1" fmla="*/ 1259720 h 1932453"/>
              <a:gd name="connsiteX2" fmla="*/ 1150928 w 3426087"/>
              <a:gd name="connsiteY2" fmla="*/ 1215474 h 1932453"/>
              <a:gd name="connsiteX3" fmla="*/ 1519638 w 3426087"/>
              <a:gd name="connsiteY3" fmla="*/ 935255 h 1932453"/>
              <a:gd name="connsiteX4" fmla="*/ 1711367 w 3426087"/>
              <a:gd name="connsiteY4" fmla="*/ 610790 h 1932453"/>
              <a:gd name="connsiteX5" fmla="*/ 2330799 w 3426087"/>
              <a:gd name="connsiteY5" fmla="*/ 537049 h 1932453"/>
              <a:gd name="connsiteX6" fmla="*/ 2552025 w 3426087"/>
              <a:gd name="connsiteY6" fmla="*/ 286326 h 1932453"/>
              <a:gd name="connsiteX7" fmla="*/ 2802747 w 3426087"/>
              <a:gd name="connsiteY7" fmla="*/ 20855 h 1932453"/>
              <a:gd name="connsiteX8" fmla="*/ 3274696 w 3426087"/>
              <a:gd name="connsiteY8" fmla="*/ 35603 h 1932453"/>
              <a:gd name="connsiteX9" fmla="*/ 3407431 w 3426087"/>
              <a:gd name="connsiteY9" fmla="*/ 183087 h 1932453"/>
              <a:gd name="connsiteX10" fmla="*/ 2920734 w 3426087"/>
              <a:gd name="connsiteY10" fmla="*/ 124094 h 1932453"/>
              <a:gd name="connsiteX11" fmla="*/ 2581522 w 3426087"/>
              <a:gd name="connsiteY11" fmla="*/ 507552 h 1932453"/>
              <a:gd name="connsiteX12" fmla="*/ 2242309 w 3426087"/>
              <a:gd name="connsiteY12" fmla="*/ 728778 h 1932453"/>
              <a:gd name="connsiteX13" fmla="*/ 1799857 w 3426087"/>
              <a:gd name="connsiteY13" fmla="*/ 743526 h 1932453"/>
              <a:gd name="connsiteX14" fmla="*/ 1475393 w 3426087"/>
              <a:gd name="connsiteY14" fmla="*/ 1230223 h 1932453"/>
              <a:gd name="connsiteX15" fmla="*/ 796967 w 3426087"/>
              <a:gd name="connsiteY15" fmla="*/ 1392455 h 1932453"/>
              <a:gd name="connsiteX16" fmla="*/ 560993 w 3426087"/>
              <a:gd name="connsiteY16" fmla="*/ 1480945 h 1932453"/>
              <a:gd name="connsiteX17" fmla="*/ 207031 w 3426087"/>
              <a:gd name="connsiteY17" fmla="*/ 1908649 h 1932453"/>
              <a:gd name="connsiteX18" fmla="*/ 554 w 3426087"/>
              <a:gd name="connsiteY18" fmla="*/ 1849655 h 1932453"/>
              <a:gd name="connsiteX19" fmla="*/ 251276 w 3426087"/>
              <a:gd name="connsiteY19" fmla="*/ 1643178 h 193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26087" h="1932453">
                <a:moveTo>
                  <a:pt x="251276" y="1643178"/>
                </a:moveTo>
                <a:cubicBezTo>
                  <a:pt x="354515" y="1544856"/>
                  <a:pt x="470044" y="1331004"/>
                  <a:pt x="619986" y="1259720"/>
                </a:cubicBezTo>
                <a:cubicBezTo>
                  <a:pt x="769928" y="1188436"/>
                  <a:pt x="1000986" y="1269551"/>
                  <a:pt x="1150928" y="1215474"/>
                </a:cubicBezTo>
                <a:cubicBezTo>
                  <a:pt x="1300870" y="1161397"/>
                  <a:pt x="1426232" y="1036036"/>
                  <a:pt x="1519638" y="935255"/>
                </a:cubicBezTo>
                <a:cubicBezTo>
                  <a:pt x="1613044" y="834474"/>
                  <a:pt x="1576174" y="677158"/>
                  <a:pt x="1711367" y="610790"/>
                </a:cubicBezTo>
                <a:cubicBezTo>
                  <a:pt x="1846560" y="544422"/>
                  <a:pt x="2190689" y="591126"/>
                  <a:pt x="2330799" y="537049"/>
                </a:cubicBezTo>
                <a:cubicBezTo>
                  <a:pt x="2470909" y="482972"/>
                  <a:pt x="2473367" y="372358"/>
                  <a:pt x="2552025" y="286326"/>
                </a:cubicBezTo>
                <a:cubicBezTo>
                  <a:pt x="2630683" y="200294"/>
                  <a:pt x="2682302" y="62642"/>
                  <a:pt x="2802747" y="20855"/>
                </a:cubicBezTo>
                <a:cubicBezTo>
                  <a:pt x="2923192" y="-20932"/>
                  <a:pt x="3173915" y="8564"/>
                  <a:pt x="3274696" y="35603"/>
                </a:cubicBezTo>
                <a:cubicBezTo>
                  <a:pt x="3375477" y="62642"/>
                  <a:pt x="3466425" y="168338"/>
                  <a:pt x="3407431" y="183087"/>
                </a:cubicBezTo>
                <a:cubicBezTo>
                  <a:pt x="3348437" y="197835"/>
                  <a:pt x="3058385" y="70017"/>
                  <a:pt x="2920734" y="124094"/>
                </a:cubicBezTo>
                <a:cubicBezTo>
                  <a:pt x="2783083" y="178171"/>
                  <a:pt x="2694593" y="406771"/>
                  <a:pt x="2581522" y="507552"/>
                </a:cubicBezTo>
                <a:cubicBezTo>
                  <a:pt x="2468451" y="608333"/>
                  <a:pt x="2372587" y="689449"/>
                  <a:pt x="2242309" y="728778"/>
                </a:cubicBezTo>
                <a:cubicBezTo>
                  <a:pt x="2112032" y="768107"/>
                  <a:pt x="1927676" y="659952"/>
                  <a:pt x="1799857" y="743526"/>
                </a:cubicBezTo>
                <a:cubicBezTo>
                  <a:pt x="1672038" y="827100"/>
                  <a:pt x="1642541" y="1122068"/>
                  <a:pt x="1475393" y="1230223"/>
                </a:cubicBezTo>
                <a:cubicBezTo>
                  <a:pt x="1308245" y="1338378"/>
                  <a:pt x="949367" y="1350668"/>
                  <a:pt x="796967" y="1392455"/>
                </a:cubicBezTo>
                <a:cubicBezTo>
                  <a:pt x="644567" y="1434242"/>
                  <a:pt x="659316" y="1394913"/>
                  <a:pt x="560993" y="1480945"/>
                </a:cubicBezTo>
                <a:cubicBezTo>
                  <a:pt x="462670" y="1566977"/>
                  <a:pt x="300438" y="1847197"/>
                  <a:pt x="207031" y="1908649"/>
                </a:cubicBezTo>
                <a:cubicBezTo>
                  <a:pt x="113624" y="1970101"/>
                  <a:pt x="-9278" y="1898816"/>
                  <a:pt x="554" y="1849655"/>
                </a:cubicBezTo>
                <a:cubicBezTo>
                  <a:pt x="10386" y="1800494"/>
                  <a:pt x="148037" y="1741500"/>
                  <a:pt x="251276" y="1643178"/>
                </a:cubicBezTo>
                <a:close/>
              </a:path>
            </a:pathLst>
          </a:custGeom>
          <a:blipFill>
            <a:blip r:embed="rId6">
              <a:alphaModFix amt="91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Freeform 33"/>
          <p:cNvSpPr/>
          <p:nvPr/>
        </p:nvSpPr>
        <p:spPr>
          <a:xfrm>
            <a:off x="1191513" y="3261515"/>
            <a:ext cx="809497" cy="566337"/>
          </a:xfrm>
          <a:custGeom>
            <a:avLst/>
            <a:gdLst>
              <a:gd name="connsiteX0" fmla="*/ 1078894 w 1079329"/>
              <a:gd name="connsiteY0" fmla="*/ 238287 h 755116"/>
              <a:gd name="connsiteX1" fmla="*/ 651191 w 1079329"/>
              <a:gd name="connsiteY1" fmla="*/ 2313 h 755116"/>
              <a:gd name="connsiteX2" fmla="*/ 134998 w 1079329"/>
              <a:gd name="connsiteY2" fmla="*/ 149797 h 755116"/>
              <a:gd name="connsiteX3" fmla="*/ 2262 w 1079329"/>
              <a:gd name="connsiteY3" fmla="*/ 636494 h 755116"/>
              <a:gd name="connsiteX4" fmla="*/ 208740 w 1079329"/>
              <a:gd name="connsiteY4" fmla="*/ 754481 h 755116"/>
              <a:gd name="connsiteX5" fmla="*/ 120249 w 1079329"/>
              <a:gd name="connsiteY5" fmla="*/ 606997 h 755116"/>
              <a:gd name="connsiteX6" fmla="*/ 164494 w 1079329"/>
              <a:gd name="connsiteY6" fmla="*/ 297281 h 755116"/>
              <a:gd name="connsiteX7" fmla="*/ 370972 w 1079329"/>
              <a:gd name="connsiteY7" fmla="*/ 90804 h 755116"/>
              <a:gd name="connsiteX8" fmla="*/ 724933 w 1079329"/>
              <a:gd name="connsiteY8" fmla="*/ 76055 h 755116"/>
              <a:gd name="connsiteX9" fmla="*/ 1078894 w 1079329"/>
              <a:gd name="connsiteY9" fmla="*/ 238287 h 75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9329" h="755116">
                <a:moveTo>
                  <a:pt x="1078894" y="238287"/>
                </a:moveTo>
                <a:cubicBezTo>
                  <a:pt x="1066604" y="225997"/>
                  <a:pt x="808507" y="17061"/>
                  <a:pt x="651191" y="2313"/>
                </a:cubicBezTo>
                <a:cubicBezTo>
                  <a:pt x="493875" y="-12435"/>
                  <a:pt x="243153" y="44100"/>
                  <a:pt x="134998" y="149797"/>
                </a:cubicBezTo>
                <a:cubicBezTo>
                  <a:pt x="26843" y="255494"/>
                  <a:pt x="-10028" y="535713"/>
                  <a:pt x="2262" y="636494"/>
                </a:cubicBezTo>
                <a:cubicBezTo>
                  <a:pt x="14552" y="737275"/>
                  <a:pt x="189076" y="759397"/>
                  <a:pt x="208740" y="754481"/>
                </a:cubicBezTo>
                <a:cubicBezTo>
                  <a:pt x="228404" y="749565"/>
                  <a:pt x="127623" y="683197"/>
                  <a:pt x="120249" y="606997"/>
                </a:cubicBezTo>
                <a:cubicBezTo>
                  <a:pt x="112875" y="530797"/>
                  <a:pt x="122707" y="383313"/>
                  <a:pt x="164494" y="297281"/>
                </a:cubicBezTo>
                <a:cubicBezTo>
                  <a:pt x="206281" y="211249"/>
                  <a:pt x="277566" y="127675"/>
                  <a:pt x="370972" y="90804"/>
                </a:cubicBezTo>
                <a:cubicBezTo>
                  <a:pt x="464378" y="53933"/>
                  <a:pt x="609404" y="51475"/>
                  <a:pt x="724933" y="76055"/>
                </a:cubicBezTo>
                <a:cubicBezTo>
                  <a:pt x="840462" y="100635"/>
                  <a:pt x="1091184" y="250577"/>
                  <a:pt x="1078894" y="238287"/>
                </a:cubicBezTo>
                <a:close/>
              </a:path>
            </a:pathLst>
          </a:custGeom>
          <a:blipFill>
            <a:blip r:embed="rId7">
              <a:alphaModFix amt="91000"/>
            </a:blip>
            <a:tile tx="0" ty="0" sx="100000" sy="100000" flip="none" algn="tl"/>
          </a:blipFill>
          <a:ln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Freeform 38"/>
          <p:cNvSpPr/>
          <p:nvPr/>
        </p:nvSpPr>
        <p:spPr>
          <a:xfrm>
            <a:off x="4202359" y="2990763"/>
            <a:ext cx="1449497" cy="1075463"/>
          </a:xfrm>
          <a:custGeom>
            <a:avLst/>
            <a:gdLst>
              <a:gd name="connsiteX0" fmla="*/ 149623 w 2303140"/>
              <a:gd name="connsiteY0" fmla="*/ 1424260 h 2192264"/>
              <a:gd name="connsiteX1" fmla="*/ 90630 w 2303140"/>
              <a:gd name="connsiteY1" fmla="*/ 893318 h 2192264"/>
              <a:gd name="connsiteX2" fmla="*/ 252862 w 2303140"/>
              <a:gd name="connsiteY2" fmla="*/ 642595 h 2192264"/>
              <a:gd name="connsiteX3" fmla="*/ 356101 w 2303140"/>
              <a:gd name="connsiteY3" fmla="*/ 1203034 h 2192264"/>
              <a:gd name="connsiteX4" fmla="*/ 680565 w 2303140"/>
              <a:gd name="connsiteY4" fmla="*/ 2146931 h 2192264"/>
              <a:gd name="connsiteX5" fmla="*/ 872294 w 2303140"/>
              <a:gd name="connsiteY5" fmla="*/ 1896208 h 2192264"/>
              <a:gd name="connsiteX6" fmla="*/ 518333 w 2303140"/>
              <a:gd name="connsiteY6" fmla="*/ 627847 h 2192264"/>
              <a:gd name="connsiteX7" fmla="*/ 872294 w 2303140"/>
              <a:gd name="connsiteY7" fmla="*/ 627847 h 2192264"/>
              <a:gd name="connsiteX8" fmla="*/ 1182010 w 2303140"/>
              <a:gd name="connsiteY8" fmla="*/ 2014195 h 2192264"/>
              <a:gd name="connsiteX9" fmla="*/ 1565469 w 2303140"/>
              <a:gd name="connsiteY9" fmla="*/ 1881460 h 2192264"/>
              <a:gd name="connsiteX10" fmla="*/ 1137765 w 2303140"/>
              <a:gd name="connsiteY10" fmla="*/ 450866 h 2192264"/>
              <a:gd name="connsiteX11" fmla="*/ 1580217 w 2303140"/>
              <a:gd name="connsiteY11" fmla="*/ 377125 h 2192264"/>
              <a:gd name="connsiteX12" fmla="*/ 1889933 w 2303140"/>
              <a:gd name="connsiteY12" fmla="*/ 1940454 h 2192264"/>
              <a:gd name="connsiteX13" fmla="*/ 2302888 w 2303140"/>
              <a:gd name="connsiteY13" fmla="*/ 1542247 h 2192264"/>
              <a:gd name="connsiteX14" fmla="*/ 1948927 w 2303140"/>
              <a:gd name="connsiteY14" fmla="*/ 141150 h 2192264"/>
              <a:gd name="connsiteX15" fmla="*/ 1801443 w 2303140"/>
              <a:gd name="connsiteY15" fmla="*/ 200144 h 2192264"/>
              <a:gd name="connsiteX16" fmla="*/ 2184901 w 2303140"/>
              <a:gd name="connsiteY16" fmla="*/ 1483254 h 2192264"/>
              <a:gd name="connsiteX17" fmla="*/ 2022669 w 2303140"/>
              <a:gd name="connsiteY17" fmla="*/ 1822466 h 2192264"/>
              <a:gd name="connsiteX18" fmla="*/ 1742449 w 2303140"/>
              <a:gd name="connsiteY18" fmla="*/ 421370 h 2192264"/>
              <a:gd name="connsiteX19" fmla="*/ 1285249 w 2303140"/>
              <a:gd name="connsiteY19" fmla="*/ 111654 h 2192264"/>
              <a:gd name="connsiteX20" fmla="*/ 1005030 w 2303140"/>
              <a:gd name="connsiteY20" fmla="*/ 362376 h 2192264"/>
              <a:gd name="connsiteX21" fmla="*/ 1432733 w 2303140"/>
              <a:gd name="connsiteY21" fmla="*/ 1778221 h 2192264"/>
              <a:gd name="connsiteX22" fmla="*/ 1329494 w 2303140"/>
              <a:gd name="connsiteY22" fmla="*/ 1984699 h 2192264"/>
              <a:gd name="connsiteX23" fmla="*/ 1182010 w 2303140"/>
              <a:gd name="connsiteY23" fmla="*/ 1704479 h 2192264"/>
              <a:gd name="connsiteX24" fmla="*/ 975533 w 2303140"/>
              <a:gd name="connsiteY24" fmla="*/ 539357 h 2192264"/>
              <a:gd name="connsiteX25" fmla="*/ 429843 w 2303140"/>
              <a:gd name="connsiteY25" fmla="*/ 391873 h 2192264"/>
              <a:gd name="connsiteX26" fmla="*/ 754307 w 2303140"/>
              <a:gd name="connsiteY26" fmla="*/ 1837215 h 2192264"/>
              <a:gd name="connsiteX27" fmla="*/ 724810 w 2303140"/>
              <a:gd name="connsiteY27" fmla="*/ 2058441 h 2192264"/>
              <a:gd name="connsiteX28" fmla="*/ 415094 w 2303140"/>
              <a:gd name="connsiteY28" fmla="*/ 1070299 h 2192264"/>
              <a:gd name="connsiteX29" fmla="*/ 341352 w 2303140"/>
              <a:gd name="connsiteY29" fmla="*/ 524608 h 2192264"/>
              <a:gd name="connsiteX30" fmla="*/ 61133 w 2303140"/>
              <a:gd name="connsiteY30" fmla="*/ 613099 h 2192264"/>
              <a:gd name="connsiteX31" fmla="*/ 2139 w 2303140"/>
              <a:gd name="connsiteY31" fmla="*/ 1203034 h 2192264"/>
              <a:gd name="connsiteX32" fmla="*/ 105378 w 2303140"/>
              <a:gd name="connsiteY32" fmla="*/ 1571744 h 2192264"/>
              <a:gd name="connsiteX33" fmla="*/ 149623 w 2303140"/>
              <a:gd name="connsiteY33" fmla="*/ 1424260 h 219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303140" h="2192264">
                <a:moveTo>
                  <a:pt x="149623" y="1424260"/>
                </a:moveTo>
                <a:cubicBezTo>
                  <a:pt x="147165" y="1311189"/>
                  <a:pt x="73424" y="1023595"/>
                  <a:pt x="90630" y="893318"/>
                </a:cubicBezTo>
                <a:cubicBezTo>
                  <a:pt x="107836" y="763041"/>
                  <a:pt x="208617" y="590976"/>
                  <a:pt x="252862" y="642595"/>
                </a:cubicBezTo>
                <a:cubicBezTo>
                  <a:pt x="297107" y="694214"/>
                  <a:pt x="284817" y="952311"/>
                  <a:pt x="356101" y="1203034"/>
                </a:cubicBezTo>
                <a:cubicBezTo>
                  <a:pt x="427385" y="1453757"/>
                  <a:pt x="594533" y="2031402"/>
                  <a:pt x="680565" y="2146931"/>
                </a:cubicBezTo>
                <a:cubicBezTo>
                  <a:pt x="766597" y="2262460"/>
                  <a:pt x="899333" y="2149389"/>
                  <a:pt x="872294" y="1896208"/>
                </a:cubicBezTo>
                <a:cubicBezTo>
                  <a:pt x="845255" y="1643027"/>
                  <a:pt x="518333" y="839240"/>
                  <a:pt x="518333" y="627847"/>
                </a:cubicBezTo>
                <a:cubicBezTo>
                  <a:pt x="518333" y="416454"/>
                  <a:pt x="761681" y="396789"/>
                  <a:pt x="872294" y="627847"/>
                </a:cubicBezTo>
                <a:cubicBezTo>
                  <a:pt x="982907" y="858905"/>
                  <a:pt x="1066481" y="1805259"/>
                  <a:pt x="1182010" y="2014195"/>
                </a:cubicBezTo>
                <a:cubicBezTo>
                  <a:pt x="1297539" y="2223131"/>
                  <a:pt x="1572843" y="2142015"/>
                  <a:pt x="1565469" y="1881460"/>
                </a:cubicBezTo>
                <a:cubicBezTo>
                  <a:pt x="1558095" y="1620905"/>
                  <a:pt x="1135307" y="701588"/>
                  <a:pt x="1137765" y="450866"/>
                </a:cubicBezTo>
                <a:cubicBezTo>
                  <a:pt x="1140223" y="200144"/>
                  <a:pt x="1454856" y="128860"/>
                  <a:pt x="1580217" y="377125"/>
                </a:cubicBezTo>
                <a:cubicBezTo>
                  <a:pt x="1705578" y="625390"/>
                  <a:pt x="1769488" y="1746267"/>
                  <a:pt x="1889933" y="1940454"/>
                </a:cubicBezTo>
                <a:cubicBezTo>
                  <a:pt x="2010378" y="2134641"/>
                  <a:pt x="2293056" y="1842131"/>
                  <a:pt x="2302888" y="1542247"/>
                </a:cubicBezTo>
                <a:cubicBezTo>
                  <a:pt x="2312720" y="1242363"/>
                  <a:pt x="2032501" y="364834"/>
                  <a:pt x="1948927" y="141150"/>
                </a:cubicBezTo>
                <a:cubicBezTo>
                  <a:pt x="1865353" y="-82534"/>
                  <a:pt x="1762114" y="-23540"/>
                  <a:pt x="1801443" y="200144"/>
                </a:cubicBezTo>
                <a:cubicBezTo>
                  <a:pt x="1840772" y="423828"/>
                  <a:pt x="2148030" y="1212867"/>
                  <a:pt x="2184901" y="1483254"/>
                </a:cubicBezTo>
                <a:cubicBezTo>
                  <a:pt x="2221772" y="1753641"/>
                  <a:pt x="2096411" y="1999447"/>
                  <a:pt x="2022669" y="1822466"/>
                </a:cubicBezTo>
                <a:cubicBezTo>
                  <a:pt x="1948927" y="1645485"/>
                  <a:pt x="1865352" y="706505"/>
                  <a:pt x="1742449" y="421370"/>
                </a:cubicBezTo>
                <a:cubicBezTo>
                  <a:pt x="1619546" y="136235"/>
                  <a:pt x="1408152" y="121486"/>
                  <a:pt x="1285249" y="111654"/>
                </a:cubicBezTo>
                <a:cubicBezTo>
                  <a:pt x="1162346" y="101822"/>
                  <a:pt x="980449" y="84615"/>
                  <a:pt x="1005030" y="362376"/>
                </a:cubicBezTo>
                <a:cubicBezTo>
                  <a:pt x="1029611" y="640137"/>
                  <a:pt x="1378656" y="1507834"/>
                  <a:pt x="1432733" y="1778221"/>
                </a:cubicBezTo>
                <a:cubicBezTo>
                  <a:pt x="1486810" y="2048608"/>
                  <a:pt x="1371281" y="1996989"/>
                  <a:pt x="1329494" y="1984699"/>
                </a:cubicBezTo>
                <a:cubicBezTo>
                  <a:pt x="1287707" y="1972409"/>
                  <a:pt x="1241004" y="1945369"/>
                  <a:pt x="1182010" y="1704479"/>
                </a:cubicBezTo>
                <a:cubicBezTo>
                  <a:pt x="1123017" y="1463589"/>
                  <a:pt x="1100894" y="758125"/>
                  <a:pt x="975533" y="539357"/>
                </a:cubicBezTo>
                <a:cubicBezTo>
                  <a:pt x="850172" y="320589"/>
                  <a:pt x="466714" y="175563"/>
                  <a:pt x="429843" y="391873"/>
                </a:cubicBezTo>
                <a:cubicBezTo>
                  <a:pt x="392972" y="608183"/>
                  <a:pt x="705146" y="1559454"/>
                  <a:pt x="754307" y="1837215"/>
                </a:cubicBezTo>
                <a:cubicBezTo>
                  <a:pt x="803468" y="2114976"/>
                  <a:pt x="781346" y="2186260"/>
                  <a:pt x="724810" y="2058441"/>
                </a:cubicBezTo>
                <a:cubicBezTo>
                  <a:pt x="668275" y="1930622"/>
                  <a:pt x="479004" y="1325938"/>
                  <a:pt x="415094" y="1070299"/>
                </a:cubicBezTo>
                <a:cubicBezTo>
                  <a:pt x="351184" y="814660"/>
                  <a:pt x="400345" y="600808"/>
                  <a:pt x="341352" y="524608"/>
                </a:cubicBezTo>
                <a:cubicBezTo>
                  <a:pt x="282359" y="448408"/>
                  <a:pt x="117668" y="500028"/>
                  <a:pt x="61133" y="613099"/>
                </a:cubicBezTo>
                <a:cubicBezTo>
                  <a:pt x="4598" y="726170"/>
                  <a:pt x="-5235" y="1043260"/>
                  <a:pt x="2139" y="1203034"/>
                </a:cubicBezTo>
                <a:cubicBezTo>
                  <a:pt x="9513" y="1362808"/>
                  <a:pt x="80797" y="1537331"/>
                  <a:pt x="105378" y="1571744"/>
                </a:cubicBezTo>
                <a:cubicBezTo>
                  <a:pt x="129959" y="1606157"/>
                  <a:pt x="152081" y="1537331"/>
                  <a:pt x="149623" y="1424260"/>
                </a:cubicBezTo>
                <a:close/>
              </a:path>
            </a:pathLst>
          </a:custGeom>
          <a:blipFill>
            <a:blip r:embed="rId5">
              <a:alphaModFix amt="91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" name="Freeform 39"/>
          <p:cNvSpPr/>
          <p:nvPr/>
        </p:nvSpPr>
        <p:spPr>
          <a:xfrm rot="18663013">
            <a:off x="5255924" y="3687402"/>
            <a:ext cx="661820" cy="1758198"/>
          </a:xfrm>
          <a:custGeom>
            <a:avLst/>
            <a:gdLst>
              <a:gd name="connsiteX0" fmla="*/ 844498 w 882427"/>
              <a:gd name="connsiteY0" fmla="*/ 3053937 h 3055456"/>
              <a:gd name="connsiteX1" fmla="*/ 829749 w 882427"/>
              <a:gd name="connsiteY1" fmla="*/ 1343124 h 3055456"/>
              <a:gd name="connsiteX2" fmla="*/ 180820 w 882427"/>
              <a:gd name="connsiteY2" fmla="*/ 767937 h 3055456"/>
              <a:gd name="connsiteX3" fmla="*/ 107078 w 882427"/>
              <a:gd name="connsiteY3" fmla="*/ 119008 h 3055456"/>
              <a:gd name="connsiteX4" fmla="*/ 3839 w 882427"/>
              <a:gd name="connsiteY4" fmla="*/ 60014 h 3055456"/>
              <a:gd name="connsiteX5" fmla="*/ 92330 w 882427"/>
              <a:gd name="connsiteY5" fmla="*/ 767937 h 3055456"/>
              <a:gd name="connsiteX6" fmla="*/ 697014 w 882427"/>
              <a:gd name="connsiteY6" fmla="*/ 1180892 h 3055456"/>
              <a:gd name="connsiteX7" fmla="*/ 844498 w 882427"/>
              <a:gd name="connsiteY7" fmla="*/ 1638092 h 3055456"/>
              <a:gd name="connsiteX8" fmla="*/ 844498 w 882427"/>
              <a:gd name="connsiteY8" fmla="*/ 3053937 h 305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2427" h="3055456">
                <a:moveTo>
                  <a:pt x="844498" y="3053937"/>
                </a:moveTo>
                <a:cubicBezTo>
                  <a:pt x="842040" y="3004776"/>
                  <a:pt x="940362" y="1724124"/>
                  <a:pt x="829749" y="1343124"/>
                </a:cubicBezTo>
                <a:cubicBezTo>
                  <a:pt x="719136" y="962124"/>
                  <a:pt x="301265" y="971956"/>
                  <a:pt x="180820" y="767937"/>
                </a:cubicBezTo>
                <a:cubicBezTo>
                  <a:pt x="60375" y="563918"/>
                  <a:pt x="136575" y="236995"/>
                  <a:pt x="107078" y="119008"/>
                </a:cubicBezTo>
                <a:cubicBezTo>
                  <a:pt x="77581" y="1021"/>
                  <a:pt x="6297" y="-48141"/>
                  <a:pt x="3839" y="60014"/>
                </a:cubicBezTo>
                <a:cubicBezTo>
                  <a:pt x="1381" y="168169"/>
                  <a:pt x="-23199" y="581124"/>
                  <a:pt x="92330" y="767937"/>
                </a:cubicBezTo>
                <a:cubicBezTo>
                  <a:pt x="207859" y="954750"/>
                  <a:pt x="571653" y="1035866"/>
                  <a:pt x="697014" y="1180892"/>
                </a:cubicBezTo>
                <a:cubicBezTo>
                  <a:pt x="822375" y="1325918"/>
                  <a:pt x="824833" y="1330834"/>
                  <a:pt x="844498" y="1638092"/>
                </a:cubicBezTo>
                <a:cubicBezTo>
                  <a:pt x="864163" y="1945350"/>
                  <a:pt x="846956" y="3103098"/>
                  <a:pt x="844498" y="3053937"/>
                </a:cubicBezTo>
                <a:close/>
              </a:path>
            </a:pathLst>
          </a:custGeom>
          <a:blipFill>
            <a:blip r:embed="rId7">
              <a:alphaModFix amt="91000"/>
            </a:blip>
            <a:tile tx="0" ty="0" sx="100000" sy="100000" flip="none" algn="tl"/>
          </a:blipFill>
          <a:ln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Freeform 41"/>
          <p:cNvSpPr/>
          <p:nvPr/>
        </p:nvSpPr>
        <p:spPr>
          <a:xfrm rot="19113451">
            <a:off x="3795059" y="1202436"/>
            <a:ext cx="1028576" cy="952847"/>
          </a:xfrm>
          <a:custGeom>
            <a:avLst/>
            <a:gdLst>
              <a:gd name="connsiteX0" fmla="*/ 711033 w 1627383"/>
              <a:gd name="connsiteY0" fmla="*/ 1078549 h 1654411"/>
              <a:gd name="connsiteX1" fmla="*/ 711033 w 1627383"/>
              <a:gd name="connsiteY1" fmla="*/ 237891 h 1654411"/>
              <a:gd name="connsiteX2" fmla="*/ 194840 w 1627383"/>
              <a:gd name="connsiteY2" fmla="*/ 149400 h 1654411"/>
              <a:gd name="connsiteX3" fmla="*/ 76853 w 1627383"/>
              <a:gd name="connsiteY3" fmla="*/ 459116 h 1654411"/>
              <a:gd name="connsiteX4" fmla="*/ 386569 w 1627383"/>
              <a:gd name="connsiteY4" fmla="*/ 591852 h 1654411"/>
              <a:gd name="connsiteX5" fmla="*/ 475059 w 1627383"/>
              <a:gd name="connsiteY5" fmla="*/ 459116 h 1654411"/>
              <a:gd name="connsiteX6" fmla="*/ 593046 w 1627383"/>
              <a:gd name="connsiteY6" fmla="*/ 473865 h 1654411"/>
              <a:gd name="connsiteX7" fmla="*/ 504556 w 1627383"/>
              <a:gd name="connsiteY7" fmla="*/ 680342 h 1654411"/>
              <a:gd name="connsiteX8" fmla="*/ 357072 w 1627383"/>
              <a:gd name="connsiteY8" fmla="*/ 680342 h 1654411"/>
              <a:gd name="connsiteX9" fmla="*/ 91601 w 1627383"/>
              <a:gd name="connsiteY9" fmla="*/ 606600 h 1654411"/>
              <a:gd name="connsiteX10" fmla="*/ 3111 w 1627383"/>
              <a:gd name="connsiteY10" fmla="*/ 414871 h 1654411"/>
              <a:gd name="connsiteX11" fmla="*/ 47356 w 1627383"/>
              <a:gd name="connsiteY11" fmla="*/ 164149 h 1654411"/>
              <a:gd name="connsiteX12" fmla="*/ 298078 w 1627383"/>
              <a:gd name="connsiteY12" fmla="*/ 1916 h 1654411"/>
              <a:gd name="connsiteX13" fmla="*/ 740530 w 1627383"/>
              <a:gd name="connsiteY13" fmla="*/ 105155 h 1654411"/>
              <a:gd name="connsiteX14" fmla="*/ 873265 w 1627383"/>
              <a:gd name="connsiteY14" fmla="*/ 518110 h 1654411"/>
              <a:gd name="connsiteX15" fmla="*/ 784775 w 1627383"/>
              <a:gd name="connsiteY15" fmla="*/ 1167039 h 1654411"/>
              <a:gd name="connsiteX16" fmla="*/ 991253 w 1627383"/>
              <a:gd name="connsiteY16" fmla="*/ 1565246 h 1654411"/>
              <a:gd name="connsiteX17" fmla="*/ 1404207 w 1627383"/>
              <a:gd name="connsiteY17" fmla="*/ 1506252 h 1654411"/>
              <a:gd name="connsiteX18" fmla="*/ 1492698 w 1627383"/>
              <a:gd name="connsiteY18" fmla="*/ 1211284 h 1654411"/>
              <a:gd name="connsiteX19" fmla="*/ 1315717 w 1627383"/>
              <a:gd name="connsiteY19" fmla="*/ 1063800 h 1654411"/>
              <a:gd name="connsiteX20" fmla="*/ 1153485 w 1627383"/>
              <a:gd name="connsiteY20" fmla="*/ 1137542 h 1654411"/>
              <a:gd name="connsiteX21" fmla="*/ 1153485 w 1627383"/>
              <a:gd name="connsiteY21" fmla="*/ 1285026 h 1654411"/>
              <a:gd name="connsiteX22" fmla="*/ 1286220 w 1627383"/>
              <a:gd name="connsiteY22" fmla="*/ 1358768 h 1654411"/>
              <a:gd name="connsiteX23" fmla="*/ 1227227 w 1627383"/>
              <a:gd name="connsiteY23" fmla="*/ 1447258 h 1654411"/>
              <a:gd name="connsiteX24" fmla="*/ 1064995 w 1627383"/>
              <a:gd name="connsiteY24" fmla="*/ 1299775 h 1654411"/>
              <a:gd name="connsiteX25" fmla="*/ 1123988 w 1627383"/>
              <a:gd name="connsiteY25" fmla="*/ 1063800 h 1654411"/>
              <a:gd name="connsiteX26" fmla="*/ 1404207 w 1627383"/>
              <a:gd name="connsiteY26" fmla="*/ 975310 h 1654411"/>
              <a:gd name="connsiteX27" fmla="*/ 1625433 w 1627383"/>
              <a:gd name="connsiteY27" fmla="*/ 1211284 h 1654411"/>
              <a:gd name="connsiteX28" fmla="*/ 1492698 w 1627383"/>
              <a:gd name="connsiteY28" fmla="*/ 1565246 h 1654411"/>
              <a:gd name="connsiteX29" fmla="*/ 1168233 w 1627383"/>
              <a:gd name="connsiteY29" fmla="*/ 1653736 h 1654411"/>
              <a:gd name="connsiteX30" fmla="*/ 873265 w 1627383"/>
              <a:gd name="connsiteY30" fmla="*/ 1594742 h 1654411"/>
              <a:gd name="connsiteX31" fmla="*/ 740530 w 1627383"/>
              <a:gd name="connsiteY31" fmla="*/ 1403013 h 1654411"/>
              <a:gd name="connsiteX32" fmla="*/ 711033 w 1627383"/>
              <a:gd name="connsiteY32" fmla="*/ 1078549 h 1654411"/>
              <a:gd name="connsiteX0" fmla="*/ 711033 w 1627383"/>
              <a:gd name="connsiteY0" fmla="*/ 1078660 h 1654522"/>
              <a:gd name="connsiteX1" fmla="*/ 711033 w 1627383"/>
              <a:gd name="connsiteY1" fmla="*/ 238002 h 1654522"/>
              <a:gd name="connsiteX2" fmla="*/ 194840 w 1627383"/>
              <a:gd name="connsiteY2" fmla="*/ 149511 h 1654522"/>
              <a:gd name="connsiteX3" fmla="*/ 76853 w 1627383"/>
              <a:gd name="connsiteY3" fmla="*/ 459227 h 1654522"/>
              <a:gd name="connsiteX4" fmla="*/ 386569 w 1627383"/>
              <a:gd name="connsiteY4" fmla="*/ 591963 h 1654522"/>
              <a:gd name="connsiteX5" fmla="*/ 475059 w 1627383"/>
              <a:gd name="connsiteY5" fmla="*/ 459227 h 1654522"/>
              <a:gd name="connsiteX6" fmla="*/ 593046 w 1627383"/>
              <a:gd name="connsiteY6" fmla="*/ 473976 h 1654522"/>
              <a:gd name="connsiteX7" fmla="*/ 504556 w 1627383"/>
              <a:gd name="connsiteY7" fmla="*/ 680453 h 1654522"/>
              <a:gd name="connsiteX8" fmla="*/ 357072 w 1627383"/>
              <a:gd name="connsiteY8" fmla="*/ 680453 h 1654522"/>
              <a:gd name="connsiteX9" fmla="*/ 91601 w 1627383"/>
              <a:gd name="connsiteY9" fmla="*/ 606711 h 1654522"/>
              <a:gd name="connsiteX10" fmla="*/ 3111 w 1627383"/>
              <a:gd name="connsiteY10" fmla="*/ 414982 h 1654522"/>
              <a:gd name="connsiteX11" fmla="*/ 47356 w 1627383"/>
              <a:gd name="connsiteY11" fmla="*/ 164260 h 1654522"/>
              <a:gd name="connsiteX12" fmla="*/ 298078 w 1627383"/>
              <a:gd name="connsiteY12" fmla="*/ 2027 h 1654522"/>
              <a:gd name="connsiteX13" fmla="*/ 740530 w 1627383"/>
              <a:gd name="connsiteY13" fmla="*/ 105266 h 1654522"/>
              <a:gd name="connsiteX14" fmla="*/ 829020 w 1627383"/>
              <a:gd name="connsiteY14" fmla="*/ 532970 h 1654522"/>
              <a:gd name="connsiteX15" fmla="*/ 784775 w 1627383"/>
              <a:gd name="connsiteY15" fmla="*/ 1167150 h 1654522"/>
              <a:gd name="connsiteX16" fmla="*/ 991253 w 1627383"/>
              <a:gd name="connsiteY16" fmla="*/ 1565357 h 1654522"/>
              <a:gd name="connsiteX17" fmla="*/ 1404207 w 1627383"/>
              <a:gd name="connsiteY17" fmla="*/ 1506363 h 1654522"/>
              <a:gd name="connsiteX18" fmla="*/ 1492698 w 1627383"/>
              <a:gd name="connsiteY18" fmla="*/ 1211395 h 1654522"/>
              <a:gd name="connsiteX19" fmla="*/ 1315717 w 1627383"/>
              <a:gd name="connsiteY19" fmla="*/ 1063911 h 1654522"/>
              <a:gd name="connsiteX20" fmla="*/ 1153485 w 1627383"/>
              <a:gd name="connsiteY20" fmla="*/ 1137653 h 1654522"/>
              <a:gd name="connsiteX21" fmla="*/ 1153485 w 1627383"/>
              <a:gd name="connsiteY21" fmla="*/ 1285137 h 1654522"/>
              <a:gd name="connsiteX22" fmla="*/ 1286220 w 1627383"/>
              <a:gd name="connsiteY22" fmla="*/ 1358879 h 1654522"/>
              <a:gd name="connsiteX23" fmla="*/ 1227227 w 1627383"/>
              <a:gd name="connsiteY23" fmla="*/ 1447369 h 1654522"/>
              <a:gd name="connsiteX24" fmla="*/ 1064995 w 1627383"/>
              <a:gd name="connsiteY24" fmla="*/ 1299886 h 1654522"/>
              <a:gd name="connsiteX25" fmla="*/ 1123988 w 1627383"/>
              <a:gd name="connsiteY25" fmla="*/ 1063911 h 1654522"/>
              <a:gd name="connsiteX26" fmla="*/ 1404207 w 1627383"/>
              <a:gd name="connsiteY26" fmla="*/ 975421 h 1654522"/>
              <a:gd name="connsiteX27" fmla="*/ 1625433 w 1627383"/>
              <a:gd name="connsiteY27" fmla="*/ 1211395 h 1654522"/>
              <a:gd name="connsiteX28" fmla="*/ 1492698 w 1627383"/>
              <a:gd name="connsiteY28" fmla="*/ 1565357 h 1654522"/>
              <a:gd name="connsiteX29" fmla="*/ 1168233 w 1627383"/>
              <a:gd name="connsiteY29" fmla="*/ 1653847 h 1654522"/>
              <a:gd name="connsiteX30" fmla="*/ 873265 w 1627383"/>
              <a:gd name="connsiteY30" fmla="*/ 1594853 h 1654522"/>
              <a:gd name="connsiteX31" fmla="*/ 740530 w 1627383"/>
              <a:gd name="connsiteY31" fmla="*/ 1403124 h 1654522"/>
              <a:gd name="connsiteX32" fmla="*/ 711033 w 1627383"/>
              <a:gd name="connsiteY32" fmla="*/ 1078660 h 1654522"/>
              <a:gd name="connsiteX0" fmla="*/ 711451 w 1627801"/>
              <a:gd name="connsiteY0" fmla="*/ 1056090 h 1631952"/>
              <a:gd name="connsiteX1" fmla="*/ 711451 w 1627801"/>
              <a:gd name="connsiteY1" fmla="*/ 215432 h 1631952"/>
              <a:gd name="connsiteX2" fmla="*/ 195258 w 1627801"/>
              <a:gd name="connsiteY2" fmla="*/ 126941 h 1631952"/>
              <a:gd name="connsiteX3" fmla="*/ 77271 w 1627801"/>
              <a:gd name="connsiteY3" fmla="*/ 436657 h 1631952"/>
              <a:gd name="connsiteX4" fmla="*/ 386987 w 1627801"/>
              <a:gd name="connsiteY4" fmla="*/ 569393 h 1631952"/>
              <a:gd name="connsiteX5" fmla="*/ 475477 w 1627801"/>
              <a:gd name="connsiteY5" fmla="*/ 436657 h 1631952"/>
              <a:gd name="connsiteX6" fmla="*/ 593464 w 1627801"/>
              <a:gd name="connsiteY6" fmla="*/ 451406 h 1631952"/>
              <a:gd name="connsiteX7" fmla="*/ 504974 w 1627801"/>
              <a:gd name="connsiteY7" fmla="*/ 657883 h 1631952"/>
              <a:gd name="connsiteX8" fmla="*/ 357490 w 1627801"/>
              <a:gd name="connsiteY8" fmla="*/ 657883 h 1631952"/>
              <a:gd name="connsiteX9" fmla="*/ 92019 w 1627801"/>
              <a:gd name="connsiteY9" fmla="*/ 584141 h 1631952"/>
              <a:gd name="connsiteX10" fmla="*/ 3529 w 1627801"/>
              <a:gd name="connsiteY10" fmla="*/ 392412 h 1631952"/>
              <a:gd name="connsiteX11" fmla="*/ 47774 w 1627801"/>
              <a:gd name="connsiteY11" fmla="*/ 141690 h 1631952"/>
              <a:gd name="connsiteX12" fmla="*/ 314680 w 1627801"/>
              <a:gd name="connsiteY12" fmla="*/ 3733 h 1631952"/>
              <a:gd name="connsiteX13" fmla="*/ 740948 w 1627801"/>
              <a:gd name="connsiteY13" fmla="*/ 82696 h 1631952"/>
              <a:gd name="connsiteX14" fmla="*/ 829438 w 1627801"/>
              <a:gd name="connsiteY14" fmla="*/ 510400 h 1631952"/>
              <a:gd name="connsiteX15" fmla="*/ 785193 w 1627801"/>
              <a:gd name="connsiteY15" fmla="*/ 1144580 h 1631952"/>
              <a:gd name="connsiteX16" fmla="*/ 991671 w 1627801"/>
              <a:gd name="connsiteY16" fmla="*/ 1542787 h 1631952"/>
              <a:gd name="connsiteX17" fmla="*/ 1404625 w 1627801"/>
              <a:gd name="connsiteY17" fmla="*/ 1483793 h 1631952"/>
              <a:gd name="connsiteX18" fmla="*/ 1493116 w 1627801"/>
              <a:gd name="connsiteY18" fmla="*/ 1188825 h 1631952"/>
              <a:gd name="connsiteX19" fmla="*/ 1316135 w 1627801"/>
              <a:gd name="connsiteY19" fmla="*/ 1041341 h 1631952"/>
              <a:gd name="connsiteX20" fmla="*/ 1153903 w 1627801"/>
              <a:gd name="connsiteY20" fmla="*/ 1115083 h 1631952"/>
              <a:gd name="connsiteX21" fmla="*/ 1153903 w 1627801"/>
              <a:gd name="connsiteY21" fmla="*/ 1262567 h 1631952"/>
              <a:gd name="connsiteX22" fmla="*/ 1286638 w 1627801"/>
              <a:gd name="connsiteY22" fmla="*/ 1336309 h 1631952"/>
              <a:gd name="connsiteX23" fmla="*/ 1227645 w 1627801"/>
              <a:gd name="connsiteY23" fmla="*/ 1424799 h 1631952"/>
              <a:gd name="connsiteX24" fmla="*/ 1065413 w 1627801"/>
              <a:gd name="connsiteY24" fmla="*/ 1277316 h 1631952"/>
              <a:gd name="connsiteX25" fmla="*/ 1124406 w 1627801"/>
              <a:gd name="connsiteY25" fmla="*/ 1041341 h 1631952"/>
              <a:gd name="connsiteX26" fmla="*/ 1404625 w 1627801"/>
              <a:gd name="connsiteY26" fmla="*/ 952851 h 1631952"/>
              <a:gd name="connsiteX27" fmla="*/ 1625851 w 1627801"/>
              <a:gd name="connsiteY27" fmla="*/ 1188825 h 1631952"/>
              <a:gd name="connsiteX28" fmla="*/ 1493116 w 1627801"/>
              <a:gd name="connsiteY28" fmla="*/ 1542787 h 1631952"/>
              <a:gd name="connsiteX29" fmla="*/ 1168651 w 1627801"/>
              <a:gd name="connsiteY29" fmla="*/ 1631277 h 1631952"/>
              <a:gd name="connsiteX30" fmla="*/ 873683 w 1627801"/>
              <a:gd name="connsiteY30" fmla="*/ 1572283 h 1631952"/>
              <a:gd name="connsiteX31" fmla="*/ 740948 w 1627801"/>
              <a:gd name="connsiteY31" fmla="*/ 1380554 h 1631952"/>
              <a:gd name="connsiteX32" fmla="*/ 711451 w 1627801"/>
              <a:gd name="connsiteY32" fmla="*/ 1056090 h 1631952"/>
              <a:gd name="connsiteX0" fmla="*/ 711451 w 1627801"/>
              <a:gd name="connsiteY0" fmla="*/ 1053160 h 1629022"/>
              <a:gd name="connsiteX1" fmla="*/ 711451 w 1627801"/>
              <a:gd name="connsiteY1" fmla="*/ 212502 h 1629022"/>
              <a:gd name="connsiteX2" fmla="*/ 195258 w 1627801"/>
              <a:gd name="connsiteY2" fmla="*/ 124011 h 1629022"/>
              <a:gd name="connsiteX3" fmla="*/ 77271 w 1627801"/>
              <a:gd name="connsiteY3" fmla="*/ 433727 h 1629022"/>
              <a:gd name="connsiteX4" fmla="*/ 386987 w 1627801"/>
              <a:gd name="connsiteY4" fmla="*/ 566463 h 1629022"/>
              <a:gd name="connsiteX5" fmla="*/ 475477 w 1627801"/>
              <a:gd name="connsiteY5" fmla="*/ 433727 h 1629022"/>
              <a:gd name="connsiteX6" fmla="*/ 593464 w 1627801"/>
              <a:gd name="connsiteY6" fmla="*/ 448476 h 1629022"/>
              <a:gd name="connsiteX7" fmla="*/ 504974 w 1627801"/>
              <a:gd name="connsiteY7" fmla="*/ 654953 h 1629022"/>
              <a:gd name="connsiteX8" fmla="*/ 357490 w 1627801"/>
              <a:gd name="connsiteY8" fmla="*/ 654953 h 1629022"/>
              <a:gd name="connsiteX9" fmla="*/ 92019 w 1627801"/>
              <a:gd name="connsiteY9" fmla="*/ 581211 h 1629022"/>
              <a:gd name="connsiteX10" fmla="*/ 3529 w 1627801"/>
              <a:gd name="connsiteY10" fmla="*/ 389482 h 1629022"/>
              <a:gd name="connsiteX11" fmla="*/ 47774 w 1627801"/>
              <a:gd name="connsiteY11" fmla="*/ 138760 h 1629022"/>
              <a:gd name="connsiteX12" fmla="*/ 314680 w 1627801"/>
              <a:gd name="connsiteY12" fmla="*/ 803 h 1629022"/>
              <a:gd name="connsiteX13" fmla="*/ 716672 w 1627801"/>
              <a:gd name="connsiteY13" fmla="*/ 104042 h 1629022"/>
              <a:gd name="connsiteX14" fmla="*/ 829438 w 1627801"/>
              <a:gd name="connsiteY14" fmla="*/ 507470 h 1629022"/>
              <a:gd name="connsiteX15" fmla="*/ 785193 w 1627801"/>
              <a:gd name="connsiteY15" fmla="*/ 1141650 h 1629022"/>
              <a:gd name="connsiteX16" fmla="*/ 991671 w 1627801"/>
              <a:gd name="connsiteY16" fmla="*/ 1539857 h 1629022"/>
              <a:gd name="connsiteX17" fmla="*/ 1404625 w 1627801"/>
              <a:gd name="connsiteY17" fmla="*/ 1480863 h 1629022"/>
              <a:gd name="connsiteX18" fmla="*/ 1493116 w 1627801"/>
              <a:gd name="connsiteY18" fmla="*/ 1185895 h 1629022"/>
              <a:gd name="connsiteX19" fmla="*/ 1316135 w 1627801"/>
              <a:gd name="connsiteY19" fmla="*/ 1038411 h 1629022"/>
              <a:gd name="connsiteX20" fmla="*/ 1153903 w 1627801"/>
              <a:gd name="connsiteY20" fmla="*/ 1112153 h 1629022"/>
              <a:gd name="connsiteX21" fmla="*/ 1153903 w 1627801"/>
              <a:gd name="connsiteY21" fmla="*/ 1259637 h 1629022"/>
              <a:gd name="connsiteX22" fmla="*/ 1286638 w 1627801"/>
              <a:gd name="connsiteY22" fmla="*/ 1333379 h 1629022"/>
              <a:gd name="connsiteX23" fmla="*/ 1227645 w 1627801"/>
              <a:gd name="connsiteY23" fmla="*/ 1421869 h 1629022"/>
              <a:gd name="connsiteX24" fmla="*/ 1065413 w 1627801"/>
              <a:gd name="connsiteY24" fmla="*/ 1274386 h 1629022"/>
              <a:gd name="connsiteX25" fmla="*/ 1124406 w 1627801"/>
              <a:gd name="connsiteY25" fmla="*/ 1038411 h 1629022"/>
              <a:gd name="connsiteX26" fmla="*/ 1404625 w 1627801"/>
              <a:gd name="connsiteY26" fmla="*/ 949921 h 1629022"/>
              <a:gd name="connsiteX27" fmla="*/ 1625851 w 1627801"/>
              <a:gd name="connsiteY27" fmla="*/ 1185895 h 1629022"/>
              <a:gd name="connsiteX28" fmla="*/ 1493116 w 1627801"/>
              <a:gd name="connsiteY28" fmla="*/ 1539857 h 1629022"/>
              <a:gd name="connsiteX29" fmla="*/ 1168651 w 1627801"/>
              <a:gd name="connsiteY29" fmla="*/ 1628347 h 1629022"/>
              <a:gd name="connsiteX30" fmla="*/ 873683 w 1627801"/>
              <a:gd name="connsiteY30" fmla="*/ 1569353 h 1629022"/>
              <a:gd name="connsiteX31" fmla="*/ 740948 w 1627801"/>
              <a:gd name="connsiteY31" fmla="*/ 1377624 h 1629022"/>
              <a:gd name="connsiteX32" fmla="*/ 711451 w 1627801"/>
              <a:gd name="connsiteY32" fmla="*/ 1053160 h 1629022"/>
              <a:gd name="connsiteX0" fmla="*/ 711451 w 1627801"/>
              <a:gd name="connsiteY0" fmla="*/ 1053160 h 1629022"/>
              <a:gd name="connsiteX1" fmla="*/ 711451 w 1627801"/>
              <a:gd name="connsiteY1" fmla="*/ 261054 h 1629022"/>
              <a:gd name="connsiteX2" fmla="*/ 195258 w 1627801"/>
              <a:gd name="connsiteY2" fmla="*/ 124011 h 1629022"/>
              <a:gd name="connsiteX3" fmla="*/ 77271 w 1627801"/>
              <a:gd name="connsiteY3" fmla="*/ 433727 h 1629022"/>
              <a:gd name="connsiteX4" fmla="*/ 386987 w 1627801"/>
              <a:gd name="connsiteY4" fmla="*/ 566463 h 1629022"/>
              <a:gd name="connsiteX5" fmla="*/ 475477 w 1627801"/>
              <a:gd name="connsiteY5" fmla="*/ 433727 h 1629022"/>
              <a:gd name="connsiteX6" fmla="*/ 593464 w 1627801"/>
              <a:gd name="connsiteY6" fmla="*/ 448476 h 1629022"/>
              <a:gd name="connsiteX7" fmla="*/ 504974 w 1627801"/>
              <a:gd name="connsiteY7" fmla="*/ 654953 h 1629022"/>
              <a:gd name="connsiteX8" fmla="*/ 357490 w 1627801"/>
              <a:gd name="connsiteY8" fmla="*/ 654953 h 1629022"/>
              <a:gd name="connsiteX9" fmla="*/ 92019 w 1627801"/>
              <a:gd name="connsiteY9" fmla="*/ 581211 h 1629022"/>
              <a:gd name="connsiteX10" fmla="*/ 3529 w 1627801"/>
              <a:gd name="connsiteY10" fmla="*/ 389482 h 1629022"/>
              <a:gd name="connsiteX11" fmla="*/ 47774 w 1627801"/>
              <a:gd name="connsiteY11" fmla="*/ 138760 h 1629022"/>
              <a:gd name="connsiteX12" fmla="*/ 314680 w 1627801"/>
              <a:gd name="connsiteY12" fmla="*/ 803 h 1629022"/>
              <a:gd name="connsiteX13" fmla="*/ 716672 w 1627801"/>
              <a:gd name="connsiteY13" fmla="*/ 104042 h 1629022"/>
              <a:gd name="connsiteX14" fmla="*/ 829438 w 1627801"/>
              <a:gd name="connsiteY14" fmla="*/ 507470 h 1629022"/>
              <a:gd name="connsiteX15" fmla="*/ 785193 w 1627801"/>
              <a:gd name="connsiteY15" fmla="*/ 1141650 h 1629022"/>
              <a:gd name="connsiteX16" fmla="*/ 991671 w 1627801"/>
              <a:gd name="connsiteY16" fmla="*/ 1539857 h 1629022"/>
              <a:gd name="connsiteX17" fmla="*/ 1404625 w 1627801"/>
              <a:gd name="connsiteY17" fmla="*/ 1480863 h 1629022"/>
              <a:gd name="connsiteX18" fmla="*/ 1493116 w 1627801"/>
              <a:gd name="connsiteY18" fmla="*/ 1185895 h 1629022"/>
              <a:gd name="connsiteX19" fmla="*/ 1316135 w 1627801"/>
              <a:gd name="connsiteY19" fmla="*/ 1038411 h 1629022"/>
              <a:gd name="connsiteX20" fmla="*/ 1153903 w 1627801"/>
              <a:gd name="connsiteY20" fmla="*/ 1112153 h 1629022"/>
              <a:gd name="connsiteX21" fmla="*/ 1153903 w 1627801"/>
              <a:gd name="connsiteY21" fmla="*/ 1259637 h 1629022"/>
              <a:gd name="connsiteX22" fmla="*/ 1286638 w 1627801"/>
              <a:gd name="connsiteY22" fmla="*/ 1333379 h 1629022"/>
              <a:gd name="connsiteX23" fmla="*/ 1227645 w 1627801"/>
              <a:gd name="connsiteY23" fmla="*/ 1421869 h 1629022"/>
              <a:gd name="connsiteX24" fmla="*/ 1065413 w 1627801"/>
              <a:gd name="connsiteY24" fmla="*/ 1274386 h 1629022"/>
              <a:gd name="connsiteX25" fmla="*/ 1124406 w 1627801"/>
              <a:gd name="connsiteY25" fmla="*/ 1038411 h 1629022"/>
              <a:gd name="connsiteX26" fmla="*/ 1404625 w 1627801"/>
              <a:gd name="connsiteY26" fmla="*/ 949921 h 1629022"/>
              <a:gd name="connsiteX27" fmla="*/ 1625851 w 1627801"/>
              <a:gd name="connsiteY27" fmla="*/ 1185895 h 1629022"/>
              <a:gd name="connsiteX28" fmla="*/ 1493116 w 1627801"/>
              <a:gd name="connsiteY28" fmla="*/ 1539857 h 1629022"/>
              <a:gd name="connsiteX29" fmla="*/ 1168651 w 1627801"/>
              <a:gd name="connsiteY29" fmla="*/ 1628347 h 1629022"/>
              <a:gd name="connsiteX30" fmla="*/ 873683 w 1627801"/>
              <a:gd name="connsiteY30" fmla="*/ 1569353 h 1629022"/>
              <a:gd name="connsiteX31" fmla="*/ 740948 w 1627801"/>
              <a:gd name="connsiteY31" fmla="*/ 1377624 h 1629022"/>
              <a:gd name="connsiteX32" fmla="*/ 711451 w 1627801"/>
              <a:gd name="connsiteY32" fmla="*/ 1053160 h 1629022"/>
              <a:gd name="connsiteX0" fmla="*/ 711451 w 1627801"/>
              <a:gd name="connsiteY0" fmla="*/ 1053160 h 1629022"/>
              <a:gd name="connsiteX1" fmla="*/ 711451 w 1627801"/>
              <a:gd name="connsiteY1" fmla="*/ 261054 h 1629022"/>
              <a:gd name="connsiteX2" fmla="*/ 195258 w 1627801"/>
              <a:gd name="connsiteY2" fmla="*/ 124011 h 1629022"/>
              <a:gd name="connsiteX3" fmla="*/ 77271 w 1627801"/>
              <a:gd name="connsiteY3" fmla="*/ 433727 h 1629022"/>
              <a:gd name="connsiteX4" fmla="*/ 386987 w 1627801"/>
              <a:gd name="connsiteY4" fmla="*/ 566463 h 1629022"/>
              <a:gd name="connsiteX5" fmla="*/ 475477 w 1627801"/>
              <a:gd name="connsiteY5" fmla="*/ 433727 h 1629022"/>
              <a:gd name="connsiteX6" fmla="*/ 593464 w 1627801"/>
              <a:gd name="connsiteY6" fmla="*/ 448476 h 1629022"/>
              <a:gd name="connsiteX7" fmla="*/ 504974 w 1627801"/>
              <a:gd name="connsiteY7" fmla="*/ 654953 h 1629022"/>
              <a:gd name="connsiteX8" fmla="*/ 357490 w 1627801"/>
              <a:gd name="connsiteY8" fmla="*/ 654953 h 1629022"/>
              <a:gd name="connsiteX9" fmla="*/ 92019 w 1627801"/>
              <a:gd name="connsiteY9" fmla="*/ 581211 h 1629022"/>
              <a:gd name="connsiteX10" fmla="*/ 3529 w 1627801"/>
              <a:gd name="connsiteY10" fmla="*/ 389482 h 1629022"/>
              <a:gd name="connsiteX11" fmla="*/ 47774 w 1627801"/>
              <a:gd name="connsiteY11" fmla="*/ 138760 h 1629022"/>
              <a:gd name="connsiteX12" fmla="*/ 314680 w 1627801"/>
              <a:gd name="connsiteY12" fmla="*/ 803 h 1629022"/>
              <a:gd name="connsiteX13" fmla="*/ 716672 w 1627801"/>
              <a:gd name="connsiteY13" fmla="*/ 104042 h 1629022"/>
              <a:gd name="connsiteX14" fmla="*/ 829438 w 1627801"/>
              <a:gd name="connsiteY14" fmla="*/ 507470 h 1629022"/>
              <a:gd name="connsiteX15" fmla="*/ 785193 w 1627801"/>
              <a:gd name="connsiteY15" fmla="*/ 1141650 h 1629022"/>
              <a:gd name="connsiteX16" fmla="*/ 991671 w 1627801"/>
              <a:gd name="connsiteY16" fmla="*/ 1539857 h 1629022"/>
              <a:gd name="connsiteX17" fmla="*/ 1404625 w 1627801"/>
              <a:gd name="connsiteY17" fmla="*/ 1480863 h 1629022"/>
              <a:gd name="connsiteX18" fmla="*/ 1517392 w 1627801"/>
              <a:gd name="connsiteY18" fmla="*/ 1193987 h 1629022"/>
              <a:gd name="connsiteX19" fmla="*/ 1316135 w 1627801"/>
              <a:gd name="connsiteY19" fmla="*/ 1038411 h 1629022"/>
              <a:gd name="connsiteX20" fmla="*/ 1153903 w 1627801"/>
              <a:gd name="connsiteY20" fmla="*/ 1112153 h 1629022"/>
              <a:gd name="connsiteX21" fmla="*/ 1153903 w 1627801"/>
              <a:gd name="connsiteY21" fmla="*/ 1259637 h 1629022"/>
              <a:gd name="connsiteX22" fmla="*/ 1286638 w 1627801"/>
              <a:gd name="connsiteY22" fmla="*/ 1333379 h 1629022"/>
              <a:gd name="connsiteX23" fmla="*/ 1227645 w 1627801"/>
              <a:gd name="connsiteY23" fmla="*/ 1421869 h 1629022"/>
              <a:gd name="connsiteX24" fmla="*/ 1065413 w 1627801"/>
              <a:gd name="connsiteY24" fmla="*/ 1274386 h 1629022"/>
              <a:gd name="connsiteX25" fmla="*/ 1124406 w 1627801"/>
              <a:gd name="connsiteY25" fmla="*/ 1038411 h 1629022"/>
              <a:gd name="connsiteX26" fmla="*/ 1404625 w 1627801"/>
              <a:gd name="connsiteY26" fmla="*/ 949921 h 1629022"/>
              <a:gd name="connsiteX27" fmla="*/ 1625851 w 1627801"/>
              <a:gd name="connsiteY27" fmla="*/ 1185895 h 1629022"/>
              <a:gd name="connsiteX28" fmla="*/ 1493116 w 1627801"/>
              <a:gd name="connsiteY28" fmla="*/ 1539857 h 1629022"/>
              <a:gd name="connsiteX29" fmla="*/ 1168651 w 1627801"/>
              <a:gd name="connsiteY29" fmla="*/ 1628347 h 1629022"/>
              <a:gd name="connsiteX30" fmla="*/ 873683 w 1627801"/>
              <a:gd name="connsiteY30" fmla="*/ 1569353 h 1629022"/>
              <a:gd name="connsiteX31" fmla="*/ 740948 w 1627801"/>
              <a:gd name="connsiteY31" fmla="*/ 1377624 h 1629022"/>
              <a:gd name="connsiteX32" fmla="*/ 711451 w 1627801"/>
              <a:gd name="connsiteY32" fmla="*/ 1053160 h 1629022"/>
              <a:gd name="connsiteX0" fmla="*/ 711451 w 1629113"/>
              <a:gd name="connsiteY0" fmla="*/ 1053160 h 1629022"/>
              <a:gd name="connsiteX1" fmla="*/ 711451 w 1629113"/>
              <a:gd name="connsiteY1" fmla="*/ 261054 h 1629022"/>
              <a:gd name="connsiteX2" fmla="*/ 195258 w 1629113"/>
              <a:gd name="connsiteY2" fmla="*/ 124011 h 1629022"/>
              <a:gd name="connsiteX3" fmla="*/ 77271 w 1629113"/>
              <a:gd name="connsiteY3" fmla="*/ 433727 h 1629022"/>
              <a:gd name="connsiteX4" fmla="*/ 386987 w 1629113"/>
              <a:gd name="connsiteY4" fmla="*/ 566463 h 1629022"/>
              <a:gd name="connsiteX5" fmla="*/ 475477 w 1629113"/>
              <a:gd name="connsiteY5" fmla="*/ 433727 h 1629022"/>
              <a:gd name="connsiteX6" fmla="*/ 593464 w 1629113"/>
              <a:gd name="connsiteY6" fmla="*/ 448476 h 1629022"/>
              <a:gd name="connsiteX7" fmla="*/ 504974 w 1629113"/>
              <a:gd name="connsiteY7" fmla="*/ 654953 h 1629022"/>
              <a:gd name="connsiteX8" fmla="*/ 357490 w 1629113"/>
              <a:gd name="connsiteY8" fmla="*/ 654953 h 1629022"/>
              <a:gd name="connsiteX9" fmla="*/ 92019 w 1629113"/>
              <a:gd name="connsiteY9" fmla="*/ 581211 h 1629022"/>
              <a:gd name="connsiteX10" fmla="*/ 3529 w 1629113"/>
              <a:gd name="connsiteY10" fmla="*/ 389482 h 1629022"/>
              <a:gd name="connsiteX11" fmla="*/ 47774 w 1629113"/>
              <a:gd name="connsiteY11" fmla="*/ 138760 h 1629022"/>
              <a:gd name="connsiteX12" fmla="*/ 314680 w 1629113"/>
              <a:gd name="connsiteY12" fmla="*/ 803 h 1629022"/>
              <a:gd name="connsiteX13" fmla="*/ 716672 w 1629113"/>
              <a:gd name="connsiteY13" fmla="*/ 104042 h 1629022"/>
              <a:gd name="connsiteX14" fmla="*/ 829438 w 1629113"/>
              <a:gd name="connsiteY14" fmla="*/ 507470 h 1629022"/>
              <a:gd name="connsiteX15" fmla="*/ 785193 w 1629113"/>
              <a:gd name="connsiteY15" fmla="*/ 1141650 h 1629022"/>
              <a:gd name="connsiteX16" fmla="*/ 991671 w 1629113"/>
              <a:gd name="connsiteY16" fmla="*/ 1539857 h 1629022"/>
              <a:gd name="connsiteX17" fmla="*/ 1404625 w 1629113"/>
              <a:gd name="connsiteY17" fmla="*/ 1480863 h 1629022"/>
              <a:gd name="connsiteX18" fmla="*/ 1517392 w 1629113"/>
              <a:gd name="connsiteY18" fmla="*/ 1193987 h 1629022"/>
              <a:gd name="connsiteX19" fmla="*/ 1316135 w 1629113"/>
              <a:gd name="connsiteY19" fmla="*/ 1038411 h 1629022"/>
              <a:gd name="connsiteX20" fmla="*/ 1153903 w 1629113"/>
              <a:gd name="connsiteY20" fmla="*/ 1112153 h 1629022"/>
              <a:gd name="connsiteX21" fmla="*/ 1153903 w 1629113"/>
              <a:gd name="connsiteY21" fmla="*/ 1259637 h 1629022"/>
              <a:gd name="connsiteX22" fmla="*/ 1286638 w 1629113"/>
              <a:gd name="connsiteY22" fmla="*/ 1333379 h 1629022"/>
              <a:gd name="connsiteX23" fmla="*/ 1227645 w 1629113"/>
              <a:gd name="connsiteY23" fmla="*/ 1421869 h 1629022"/>
              <a:gd name="connsiteX24" fmla="*/ 1065413 w 1629113"/>
              <a:gd name="connsiteY24" fmla="*/ 1274386 h 1629022"/>
              <a:gd name="connsiteX25" fmla="*/ 1124406 w 1629113"/>
              <a:gd name="connsiteY25" fmla="*/ 1038411 h 1629022"/>
              <a:gd name="connsiteX26" fmla="*/ 1372257 w 1629113"/>
              <a:gd name="connsiteY26" fmla="*/ 966105 h 1629022"/>
              <a:gd name="connsiteX27" fmla="*/ 1625851 w 1629113"/>
              <a:gd name="connsiteY27" fmla="*/ 1185895 h 1629022"/>
              <a:gd name="connsiteX28" fmla="*/ 1493116 w 1629113"/>
              <a:gd name="connsiteY28" fmla="*/ 1539857 h 1629022"/>
              <a:gd name="connsiteX29" fmla="*/ 1168651 w 1629113"/>
              <a:gd name="connsiteY29" fmla="*/ 1628347 h 1629022"/>
              <a:gd name="connsiteX30" fmla="*/ 873683 w 1629113"/>
              <a:gd name="connsiteY30" fmla="*/ 1569353 h 1629022"/>
              <a:gd name="connsiteX31" fmla="*/ 740948 w 1629113"/>
              <a:gd name="connsiteY31" fmla="*/ 1377624 h 1629022"/>
              <a:gd name="connsiteX32" fmla="*/ 711451 w 1629113"/>
              <a:gd name="connsiteY32" fmla="*/ 1053160 h 1629022"/>
              <a:gd name="connsiteX0" fmla="*/ 711451 w 1605698"/>
              <a:gd name="connsiteY0" fmla="*/ 1053160 h 1629022"/>
              <a:gd name="connsiteX1" fmla="*/ 711451 w 1605698"/>
              <a:gd name="connsiteY1" fmla="*/ 261054 h 1629022"/>
              <a:gd name="connsiteX2" fmla="*/ 195258 w 1605698"/>
              <a:gd name="connsiteY2" fmla="*/ 124011 h 1629022"/>
              <a:gd name="connsiteX3" fmla="*/ 77271 w 1605698"/>
              <a:gd name="connsiteY3" fmla="*/ 433727 h 1629022"/>
              <a:gd name="connsiteX4" fmla="*/ 386987 w 1605698"/>
              <a:gd name="connsiteY4" fmla="*/ 566463 h 1629022"/>
              <a:gd name="connsiteX5" fmla="*/ 475477 w 1605698"/>
              <a:gd name="connsiteY5" fmla="*/ 433727 h 1629022"/>
              <a:gd name="connsiteX6" fmla="*/ 593464 w 1605698"/>
              <a:gd name="connsiteY6" fmla="*/ 448476 h 1629022"/>
              <a:gd name="connsiteX7" fmla="*/ 504974 w 1605698"/>
              <a:gd name="connsiteY7" fmla="*/ 654953 h 1629022"/>
              <a:gd name="connsiteX8" fmla="*/ 357490 w 1605698"/>
              <a:gd name="connsiteY8" fmla="*/ 654953 h 1629022"/>
              <a:gd name="connsiteX9" fmla="*/ 92019 w 1605698"/>
              <a:gd name="connsiteY9" fmla="*/ 581211 h 1629022"/>
              <a:gd name="connsiteX10" fmla="*/ 3529 w 1605698"/>
              <a:gd name="connsiteY10" fmla="*/ 389482 h 1629022"/>
              <a:gd name="connsiteX11" fmla="*/ 47774 w 1605698"/>
              <a:gd name="connsiteY11" fmla="*/ 138760 h 1629022"/>
              <a:gd name="connsiteX12" fmla="*/ 314680 w 1605698"/>
              <a:gd name="connsiteY12" fmla="*/ 803 h 1629022"/>
              <a:gd name="connsiteX13" fmla="*/ 716672 w 1605698"/>
              <a:gd name="connsiteY13" fmla="*/ 104042 h 1629022"/>
              <a:gd name="connsiteX14" fmla="*/ 829438 w 1605698"/>
              <a:gd name="connsiteY14" fmla="*/ 507470 h 1629022"/>
              <a:gd name="connsiteX15" fmla="*/ 785193 w 1605698"/>
              <a:gd name="connsiteY15" fmla="*/ 1141650 h 1629022"/>
              <a:gd name="connsiteX16" fmla="*/ 991671 w 1605698"/>
              <a:gd name="connsiteY16" fmla="*/ 1539857 h 1629022"/>
              <a:gd name="connsiteX17" fmla="*/ 1404625 w 1605698"/>
              <a:gd name="connsiteY17" fmla="*/ 1480863 h 1629022"/>
              <a:gd name="connsiteX18" fmla="*/ 1517392 w 1605698"/>
              <a:gd name="connsiteY18" fmla="*/ 1193987 h 1629022"/>
              <a:gd name="connsiteX19" fmla="*/ 1316135 w 1605698"/>
              <a:gd name="connsiteY19" fmla="*/ 1038411 h 1629022"/>
              <a:gd name="connsiteX20" fmla="*/ 1153903 w 1605698"/>
              <a:gd name="connsiteY20" fmla="*/ 1112153 h 1629022"/>
              <a:gd name="connsiteX21" fmla="*/ 1153903 w 1605698"/>
              <a:gd name="connsiteY21" fmla="*/ 1259637 h 1629022"/>
              <a:gd name="connsiteX22" fmla="*/ 1286638 w 1605698"/>
              <a:gd name="connsiteY22" fmla="*/ 1333379 h 1629022"/>
              <a:gd name="connsiteX23" fmla="*/ 1227645 w 1605698"/>
              <a:gd name="connsiteY23" fmla="*/ 1421869 h 1629022"/>
              <a:gd name="connsiteX24" fmla="*/ 1065413 w 1605698"/>
              <a:gd name="connsiteY24" fmla="*/ 1274386 h 1629022"/>
              <a:gd name="connsiteX25" fmla="*/ 1124406 w 1605698"/>
              <a:gd name="connsiteY25" fmla="*/ 1038411 h 1629022"/>
              <a:gd name="connsiteX26" fmla="*/ 1372257 w 1605698"/>
              <a:gd name="connsiteY26" fmla="*/ 966105 h 1629022"/>
              <a:gd name="connsiteX27" fmla="*/ 1601575 w 1605698"/>
              <a:gd name="connsiteY27" fmla="*/ 1193987 h 1629022"/>
              <a:gd name="connsiteX28" fmla="*/ 1493116 w 1605698"/>
              <a:gd name="connsiteY28" fmla="*/ 1539857 h 1629022"/>
              <a:gd name="connsiteX29" fmla="*/ 1168651 w 1605698"/>
              <a:gd name="connsiteY29" fmla="*/ 1628347 h 1629022"/>
              <a:gd name="connsiteX30" fmla="*/ 873683 w 1605698"/>
              <a:gd name="connsiteY30" fmla="*/ 1569353 h 1629022"/>
              <a:gd name="connsiteX31" fmla="*/ 740948 w 1605698"/>
              <a:gd name="connsiteY31" fmla="*/ 1377624 h 1629022"/>
              <a:gd name="connsiteX32" fmla="*/ 711451 w 1605698"/>
              <a:gd name="connsiteY32" fmla="*/ 1053160 h 1629022"/>
              <a:gd name="connsiteX0" fmla="*/ 711451 w 1602910"/>
              <a:gd name="connsiteY0" fmla="*/ 1053160 h 1628740"/>
              <a:gd name="connsiteX1" fmla="*/ 711451 w 1602910"/>
              <a:gd name="connsiteY1" fmla="*/ 261054 h 1628740"/>
              <a:gd name="connsiteX2" fmla="*/ 195258 w 1602910"/>
              <a:gd name="connsiteY2" fmla="*/ 124011 h 1628740"/>
              <a:gd name="connsiteX3" fmla="*/ 77271 w 1602910"/>
              <a:gd name="connsiteY3" fmla="*/ 433727 h 1628740"/>
              <a:gd name="connsiteX4" fmla="*/ 386987 w 1602910"/>
              <a:gd name="connsiteY4" fmla="*/ 566463 h 1628740"/>
              <a:gd name="connsiteX5" fmla="*/ 475477 w 1602910"/>
              <a:gd name="connsiteY5" fmla="*/ 433727 h 1628740"/>
              <a:gd name="connsiteX6" fmla="*/ 593464 w 1602910"/>
              <a:gd name="connsiteY6" fmla="*/ 448476 h 1628740"/>
              <a:gd name="connsiteX7" fmla="*/ 504974 w 1602910"/>
              <a:gd name="connsiteY7" fmla="*/ 654953 h 1628740"/>
              <a:gd name="connsiteX8" fmla="*/ 357490 w 1602910"/>
              <a:gd name="connsiteY8" fmla="*/ 654953 h 1628740"/>
              <a:gd name="connsiteX9" fmla="*/ 92019 w 1602910"/>
              <a:gd name="connsiteY9" fmla="*/ 581211 h 1628740"/>
              <a:gd name="connsiteX10" fmla="*/ 3529 w 1602910"/>
              <a:gd name="connsiteY10" fmla="*/ 389482 h 1628740"/>
              <a:gd name="connsiteX11" fmla="*/ 47774 w 1602910"/>
              <a:gd name="connsiteY11" fmla="*/ 138760 h 1628740"/>
              <a:gd name="connsiteX12" fmla="*/ 314680 w 1602910"/>
              <a:gd name="connsiteY12" fmla="*/ 803 h 1628740"/>
              <a:gd name="connsiteX13" fmla="*/ 716672 w 1602910"/>
              <a:gd name="connsiteY13" fmla="*/ 104042 h 1628740"/>
              <a:gd name="connsiteX14" fmla="*/ 829438 w 1602910"/>
              <a:gd name="connsiteY14" fmla="*/ 507470 h 1628740"/>
              <a:gd name="connsiteX15" fmla="*/ 785193 w 1602910"/>
              <a:gd name="connsiteY15" fmla="*/ 1141650 h 1628740"/>
              <a:gd name="connsiteX16" fmla="*/ 991671 w 1602910"/>
              <a:gd name="connsiteY16" fmla="*/ 1539857 h 1628740"/>
              <a:gd name="connsiteX17" fmla="*/ 1404625 w 1602910"/>
              <a:gd name="connsiteY17" fmla="*/ 1480863 h 1628740"/>
              <a:gd name="connsiteX18" fmla="*/ 1517392 w 1602910"/>
              <a:gd name="connsiteY18" fmla="*/ 1193987 h 1628740"/>
              <a:gd name="connsiteX19" fmla="*/ 1316135 w 1602910"/>
              <a:gd name="connsiteY19" fmla="*/ 1038411 h 1628740"/>
              <a:gd name="connsiteX20" fmla="*/ 1153903 w 1602910"/>
              <a:gd name="connsiteY20" fmla="*/ 1112153 h 1628740"/>
              <a:gd name="connsiteX21" fmla="*/ 1153903 w 1602910"/>
              <a:gd name="connsiteY21" fmla="*/ 1259637 h 1628740"/>
              <a:gd name="connsiteX22" fmla="*/ 1286638 w 1602910"/>
              <a:gd name="connsiteY22" fmla="*/ 1333379 h 1628740"/>
              <a:gd name="connsiteX23" fmla="*/ 1227645 w 1602910"/>
              <a:gd name="connsiteY23" fmla="*/ 1421869 h 1628740"/>
              <a:gd name="connsiteX24" fmla="*/ 1065413 w 1602910"/>
              <a:gd name="connsiteY24" fmla="*/ 1274386 h 1628740"/>
              <a:gd name="connsiteX25" fmla="*/ 1124406 w 1602910"/>
              <a:gd name="connsiteY25" fmla="*/ 1038411 h 1628740"/>
              <a:gd name="connsiteX26" fmla="*/ 1372257 w 1602910"/>
              <a:gd name="connsiteY26" fmla="*/ 966105 h 1628740"/>
              <a:gd name="connsiteX27" fmla="*/ 1601575 w 1602910"/>
              <a:gd name="connsiteY27" fmla="*/ 1193987 h 1628740"/>
              <a:gd name="connsiteX28" fmla="*/ 1452656 w 1602910"/>
              <a:gd name="connsiteY28" fmla="*/ 1547949 h 1628740"/>
              <a:gd name="connsiteX29" fmla="*/ 1168651 w 1602910"/>
              <a:gd name="connsiteY29" fmla="*/ 1628347 h 1628740"/>
              <a:gd name="connsiteX30" fmla="*/ 873683 w 1602910"/>
              <a:gd name="connsiteY30" fmla="*/ 1569353 h 1628740"/>
              <a:gd name="connsiteX31" fmla="*/ 740948 w 1602910"/>
              <a:gd name="connsiteY31" fmla="*/ 1377624 h 1628740"/>
              <a:gd name="connsiteX32" fmla="*/ 711451 w 1602910"/>
              <a:gd name="connsiteY32" fmla="*/ 1053160 h 1628740"/>
              <a:gd name="connsiteX0" fmla="*/ 711451 w 1602910"/>
              <a:gd name="connsiteY0" fmla="*/ 1053160 h 1630312"/>
              <a:gd name="connsiteX1" fmla="*/ 711451 w 1602910"/>
              <a:gd name="connsiteY1" fmla="*/ 261054 h 1630312"/>
              <a:gd name="connsiteX2" fmla="*/ 195258 w 1602910"/>
              <a:gd name="connsiteY2" fmla="*/ 124011 h 1630312"/>
              <a:gd name="connsiteX3" fmla="*/ 77271 w 1602910"/>
              <a:gd name="connsiteY3" fmla="*/ 433727 h 1630312"/>
              <a:gd name="connsiteX4" fmla="*/ 386987 w 1602910"/>
              <a:gd name="connsiteY4" fmla="*/ 566463 h 1630312"/>
              <a:gd name="connsiteX5" fmla="*/ 475477 w 1602910"/>
              <a:gd name="connsiteY5" fmla="*/ 433727 h 1630312"/>
              <a:gd name="connsiteX6" fmla="*/ 593464 w 1602910"/>
              <a:gd name="connsiteY6" fmla="*/ 448476 h 1630312"/>
              <a:gd name="connsiteX7" fmla="*/ 504974 w 1602910"/>
              <a:gd name="connsiteY7" fmla="*/ 654953 h 1630312"/>
              <a:gd name="connsiteX8" fmla="*/ 357490 w 1602910"/>
              <a:gd name="connsiteY8" fmla="*/ 654953 h 1630312"/>
              <a:gd name="connsiteX9" fmla="*/ 92019 w 1602910"/>
              <a:gd name="connsiteY9" fmla="*/ 581211 h 1630312"/>
              <a:gd name="connsiteX10" fmla="*/ 3529 w 1602910"/>
              <a:gd name="connsiteY10" fmla="*/ 389482 h 1630312"/>
              <a:gd name="connsiteX11" fmla="*/ 47774 w 1602910"/>
              <a:gd name="connsiteY11" fmla="*/ 138760 h 1630312"/>
              <a:gd name="connsiteX12" fmla="*/ 314680 w 1602910"/>
              <a:gd name="connsiteY12" fmla="*/ 803 h 1630312"/>
              <a:gd name="connsiteX13" fmla="*/ 716672 w 1602910"/>
              <a:gd name="connsiteY13" fmla="*/ 104042 h 1630312"/>
              <a:gd name="connsiteX14" fmla="*/ 829438 w 1602910"/>
              <a:gd name="connsiteY14" fmla="*/ 507470 h 1630312"/>
              <a:gd name="connsiteX15" fmla="*/ 785193 w 1602910"/>
              <a:gd name="connsiteY15" fmla="*/ 1141650 h 1630312"/>
              <a:gd name="connsiteX16" fmla="*/ 991671 w 1602910"/>
              <a:gd name="connsiteY16" fmla="*/ 1539857 h 1630312"/>
              <a:gd name="connsiteX17" fmla="*/ 1404625 w 1602910"/>
              <a:gd name="connsiteY17" fmla="*/ 1480863 h 1630312"/>
              <a:gd name="connsiteX18" fmla="*/ 1517392 w 1602910"/>
              <a:gd name="connsiteY18" fmla="*/ 1193987 h 1630312"/>
              <a:gd name="connsiteX19" fmla="*/ 1316135 w 1602910"/>
              <a:gd name="connsiteY19" fmla="*/ 1038411 h 1630312"/>
              <a:gd name="connsiteX20" fmla="*/ 1153903 w 1602910"/>
              <a:gd name="connsiteY20" fmla="*/ 1112153 h 1630312"/>
              <a:gd name="connsiteX21" fmla="*/ 1153903 w 1602910"/>
              <a:gd name="connsiteY21" fmla="*/ 1259637 h 1630312"/>
              <a:gd name="connsiteX22" fmla="*/ 1286638 w 1602910"/>
              <a:gd name="connsiteY22" fmla="*/ 1333379 h 1630312"/>
              <a:gd name="connsiteX23" fmla="*/ 1227645 w 1602910"/>
              <a:gd name="connsiteY23" fmla="*/ 1421869 h 1630312"/>
              <a:gd name="connsiteX24" fmla="*/ 1065413 w 1602910"/>
              <a:gd name="connsiteY24" fmla="*/ 1274386 h 1630312"/>
              <a:gd name="connsiteX25" fmla="*/ 1124406 w 1602910"/>
              <a:gd name="connsiteY25" fmla="*/ 1038411 h 1630312"/>
              <a:gd name="connsiteX26" fmla="*/ 1372257 w 1602910"/>
              <a:gd name="connsiteY26" fmla="*/ 966105 h 1630312"/>
              <a:gd name="connsiteX27" fmla="*/ 1601575 w 1602910"/>
              <a:gd name="connsiteY27" fmla="*/ 1193987 h 1630312"/>
              <a:gd name="connsiteX28" fmla="*/ 1452656 w 1602910"/>
              <a:gd name="connsiteY28" fmla="*/ 1547949 h 1630312"/>
              <a:gd name="connsiteX29" fmla="*/ 1168651 w 1602910"/>
              <a:gd name="connsiteY29" fmla="*/ 1628347 h 1630312"/>
              <a:gd name="connsiteX30" fmla="*/ 889867 w 1602910"/>
              <a:gd name="connsiteY30" fmla="*/ 1585537 h 1630312"/>
              <a:gd name="connsiteX31" fmla="*/ 740948 w 1602910"/>
              <a:gd name="connsiteY31" fmla="*/ 1377624 h 1630312"/>
              <a:gd name="connsiteX32" fmla="*/ 711451 w 1602910"/>
              <a:gd name="connsiteY32" fmla="*/ 1053160 h 1630312"/>
              <a:gd name="connsiteX0" fmla="*/ 711451 w 1602910"/>
              <a:gd name="connsiteY0" fmla="*/ 1053160 h 1630312"/>
              <a:gd name="connsiteX1" fmla="*/ 711451 w 1602910"/>
              <a:gd name="connsiteY1" fmla="*/ 261054 h 1630312"/>
              <a:gd name="connsiteX2" fmla="*/ 195258 w 1602910"/>
              <a:gd name="connsiteY2" fmla="*/ 124011 h 1630312"/>
              <a:gd name="connsiteX3" fmla="*/ 77271 w 1602910"/>
              <a:gd name="connsiteY3" fmla="*/ 433727 h 1630312"/>
              <a:gd name="connsiteX4" fmla="*/ 386987 w 1602910"/>
              <a:gd name="connsiteY4" fmla="*/ 566463 h 1630312"/>
              <a:gd name="connsiteX5" fmla="*/ 475477 w 1602910"/>
              <a:gd name="connsiteY5" fmla="*/ 433727 h 1630312"/>
              <a:gd name="connsiteX6" fmla="*/ 593464 w 1602910"/>
              <a:gd name="connsiteY6" fmla="*/ 448476 h 1630312"/>
              <a:gd name="connsiteX7" fmla="*/ 504974 w 1602910"/>
              <a:gd name="connsiteY7" fmla="*/ 654953 h 1630312"/>
              <a:gd name="connsiteX8" fmla="*/ 357490 w 1602910"/>
              <a:gd name="connsiteY8" fmla="*/ 654953 h 1630312"/>
              <a:gd name="connsiteX9" fmla="*/ 92019 w 1602910"/>
              <a:gd name="connsiteY9" fmla="*/ 581211 h 1630312"/>
              <a:gd name="connsiteX10" fmla="*/ 3529 w 1602910"/>
              <a:gd name="connsiteY10" fmla="*/ 389482 h 1630312"/>
              <a:gd name="connsiteX11" fmla="*/ 47774 w 1602910"/>
              <a:gd name="connsiteY11" fmla="*/ 138760 h 1630312"/>
              <a:gd name="connsiteX12" fmla="*/ 314680 w 1602910"/>
              <a:gd name="connsiteY12" fmla="*/ 803 h 1630312"/>
              <a:gd name="connsiteX13" fmla="*/ 716672 w 1602910"/>
              <a:gd name="connsiteY13" fmla="*/ 104042 h 1630312"/>
              <a:gd name="connsiteX14" fmla="*/ 829438 w 1602910"/>
              <a:gd name="connsiteY14" fmla="*/ 507470 h 1630312"/>
              <a:gd name="connsiteX15" fmla="*/ 785193 w 1602910"/>
              <a:gd name="connsiteY15" fmla="*/ 1141650 h 1630312"/>
              <a:gd name="connsiteX16" fmla="*/ 951211 w 1602910"/>
              <a:gd name="connsiteY16" fmla="*/ 1523673 h 1630312"/>
              <a:gd name="connsiteX17" fmla="*/ 1404625 w 1602910"/>
              <a:gd name="connsiteY17" fmla="*/ 1480863 h 1630312"/>
              <a:gd name="connsiteX18" fmla="*/ 1517392 w 1602910"/>
              <a:gd name="connsiteY18" fmla="*/ 1193987 h 1630312"/>
              <a:gd name="connsiteX19" fmla="*/ 1316135 w 1602910"/>
              <a:gd name="connsiteY19" fmla="*/ 1038411 h 1630312"/>
              <a:gd name="connsiteX20" fmla="*/ 1153903 w 1602910"/>
              <a:gd name="connsiteY20" fmla="*/ 1112153 h 1630312"/>
              <a:gd name="connsiteX21" fmla="*/ 1153903 w 1602910"/>
              <a:gd name="connsiteY21" fmla="*/ 1259637 h 1630312"/>
              <a:gd name="connsiteX22" fmla="*/ 1286638 w 1602910"/>
              <a:gd name="connsiteY22" fmla="*/ 1333379 h 1630312"/>
              <a:gd name="connsiteX23" fmla="*/ 1227645 w 1602910"/>
              <a:gd name="connsiteY23" fmla="*/ 1421869 h 1630312"/>
              <a:gd name="connsiteX24" fmla="*/ 1065413 w 1602910"/>
              <a:gd name="connsiteY24" fmla="*/ 1274386 h 1630312"/>
              <a:gd name="connsiteX25" fmla="*/ 1124406 w 1602910"/>
              <a:gd name="connsiteY25" fmla="*/ 1038411 h 1630312"/>
              <a:gd name="connsiteX26" fmla="*/ 1372257 w 1602910"/>
              <a:gd name="connsiteY26" fmla="*/ 966105 h 1630312"/>
              <a:gd name="connsiteX27" fmla="*/ 1601575 w 1602910"/>
              <a:gd name="connsiteY27" fmla="*/ 1193987 h 1630312"/>
              <a:gd name="connsiteX28" fmla="*/ 1452656 w 1602910"/>
              <a:gd name="connsiteY28" fmla="*/ 1547949 h 1630312"/>
              <a:gd name="connsiteX29" fmla="*/ 1168651 w 1602910"/>
              <a:gd name="connsiteY29" fmla="*/ 1628347 h 1630312"/>
              <a:gd name="connsiteX30" fmla="*/ 889867 w 1602910"/>
              <a:gd name="connsiteY30" fmla="*/ 1585537 h 1630312"/>
              <a:gd name="connsiteX31" fmla="*/ 740948 w 1602910"/>
              <a:gd name="connsiteY31" fmla="*/ 1377624 h 1630312"/>
              <a:gd name="connsiteX32" fmla="*/ 711451 w 1602910"/>
              <a:gd name="connsiteY32" fmla="*/ 1053160 h 1630312"/>
              <a:gd name="connsiteX0" fmla="*/ 711451 w 1602910"/>
              <a:gd name="connsiteY0" fmla="*/ 1053160 h 1630312"/>
              <a:gd name="connsiteX1" fmla="*/ 711451 w 1602910"/>
              <a:gd name="connsiteY1" fmla="*/ 261054 h 1630312"/>
              <a:gd name="connsiteX2" fmla="*/ 195258 w 1602910"/>
              <a:gd name="connsiteY2" fmla="*/ 124011 h 1630312"/>
              <a:gd name="connsiteX3" fmla="*/ 77271 w 1602910"/>
              <a:gd name="connsiteY3" fmla="*/ 433727 h 1630312"/>
              <a:gd name="connsiteX4" fmla="*/ 386987 w 1602910"/>
              <a:gd name="connsiteY4" fmla="*/ 566463 h 1630312"/>
              <a:gd name="connsiteX5" fmla="*/ 475477 w 1602910"/>
              <a:gd name="connsiteY5" fmla="*/ 433727 h 1630312"/>
              <a:gd name="connsiteX6" fmla="*/ 593464 w 1602910"/>
              <a:gd name="connsiteY6" fmla="*/ 448476 h 1630312"/>
              <a:gd name="connsiteX7" fmla="*/ 496882 w 1602910"/>
              <a:gd name="connsiteY7" fmla="*/ 630676 h 1630312"/>
              <a:gd name="connsiteX8" fmla="*/ 357490 w 1602910"/>
              <a:gd name="connsiteY8" fmla="*/ 654953 h 1630312"/>
              <a:gd name="connsiteX9" fmla="*/ 92019 w 1602910"/>
              <a:gd name="connsiteY9" fmla="*/ 581211 h 1630312"/>
              <a:gd name="connsiteX10" fmla="*/ 3529 w 1602910"/>
              <a:gd name="connsiteY10" fmla="*/ 389482 h 1630312"/>
              <a:gd name="connsiteX11" fmla="*/ 47774 w 1602910"/>
              <a:gd name="connsiteY11" fmla="*/ 138760 h 1630312"/>
              <a:gd name="connsiteX12" fmla="*/ 314680 w 1602910"/>
              <a:gd name="connsiteY12" fmla="*/ 803 h 1630312"/>
              <a:gd name="connsiteX13" fmla="*/ 716672 w 1602910"/>
              <a:gd name="connsiteY13" fmla="*/ 104042 h 1630312"/>
              <a:gd name="connsiteX14" fmla="*/ 829438 w 1602910"/>
              <a:gd name="connsiteY14" fmla="*/ 507470 h 1630312"/>
              <a:gd name="connsiteX15" fmla="*/ 785193 w 1602910"/>
              <a:gd name="connsiteY15" fmla="*/ 1141650 h 1630312"/>
              <a:gd name="connsiteX16" fmla="*/ 951211 w 1602910"/>
              <a:gd name="connsiteY16" fmla="*/ 1523673 h 1630312"/>
              <a:gd name="connsiteX17" fmla="*/ 1404625 w 1602910"/>
              <a:gd name="connsiteY17" fmla="*/ 1480863 h 1630312"/>
              <a:gd name="connsiteX18" fmla="*/ 1517392 w 1602910"/>
              <a:gd name="connsiteY18" fmla="*/ 1193987 h 1630312"/>
              <a:gd name="connsiteX19" fmla="*/ 1316135 w 1602910"/>
              <a:gd name="connsiteY19" fmla="*/ 1038411 h 1630312"/>
              <a:gd name="connsiteX20" fmla="*/ 1153903 w 1602910"/>
              <a:gd name="connsiteY20" fmla="*/ 1112153 h 1630312"/>
              <a:gd name="connsiteX21" fmla="*/ 1153903 w 1602910"/>
              <a:gd name="connsiteY21" fmla="*/ 1259637 h 1630312"/>
              <a:gd name="connsiteX22" fmla="*/ 1286638 w 1602910"/>
              <a:gd name="connsiteY22" fmla="*/ 1333379 h 1630312"/>
              <a:gd name="connsiteX23" fmla="*/ 1227645 w 1602910"/>
              <a:gd name="connsiteY23" fmla="*/ 1421869 h 1630312"/>
              <a:gd name="connsiteX24" fmla="*/ 1065413 w 1602910"/>
              <a:gd name="connsiteY24" fmla="*/ 1274386 h 1630312"/>
              <a:gd name="connsiteX25" fmla="*/ 1124406 w 1602910"/>
              <a:gd name="connsiteY25" fmla="*/ 1038411 h 1630312"/>
              <a:gd name="connsiteX26" fmla="*/ 1372257 w 1602910"/>
              <a:gd name="connsiteY26" fmla="*/ 966105 h 1630312"/>
              <a:gd name="connsiteX27" fmla="*/ 1601575 w 1602910"/>
              <a:gd name="connsiteY27" fmla="*/ 1193987 h 1630312"/>
              <a:gd name="connsiteX28" fmla="*/ 1452656 w 1602910"/>
              <a:gd name="connsiteY28" fmla="*/ 1547949 h 1630312"/>
              <a:gd name="connsiteX29" fmla="*/ 1168651 w 1602910"/>
              <a:gd name="connsiteY29" fmla="*/ 1628347 h 1630312"/>
              <a:gd name="connsiteX30" fmla="*/ 889867 w 1602910"/>
              <a:gd name="connsiteY30" fmla="*/ 1585537 h 1630312"/>
              <a:gd name="connsiteX31" fmla="*/ 740948 w 1602910"/>
              <a:gd name="connsiteY31" fmla="*/ 1377624 h 1630312"/>
              <a:gd name="connsiteX32" fmla="*/ 711451 w 1602910"/>
              <a:gd name="connsiteY32" fmla="*/ 1053160 h 1630312"/>
              <a:gd name="connsiteX0" fmla="*/ 711451 w 1602910"/>
              <a:gd name="connsiteY0" fmla="*/ 1053160 h 1630312"/>
              <a:gd name="connsiteX1" fmla="*/ 711451 w 1602910"/>
              <a:gd name="connsiteY1" fmla="*/ 261054 h 1630312"/>
              <a:gd name="connsiteX2" fmla="*/ 195258 w 1602910"/>
              <a:gd name="connsiteY2" fmla="*/ 124011 h 1630312"/>
              <a:gd name="connsiteX3" fmla="*/ 77271 w 1602910"/>
              <a:gd name="connsiteY3" fmla="*/ 433727 h 1630312"/>
              <a:gd name="connsiteX4" fmla="*/ 232388 w 1602910"/>
              <a:gd name="connsiteY4" fmla="*/ 560817 h 1630312"/>
              <a:gd name="connsiteX5" fmla="*/ 386987 w 1602910"/>
              <a:gd name="connsiteY5" fmla="*/ 566463 h 1630312"/>
              <a:gd name="connsiteX6" fmla="*/ 475477 w 1602910"/>
              <a:gd name="connsiteY6" fmla="*/ 433727 h 1630312"/>
              <a:gd name="connsiteX7" fmla="*/ 593464 w 1602910"/>
              <a:gd name="connsiteY7" fmla="*/ 448476 h 1630312"/>
              <a:gd name="connsiteX8" fmla="*/ 496882 w 1602910"/>
              <a:gd name="connsiteY8" fmla="*/ 630676 h 1630312"/>
              <a:gd name="connsiteX9" fmla="*/ 357490 w 1602910"/>
              <a:gd name="connsiteY9" fmla="*/ 654953 h 1630312"/>
              <a:gd name="connsiteX10" fmla="*/ 92019 w 1602910"/>
              <a:gd name="connsiteY10" fmla="*/ 581211 h 1630312"/>
              <a:gd name="connsiteX11" fmla="*/ 3529 w 1602910"/>
              <a:gd name="connsiteY11" fmla="*/ 389482 h 1630312"/>
              <a:gd name="connsiteX12" fmla="*/ 47774 w 1602910"/>
              <a:gd name="connsiteY12" fmla="*/ 138760 h 1630312"/>
              <a:gd name="connsiteX13" fmla="*/ 314680 w 1602910"/>
              <a:gd name="connsiteY13" fmla="*/ 803 h 1630312"/>
              <a:gd name="connsiteX14" fmla="*/ 716672 w 1602910"/>
              <a:gd name="connsiteY14" fmla="*/ 104042 h 1630312"/>
              <a:gd name="connsiteX15" fmla="*/ 829438 w 1602910"/>
              <a:gd name="connsiteY15" fmla="*/ 507470 h 1630312"/>
              <a:gd name="connsiteX16" fmla="*/ 785193 w 1602910"/>
              <a:gd name="connsiteY16" fmla="*/ 1141650 h 1630312"/>
              <a:gd name="connsiteX17" fmla="*/ 951211 w 1602910"/>
              <a:gd name="connsiteY17" fmla="*/ 1523673 h 1630312"/>
              <a:gd name="connsiteX18" fmla="*/ 1404625 w 1602910"/>
              <a:gd name="connsiteY18" fmla="*/ 1480863 h 1630312"/>
              <a:gd name="connsiteX19" fmla="*/ 1517392 w 1602910"/>
              <a:gd name="connsiteY19" fmla="*/ 1193987 h 1630312"/>
              <a:gd name="connsiteX20" fmla="*/ 1316135 w 1602910"/>
              <a:gd name="connsiteY20" fmla="*/ 1038411 h 1630312"/>
              <a:gd name="connsiteX21" fmla="*/ 1153903 w 1602910"/>
              <a:gd name="connsiteY21" fmla="*/ 1112153 h 1630312"/>
              <a:gd name="connsiteX22" fmla="*/ 1153903 w 1602910"/>
              <a:gd name="connsiteY22" fmla="*/ 1259637 h 1630312"/>
              <a:gd name="connsiteX23" fmla="*/ 1286638 w 1602910"/>
              <a:gd name="connsiteY23" fmla="*/ 1333379 h 1630312"/>
              <a:gd name="connsiteX24" fmla="*/ 1227645 w 1602910"/>
              <a:gd name="connsiteY24" fmla="*/ 1421869 h 1630312"/>
              <a:gd name="connsiteX25" fmla="*/ 1065413 w 1602910"/>
              <a:gd name="connsiteY25" fmla="*/ 1274386 h 1630312"/>
              <a:gd name="connsiteX26" fmla="*/ 1124406 w 1602910"/>
              <a:gd name="connsiteY26" fmla="*/ 1038411 h 1630312"/>
              <a:gd name="connsiteX27" fmla="*/ 1372257 w 1602910"/>
              <a:gd name="connsiteY27" fmla="*/ 966105 h 1630312"/>
              <a:gd name="connsiteX28" fmla="*/ 1601575 w 1602910"/>
              <a:gd name="connsiteY28" fmla="*/ 1193987 h 1630312"/>
              <a:gd name="connsiteX29" fmla="*/ 1452656 w 1602910"/>
              <a:gd name="connsiteY29" fmla="*/ 1547949 h 1630312"/>
              <a:gd name="connsiteX30" fmla="*/ 1168651 w 1602910"/>
              <a:gd name="connsiteY30" fmla="*/ 1628347 h 1630312"/>
              <a:gd name="connsiteX31" fmla="*/ 889867 w 1602910"/>
              <a:gd name="connsiteY31" fmla="*/ 1585537 h 1630312"/>
              <a:gd name="connsiteX32" fmla="*/ 740948 w 1602910"/>
              <a:gd name="connsiteY32" fmla="*/ 1377624 h 1630312"/>
              <a:gd name="connsiteX33" fmla="*/ 711451 w 1602910"/>
              <a:gd name="connsiteY33" fmla="*/ 1053160 h 1630312"/>
              <a:gd name="connsiteX0" fmla="*/ 711451 w 1602910"/>
              <a:gd name="connsiteY0" fmla="*/ 1053160 h 1630312"/>
              <a:gd name="connsiteX1" fmla="*/ 711451 w 1602910"/>
              <a:gd name="connsiteY1" fmla="*/ 261054 h 1630312"/>
              <a:gd name="connsiteX2" fmla="*/ 195258 w 1602910"/>
              <a:gd name="connsiteY2" fmla="*/ 124011 h 1630312"/>
              <a:gd name="connsiteX3" fmla="*/ 77271 w 1602910"/>
              <a:gd name="connsiteY3" fmla="*/ 433727 h 1630312"/>
              <a:gd name="connsiteX4" fmla="*/ 232388 w 1602910"/>
              <a:gd name="connsiteY4" fmla="*/ 560817 h 1630312"/>
              <a:gd name="connsiteX5" fmla="*/ 386987 w 1602910"/>
              <a:gd name="connsiteY5" fmla="*/ 566463 h 1630312"/>
              <a:gd name="connsiteX6" fmla="*/ 524029 w 1602910"/>
              <a:gd name="connsiteY6" fmla="*/ 441819 h 1630312"/>
              <a:gd name="connsiteX7" fmla="*/ 593464 w 1602910"/>
              <a:gd name="connsiteY7" fmla="*/ 448476 h 1630312"/>
              <a:gd name="connsiteX8" fmla="*/ 496882 w 1602910"/>
              <a:gd name="connsiteY8" fmla="*/ 630676 h 1630312"/>
              <a:gd name="connsiteX9" fmla="*/ 357490 w 1602910"/>
              <a:gd name="connsiteY9" fmla="*/ 654953 h 1630312"/>
              <a:gd name="connsiteX10" fmla="*/ 92019 w 1602910"/>
              <a:gd name="connsiteY10" fmla="*/ 581211 h 1630312"/>
              <a:gd name="connsiteX11" fmla="*/ 3529 w 1602910"/>
              <a:gd name="connsiteY11" fmla="*/ 389482 h 1630312"/>
              <a:gd name="connsiteX12" fmla="*/ 47774 w 1602910"/>
              <a:gd name="connsiteY12" fmla="*/ 138760 h 1630312"/>
              <a:gd name="connsiteX13" fmla="*/ 314680 w 1602910"/>
              <a:gd name="connsiteY13" fmla="*/ 803 h 1630312"/>
              <a:gd name="connsiteX14" fmla="*/ 716672 w 1602910"/>
              <a:gd name="connsiteY14" fmla="*/ 104042 h 1630312"/>
              <a:gd name="connsiteX15" fmla="*/ 829438 w 1602910"/>
              <a:gd name="connsiteY15" fmla="*/ 507470 h 1630312"/>
              <a:gd name="connsiteX16" fmla="*/ 785193 w 1602910"/>
              <a:gd name="connsiteY16" fmla="*/ 1141650 h 1630312"/>
              <a:gd name="connsiteX17" fmla="*/ 951211 w 1602910"/>
              <a:gd name="connsiteY17" fmla="*/ 1523673 h 1630312"/>
              <a:gd name="connsiteX18" fmla="*/ 1404625 w 1602910"/>
              <a:gd name="connsiteY18" fmla="*/ 1480863 h 1630312"/>
              <a:gd name="connsiteX19" fmla="*/ 1517392 w 1602910"/>
              <a:gd name="connsiteY19" fmla="*/ 1193987 h 1630312"/>
              <a:gd name="connsiteX20" fmla="*/ 1316135 w 1602910"/>
              <a:gd name="connsiteY20" fmla="*/ 1038411 h 1630312"/>
              <a:gd name="connsiteX21" fmla="*/ 1153903 w 1602910"/>
              <a:gd name="connsiteY21" fmla="*/ 1112153 h 1630312"/>
              <a:gd name="connsiteX22" fmla="*/ 1153903 w 1602910"/>
              <a:gd name="connsiteY22" fmla="*/ 1259637 h 1630312"/>
              <a:gd name="connsiteX23" fmla="*/ 1286638 w 1602910"/>
              <a:gd name="connsiteY23" fmla="*/ 1333379 h 1630312"/>
              <a:gd name="connsiteX24" fmla="*/ 1227645 w 1602910"/>
              <a:gd name="connsiteY24" fmla="*/ 1421869 h 1630312"/>
              <a:gd name="connsiteX25" fmla="*/ 1065413 w 1602910"/>
              <a:gd name="connsiteY25" fmla="*/ 1274386 h 1630312"/>
              <a:gd name="connsiteX26" fmla="*/ 1124406 w 1602910"/>
              <a:gd name="connsiteY26" fmla="*/ 1038411 h 1630312"/>
              <a:gd name="connsiteX27" fmla="*/ 1372257 w 1602910"/>
              <a:gd name="connsiteY27" fmla="*/ 966105 h 1630312"/>
              <a:gd name="connsiteX28" fmla="*/ 1601575 w 1602910"/>
              <a:gd name="connsiteY28" fmla="*/ 1193987 h 1630312"/>
              <a:gd name="connsiteX29" fmla="*/ 1452656 w 1602910"/>
              <a:gd name="connsiteY29" fmla="*/ 1547949 h 1630312"/>
              <a:gd name="connsiteX30" fmla="*/ 1168651 w 1602910"/>
              <a:gd name="connsiteY30" fmla="*/ 1628347 h 1630312"/>
              <a:gd name="connsiteX31" fmla="*/ 889867 w 1602910"/>
              <a:gd name="connsiteY31" fmla="*/ 1585537 h 1630312"/>
              <a:gd name="connsiteX32" fmla="*/ 740948 w 1602910"/>
              <a:gd name="connsiteY32" fmla="*/ 1377624 h 1630312"/>
              <a:gd name="connsiteX33" fmla="*/ 711451 w 1602910"/>
              <a:gd name="connsiteY33" fmla="*/ 1053160 h 1630312"/>
              <a:gd name="connsiteX0" fmla="*/ 711451 w 1602910"/>
              <a:gd name="connsiteY0" fmla="*/ 1053160 h 1630312"/>
              <a:gd name="connsiteX1" fmla="*/ 711451 w 1602910"/>
              <a:gd name="connsiteY1" fmla="*/ 261054 h 1630312"/>
              <a:gd name="connsiteX2" fmla="*/ 195258 w 1602910"/>
              <a:gd name="connsiteY2" fmla="*/ 124011 h 1630312"/>
              <a:gd name="connsiteX3" fmla="*/ 77271 w 1602910"/>
              <a:gd name="connsiteY3" fmla="*/ 433727 h 1630312"/>
              <a:gd name="connsiteX4" fmla="*/ 232388 w 1602910"/>
              <a:gd name="connsiteY4" fmla="*/ 560817 h 1630312"/>
              <a:gd name="connsiteX5" fmla="*/ 386987 w 1602910"/>
              <a:gd name="connsiteY5" fmla="*/ 566463 h 1630312"/>
              <a:gd name="connsiteX6" fmla="*/ 524029 w 1602910"/>
              <a:gd name="connsiteY6" fmla="*/ 441819 h 1630312"/>
              <a:gd name="connsiteX7" fmla="*/ 593464 w 1602910"/>
              <a:gd name="connsiteY7" fmla="*/ 448476 h 1630312"/>
              <a:gd name="connsiteX8" fmla="*/ 496882 w 1602910"/>
              <a:gd name="connsiteY8" fmla="*/ 630676 h 1630312"/>
              <a:gd name="connsiteX9" fmla="*/ 357490 w 1602910"/>
              <a:gd name="connsiteY9" fmla="*/ 654953 h 1630312"/>
              <a:gd name="connsiteX10" fmla="*/ 92019 w 1602910"/>
              <a:gd name="connsiteY10" fmla="*/ 581211 h 1630312"/>
              <a:gd name="connsiteX11" fmla="*/ 3529 w 1602910"/>
              <a:gd name="connsiteY11" fmla="*/ 389482 h 1630312"/>
              <a:gd name="connsiteX12" fmla="*/ 47774 w 1602910"/>
              <a:gd name="connsiteY12" fmla="*/ 138760 h 1630312"/>
              <a:gd name="connsiteX13" fmla="*/ 314680 w 1602910"/>
              <a:gd name="connsiteY13" fmla="*/ 803 h 1630312"/>
              <a:gd name="connsiteX14" fmla="*/ 716672 w 1602910"/>
              <a:gd name="connsiteY14" fmla="*/ 104042 h 1630312"/>
              <a:gd name="connsiteX15" fmla="*/ 829438 w 1602910"/>
              <a:gd name="connsiteY15" fmla="*/ 507470 h 1630312"/>
              <a:gd name="connsiteX16" fmla="*/ 785193 w 1602910"/>
              <a:gd name="connsiteY16" fmla="*/ 1141650 h 1630312"/>
              <a:gd name="connsiteX17" fmla="*/ 951211 w 1602910"/>
              <a:gd name="connsiteY17" fmla="*/ 1523673 h 1630312"/>
              <a:gd name="connsiteX18" fmla="*/ 1404625 w 1602910"/>
              <a:gd name="connsiteY18" fmla="*/ 1480863 h 1630312"/>
              <a:gd name="connsiteX19" fmla="*/ 1517392 w 1602910"/>
              <a:gd name="connsiteY19" fmla="*/ 1193987 h 1630312"/>
              <a:gd name="connsiteX20" fmla="*/ 1316135 w 1602910"/>
              <a:gd name="connsiteY20" fmla="*/ 1038411 h 1630312"/>
              <a:gd name="connsiteX21" fmla="*/ 1153903 w 1602910"/>
              <a:gd name="connsiteY21" fmla="*/ 1112153 h 1630312"/>
              <a:gd name="connsiteX22" fmla="*/ 1153903 w 1602910"/>
              <a:gd name="connsiteY22" fmla="*/ 1259637 h 1630312"/>
              <a:gd name="connsiteX23" fmla="*/ 1221901 w 1602910"/>
              <a:gd name="connsiteY23" fmla="*/ 1341471 h 1630312"/>
              <a:gd name="connsiteX24" fmla="*/ 1227645 w 1602910"/>
              <a:gd name="connsiteY24" fmla="*/ 1421869 h 1630312"/>
              <a:gd name="connsiteX25" fmla="*/ 1065413 w 1602910"/>
              <a:gd name="connsiteY25" fmla="*/ 1274386 h 1630312"/>
              <a:gd name="connsiteX26" fmla="*/ 1124406 w 1602910"/>
              <a:gd name="connsiteY26" fmla="*/ 1038411 h 1630312"/>
              <a:gd name="connsiteX27" fmla="*/ 1372257 w 1602910"/>
              <a:gd name="connsiteY27" fmla="*/ 966105 h 1630312"/>
              <a:gd name="connsiteX28" fmla="*/ 1601575 w 1602910"/>
              <a:gd name="connsiteY28" fmla="*/ 1193987 h 1630312"/>
              <a:gd name="connsiteX29" fmla="*/ 1452656 w 1602910"/>
              <a:gd name="connsiteY29" fmla="*/ 1547949 h 1630312"/>
              <a:gd name="connsiteX30" fmla="*/ 1168651 w 1602910"/>
              <a:gd name="connsiteY30" fmla="*/ 1628347 h 1630312"/>
              <a:gd name="connsiteX31" fmla="*/ 889867 w 1602910"/>
              <a:gd name="connsiteY31" fmla="*/ 1585537 h 1630312"/>
              <a:gd name="connsiteX32" fmla="*/ 740948 w 1602910"/>
              <a:gd name="connsiteY32" fmla="*/ 1377624 h 1630312"/>
              <a:gd name="connsiteX33" fmla="*/ 711451 w 1602910"/>
              <a:gd name="connsiteY33" fmla="*/ 1053160 h 163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02910" h="1630312">
                <a:moveTo>
                  <a:pt x="711451" y="1053160"/>
                </a:moveTo>
                <a:cubicBezTo>
                  <a:pt x="706535" y="867065"/>
                  <a:pt x="797483" y="415912"/>
                  <a:pt x="711451" y="261054"/>
                </a:cubicBezTo>
                <a:cubicBezTo>
                  <a:pt x="625419" y="106196"/>
                  <a:pt x="300955" y="95232"/>
                  <a:pt x="195258" y="124011"/>
                </a:cubicBezTo>
                <a:cubicBezTo>
                  <a:pt x="89561" y="152790"/>
                  <a:pt x="71083" y="360926"/>
                  <a:pt x="77271" y="433727"/>
                </a:cubicBezTo>
                <a:cubicBezTo>
                  <a:pt x="83459" y="506528"/>
                  <a:pt x="180769" y="538694"/>
                  <a:pt x="232388" y="560817"/>
                </a:cubicBezTo>
                <a:cubicBezTo>
                  <a:pt x="284007" y="582940"/>
                  <a:pt x="338380" y="586296"/>
                  <a:pt x="386987" y="566463"/>
                </a:cubicBezTo>
                <a:cubicBezTo>
                  <a:pt x="435594" y="546630"/>
                  <a:pt x="489616" y="461483"/>
                  <a:pt x="524029" y="441819"/>
                </a:cubicBezTo>
                <a:cubicBezTo>
                  <a:pt x="558442" y="422155"/>
                  <a:pt x="597988" y="417000"/>
                  <a:pt x="593464" y="448476"/>
                </a:cubicBezTo>
                <a:cubicBezTo>
                  <a:pt x="588940" y="479952"/>
                  <a:pt x="536211" y="596263"/>
                  <a:pt x="496882" y="630676"/>
                </a:cubicBezTo>
                <a:cubicBezTo>
                  <a:pt x="457553" y="665089"/>
                  <a:pt x="424967" y="663197"/>
                  <a:pt x="357490" y="654953"/>
                </a:cubicBezTo>
                <a:cubicBezTo>
                  <a:pt x="290013" y="646709"/>
                  <a:pt x="151012" y="625456"/>
                  <a:pt x="92019" y="581211"/>
                </a:cubicBezTo>
                <a:cubicBezTo>
                  <a:pt x="33026" y="536966"/>
                  <a:pt x="10903" y="463224"/>
                  <a:pt x="3529" y="389482"/>
                </a:cubicBezTo>
                <a:cubicBezTo>
                  <a:pt x="-3845" y="315740"/>
                  <a:pt x="-4084" y="203540"/>
                  <a:pt x="47774" y="138760"/>
                </a:cubicBezTo>
                <a:cubicBezTo>
                  <a:pt x="99632" y="73980"/>
                  <a:pt x="203197" y="6589"/>
                  <a:pt x="314680" y="803"/>
                </a:cubicBezTo>
                <a:cubicBezTo>
                  <a:pt x="426163" y="-4983"/>
                  <a:pt x="630879" y="19598"/>
                  <a:pt x="716672" y="104042"/>
                </a:cubicBezTo>
                <a:cubicBezTo>
                  <a:pt x="802465" y="188486"/>
                  <a:pt x="818018" y="334535"/>
                  <a:pt x="829438" y="507470"/>
                </a:cubicBezTo>
                <a:cubicBezTo>
                  <a:pt x="840858" y="680405"/>
                  <a:pt x="764898" y="972283"/>
                  <a:pt x="785193" y="1141650"/>
                </a:cubicBezTo>
                <a:cubicBezTo>
                  <a:pt x="805489" y="1311017"/>
                  <a:pt x="847972" y="1467138"/>
                  <a:pt x="951211" y="1523673"/>
                </a:cubicBezTo>
                <a:cubicBezTo>
                  <a:pt x="1054450" y="1580209"/>
                  <a:pt x="1310262" y="1535811"/>
                  <a:pt x="1404625" y="1480863"/>
                </a:cubicBezTo>
                <a:cubicBezTo>
                  <a:pt x="1498988" y="1425915"/>
                  <a:pt x="1532140" y="1267729"/>
                  <a:pt x="1517392" y="1193987"/>
                </a:cubicBezTo>
                <a:cubicBezTo>
                  <a:pt x="1502644" y="1120245"/>
                  <a:pt x="1376717" y="1052050"/>
                  <a:pt x="1316135" y="1038411"/>
                </a:cubicBezTo>
                <a:cubicBezTo>
                  <a:pt x="1255553" y="1024772"/>
                  <a:pt x="1180942" y="1075282"/>
                  <a:pt x="1153903" y="1112153"/>
                </a:cubicBezTo>
                <a:cubicBezTo>
                  <a:pt x="1126864" y="1149024"/>
                  <a:pt x="1142570" y="1221417"/>
                  <a:pt x="1153903" y="1259637"/>
                </a:cubicBezTo>
                <a:cubicBezTo>
                  <a:pt x="1165236" y="1297857"/>
                  <a:pt x="1209611" y="1314432"/>
                  <a:pt x="1221901" y="1341471"/>
                </a:cubicBezTo>
                <a:cubicBezTo>
                  <a:pt x="1234191" y="1368510"/>
                  <a:pt x="1253726" y="1433050"/>
                  <a:pt x="1227645" y="1421869"/>
                </a:cubicBezTo>
                <a:cubicBezTo>
                  <a:pt x="1201564" y="1410688"/>
                  <a:pt x="1082619" y="1338296"/>
                  <a:pt x="1065413" y="1274386"/>
                </a:cubicBezTo>
                <a:cubicBezTo>
                  <a:pt x="1048207" y="1210476"/>
                  <a:pt x="1073265" y="1089791"/>
                  <a:pt x="1124406" y="1038411"/>
                </a:cubicBezTo>
                <a:cubicBezTo>
                  <a:pt x="1175547" y="987031"/>
                  <a:pt x="1292729" y="940176"/>
                  <a:pt x="1372257" y="966105"/>
                </a:cubicBezTo>
                <a:cubicBezTo>
                  <a:pt x="1451785" y="992034"/>
                  <a:pt x="1588175" y="1097013"/>
                  <a:pt x="1601575" y="1193987"/>
                </a:cubicBezTo>
                <a:cubicBezTo>
                  <a:pt x="1614975" y="1290961"/>
                  <a:pt x="1524810" y="1475556"/>
                  <a:pt x="1452656" y="1547949"/>
                </a:cubicBezTo>
                <a:cubicBezTo>
                  <a:pt x="1380502" y="1620342"/>
                  <a:pt x="1262449" y="1622082"/>
                  <a:pt x="1168651" y="1628347"/>
                </a:cubicBezTo>
                <a:cubicBezTo>
                  <a:pt x="1074853" y="1634612"/>
                  <a:pt x="961151" y="1627324"/>
                  <a:pt x="889867" y="1585537"/>
                </a:cubicBezTo>
                <a:cubicBezTo>
                  <a:pt x="818583" y="1543750"/>
                  <a:pt x="770684" y="1466354"/>
                  <a:pt x="740948" y="1377624"/>
                </a:cubicBezTo>
                <a:cubicBezTo>
                  <a:pt x="711212" y="1288895"/>
                  <a:pt x="716367" y="1239255"/>
                  <a:pt x="711451" y="1053160"/>
                </a:cubicBezTo>
                <a:close/>
              </a:path>
            </a:pathLst>
          </a:custGeom>
          <a:blipFill dpi="0" rotWithShape="1">
            <a:blip r:embed="rId8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46" name="Group 45"/>
          <p:cNvGrpSpPr/>
          <p:nvPr/>
        </p:nvGrpSpPr>
        <p:grpSpPr>
          <a:xfrm>
            <a:off x="4265269" y="4843411"/>
            <a:ext cx="999368" cy="975881"/>
            <a:chOff x="8724295" y="1113690"/>
            <a:chExt cx="1332491" cy="1301174"/>
          </a:xfrm>
        </p:grpSpPr>
        <p:sp>
          <p:nvSpPr>
            <p:cNvPr id="43" name="Freeform 42"/>
            <p:cNvSpPr/>
            <p:nvPr/>
          </p:nvSpPr>
          <p:spPr>
            <a:xfrm>
              <a:off x="8724295" y="1113690"/>
              <a:ext cx="1126680" cy="1083218"/>
            </a:xfrm>
            <a:custGeom>
              <a:avLst/>
              <a:gdLst>
                <a:gd name="connsiteX0" fmla="*/ 1092339 w 1126680"/>
                <a:gd name="connsiteY0" fmla="*/ 85913 h 1083218"/>
                <a:gd name="connsiteX1" fmla="*/ 531900 w 1126680"/>
                <a:gd name="connsiteY1" fmla="*/ 970816 h 1083218"/>
                <a:gd name="connsiteX2" fmla="*/ 59952 w 1126680"/>
                <a:gd name="connsiteY2" fmla="*/ 1074055 h 1083218"/>
                <a:gd name="connsiteX3" fmla="*/ 45203 w 1126680"/>
                <a:gd name="connsiteY3" fmla="*/ 1000313 h 1083218"/>
                <a:gd name="connsiteX4" fmla="*/ 413913 w 1126680"/>
                <a:gd name="connsiteY4" fmla="*/ 1000313 h 1083218"/>
                <a:gd name="connsiteX5" fmla="*/ 782623 w 1126680"/>
                <a:gd name="connsiteY5" fmla="*/ 543113 h 1083218"/>
                <a:gd name="connsiteX6" fmla="*/ 1033345 w 1126680"/>
                <a:gd name="connsiteY6" fmla="*/ 85913 h 1083218"/>
                <a:gd name="connsiteX7" fmla="*/ 1092339 w 1126680"/>
                <a:gd name="connsiteY7" fmla="*/ 85913 h 108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6680" h="1083218">
                  <a:moveTo>
                    <a:pt x="1092339" y="85913"/>
                  </a:moveTo>
                  <a:cubicBezTo>
                    <a:pt x="1008765" y="233397"/>
                    <a:pt x="703964" y="806126"/>
                    <a:pt x="531900" y="970816"/>
                  </a:cubicBezTo>
                  <a:cubicBezTo>
                    <a:pt x="359835" y="1135506"/>
                    <a:pt x="141068" y="1069139"/>
                    <a:pt x="59952" y="1074055"/>
                  </a:cubicBezTo>
                  <a:cubicBezTo>
                    <a:pt x="-21164" y="1078971"/>
                    <a:pt x="-13791" y="1012603"/>
                    <a:pt x="45203" y="1000313"/>
                  </a:cubicBezTo>
                  <a:cubicBezTo>
                    <a:pt x="104196" y="988023"/>
                    <a:pt x="291010" y="1076513"/>
                    <a:pt x="413913" y="1000313"/>
                  </a:cubicBezTo>
                  <a:cubicBezTo>
                    <a:pt x="536816" y="924113"/>
                    <a:pt x="679384" y="695513"/>
                    <a:pt x="782623" y="543113"/>
                  </a:cubicBezTo>
                  <a:cubicBezTo>
                    <a:pt x="885862" y="390713"/>
                    <a:pt x="979268" y="162113"/>
                    <a:pt x="1033345" y="85913"/>
                  </a:cubicBezTo>
                  <a:cubicBezTo>
                    <a:pt x="1087422" y="9713"/>
                    <a:pt x="1175913" y="-61571"/>
                    <a:pt x="1092339" y="85913"/>
                  </a:cubicBezTo>
                  <a:close/>
                </a:path>
              </a:pathLst>
            </a:custGeom>
            <a:blipFill>
              <a:blip r:embed="rId6">
                <a:alphaModFix amt="91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819791" y="1222668"/>
              <a:ext cx="1126680" cy="1083218"/>
            </a:xfrm>
            <a:custGeom>
              <a:avLst/>
              <a:gdLst>
                <a:gd name="connsiteX0" fmla="*/ 1092339 w 1126680"/>
                <a:gd name="connsiteY0" fmla="*/ 85913 h 1083218"/>
                <a:gd name="connsiteX1" fmla="*/ 531900 w 1126680"/>
                <a:gd name="connsiteY1" fmla="*/ 970816 h 1083218"/>
                <a:gd name="connsiteX2" fmla="*/ 59952 w 1126680"/>
                <a:gd name="connsiteY2" fmla="*/ 1074055 h 1083218"/>
                <a:gd name="connsiteX3" fmla="*/ 45203 w 1126680"/>
                <a:gd name="connsiteY3" fmla="*/ 1000313 h 1083218"/>
                <a:gd name="connsiteX4" fmla="*/ 413913 w 1126680"/>
                <a:gd name="connsiteY4" fmla="*/ 1000313 h 1083218"/>
                <a:gd name="connsiteX5" fmla="*/ 782623 w 1126680"/>
                <a:gd name="connsiteY5" fmla="*/ 543113 h 1083218"/>
                <a:gd name="connsiteX6" fmla="*/ 1033345 w 1126680"/>
                <a:gd name="connsiteY6" fmla="*/ 85913 h 1083218"/>
                <a:gd name="connsiteX7" fmla="*/ 1092339 w 1126680"/>
                <a:gd name="connsiteY7" fmla="*/ 85913 h 108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6680" h="1083218">
                  <a:moveTo>
                    <a:pt x="1092339" y="85913"/>
                  </a:moveTo>
                  <a:cubicBezTo>
                    <a:pt x="1008765" y="233397"/>
                    <a:pt x="703964" y="806126"/>
                    <a:pt x="531900" y="970816"/>
                  </a:cubicBezTo>
                  <a:cubicBezTo>
                    <a:pt x="359835" y="1135506"/>
                    <a:pt x="141068" y="1069139"/>
                    <a:pt x="59952" y="1074055"/>
                  </a:cubicBezTo>
                  <a:cubicBezTo>
                    <a:pt x="-21164" y="1078971"/>
                    <a:pt x="-13791" y="1012603"/>
                    <a:pt x="45203" y="1000313"/>
                  </a:cubicBezTo>
                  <a:cubicBezTo>
                    <a:pt x="104196" y="988023"/>
                    <a:pt x="291010" y="1076513"/>
                    <a:pt x="413913" y="1000313"/>
                  </a:cubicBezTo>
                  <a:cubicBezTo>
                    <a:pt x="536816" y="924113"/>
                    <a:pt x="679384" y="695513"/>
                    <a:pt x="782623" y="543113"/>
                  </a:cubicBezTo>
                  <a:cubicBezTo>
                    <a:pt x="885862" y="390713"/>
                    <a:pt x="979268" y="162113"/>
                    <a:pt x="1033345" y="85913"/>
                  </a:cubicBezTo>
                  <a:cubicBezTo>
                    <a:pt x="1087422" y="9713"/>
                    <a:pt x="1175913" y="-61571"/>
                    <a:pt x="1092339" y="85913"/>
                  </a:cubicBezTo>
                  <a:close/>
                </a:path>
              </a:pathLst>
            </a:custGeom>
            <a:blipFill>
              <a:blip r:embed="rId6">
                <a:alphaModFix amt="91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930106" y="1331646"/>
              <a:ext cx="1126680" cy="1083218"/>
            </a:xfrm>
            <a:custGeom>
              <a:avLst/>
              <a:gdLst>
                <a:gd name="connsiteX0" fmla="*/ 1092339 w 1126680"/>
                <a:gd name="connsiteY0" fmla="*/ 85913 h 1083218"/>
                <a:gd name="connsiteX1" fmla="*/ 531900 w 1126680"/>
                <a:gd name="connsiteY1" fmla="*/ 970816 h 1083218"/>
                <a:gd name="connsiteX2" fmla="*/ 59952 w 1126680"/>
                <a:gd name="connsiteY2" fmla="*/ 1074055 h 1083218"/>
                <a:gd name="connsiteX3" fmla="*/ 45203 w 1126680"/>
                <a:gd name="connsiteY3" fmla="*/ 1000313 h 1083218"/>
                <a:gd name="connsiteX4" fmla="*/ 413913 w 1126680"/>
                <a:gd name="connsiteY4" fmla="*/ 1000313 h 1083218"/>
                <a:gd name="connsiteX5" fmla="*/ 782623 w 1126680"/>
                <a:gd name="connsiteY5" fmla="*/ 543113 h 1083218"/>
                <a:gd name="connsiteX6" fmla="*/ 1033345 w 1126680"/>
                <a:gd name="connsiteY6" fmla="*/ 85913 h 1083218"/>
                <a:gd name="connsiteX7" fmla="*/ 1092339 w 1126680"/>
                <a:gd name="connsiteY7" fmla="*/ 85913 h 108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6680" h="1083218">
                  <a:moveTo>
                    <a:pt x="1092339" y="85913"/>
                  </a:moveTo>
                  <a:cubicBezTo>
                    <a:pt x="1008765" y="233397"/>
                    <a:pt x="703964" y="806126"/>
                    <a:pt x="531900" y="970816"/>
                  </a:cubicBezTo>
                  <a:cubicBezTo>
                    <a:pt x="359835" y="1135506"/>
                    <a:pt x="141068" y="1069139"/>
                    <a:pt x="59952" y="1074055"/>
                  </a:cubicBezTo>
                  <a:cubicBezTo>
                    <a:pt x="-21164" y="1078971"/>
                    <a:pt x="-13791" y="1012603"/>
                    <a:pt x="45203" y="1000313"/>
                  </a:cubicBezTo>
                  <a:cubicBezTo>
                    <a:pt x="104196" y="988023"/>
                    <a:pt x="291010" y="1076513"/>
                    <a:pt x="413913" y="1000313"/>
                  </a:cubicBezTo>
                  <a:cubicBezTo>
                    <a:pt x="536816" y="924113"/>
                    <a:pt x="679384" y="695513"/>
                    <a:pt x="782623" y="543113"/>
                  </a:cubicBezTo>
                  <a:cubicBezTo>
                    <a:pt x="885862" y="390713"/>
                    <a:pt x="979268" y="162113"/>
                    <a:pt x="1033345" y="85913"/>
                  </a:cubicBezTo>
                  <a:cubicBezTo>
                    <a:pt x="1087422" y="9713"/>
                    <a:pt x="1175913" y="-61571"/>
                    <a:pt x="1092339" y="85913"/>
                  </a:cubicBezTo>
                  <a:close/>
                </a:path>
              </a:pathLst>
            </a:custGeom>
            <a:blipFill>
              <a:blip r:embed="rId6">
                <a:alphaModFix amt="91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8" name="Freeform 47"/>
          <p:cNvSpPr/>
          <p:nvPr/>
        </p:nvSpPr>
        <p:spPr>
          <a:xfrm rot="4128255">
            <a:off x="6097241" y="1180522"/>
            <a:ext cx="1212658" cy="1480684"/>
          </a:xfrm>
          <a:custGeom>
            <a:avLst/>
            <a:gdLst>
              <a:gd name="connsiteX0" fmla="*/ 119546 w 1616877"/>
              <a:gd name="connsiteY0" fmla="*/ 31158 h 1974245"/>
              <a:gd name="connsiteX1" fmla="*/ 1531487 w 1616877"/>
              <a:gd name="connsiteY1" fmla="*/ 582488 h 1974245"/>
              <a:gd name="connsiteX2" fmla="*/ 1410464 w 1616877"/>
              <a:gd name="connsiteY2" fmla="*/ 1873405 h 1974245"/>
              <a:gd name="connsiteX3" fmla="*/ 1007052 w 1616877"/>
              <a:gd name="connsiteY3" fmla="*/ 1859958 h 1974245"/>
              <a:gd name="connsiteX4" fmla="*/ 1047393 w 1616877"/>
              <a:gd name="connsiteY4" fmla="*/ 1617911 h 1974245"/>
              <a:gd name="connsiteX5" fmla="*/ 1275993 w 1616877"/>
              <a:gd name="connsiteY5" fmla="*/ 1631358 h 1974245"/>
              <a:gd name="connsiteX6" fmla="*/ 1262546 w 1616877"/>
              <a:gd name="connsiteY6" fmla="*/ 1833064 h 1974245"/>
              <a:gd name="connsiteX7" fmla="*/ 1370123 w 1616877"/>
              <a:gd name="connsiteY7" fmla="*/ 1752382 h 1974245"/>
              <a:gd name="connsiteX8" fmla="*/ 1558382 w 1616877"/>
              <a:gd name="connsiteY8" fmla="*/ 1012793 h 1974245"/>
              <a:gd name="connsiteX9" fmla="*/ 1383570 w 1616877"/>
              <a:gd name="connsiteY9" fmla="*/ 515252 h 1974245"/>
              <a:gd name="connsiteX10" fmla="*/ 724664 w 1616877"/>
              <a:gd name="connsiteY10" fmla="*/ 219417 h 1974245"/>
              <a:gd name="connsiteX11" fmla="*/ 146440 w 1616877"/>
              <a:gd name="connsiteY11" fmla="*/ 84946 h 1974245"/>
              <a:gd name="connsiteX12" fmla="*/ 119546 w 1616877"/>
              <a:gd name="connsiteY12" fmla="*/ 31158 h 197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6877" h="1974245">
                <a:moveTo>
                  <a:pt x="119546" y="31158"/>
                </a:moveTo>
                <a:cubicBezTo>
                  <a:pt x="350387" y="114082"/>
                  <a:pt x="1316334" y="275447"/>
                  <a:pt x="1531487" y="582488"/>
                </a:cubicBezTo>
                <a:cubicBezTo>
                  <a:pt x="1746640" y="889529"/>
                  <a:pt x="1497870" y="1660493"/>
                  <a:pt x="1410464" y="1873405"/>
                </a:cubicBezTo>
                <a:cubicBezTo>
                  <a:pt x="1323058" y="2086317"/>
                  <a:pt x="1067564" y="1902540"/>
                  <a:pt x="1007052" y="1859958"/>
                </a:cubicBezTo>
                <a:cubicBezTo>
                  <a:pt x="946540" y="1817376"/>
                  <a:pt x="1002570" y="1656011"/>
                  <a:pt x="1047393" y="1617911"/>
                </a:cubicBezTo>
                <a:cubicBezTo>
                  <a:pt x="1092216" y="1579811"/>
                  <a:pt x="1240134" y="1595499"/>
                  <a:pt x="1275993" y="1631358"/>
                </a:cubicBezTo>
                <a:cubicBezTo>
                  <a:pt x="1311852" y="1667217"/>
                  <a:pt x="1246858" y="1812893"/>
                  <a:pt x="1262546" y="1833064"/>
                </a:cubicBezTo>
                <a:cubicBezTo>
                  <a:pt x="1278234" y="1853235"/>
                  <a:pt x="1320817" y="1889094"/>
                  <a:pt x="1370123" y="1752382"/>
                </a:cubicBezTo>
                <a:cubicBezTo>
                  <a:pt x="1419429" y="1615670"/>
                  <a:pt x="1556141" y="1218981"/>
                  <a:pt x="1558382" y="1012793"/>
                </a:cubicBezTo>
                <a:cubicBezTo>
                  <a:pt x="1560623" y="806605"/>
                  <a:pt x="1522523" y="647481"/>
                  <a:pt x="1383570" y="515252"/>
                </a:cubicBezTo>
                <a:cubicBezTo>
                  <a:pt x="1244617" y="383023"/>
                  <a:pt x="930852" y="291135"/>
                  <a:pt x="724664" y="219417"/>
                </a:cubicBezTo>
                <a:cubicBezTo>
                  <a:pt x="518476" y="147699"/>
                  <a:pt x="247293" y="116323"/>
                  <a:pt x="146440" y="84946"/>
                </a:cubicBezTo>
                <a:cubicBezTo>
                  <a:pt x="45587" y="53569"/>
                  <a:pt x="-111295" y="-51766"/>
                  <a:pt x="119546" y="31158"/>
                </a:cubicBezTo>
                <a:close/>
              </a:path>
            </a:pathLst>
          </a:custGeom>
          <a:blipFill>
            <a:blip r:embed="rId6">
              <a:alphaModFix amt="91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54" name="Group 53"/>
          <p:cNvGrpSpPr/>
          <p:nvPr/>
        </p:nvGrpSpPr>
        <p:grpSpPr>
          <a:xfrm>
            <a:off x="5881607" y="2804390"/>
            <a:ext cx="1643927" cy="372722"/>
            <a:chOff x="9345672" y="873903"/>
            <a:chExt cx="2191903" cy="130200"/>
          </a:xfrm>
        </p:grpSpPr>
        <p:sp>
          <p:nvSpPr>
            <p:cNvPr id="49" name="Freeform 48"/>
            <p:cNvSpPr/>
            <p:nvPr/>
          </p:nvSpPr>
          <p:spPr>
            <a:xfrm>
              <a:off x="9345672" y="873903"/>
              <a:ext cx="2191903" cy="53944"/>
            </a:xfrm>
            <a:custGeom>
              <a:avLst/>
              <a:gdLst>
                <a:gd name="connsiteX0" fmla="*/ 33 w 161030"/>
                <a:gd name="connsiteY0" fmla="*/ 27050 h 42329"/>
                <a:gd name="connsiteX1" fmla="*/ 134503 w 161030"/>
                <a:gd name="connsiteY1" fmla="*/ 156 h 42329"/>
                <a:gd name="connsiteX2" fmla="*/ 147951 w 161030"/>
                <a:gd name="connsiteY2" fmla="*/ 40497 h 42329"/>
                <a:gd name="connsiteX3" fmla="*/ 33 w 161030"/>
                <a:gd name="connsiteY3" fmla="*/ 27050 h 42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030" h="42329">
                  <a:moveTo>
                    <a:pt x="33" y="27050"/>
                  </a:moveTo>
                  <a:cubicBezTo>
                    <a:pt x="-2208" y="20327"/>
                    <a:pt x="109850" y="-2085"/>
                    <a:pt x="134503" y="156"/>
                  </a:cubicBezTo>
                  <a:cubicBezTo>
                    <a:pt x="159156" y="2397"/>
                    <a:pt x="172604" y="33774"/>
                    <a:pt x="147951" y="40497"/>
                  </a:cubicBezTo>
                  <a:cubicBezTo>
                    <a:pt x="123298" y="47221"/>
                    <a:pt x="2274" y="33773"/>
                    <a:pt x="33" y="27050"/>
                  </a:cubicBezTo>
                  <a:close/>
                </a:path>
              </a:pathLst>
            </a:custGeom>
            <a:blipFill>
              <a:blip r:embed="rId6">
                <a:alphaModFix amt="91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345672" y="950159"/>
              <a:ext cx="2191903" cy="53944"/>
            </a:xfrm>
            <a:custGeom>
              <a:avLst/>
              <a:gdLst>
                <a:gd name="connsiteX0" fmla="*/ 33 w 161030"/>
                <a:gd name="connsiteY0" fmla="*/ 27050 h 42329"/>
                <a:gd name="connsiteX1" fmla="*/ 134503 w 161030"/>
                <a:gd name="connsiteY1" fmla="*/ 156 h 42329"/>
                <a:gd name="connsiteX2" fmla="*/ 147951 w 161030"/>
                <a:gd name="connsiteY2" fmla="*/ 40497 h 42329"/>
                <a:gd name="connsiteX3" fmla="*/ 33 w 161030"/>
                <a:gd name="connsiteY3" fmla="*/ 27050 h 42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030" h="42329">
                  <a:moveTo>
                    <a:pt x="33" y="27050"/>
                  </a:moveTo>
                  <a:cubicBezTo>
                    <a:pt x="-2208" y="20327"/>
                    <a:pt x="109850" y="-2085"/>
                    <a:pt x="134503" y="156"/>
                  </a:cubicBezTo>
                  <a:cubicBezTo>
                    <a:pt x="159156" y="2397"/>
                    <a:pt x="172604" y="33774"/>
                    <a:pt x="147951" y="40497"/>
                  </a:cubicBezTo>
                  <a:cubicBezTo>
                    <a:pt x="123298" y="47221"/>
                    <a:pt x="2274" y="33773"/>
                    <a:pt x="33" y="27050"/>
                  </a:cubicBezTo>
                  <a:close/>
                </a:path>
              </a:pathLst>
            </a:custGeom>
            <a:blipFill>
              <a:blip r:embed="rId6">
                <a:alphaModFix amt="91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53" name="Group 52"/>
          <p:cNvGrpSpPr/>
          <p:nvPr/>
        </p:nvGrpSpPr>
        <p:grpSpPr>
          <a:xfrm rot="10800000">
            <a:off x="270448" y="4864444"/>
            <a:ext cx="1685205" cy="649100"/>
            <a:chOff x="9206089" y="1628588"/>
            <a:chExt cx="2246940" cy="865467"/>
          </a:xfrm>
        </p:grpSpPr>
        <p:sp>
          <p:nvSpPr>
            <p:cNvPr id="51" name="Freeform 50"/>
            <p:cNvSpPr/>
            <p:nvPr/>
          </p:nvSpPr>
          <p:spPr>
            <a:xfrm>
              <a:off x="9206089" y="1628588"/>
              <a:ext cx="1192922" cy="865467"/>
            </a:xfrm>
            <a:custGeom>
              <a:avLst/>
              <a:gdLst>
                <a:gd name="connsiteX0" fmla="*/ 1107805 w 1192922"/>
                <a:gd name="connsiteY0" fmla="*/ 38847 h 865467"/>
                <a:gd name="connsiteX1" fmla="*/ 368217 w 1192922"/>
                <a:gd name="connsiteY1" fmla="*/ 25400 h 865467"/>
                <a:gd name="connsiteX2" fmla="*/ 5146 w 1192922"/>
                <a:gd name="connsiteY2" fmla="*/ 375024 h 865467"/>
                <a:gd name="connsiteX3" fmla="*/ 179958 w 1192922"/>
                <a:gd name="connsiteY3" fmla="*/ 805330 h 865467"/>
                <a:gd name="connsiteX4" fmla="*/ 529582 w 1192922"/>
                <a:gd name="connsiteY4" fmla="*/ 832224 h 865467"/>
                <a:gd name="connsiteX5" fmla="*/ 623711 w 1192922"/>
                <a:gd name="connsiteY5" fmla="*/ 522941 h 865467"/>
                <a:gd name="connsiteX6" fmla="*/ 260640 w 1192922"/>
                <a:gd name="connsiteY6" fmla="*/ 442259 h 865467"/>
                <a:gd name="connsiteX7" fmla="*/ 220299 w 1192922"/>
                <a:gd name="connsiteY7" fmla="*/ 670859 h 865467"/>
                <a:gd name="connsiteX8" fmla="*/ 99276 w 1192922"/>
                <a:gd name="connsiteY8" fmla="*/ 428812 h 865467"/>
                <a:gd name="connsiteX9" fmla="*/ 354770 w 1192922"/>
                <a:gd name="connsiteY9" fmla="*/ 106083 h 865467"/>
                <a:gd name="connsiteX10" fmla="*/ 1094358 w 1192922"/>
                <a:gd name="connsiteY10" fmla="*/ 132977 h 865467"/>
                <a:gd name="connsiteX11" fmla="*/ 1107805 w 1192922"/>
                <a:gd name="connsiteY11" fmla="*/ 38847 h 86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92922" h="865467">
                  <a:moveTo>
                    <a:pt x="1107805" y="38847"/>
                  </a:moveTo>
                  <a:cubicBezTo>
                    <a:pt x="986781" y="20917"/>
                    <a:pt x="551993" y="-30630"/>
                    <a:pt x="368217" y="25400"/>
                  </a:cubicBezTo>
                  <a:cubicBezTo>
                    <a:pt x="184440" y="81430"/>
                    <a:pt x="36522" y="245036"/>
                    <a:pt x="5146" y="375024"/>
                  </a:cubicBezTo>
                  <a:cubicBezTo>
                    <a:pt x="-26230" y="505012"/>
                    <a:pt x="92552" y="729130"/>
                    <a:pt x="179958" y="805330"/>
                  </a:cubicBezTo>
                  <a:cubicBezTo>
                    <a:pt x="267364" y="881530"/>
                    <a:pt x="455623" y="879289"/>
                    <a:pt x="529582" y="832224"/>
                  </a:cubicBezTo>
                  <a:cubicBezTo>
                    <a:pt x="603541" y="785159"/>
                    <a:pt x="668535" y="587935"/>
                    <a:pt x="623711" y="522941"/>
                  </a:cubicBezTo>
                  <a:cubicBezTo>
                    <a:pt x="578887" y="457947"/>
                    <a:pt x="327875" y="417606"/>
                    <a:pt x="260640" y="442259"/>
                  </a:cubicBezTo>
                  <a:cubicBezTo>
                    <a:pt x="193405" y="466912"/>
                    <a:pt x="247193" y="673100"/>
                    <a:pt x="220299" y="670859"/>
                  </a:cubicBezTo>
                  <a:cubicBezTo>
                    <a:pt x="193405" y="668618"/>
                    <a:pt x="76864" y="522941"/>
                    <a:pt x="99276" y="428812"/>
                  </a:cubicBezTo>
                  <a:cubicBezTo>
                    <a:pt x="121688" y="334683"/>
                    <a:pt x="188923" y="155389"/>
                    <a:pt x="354770" y="106083"/>
                  </a:cubicBezTo>
                  <a:cubicBezTo>
                    <a:pt x="520617" y="56777"/>
                    <a:pt x="971093" y="139701"/>
                    <a:pt x="1094358" y="132977"/>
                  </a:cubicBezTo>
                  <a:cubicBezTo>
                    <a:pt x="1217623" y="126253"/>
                    <a:pt x="1228829" y="56777"/>
                    <a:pt x="1107805" y="38847"/>
                  </a:cubicBezTo>
                  <a:close/>
                </a:path>
              </a:pathLst>
            </a:custGeom>
            <a:blipFill dpi="0" rotWithShape="1">
              <a:blip r:embed="rId8"/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 flipH="1">
              <a:off x="10292052" y="1628588"/>
              <a:ext cx="1160977" cy="865467"/>
            </a:xfrm>
            <a:custGeom>
              <a:avLst/>
              <a:gdLst>
                <a:gd name="connsiteX0" fmla="*/ 1107805 w 1192922"/>
                <a:gd name="connsiteY0" fmla="*/ 38847 h 865467"/>
                <a:gd name="connsiteX1" fmla="*/ 368217 w 1192922"/>
                <a:gd name="connsiteY1" fmla="*/ 25400 h 865467"/>
                <a:gd name="connsiteX2" fmla="*/ 5146 w 1192922"/>
                <a:gd name="connsiteY2" fmla="*/ 375024 h 865467"/>
                <a:gd name="connsiteX3" fmla="*/ 179958 w 1192922"/>
                <a:gd name="connsiteY3" fmla="*/ 805330 h 865467"/>
                <a:gd name="connsiteX4" fmla="*/ 529582 w 1192922"/>
                <a:gd name="connsiteY4" fmla="*/ 832224 h 865467"/>
                <a:gd name="connsiteX5" fmla="*/ 623711 w 1192922"/>
                <a:gd name="connsiteY5" fmla="*/ 522941 h 865467"/>
                <a:gd name="connsiteX6" fmla="*/ 260640 w 1192922"/>
                <a:gd name="connsiteY6" fmla="*/ 442259 h 865467"/>
                <a:gd name="connsiteX7" fmla="*/ 220299 w 1192922"/>
                <a:gd name="connsiteY7" fmla="*/ 670859 h 865467"/>
                <a:gd name="connsiteX8" fmla="*/ 99276 w 1192922"/>
                <a:gd name="connsiteY8" fmla="*/ 428812 h 865467"/>
                <a:gd name="connsiteX9" fmla="*/ 354770 w 1192922"/>
                <a:gd name="connsiteY9" fmla="*/ 106083 h 865467"/>
                <a:gd name="connsiteX10" fmla="*/ 1094358 w 1192922"/>
                <a:gd name="connsiteY10" fmla="*/ 132977 h 865467"/>
                <a:gd name="connsiteX11" fmla="*/ 1107805 w 1192922"/>
                <a:gd name="connsiteY11" fmla="*/ 38847 h 86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92922" h="865467">
                  <a:moveTo>
                    <a:pt x="1107805" y="38847"/>
                  </a:moveTo>
                  <a:cubicBezTo>
                    <a:pt x="986781" y="20917"/>
                    <a:pt x="551993" y="-30630"/>
                    <a:pt x="368217" y="25400"/>
                  </a:cubicBezTo>
                  <a:cubicBezTo>
                    <a:pt x="184440" y="81430"/>
                    <a:pt x="36522" y="245036"/>
                    <a:pt x="5146" y="375024"/>
                  </a:cubicBezTo>
                  <a:cubicBezTo>
                    <a:pt x="-26230" y="505012"/>
                    <a:pt x="92552" y="729130"/>
                    <a:pt x="179958" y="805330"/>
                  </a:cubicBezTo>
                  <a:cubicBezTo>
                    <a:pt x="267364" y="881530"/>
                    <a:pt x="455623" y="879289"/>
                    <a:pt x="529582" y="832224"/>
                  </a:cubicBezTo>
                  <a:cubicBezTo>
                    <a:pt x="603541" y="785159"/>
                    <a:pt x="668535" y="587935"/>
                    <a:pt x="623711" y="522941"/>
                  </a:cubicBezTo>
                  <a:cubicBezTo>
                    <a:pt x="578887" y="457947"/>
                    <a:pt x="327875" y="417606"/>
                    <a:pt x="260640" y="442259"/>
                  </a:cubicBezTo>
                  <a:cubicBezTo>
                    <a:pt x="193405" y="466912"/>
                    <a:pt x="247193" y="673100"/>
                    <a:pt x="220299" y="670859"/>
                  </a:cubicBezTo>
                  <a:cubicBezTo>
                    <a:pt x="193405" y="668618"/>
                    <a:pt x="76864" y="522941"/>
                    <a:pt x="99276" y="428812"/>
                  </a:cubicBezTo>
                  <a:cubicBezTo>
                    <a:pt x="121688" y="334683"/>
                    <a:pt x="188923" y="155389"/>
                    <a:pt x="354770" y="106083"/>
                  </a:cubicBezTo>
                  <a:cubicBezTo>
                    <a:pt x="520617" y="56777"/>
                    <a:pt x="971093" y="139701"/>
                    <a:pt x="1094358" y="132977"/>
                  </a:cubicBezTo>
                  <a:cubicBezTo>
                    <a:pt x="1217623" y="126253"/>
                    <a:pt x="1228829" y="56777"/>
                    <a:pt x="1107805" y="38847"/>
                  </a:cubicBezTo>
                  <a:close/>
                </a:path>
              </a:pathLst>
            </a:custGeom>
            <a:blipFill dpi="0" rotWithShape="1">
              <a:blip r:embed="rId8"/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56" name="Freeform 55"/>
          <p:cNvSpPr/>
          <p:nvPr/>
        </p:nvSpPr>
        <p:spPr>
          <a:xfrm rot="2355925">
            <a:off x="5314637" y="4737522"/>
            <a:ext cx="727718" cy="1184933"/>
          </a:xfrm>
          <a:custGeom>
            <a:avLst/>
            <a:gdLst>
              <a:gd name="connsiteX0" fmla="*/ 578282 w 887066"/>
              <a:gd name="connsiteY0" fmla="*/ 966927 h 1579911"/>
              <a:gd name="connsiteX1" fmla="*/ 605176 w 887066"/>
              <a:gd name="connsiteY1" fmla="*/ 509727 h 1579911"/>
              <a:gd name="connsiteX2" fmla="*/ 161423 w 887066"/>
              <a:gd name="connsiteY2" fmla="*/ 375257 h 1579911"/>
              <a:gd name="connsiteX3" fmla="*/ 58 w 887066"/>
              <a:gd name="connsiteY3" fmla="*/ 79421 h 1579911"/>
              <a:gd name="connsiteX4" fmla="*/ 174870 w 887066"/>
              <a:gd name="connsiteY4" fmla="*/ 12186 h 1579911"/>
              <a:gd name="connsiteX5" fmla="*/ 322788 w 887066"/>
              <a:gd name="connsiteY5" fmla="*/ 281127 h 1579911"/>
              <a:gd name="connsiteX6" fmla="*/ 793435 w 887066"/>
              <a:gd name="connsiteY6" fmla="*/ 429045 h 1579911"/>
              <a:gd name="connsiteX7" fmla="*/ 860670 w 887066"/>
              <a:gd name="connsiteY7" fmla="*/ 872798 h 1579911"/>
              <a:gd name="connsiteX8" fmla="*/ 470706 w 887066"/>
              <a:gd name="connsiteY8" fmla="*/ 1518257 h 1579911"/>
              <a:gd name="connsiteX9" fmla="*/ 215211 w 887066"/>
              <a:gd name="connsiteY9" fmla="*/ 1491363 h 1579911"/>
              <a:gd name="connsiteX10" fmla="*/ 578282 w 887066"/>
              <a:gd name="connsiteY10" fmla="*/ 966927 h 1579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7066" h="1579911">
                <a:moveTo>
                  <a:pt x="578282" y="966927"/>
                </a:moveTo>
                <a:cubicBezTo>
                  <a:pt x="643276" y="803321"/>
                  <a:pt x="674652" y="608339"/>
                  <a:pt x="605176" y="509727"/>
                </a:cubicBezTo>
                <a:cubicBezTo>
                  <a:pt x="535700" y="411115"/>
                  <a:pt x="262276" y="446975"/>
                  <a:pt x="161423" y="375257"/>
                </a:cubicBezTo>
                <a:cubicBezTo>
                  <a:pt x="60570" y="303539"/>
                  <a:pt x="-2183" y="139933"/>
                  <a:pt x="58" y="79421"/>
                </a:cubicBezTo>
                <a:cubicBezTo>
                  <a:pt x="2299" y="18909"/>
                  <a:pt x="121082" y="-21432"/>
                  <a:pt x="174870" y="12186"/>
                </a:cubicBezTo>
                <a:cubicBezTo>
                  <a:pt x="228658" y="45804"/>
                  <a:pt x="219694" y="211650"/>
                  <a:pt x="322788" y="281127"/>
                </a:cubicBezTo>
                <a:cubicBezTo>
                  <a:pt x="425882" y="350603"/>
                  <a:pt x="703788" y="330433"/>
                  <a:pt x="793435" y="429045"/>
                </a:cubicBezTo>
                <a:cubicBezTo>
                  <a:pt x="883082" y="527657"/>
                  <a:pt x="914458" y="691263"/>
                  <a:pt x="860670" y="872798"/>
                </a:cubicBezTo>
                <a:cubicBezTo>
                  <a:pt x="806882" y="1054333"/>
                  <a:pt x="578282" y="1415163"/>
                  <a:pt x="470706" y="1518257"/>
                </a:cubicBezTo>
                <a:cubicBezTo>
                  <a:pt x="363130" y="1621351"/>
                  <a:pt x="195041" y="1583251"/>
                  <a:pt x="215211" y="1491363"/>
                </a:cubicBezTo>
                <a:cubicBezTo>
                  <a:pt x="235381" y="1399475"/>
                  <a:pt x="513288" y="1130533"/>
                  <a:pt x="578282" y="966927"/>
                </a:cubicBezTo>
                <a:close/>
              </a:path>
            </a:pathLst>
          </a:custGeom>
          <a:blipFill>
            <a:blip r:embed="rId2">
              <a:alphaModFix amt="91000"/>
            </a:blip>
            <a:tile tx="0" ty="0" sx="100000" sy="100000" flip="none" algn="tl"/>
          </a:blipFill>
          <a:ln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Freeform 56"/>
          <p:cNvSpPr/>
          <p:nvPr/>
        </p:nvSpPr>
        <p:spPr>
          <a:xfrm>
            <a:off x="6549419" y="4411440"/>
            <a:ext cx="2282423" cy="1260448"/>
          </a:xfrm>
          <a:custGeom>
            <a:avLst/>
            <a:gdLst>
              <a:gd name="connsiteX0" fmla="*/ 636017 w 3043230"/>
              <a:gd name="connsiteY0" fmla="*/ 1404113 h 1680597"/>
              <a:gd name="connsiteX1" fmla="*/ 84688 w 3043230"/>
              <a:gd name="connsiteY1" fmla="*/ 973807 h 1680597"/>
              <a:gd name="connsiteX2" fmla="*/ 44347 w 3043230"/>
              <a:gd name="connsiteY2" fmla="*/ 382137 h 1680597"/>
              <a:gd name="connsiteX3" fmla="*/ 501547 w 3043230"/>
              <a:gd name="connsiteY3" fmla="*/ 32513 h 1680597"/>
              <a:gd name="connsiteX4" fmla="*/ 1173900 w 3043230"/>
              <a:gd name="connsiteY4" fmla="*/ 59407 h 1680597"/>
              <a:gd name="connsiteX5" fmla="*/ 1604206 w 3043230"/>
              <a:gd name="connsiteY5" fmla="*/ 422478 h 1680597"/>
              <a:gd name="connsiteX6" fmla="*/ 1644547 w 3043230"/>
              <a:gd name="connsiteY6" fmla="*/ 1014148 h 1680597"/>
              <a:gd name="connsiteX7" fmla="*/ 1953829 w 3043230"/>
              <a:gd name="connsiteY7" fmla="*/ 1444454 h 1680597"/>
              <a:gd name="connsiteX8" fmla="*/ 2666523 w 3043230"/>
              <a:gd name="connsiteY8" fmla="*/ 1498243 h 1680597"/>
              <a:gd name="connsiteX9" fmla="*/ 3002700 w 3043230"/>
              <a:gd name="connsiteY9" fmla="*/ 1552031 h 1680597"/>
              <a:gd name="connsiteX10" fmla="*/ 2962359 w 3043230"/>
              <a:gd name="connsiteY10" fmla="*/ 1673054 h 1680597"/>
              <a:gd name="connsiteX11" fmla="*/ 2330347 w 3043230"/>
              <a:gd name="connsiteY11" fmla="*/ 1659607 h 1680597"/>
              <a:gd name="connsiteX12" fmla="*/ 1873147 w 3043230"/>
              <a:gd name="connsiteY12" fmla="*/ 1592372 h 1680597"/>
              <a:gd name="connsiteX13" fmla="*/ 1536970 w 3043230"/>
              <a:gd name="connsiteY13" fmla="*/ 1188960 h 1680597"/>
              <a:gd name="connsiteX14" fmla="*/ 1483182 w 3043230"/>
              <a:gd name="connsiteY14" fmla="*/ 731760 h 1680597"/>
              <a:gd name="connsiteX15" fmla="*/ 1348711 w 3043230"/>
              <a:gd name="connsiteY15" fmla="*/ 341796 h 1680597"/>
              <a:gd name="connsiteX16" fmla="*/ 851170 w 3043230"/>
              <a:gd name="connsiteY16" fmla="*/ 140090 h 1680597"/>
              <a:gd name="connsiteX17" fmla="*/ 407417 w 3043230"/>
              <a:gd name="connsiteY17" fmla="*/ 234219 h 1680597"/>
              <a:gd name="connsiteX18" fmla="*/ 192264 w 3043230"/>
              <a:gd name="connsiteY18" fmla="*/ 503160 h 1680597"/>
              <a:gd name="connsiteX19" fmla="*/ 205711 w 3043230"/>
              <a:gd name="connsiteY19" fmla="*/ 866231 h 1680597"/>
              <a:gd name="connsiteX20" fmla="*/ 649464 w 3043230"/>
              <a:gd name="connsiteY20" fmla="*/ 1229301 h 1680597"/>
              <a:gd name="connsiteX21" fmla="*/ 985641 w 3043230"/>
              <a:gd name="connsiteY21" fmla="*/ 1444454 h 1680597"/>
              <a:gd name="connsiteX22" fmla="*/ 878064 w 3043230"/>
              <a:gd name="connsiteY22" fmla="*/ 1552031 h 1680597"/>
              <a:gd name="connsiteX23" fmla="*/ 636017 w 3043230"/>
              <a:gd name="connsiteY23" fmla="*/ 1404113 h 168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043230" h="1680597">
                <a:moveTo>
                  <a:pt x="636017" y="1404113"/>
                </a:moveTo>
                <a:cubicBezTo>
                  <a:pt x="503788" y="1307742"/>
                  <a:pt x="183300" y="1144136"/>
                  <a:pt x="84688" y="973807"/>
                </a:cubicBezTo>
                <a:cubicBezTo>
                  <a:pt x="-13924" y="803478"/>
                  <a:pt x="-25129" y="539019"/>
                  <a:pt x="44347" y="382137"/>
                </a:cubicBezTo>
                <a:cubicBezTo>
                  <a:pt x="113823" y="225255"/>
                  <a:pt x="313288" y="86301"/>
                  <a:pt x="501547" y="32513"/>
                </a:cubicBezTo>
                <a:cubicBezTo>
                  <a:pt x="689806" y="-21275"/>
                  <a:pt x="990124" y="-5587"/>
                  <a:pt x="1173900" y="59407"/>
                </a:cubicBezTo>
                <a:cubicBezTo>
                  <a:pt x="1357676" y="124401"/>
                  <a:pt x="1525765" y="263354"/>
                  <a:pt x="1604206" y="422478"/>
                </a:cubicBezTo>
                <a:cubicBezTo>
                  <a:pt x="1682647" y="581602"/>
                  <a:pt x="1586277" y="843819"/>
                  <a:pt x="1644547" y="1014148"/>
                </a:cubicBezTo>
                <a:cubicBezTo>
                  <a:pt x="1702818" y="1184477"/>
                  <a:pt x="1783500" y="1363772"/>
                  <a:pt x="1953829" y="1444454"/>
                </a:cubicBezTo>
                <a:cubicBezTo>
                  <a:pt x="2124158" y="1525136"/>
                  <a:pt x="2491711" y="1480314"/>
                  <a:pt x="2666523" y="1498243"/>
                </a:cubicBezTo>
                <a:cubicBezTo>
                  <a:pt x="2841335" y="1516173"/>
                  <a:pt x="2953394" y="1522896"/>
                  <a:pt x="3002700" y="1552031"/>
                </a:cubicBezTo>
                <a:cubicBezTo>
                  <a:pt x="3052006" y="1581166"/>
                  <a:pt x="3074418" y="1655125"/>
                  <a:pt x="2962359" y="1673054"/>
                </a:cubicBezTo>
                <a:cubicBezTo>
                  <a:pt x="2850300" y="1690983"/>
                  <a:pt x="2511882" y="1673054"/>
                  <a:pt x="2330347" y="1659607"/>
                </a:cubicBezTo>
                <a:cubicBezTo>
                  <a:pt x="2148812" y="1646160"/>
                  <a:pt x="2005377" y="1670813"/>
                  <a:pt x="1873147" y="1592372"/>
                </a:cubicBezTo>
                <a:cubicBezTo>
                  <a:pt x="1740918" y="1513931"/>
                  <a:pt x="1601964" y="1332395"/>
                  <a:pt x="1536970" y="1188960"/>
                </a:cubicBezTo>
                <a:cubicBezTo>
                  <a:pt x="1471976" y="1045525"/>
                  <a:pt x="1514558" y="872954"/>
                  <a:pt x="1483182" y="731760"/>
                </a:cubicBezTo>
                <a:cubicBezTo>
                  <a:pt x="1451806" y="590566"/>
                  <a:pt x="1454046" y="440408"/>
                  <a:pt x="1348711" y="341796"/>
                </a:cubicBezTo>
                <a:cubicBezTo>
                  <a:pt x="1243376" y="243184"/>
                  <a:pt x="1008052" y="158019"/>
                  <a:pt x="851170" y="140090"/>
                </a:cubicBezTo>
                <a:cubicBezTo>
                  <a:pt x="694288" y="122161"/>
                  <a:pt x="517235" y="173707"/>
                  <a:pt x="407417" y="234219"/>
                </a:cubicBezTo>
                <a:cubicBezTo>
                  <a:pt x="297599" y="294731"/>
                  <a:pt x="225882" y="397825"/>
                  <a:pt x="192264" y="503160"/>
                </a:cubicBezTo>
                <a:cubicBezTo>
                  <a:pt x="158646" y="608495"/>
                  <a:pt x="129511" y="745208"/>
                  <a:pt x="205711" y="866231"/>
                </a:cubicBezTo>
                <a:cubicBezTo>
                  <a:pt x="281911" y="987254"/>
                  <a:pt x="519476" y="1132931"/>
                  <a:pt x="649464" y="1229301"/>
                </a:cubicBezTo>
                <a:cubicBezTo>
                  <a:pt x="779452" y="1325671"/>
                  <a:pt x="947541" y="1390666"/>
                  <a:pt x="985641" y="1444454"/>
                </a:cubicBezTo>
                <a:cubicBezTo>
                  <a:pt x="1023741" y="1498242"/>
                  <a:pt x="931852" y="1554272"/>
                  <a:pt x="878064" y="1552031"/>
                </a:cubicBezTo>
                <a:cubicBezTo>
                  <a:pt x="824276" y="1549790"/>
                  <a:pt x="768246" y="1500484"/>
                  <a:pt x="636017" y="1404113"/>
                </a:cubicBezTo>
                <a:close/>
              </a:path>
            </a:pathLst>
          </a:custGeom>
          <a:blipFill>
            <a:blip r:embed="rId6">
              <a:alphaModFix amt="91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1" name="Group 60"/>
          <p:cNvGrpSpPr/>
          <p:nvPr/>
        </p:nvGrpSpPr>
        <p:grpSpPr>
          <a:xfrm rot="20709942">
            <a:off x="2282638" y="2545503"/>
            <a:ext cx="482750" cy="1209028"/>
            <a:chOff x="10781851" y="559916"/>
            <a:chExt cx="643667" cy="1761396"/>
          </a:xfrm>
        </p:grpSpPr>
        <p:sp>
          <p:nvSpPr>
            <p:cNvPr id="59" name="Freeform 58"/>
            <p:cNvSpPr/>
            <p:nvPr/>
          </p:nvSpPr>
          <p:spPr>
            <a:xfrm>
              <a:off x="10781851" y="559916"/>
              <a:ext cx="303624" cy="1761396"/>
            </a:xfrm>
            <a:custGeom>
              <a:avLst/>
              <a:gdLst>
                <a:gd name="connsiteX0" fmla="*/ 285078 w 303624"/>
                <a:gd name="connsiteY0" fmla="*/ 1672296 h 1761396"/>
                <a:gd name="connsiteX1" fmla="*/ 298525 w 303624"/>
                <a:gd name="connsiteY1" fmla="*/ 811684 h 1761396"/>
                <a:gd name="connsiteX2" fmla="*/ 285078 w 303624"/>
                <a:gd name="connsiteY2" fmla="*/ 72096 h 1761396"/>
                <a:gd name="connsiteX3" fmla="*/ 110267 w 303624"/>
                <a:gd name="connsiteY3" fmla="*/ 58649 h 1761396"/>
                <a:gd name="connsiteX4" fmla="*/ 285078 w 303624"/>
                <a:gd name="connsiteY4" fmla="*/ 341037 h 1761396"/>
                <a:gd name="connsiteX5" fmla="*/ 56478 w 303624"/>
                <a:gd name="connsiteY5" fmla="*/ 206566 h 1761396"/>
                <a:gd name="connsiteX6" fmla="*/ 29584 w 303624"/>
                <a:gd name="connsiteY6" fmla="*/ 354484 h 1761396"/>
                <a:gd name="connsiteX7" fmla="*/ 285078 w 303624"/>
                <a:gd name="connsiteY7" fmla="*/ 408272 h 1761396"/>
                <a:gd name="connsiteX8" fmla="*/ 16137 w 303624"/>
                <a:gd name="connsiteY8" fmla="*/ 448613 h 1761396"/>
                <a:gd name="connsiteX9" fmla="*/ 56478 w 303624"/>
                <a:gd name="connsiteY9" fmla="*/ 569637 h 1761396"/>
                <a:gd name="connsiteX10" fmla="*/ 271631 w 303624"/>
                <a:gd name="connsiteY10" fmla="*/ 488955 h 1761396"/>
                <a:gd name="connsiteX11" fmla="*/ 298525 w 303624"/>
                <a:gd name="connsiteY11" fmla="*/ 1605060 h 1761396"/>
                <a:gd name="connsiteX12" fmla="*/ 285078 w 303624"/>
                <a:gd name="connsiteY12" fmla="*/ 1672296 h 176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624" h="1761396">
                  <a:moveTo>
                    <a:pt x="285078" y="1672296"/>
                  </a:moveTo>
                  <a:cubicBezTo>
                    <a:pt x="285078" y="1540067"/>
                    <a:pt x="298525" y="1078384"/>
                    <a:pt x="298525" y="811684"/>
                  </a:cubicBezTo>
                  <a:cubicBezTo>
                    <a:pt x="298525" y="544984"/>
                    <a:pt x="316454" y="197602"/>
                    <a:pt x="285078" y="72096"/>
                  </a:cubicBezTo>
                  <a:cubicBezTo>
                    <a:pt x="253702" y="-53410"/>
                    <a:pt x="110267" y="13826"/>
                    <a:pt x="110267" y="58649"/>
                  </a:cubicBezTo>
                  <a:cubicBezTo>
                    <a:pt x="110267" y="103472"/>
                    <a:pt x="294043" y="316384"/>
                    <a:pt x="285078" y="341037"/>
                  </a:cubicBezTo>
                  <a:cubicBezTo>
                    <a:pt x="276113" y="365690"/>
                    <a:pt x="99060" y="204325"/>
                    <a:pt x="56478" y="206566"/>
                  </a:cubicBezTo>
                  <a:cubicBezTo>
                    <a:pt x="13896" y="208807"/>
                    <a:pt x="-8516" y="320866"/>
                    <a:pt x="29584" y="354484"/>
                  </a:cubicBezTo>
                  <a:cubicBezTo>
                    <a:pt x="67684" y="388102"/>
                    <a:pt x="287319" y="392584"/>
                    <a:pt x="285078" y="408272"/>
                  </a:cubicBezTo>
                  <a:cubicBezTo>
                    <a:pt x="282837" y="423960"/>
                    <a:pt x="54237" y="421719"/>
                    <a:pt x="16137" y="448613"/>
                  </a:cubicBezTo>
                  <a:cubicBezTo>
                    <a:pt x="-21963" y="475507"/>
                    <a:pt x="13896" y="562913"/>
                    <a:pt x="56478" y="569637"/>
                  </a:cubicBezTo>
                  <a:cubicBezTo>
                    <a:pt x="99060" y="576361"/>
                    <a:pt x="231290" y="316385"/>
                    <a:pt x="271631" y="488955"/>
                  </a:cubicBezTo>
                  <a:cubicBezTo>
                    <a:pt x="311972" y="661525"/>
                    <a:pt x="294043" y="1414560"/>
                    <a:pt x="298525" y="1605060"/>
                  </a:cubicBezTo>
                  <a:cubicBezTo>
                    <a:pt x="303007" y="1795560"/>
                    <a:pt x="285078" y="1804525"/>
                    <a:pt x="285078" y="1672296"/>
                  </a:cubicBezTo>
                  <a:close/>
                </a:path>
              </a:pathLst>
            </a:custGeom>
            <a:blipFill>
              <a:blip r:embed="rId6">
                <a:alphaModFix amt="91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Freeform 59"/>
            <p:cNvSpPr/>
            <p:nvPr/>
          </p:nvSpPr>
          <p:spPr>
            <a:xfrm flipH="1">
              <a:off x="11085475" y="559916"/>
              <a:ext cx="340043" cy="1761396"/>
            </a:xfrm>
            <a:custGeom>
              <a:avLst/>
              <a:gdLst>
                <a:gd name="connsiteX0" fmla="*/ 285078 w 303624"/>
                <a:gd name="connsiteY0" fmla="*/ 1672296 h 1761396"/>
                <a:gd name="connsiteX1" fmla="*/ 298525 w 303624"/>
                <a:gd name="connsiteY1" fmla="*/ 811684 h 1761396"/>
                <a:gd name="connsiteX2" fmla="*/ 285078 w 303624"/>
                <a:gd name="connsiteY2" fmla="*/ 72096 h 1761396"/>
                <a:gd name="connsiteX3" fmla="*/ 110267 w 303624"/>
                <a:gd name="connsiteY3" fmla="*/ 58649 h 1761396"/>
                <a:gd name="connsiteX4" fmla="*/ 285078 w 303624"/>
                <a:gd name="connsiteY4" fmla="*/ 341037 h 1761396"/>
                <a:gd name="connsiteX5" fmla="*/ 56478 w 303624"/>
                <a:gd name="connsiteY5" fmla="*/ 206566 h 1761396"/>
                <a:gd name="connsiteX6" fmla="*/ 29584 w 303624"/>
                <a:gd name="connsiteY6" fmla="*/ 354484 h 1761396"/>
                <a:gd name="connsiteX7" fmla="*/ 285078 w 303624"/>
                <a:gd name="connsiteY7" fmla="*/ 408272 h 1761396"/>
                <a:gd name="connsiteX8" fmla="*/ 16137 w 303624"/>
                <a:gd name="connsiteY8" fmla="*/ 448613 h 1761396"/>
                <a:gd name="connsiteX9" fmla="*/ 56478 w 303624"/>
                <a:gd name="connsiteY9" fmla="*/ 569637 h 1761396"/>
                <a:gd name="connsiteX10" fmla="*/ 271631 w 303624"/>
                <a:gd name="connsiteY10" fmla="*/ 488955 h 1761396"/>
                <a:gd name="connsiteX11" fmla="*/ 298525 w 303624"/>
                <a:gd name="connsiteY11" fmla="*/ 1605060 h 1761396"/>
                <a:gd name="connsiteX12" fmla="*/ 285078 w 303624"/>
                <a:gd name="connsiteY12" fmla="*/ 1672296 h 176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624" h="1761396">
                  <a:moveTo>
                    <a:pt x="285078" y="1672296"/>
                  </a:moveTo>
                  <a:cubicBezTo>
                    <a:pt x="285078" y="1540067"/>
                    <a:pt x="298525" y="1078384"/>
                    <a:pt x="298525" y="811684"/>
                  </a:cubicBezTo>
                  <a:cubicBezTo>
                    <a:pt x="298525" y="544984"/>
                    <a:pt x="316454" y="197602"/>
                    <a:pt x="285078" y="72096"/>
                  </a:cubicBezTo>
                  <a:cubicBezTo>
                    <a:pt x="253702" y="-53410"/>
                    <a:pt x="110267" y="13826"/>
                    <a:pt x="110267" y="58649"/>
                  </a:cubicBezTo>
                  <a:cubicBezTo>
                    <a:pt x="110267" y="103472"/>
                    <a:pt x="294043" y="316384"/>
                    <a:pt x="285078" y="341037"/>
                  </a:cubicBezTo>
                  <a:cubicBezTo>
                    <a:pt x="276113" y="365690"/>
                    <a:pt x="99060" y="204325"/>
                    <a:pt x="56478" y="206566"/>
                  </a:cubicBezTo>
                  <a:cubicBezTo>
                    <a:pt x="13896" y="208807"/>
                    <a:pt x="-8516" y="320866"/>
                    <a:pt x="29584" y="354484"/>
                  </a:cubicBezTo>
                  <a:cubicBezTo>
                    <a:pt x="67684" y="388102"/>
                    <a:pt x="287319" y="392584"/>
                    <a:pt x="285078" y="408272"/>
                  </a:cubicBezTo>
                  <a:cubicBezTo>
                    <a:pt x="282837" y="423960"/>
                    <a:pt x="54237" y="421719"/>
                    <a:pt x="16137" y="448613"/>
                  </a:cubicBezTo>
                  <a:cubicBezTo>
                    <a:pt x="-21963" y="475507"/>
                    <a:pt x="13896" y="562913"/>
                    <a:pt x="56478" y="569637"/>
                  </a:cubicBezTo>
                  <a:cubicBezTo>
                    <a:pt x="99060" y="576361"/>
                    <a:pt x="231290" y="316385"/>
                    <a:pt x="271631" y="488955"/>
                  </a:cubicBezTo>
                  <a:cubicBezTo>
                    <a:pt x="311972" y="661525"/>
                    <a:pt x="294043" y="1414560"/>
                    <a:pt x="298525" y="1605060"/>
                  </a:cubicBezTo>
                  <a:cubicBezTo>
                    <a:pt x="303007" y="1795560"/>
                    <a:pt x="285078" y="1804525"/>
                    <a:pt x="285078" y="1672296"/>
                  </a:cubicBezTo>
                  <a:close/>
                </a:path>
              </a:pathLst>
            </a:custGeom>
            <a:blipFill>
              <a:blip r:embed="rId6">
                <a:alphaModFix amt="91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2" name="Freeform 61"/>
          <p:cNvSpPr/>
          <p:nvPr/>
        </p:nvSpPr>
        <p:spPr>
          <a:xfrm>
            <a:off x="7679095" y="2931766"/>
            <a:ext cx="974602" cy="1529999"/>
          </a:xfrm>
          <a:custGeom>
            <a:avLst/>
            <a:gdLst>
              <a:gd name="connsiteX0" fmla="*/ 180266 w 1259277"/>
              <a:gd name="connsiteY0" fmla="*/ 88877 h 1710937"/>
              <a:gd name="connsiteX1" fmla="*/ 5454 w 1259277"/>
              <a:gd name="connsiteY1" fmla="*/ 1218430 h 1710937"/>
              <a:gd name="connsiteX2" fmla="*/ 408866 w 1259277"/>
              <a:gd name="connsiteY2" fmla="*/ 1689077 h 1710937"/>
              <a:gd name="connsiteX3" fmla="*/ 1067772 w 1259277"/>
              <a:gd name="connsiteY3" fmla="*/ 1594947 h 1710937"/>
              <a:gd name="connsiteX4" fmla="*/ 1256031 w 1259277"/>
              <a:gd name="connsiteY4" fmla="*/ 1258771 h 1710937"/>
              <a:gd name="connsiteX5" fmla="*/ 1148454 w 1259277"/>
              <a:gd name="connsiteY5" fmla="*/ 774677 h 1710937"/>
              <a:gd name="connsiteX6" fmla="*/ 691254 w 1259277"/>
              <a:gd name="connsiteY6" fmla="*/ 209900 h 1710937"/>
              <a:gd name="connsiteX7" fmla="*/ 583678 w 1259277"/>
              <a:gd name="connsiteY7" fmla="*/ 290583 h 1710937"/>
              <a:gd name="connsiteX8" fmla="*/ 731596 w 1259277"/>
              <a:gd name="connsiteY8" fmla="*/ 505736 h 1710937"/>
              <a:gd name="connsiteX9" fmla="*/ 1000537 w 1259277"/>
              <a:gd name="connsiteY9" fmla="*/ 761230 h 1710937"/>
              <a:gd name="connsiteX10" fmla="*/ 1094666 w 1259277"/>
              <a:gd name="connsiteY10" fmla="*/ 1191536 h 1710937"/>
              <a:gd name="connsiteX11" fmla="*/ 960196 w 1259277"/>
              <a:gd name="connsiteY11" fmla="*/ 1406688 h 1710937"/>
              <a:gd name="connsiteX12" fmla="*/ 785384 w 1259277"/>
              <a:gd name="connsiteY12" fmla="*/ 1164641 h 1710937"/>
              <a:gd name="connsiteX13" fmla="*/ 556784 w 1259277"/>
              <a:gd name="connsiteY13" fmla="*/ 1124300 h 1710937"/>
              <a:gd name="connsiteX14" fmla="*/ 489548 w 1259277"/>
              <a:gd name="connsiteY14" fmla="*/ 1366347 h 1710937"/>
              <a:gd name="connsiteX15" fmla="*/ 395419 w 1259277"/>
              <a:gd name="connsiteY15" fmla="*/ 1514265 h 1710937"/>
              <a:gd name="connsiteX16" fmla="*/ 153372 w 1259277"/>
              <a:gd name="connsiteY16" fmla="*/ 1285665 h 1710937"/>
              <a:gd name="connsiteX17" fmla="*/ 153372 w 1259277"/>
              <a:gd name="connsiteY17" fmla="*/ 788124 h 1710937"/>
              <a:gd name="connsiteX18" fmla="*/ 247501 w 1259277"/>
              <a:gd name="connsiteY18" fmla="*/ 236794 h 1710937"/>
              <a:gd name="connsiteX19" fmla="*/ 247501 w 1259277"/>
              <a:gd name="connsiteY19" fmla="*/ 88877 h 1710937"/>
              <a:gd name="connsiteX20" fmla="*/ 180266 w 1259277"/>
              <a:gd name="connsiteY20" fmla="*/ 88877 h 1710937"/>
              <a:gd name="connsiteX0" fmla="*/ 132459 w 1263935"/>
              <a:gd name="connsiteY0" fmla="*/ 119193 h 1651312"/>
              <a:gd name="connsiteX1" fmla="*/ 10112 w 1263935"/>
              <a:gd name="connsiteY1" fmla="*/ 1158805 h 1651312"/>
              <a:gd name="connsiteX2" fmla="*/ 413524 w 1263935"/>
              <a:gd name="connsiteY2" fmla="*/ 1629452 h 1651312"/>
              <a:gd name="connsiteX3" fmla="*/ 1072430 w 1263935"/>
              <a:gd name="connsiteY3" fmla="*/ 1535322 h 1651312"/>
              <a:gd name="connsiteX4" fmla="*/ 1260689 w 1263935"/>
              <a:gd name="connsiteY4" fmla="*/ 1199146 h 1651312"/>
              <a:gd name="connsiteX5" fmla="*/ 1153112 w 1263935"/>
              <a:gd name="connsiteY5" fmla="*/ 715052 h 1651312"/>
              <a:gd name="connsiteX6" fmla="*/ 695912 w 1263935"/>
              <a:gd name="connsiteY6" fmla="*/ 150275 h 1651312"/>
              <a:gd name="connsiteX7" fmla="*/ 588336 w 1263935"/>
              <a:gd name="connsiteY7" fmla="*/ 230958 h 1651312"/>
              <a:gd name="connsiteX8" fmla="*/ 736254 w 1263935"/>
              <a:gd name="connsiteY8" fmla="*/ 446111 h 1651312"/>
              <a:gd name="connsiteX9" fmla="*/ 1005195 w 1263935"/>
              <a:gd name="connsiteY9" fmla="*/ 701605 h 1651312"/>
              <a:gd name="connsiteX10" fmla="*/ 1099324 w 1263935"/>
              <a:gd name="connsiteY10" fmla="*/ 1131911 h 1651312"/>
              <a:gd name="connsiteX11" fmla="*/ 964854 w 1263935"/>
              <a:gd name="connsiteY11" fmla="*/ 1347063 h 1651312"/>
              <a:gd name="connsiteX12" fmla="*/ 790042 w 1263935"/>
              <a:gd name="connsiteY12" fmla="*/ 1105016 h 1651312"/>
              <a:gd name="connsiteX13" fmla="*/ 561442 w 1263935"/>
              <a:gd name="connsiteY13" fmla="*/ 1064675 h 1651312"/>
              <a:gd name="connsiteX14" fmla="*/ 494206 w 1263935"/>
              <a:gd name="connsiteY14" fmla="*/ 1306722 h 1651312"/>
              <a:gd name="connsiteX15" fmla="*/ 400077 w 1263935"/>
              <a:gd name="connsiteY15" fmla="*/ 1454640 h 1651312"/>
              <a:gd name="connsiteX16" fmla="*/ 158030 w 1263935"/>
              <a:gd name="connsiteY16" fmla="*/ 1226040 h 1651312"/>
              <a:gd name="connsiteX17" fmla="*/ 158030 w 1263935"/>
              <a:gd name="connsiteY17" fmla="*/ 728499 h 1651312"/>
              <a:gd name="connsiteX18" fmla="*/ 252159 w 1263935"/>
              <a:gd name="connsiteY18" fmla="*/ 177169 h 1651312"/>
              <a:gd name="connsiteX19" fmla="*/ 252159 w 1263935"/>
              <a:gd name="connsiteY19" fmla="*/ 29252 h 1651312"/>
              <a:gd name="connsiteX20" fmla="*/ 132459 w 1263935"/>
              <a:gd name="connsiteY20" fmla="*/ 119193 h 1651312"/>
              <a:gd name="connsiteX0" fmla="*/ 132531 w 1264007"/>
              <a:gd name="connsiteY0" fmla="*/ 93527 h 1625646"/>
              <a:gd name="connsiteX1" fmla="*/ 10184 w 1264007"/>
              <a:gd name="connsiteY1" fmla="*/ 1133139 h 1625646"/>
              <a:gd name="connsiteX2" fmla="*/ 413596 w 1264007"/>
              <a:gd name="connsiteY2" fmla="*/ 1603786 h 1625646"/>
              <a:gd name="connsiteX3" fmla="*/ 1072502 w 1264007"/>
              <a:gd name="connsiteY3" fmla="*/ 1509656 h 1625646"/>
              <a:gd name="connsiteX4" fmla="*/ 1260761 w 1264007"/>
              <a:gd name="connsiteY4" fmla="*/ 1173480 h 1625646"/>
              <a:gd name="connsiteX5" fmla="*/ 1153184 w 1264007"/>
              <a:gd name="connsiteY5" fmla="*/ 689386 h 1625646"/>
              <a:gd name="connsiteX6" fmla="*/ 695984 w 1264007"/>
              <a:gd name="connsiteY6" fmla="*/ 124609 h 1625646"/>
              <a:gd name="connsiteX7" fmla="*/ 588408 w 1264007"/>
              <a:gd name="connsiteY7" fmla="*/ 205292 h 1625646"/>
              <a:gd name="connsiteX8" fmla="*/ 736326 w 1264007"/>
              <a:gd name="connsiteY8" fmla="*/ 420445 h 1625646"/>
              <a:gd name="connsiteX9" fmla="*/ 1005267 w 1264007"/>
              <a:gd name="connsiteY9" fmla="*/ 675939 h 1625646"/>
              <a:gd name="connsiteX10" fmla="*/ 1099396 w 1264007"/>
              <a:gd name="connsiteY10" fmla="*/ 1106245 h 1625646"/>
              <a:gd name="connsiteX11" fmla="*/ 964926 w 1264007"/>
              <a:gd name="connsiteY11" fmla="*/ 1321397 h 1625646"/>
              <a:gd name="connsiteX12" fmla="*/ 790114 w 1264007"/>
              <a:gd name="connsiteY12" fmla="*/ 1079350 h 1625646"/>
              <a:gd name="connsiteX13" fmla="*/ 561514 w 1264007"/>
              <a:gd name="connsiteY13" fmla="*/ 1039009 h 1625646"/>
              <a:gd name="connsiteX14" fmla="*/ 494278 w 1264007"/>
              <a:gd name="connsiteY14" fmla="*/ 1281056 h 1625646"/>
              <a:gd name="connsiteX15" fmla="*/ 400149 w 1264007"/>
              <a:gd name="connsiteY15" fmla="*/ 1428974 h 1625646"/>
              <a:gd name="connsiteX16" fmla="*/ 158102 w 1264007"/>
              <a:gd name="connsiteY16" fmla="*/ 1200374 h 1625646"/>
              <a:gd name="connsiteX17" fmla="*/ 158102 w 1264007"/>
              <a:gd name="connsiteY17" fmla="*/ 702833 h 1625646"/>
              <a:gd name="connsiteX18" fmla="*/ 252231 w 1264007"/>
              <a:gd name="connsiteY18" fmla="*/ 151503 h 1625646"/>
              <a:gd name="connsiteX19" fmla="*/ 259726 w 1264007"/>
              <a:gd name="connsiteY19" fmla="*/ 56051 h 1625646"/>
              <a:gd name="connsiteX20" fmla="*/ 132531 w 1264007"/>
              <a:gd name="connsiteY20" fmla="*/ 93527 h 1625646"/>
              <a:gd name="connsiteX0" fmla="*/ 132531 w 1264007"/>
              <a:gd name="connsiteY0" fmla="*/ 97566 h 1629685"/>
              <a:gd name="connsiteX1" fmla="*/ 10184 w 1264007"/>
              <a:gd name="connsiteY1" fmla="*/ 1137178 h 1629685"/>
              <a:gd name="connsiteX2" fmla="*/ 413596 w 1264007"/>
              <a:gd name="connsiteY2" fmla="*/ 1607825 h 1629685"/>
              <a:gd name="connsiteX3" fmla="*/ 1072502 w 1264007"/>
              <a:gd name="connsiteY3" fmla="*/ 1513695 h 1629685"/>
              <a:gd name="connsiteX4" fmla="*/ 1260761 w 1264007"/>
              <a:gd name="connsiteY4" fmla="*/ 1177519 h 1629685"/>
              <a:gd name="connsiteX5" fmla="*/ 1153184 w 1264007"/>
              <a:gd name="connsiteY5" fmla="*/ 693425 h 1629685"/>
              <a:gd name="connsiteX6" fmla="*/ 695984 w 1264007"/>
              <a:gd name="connsiteY6" fmla="*/ 128648 h 1629685"/>
              <a:gd name="connsiteX7" fmla="*/ 588408 w 1264007"/>
              <a:gd name="connsiteY7" fmla="*/ 209331 h 1629685"/>
              <a:gd name="connsiteX8" fmla="*/ 736326 w 1264007"/>
              <a:gd name="connsiteY8" fmla="*/ 424484 h 1629685"/>
              <a:gd name="connsiteX9" fmla="*/ 1005267 w 1264007"/>
              <a:gd name="connsiteY9" fmla="*/ 679978 h 1629685"/>
              <a:gd name="connsiteX10" fmla="*/ 1099396 w 1264007"/>
              <a:gd name="connsiteY10" fmla="*/ 1110284 h 1629685"/>
              <a:gd name="connsiteX11" fmla="*/ 964926 w 1264007"/>
              <a:gd name="connsiteY11" fmla="*/ 1325436 h 1629685"/>
              <a:gd name="connsiteX12" fmla="*/ 790114 w 1264007"/>
              <a:gd name="connsiteY12" fmla="*/ 1083389 h 1629685"/>
              <a:gd name="connsiteX13" fmla="*/ 561514 w 1264007"/>
              <a:gd name="connsiteY13" fmla="*/ 1043048 h 1629685"/>
              <a:gd name="connsiteX14" fmla="*/ 494278 w 1264007"/>
              <a:gd name="connsiteY14" fmla="*/ 1285095 h 1629685"/>
              <a:gd name="connsiteX15" fmla="*/ 400149 w 1264007"/>
              <a:gd name="connsiteY15" fmla="*/ 1433013 h 1629685"/>
              <a:gd name="connsiteX16" fmla="*/ 158102 w 1264007"/>
              <a:gd name="connsiteY16" fmla="*/ 1204413 h 1629685"/>
              <a:gd name="connsiteX17" fmla="*/ 158102 w 1264007"/>
              <a:gd name="connsiteY17" fmla="*/ 706872 h 1629685"/>
              <a:gd name="connsiteX18" fmla="*/ 252231 w 1264007"/>
              <a:gd name="connsiteY18" fmla="*/ 237988 h 1629685"/>
              <a:gd name="connsiteX19" fmla="*/ 259726 w 1264007"/>
              <a:gd name="connsiteY19" fmla="*/ 60090 h 1629685"/>
              <a:gd name="connsiteX20" fmla="*/ 132531 w 1264007"/>
              <a:gd name="connsiteY20" fmla="*/ 97566 h 162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64007" h="1629685">
                <a:moveTo>
                  <a:pt x="132531" y="97566"/>
                </a:moveTo>
                <a:cubicBezTo>
                  <a:pt x="90941" y="277081"/>
                  <a:pt x="-36660" y="885468"/>
                  <a:pt x="10184" y="1137178"/>
                </a:cubicBezTo>
                <a:cubicBezTo>
                  <a:pt x="57028" y="1388888"/>
                  <a:pt x="236543" y="1545072"/>
                  <a:pt x="413596" y="1607825"/>
                </a:cubicBezTo>
                <a:cubicBezTo>
                  <a:pt x="590649" y="1670578"/>
                  <a:pt x="931308" y="1585413"/>
                  <a:pt x="1072502" y="1513695"/>
                </a:cubicBezTo>
                <a:cubicBezTo>
                  <a:pt x="1213696" y="1441977"/>
                  <a:pt x="1247314" y="1314231"/>
                  <a:pt x="1260761" y="1177519"/>
                </a:cubicBezTo>
                <a:cubicBezTo>
                  <a:pt x="1274208" y="1040807"/>
                  <a:pt x="1247313" y="868237"/>
                  <a:pt x="1153184" y="693425"/>
                </a:cubicBezTo>
                <a:cubicBezTo>
                  <a:pt x="1059055" y="518613"/>
                  <a:pt x="790113" y="209330"/>
                  <a:pt x="695984" y="128648"/>
                </a:cubicBezTo>
                <a:cubicBezTo>
                  <a:pt x="601855" y="47966"/>
                  <a:pt x="581684" y="160025"/>
                  <a:pt x="588408" y="209331"/>
                </a:cubicBezTo>
                <a:cubicBezTo>
                  <a:pt x="595132" y="258637"/>
                  <a:pt x="666850" y="346043"/>
                  <a:pt x="736326" y="424484"/>
                </a:cubicBezTo>
                <a:cubicBezTo>
                  <a:pt x="805802" y="502925"/>
                  <a:pt x="944755" y="565678"/>
                  <a:pt x="1005267" y="679978"/>
                </a:cubicBezTo>
                <a:cubicBezTo>
                  <a:pt x="1065779" y="794278"/>
                  <a:pt x="1106120" y="1002708"/>
                  <a:pt x="1099396" y="1110284"/>
                </a:cubicBezTo>
                <a:cubicBezTo>
                  <a:pt x="1092673" y="1217860"/>
                  <a:pt x="1016473" y="1329918"/>
                  <a:pt x="964926" y="1325436"/>
                </a:cubicBezTo>
                <a:cubicBezTo>
                  <a:pt x="913379" y="1320954"/>
                  <a:pt x="857349" y="1130454"/>
                  <a:pt x="790114" y="1083389"/>
                </a:cubicBezTo>
                <a:cubicBezTo>
                  <a:pt x="722879" y="1036324"/>
                  <a:pt x="610820" y="1009430"/>
                  <a:pt x="561514" y="1043048"/>
                </a:cubicBezTo>
                <a:cubicBezTo>
                  <a:pt x="512208" y="1076666"/>
                  <a:pt x="521172" y="1220101"/>
                  <a:pt x="494278" y="1285095"/>
                </a:cubicBezTo>
                <a:cubicBezTo>
                  <a:pt x="467384" y="1350089"/>
                  <a:pt x="456178" y="1446460"/>
                  <a:pt x="400149" y="1433013"/>
                </a:cubicBezTo>
                <a:cubicBezTo>
                  <a:pt x="344120" y="1419566"/>
                  <a:pt x="198443" y="1325436"/>
                  <a:pt x="158102" y="1204413"/>
                </a:cubicBezTo>
                <a:cubicBezTo>
                  <a:pt x="117761" y="1083390"/>
                  <a:pt x="142414" y="867943"/>
                  <a:pt x="158102" y="706872"/>
                </a:cubicBezTo>
                <a:cubicBezTo>
                  <a:pt x="173790" y="545801"/>
                  <a:pt x="236543" y="354529"/>
                  <a:pt x="252231" y="237988"/>
                </a:cubicBezTo>
                <a:cubicBezTo>
                  <a:pt x="267919" y="121447"/>
                  <a:pt x="279676" y="83494"/>
                  <a:pt x="259726" y="60090"/>
                </a:cubicBezTo>
                <a:cubicBezTo>
                  <a:pt x="239776" y="36686"/>
                  <a:pt x="174121" y="-81949"/>
                  <a:pt x="132531" y="97566"/>
                </a:cubicBezTo>
                <a:close/>
              </a:path>
            </a:pathLst>
          </a:custGeom>
          <a:blipFill>
            <a:blip r:embed="rId5">
              <a:alphaModFix amt="91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8" name="Group 67"/>
          <p:cNvGrpSpPr/>
          <p:nvPr/>
        </p:nvGrpSpPr>
        <p:grpSpPr>
          <a:xfrm rot="19646237">
            <a:off x="7372674" y="1601990"/>
            <a:ext cx="1631135" cy="1112897"/>
            <a:chOff x="9839163" y="198989"/>
            <a:chExt cx="2174846" cy="1483862"/>
          </a:xfrm>
        </p:grpSpPr>
        <p:sp>
          <p:nvSpPr>
            <p:cNvPr id="64" name="Freeform 63"/>
            <p:cNvSpPr/>
            <p:nvPr/>
          </p:nvSpPr>
          <p:spPr>
            <a:xfrm>
              <a:off x="10034045" y="603524"/>
              <a:ext cx="1975184" cy="346892"/>
            </a:xfrm>
            <a:custGeom>
              <a:avLst/>
              <a:gdLst>
                <a:gd name="connsiteX0" fmla="*/ 1126163 w 1288589"/>
                <a:gd name="connsiteY0" fmla="*/ 272980 h 340785"/>
                <a:gd name="connsiteX1" fmla="*/ 564689 w 1288589"/>
                <a:gd name="connsiteY1" fmla="*/ 264 h 340785"/>
                <a:gd name="connsiteX2" fmla="*/ 67384 w 1288589"/>
                <a:gd name="connsiteY2" fmla="*/ 224853 h 340785"/>
                <a:gd name="connsiteX3" fmla="*/ 51342 w 1288589"/>
                <a:gd name="connsiteY3" fmla="*/ 337148 h 340785"/>
                <a:gd name="connsiteX4" fmla="*/ 500521 w 1288589"/>
                <a:gd name="connsiteY4" fmla="*/ 96516 h 340785"/>
                <a:gd name="connsiteX5" fmla="*/ 1045952 w 1288589"/>
                <a:gd name="connsiteY5" fmla="*/ 289022 h 340785"/>
                <a:gd name="connsiteX6" fmla="*/ 1286584 w 1288589"/>
                <a:gd name="connsiteY6" fmla="*/ 337148 h 340785"/>
                <a:gd name="connsiteX7" fmla="*/ 1126163 w 1288589"/>
                <a:gd name="connsiteY7" fmla="*/ 272980 h 34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8589" h="340785">
                  <a:moveTo>
                    <a:pt x="1126163" y="272980"/>
                  </a:moveTo>
                  <a:cubicBezTo>
                    <a:pt x="1005847" y="216833"/>
                    <a:pt x="741152" y="8285"/>
                    <a:pt x="564689" y="264"/>
                  </a:cubicBezTo>
                  <a:cubicBezTo>
                    <a:pt x="388226" y="-7757"/>
                    <a:pt x="152942" y="168706"/>
                    <a:pt x="67384" y="224853"/>
                  </a:cubicBezTo>
                  <a:cubicBezTo>
                    <a:pt x="-18174" y="281000"/>
                    <a:pt x="-20847" y="358537"/>
                    <a:pt x="51342" y="337148"/>
                  </a:cubicBezTo>
                  <a:cubicBezTo>
                    <a:pt x="123531" y="315759"/>
                    <a:pt x="334753" y="104537"/>
                    <a:pt x="500521" y="96516"/>
                  </a:cubicBezTo>
                  <a:cubicBezTo>
                    <a:pt x="666289" y="88495"/>
                    <a:pt x="914942" y="248917"/>
                    <a:pt x="1045952" y="289022"/>
                  </a:cubicBezTo>
                  <a:cubicBezTo>
                    <a:pt x="1176962" y="329127"/>
                    <a:pt x="1273216" y="342496"/>
                    <a:pt x="1286584" y="337148"/>
                  </a:cubicBezTo>
                  <a:cubicBezTo>
                    <a:pt x="1299953" y="331801"/>
                    <a:pt x="1246479" y="329127"/>
                    <a:pt x="1126163" y="272980"/>
                  </a:cubicBezTo>
                  <a:close/>
                </a:path>
              </a:pathLst>
            </a:custGeom>
            <a:blipFill>
              <a:blip r:embed="rId6">
                <a:alphaModFix amt="91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Freeform 64"/>
            <p:cNvSpPr/>
            <p:nvPr/>
          </p:nvSpPr>
          <p:spPr>
            <a:xfrm rot="19872438">
              <a:off x="9839163" y="198989"/>
              <a:ext cx="1975184" cy="346892"/>
            </a:xfrm>
            <a:custGeom>
              <a:avLst/>
              <a:gdLst>
                <a:gd name="connsiteX0" fmla="*/ 1126163 w 1288589"/>
                <a:gd name="connsiteY0" fmla="*/ 272980 h 340785"/>
                <a:gd name="connsiteX1" fmla="*/ 564689 w 1288589"/>
                <a:gd name="connsiteY1" fmla="*/ 264 h 340785"/>
                <a:gd name="connsiteX2" fmla="*/ 67384 w 1288589"/>
                <a:gd name="connsiteY2" fmla="*/ 224853 h 340785"/>
                <a:gd name="connsiteX3" fmla="*/ 51342 w 1288589"/>
                <a:gd name="connsiteY3" fmla="*/ 337148 h 340785"/>
                <a:gd name="connsiteX4" fmla="*/ 500521 w 1288589"/>
                <a:gd name="connsiteY4" fmla="*/ 96516 h 340785"/>
                <a:gd name="connsiteX5" fmla="*/ 1045952 w 1288589"/>
                <a:gd name="connsiteY5" fmla="*/ 289022 h 340785"/>
                <a:gd name="connsiteX6" fmla="*/ 1286584 w 1288589"/>
                <a:gd name="connsiteY6" fmla="*/ 337148 h 340785"/>
                <a:gd name="connsiteX7" fmla="*/ 1126163 w 1288589"/>
                <a:gd name="connsiteY7" fmla="*/ 272980 h 34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8589" h="340785">
                  <a:moveTo>
                    <a:pt x="1126163" y="272980"/>
                  </a:moveTo>
                  <a:cubicBezTo>
                    <a:pt x="1005847" y="216833"/>
                    <a:pt x="741152" y="8285"/>
                    <a:pt x="564689" y="264"/>
                  </a:cubicBezTo>
                  <a:cubicBezTo>
                    <a:pt x="388226" y="-7757"/>
                    <a:pt x="152942" y="168706"/>
                    <a:pt x="67384" y="224853"/>
                  </a:cubicBezTo>
                  <a:cubicBezTo>
                    <a:pt x="-18174" y="281000"/>
                    <a:pt x="-20847" y="358537"/>
                    <a:pt x="51342" y="337148"/>
                  </a:cubicBezTo>
                  <a:cubicBezTo>
                    <a:pt x="123531" y="315759"/>
                    <a:pt x="334753" y="104537"/>
                    <a:pt x="500521" y="96516"/>
                  </a:cubicBezTo>
                  <a:cubicBezTo>
                    <a:pt x="666289" y="88495"/>
                    <a:pt x="914942" y="248917"/>
                    <a:pt x="1045952" y="289022"/>
                  </a:cubicBezTo>
                  <a:cubicBezTo>
                    <a:pt x="1176962" y="329127"/>
                    <a:pt x="1273216" y="342496"/>
                    <a:pt x="1286584" y="337148"/>
                  </a:cubicBezTo>
                  <a:cubicBezTo>
                    <a:pt x="1299953" y="331801"/>
                    <a:pt x="1246479" y="329127"/>
                    <a:pt x="1126163" y="272980"/>
                  </a:cubicBezTo>
                  <a:close/>
                </a:path>
              </a:pathLst>
            </a:custGeom>
            <a:blipFill>
              <a:blip r:embed="rId6">
                <a:alphaModFix amt="91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Freeform 65"/>
            <p:cNvSpPr/>
            <p:nvPr/>
          </p:nvSpPr>
          <p:spPr>
            <a:xfrm rot="1283635">
              <a:off x="10038825" y="1005882"/>
              <a:ext cx="1975184" cy="346892"/>
            </a:xfrm>
            <a:custGeom>
              <a:avLst/>
              <a:gdLst>
                <a:gd name="connsiteX0" fmla="*/ 1126163 w 1288589"/>
                <a:gd name="connsiteY0" fmla="*/ 272980 h 340785"/>
                <a:gd name="connsiteX1" fmla="*/ 564689 w 1288589"/>
                <a:gd name="connsiteY1" fmla="*/ 264 h 340785"/>
                <a:gd name="connsiteX2" fmla="*/ 67384 w 1288589"/>
                <a:gd name="connsiteY2" fmla="*/ 224853 h 340785"/>
                <a:gd name="connsiteX3" fmla="*/ 51342 w 1288589"/>
                <a:gd name="connsiteY3" fmla="*/ 337148 h 340785"/>
                <a:gd name="connsiteX4" fmla="*/ 500521 w 1288589"/>
                <a:gd name="connsiteY4" fmla="*/ 96516 h 340785"/>
                <a:gd name="connsiteX5" fmla="*/ 1045952 w 1288589"/>
                <a:gd name="connsiteY5" fmla="*/ 289022 h 340785"/>
                <a:gd name="connsiteX6" fmla="*/ 1286584 w 1288589"/>
                <a:gd name="connsiteY6" fmla="*/ 337148 h 340785"/>
                <a:gd name="connsiteX7" fmla="*/ 1126163 w 1288589"/>
                <a:gd name="connsiteY7" fmla="*/ 272980 h 34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8589" h="340785">
                  <a:moveTo>
                    <a:pt x="1126163" y="272980"/>
                  </a:moveTo>
                  <a:cubicBezTo>
                    <a:pt x="1005847" y="216833"/>
                    <a:pt x="741152" y="8285"/>
                    <a:pt x="564689" y="264"/>
                  </a:cubicBezTo>
                  <a:cubicBezTo>
                    <a:pt x="388226" y="-7757"/>
                    <a:pt x="152942" y="168706"/>
                    <a:pt x="67384" y="224853"/>
                  </a:cubicBezTo>
                  <a:cubicBezTo>
                    <a:pt x="-18174" y="281000"/>
                    <a:pt x="-20847" y="358537"/>
                    <a:pt x="51342" y="337148"/>
                  </a:cubicBezTo>
                  <a:cubicBezTo>
                    <a:pt x="123531" y="315759"/>
                    <a:pt x="334753" y="104537"/>
                    <a:pt x="500521" y="96516"/>
                  </a:cubicBezTo>
                  <a:cubicBezTo>
                    <a:pt x="666289" y="88495"/>
                    <a:pt x="914942" y="248917"/>
                    <a:pt x="1045952" y="289022"/>
                  </a:cubicBezTo>
                  <a:cubicBezTo>
                    <a:pt x="1176962" y="329127"/>
                    <a:pt x="1273216" y="342496"/>
                    <a:pt x="1286584" y="337148"/>
                  </a:cubicBezTo>
                  <a:cubicBezTo>
                    <a:pt x="1299953" y="331801"/>
                    <a:pt x="1246479" y="329127"/>
                    <a:pt x="1126163" y="272980"/>
                  </a:cubicBezTo>
                  <a:close/>
                </a:path>
              </a:pathLst>
            </a:custGeom>
            <a:blipFill>
              <a:blip r:embed="rId6">
                <a:alphaModFix amt="91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Freeform 66"/>
            <p:cNvSpPr/>
            <p:nvPr/>
          </p:nvSpPr>
          <p:spPr>
            <a:xfrm rot="2447729">
              <a:off x="9864616" y="1335959"/>
              <a:ext cx="1975184" cy="346892"/>
            </a:xfrm>
            <a:custGeom>
              <a:avLst/>
              <a:gdLst>
                <a:gd name="connsiteX0" fmla="*/ 1126163 w 1288589"/>
                <a:gd name="connsiteY0" fmla="*/ 272980 h 340785"/>
                <a:gd name="connsiteX1" fmla="*/ 564689 w 1288589"/>
                <a:gd name="connsiteY1" fmla="*/ 264 h 340785"/>
                <a:gd name="connsiteX2" fmla="*/ 67384 w 1288589"/>
                <a:gd name="connsiteY2" fmla="*/ 224853 h 340785"/>
                <a:gd name="connsiteX3" fmla="*/ 51342 w 1288589"/>
                <a:gd name="connsiteY3" fmla="*/ 337148 h 340785"/>
                <a:gd name="connsiteX4" fmla="*/ 500521 w 1288589"/>
                <a:gd name="connsiteY4" fmla="*/ 96516 h 340785"/>
                <a:gd name="connsiteX5" fmla="*/ 1045952 w 1288589"/>
                <a:gd name="connsiteY5" fmla="*/ 289022 h 340785"/>
                <a:gd name="connsiteX6" fmla="*/ 1286584 w 1288589"/>
                <a:gd name="connsiteY6" fmla="*/ 337148 h 340785"/>
                <a:gd name="connsiteX7" fmla="*/ 1126163 w 1288589"/>
                <a:gd name="connsiteY7" fmla="*/ 272980 h 34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8589" h="340785">
                  <a:moveTo>
                    <a:pt x="1126163" y="272980"/>
                  </a:moveTo>
                  <a:cubicBezTo>
                    <a:pt x="1005847" y="216833"/>
                    <a:pt x="741152" y="8285"/>
                    <a:pt x="564689" y="264"/>
                  </a:cubicBezTo>
                  <a:cubicBezTo>
                    <a:pt x="388226" y="-7757"/>
                    <a:pt x="152942" y="168706"/>
                    <a:pt x="67384" y="224853"/>
                  </a:cubicBezTo>
                  <a:cubicBezTo>
                    <a:pt x="-18174" y="281000"/>
                    <a:pt x="-20847" y="358537"/>
                    <a:pt x="51342" y="337148"/>
                  </a:cubicBezTo>
                  <a:cubicBezTo>
                    <a:pt x="123531" y="315759"/>
                    <a:pt x="334753" y="104537"/>
                    <a:pt x="500521" y="96516"/>
                  </a:cubicBezTo>
                  <a:cubicBezTo>
                    <a:pt x="666289" y="88495"/>
                    <a:pt x="914942" y="248917"/>
                    <a:pt x="1045952" y="289022"/>
                  </a:cubicBezTo>
                  <a:cubicBezTo>
                    <a:pt x="1176962" y="329127"/>
                    <a:pt x="1273216" y="342496"/>
                    <a:pt x="1286584" y="337148"/>
                  </a:cubicBezTo>
                  <a:cubicBezTo>
                    <a:pt x="1299953" y="331801"/>
                    <a:pt x="1246479" y="329127"/>
                    <a:pt x="1126163" y="272980"/>
                  </a:cubicBezTo>
                  <a:close/>
                </a:path>
              </a:pathLst>
            </a:custGeom>
            <a:blipFill>
              <a:blip r:embed="rId6">
                <a:alphaModFix amt="91000"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74" name="Freeform 73"/>
          <p:cNvSpPr/>
          <p:nvPr/>
        </p:nvSpPr>
        <p:spPr>
          <a:xfrm rot="14489947">
            <a:off x="1228124" y="1176212"/>
            <a:ext cx="1094971" cy="927810"/>
          </a:xfrm>
          <a:custGeom>
            <a:avLst/>
            <a:gdLst>
              <a:gd name="connsiteX0" fmla="*/ 152111 w 1896595"/>
              <a:gd name="connsiteY0" fmla="*/ 660739 h 1237080"/>
              <a:gd name="connsiteX1" fmla="*/ 120027 w 1896595"/>
              <a:gd name="connsiteY1" fmla="*/ 67181 h 1237080"/>
              <a:gd name="connsiteX2" fmla="*/ 1772364 w 1896595"/>
              <a:gd name="connsiteY2" fmla="*/ 19055 h 1237080"/>
              <a:gd name="connsiteX3" fmla="*/ 1740280 w 1896595"/>
              <a:gd name="connsiteY3" fmla="*/ 115307 h 1237080"/>
              <a:gd name="connsiteX4" fmla="*/ 1435480 w 1896595"/>
              <a:gd name="connsiteY4" fmla="*/ 35097 h 1237080"/>
              <a:gd name="connsiteX5" fmla="*/ 1226932 w 1896595"/>
              <a:gd name="connsiteY5" fmla="*/ 163434 h 1237080"/>
              <a:gd name="connsiteX6" fmla="*/ 874006 w 1896595"/>
              <a:gd name="connsiteY6" fmla="*/ 67181 h 1237080"/>
              <a:gd name="connsiteX7" fmla="*/ 537122 w 1896595"/>
              <a:gd name="connsiteY7" fmla="*/ 163434 h 1237080"/>
              <a:gd name="connsiteX8" fmla="*/ 264406 w 1896595"/>
              <a:gd name="connsiteY8" fmla="*/ 83223 h 1237080"/>
              <a:gd name="connsiteX9" fmla="*/ 103985 w 1896595"/>
              <a:gd name="connsiteY9" fmla="*/ 227602 h 1237080"/>
              <a:gd name="connsiteX10" fmla="*/ 136069 w 1896595"/>
              <a:gd name="connsiteY10" fmla="*/ 323855 h 1237080"/>
              <a:gd name="connsiteX11" fmla="*/ 87943 w 1896595"/>
              <a:gd name="connsiteY11" fmla="*/ 436150 h 1237080"/>
              <a:gd name="connsiteX12" fmla="*/ 264406 w 1896595"/>
              <a:gd name="connsiteY12" fmla="*/ 628655 h 1237080"/>
              <a:gd name="connsiteX13" fmla="*/ 232322 w 1896595"/>
              <a:gd name="connsiteY13" fmla="*/ 837202 h 1237080"/>
              <a:gd name="connsiteX14" fmla="*/ 456911 w 1896595"/>
              <a:gd name="connsiteY14" fmla="*/ 1061792 h 1237080"/>
              <a:gd name="connsiteX15" fmla="*/ 344617 w 1896595"/>
              <a:gd name="connsiteY15" fmla="*/ 1222213 h 1237080"/>
              <a:gd name="connsiteX16" fmla="*/ 152111 w 1896595"/>
              <a:gd name="connsiteY16" fmla="*/ 660739 h 123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96595" h="1237080">
                <a:moveTo>
                  <a:pt x="152111" y="660739"/>
                </a:moveTo>
                <a:cubicBezTo>
                  <a:pt x="114679" y="468234"/>
                  <a:pt x="-150015" y="174128"/>
                  <a:pt x="120027" y="67181"/>
                </a:cubicBezTo>
                <a:cubicBezTo>
                  <a:pt x="390069" y="-39766"/>
                  <a:pt x="1502322" y="11034"/>
                  <a:pt x="1772364" y="19055"/>
                </a:cubicBezTo>
                <a:cubicBezTo>
                  <a:pt x="2042406" y="27076"/>
                  <a:pt x="1796427" y="112633"/>
                  <a:pt x="1740280" y="115307"/>
                </a:cubicBezTo>
                <a:cubicBezTo>
                  <a:pt x="1684133" y="117981"/>
                  <a:pt x="1521038" y="27076"/>
                  <a:pt x="1435480" y="35097"/>
                </a:cubicBezTo>
                <a:cubicBezTo>
                  <a:pt x="1349922" y="43118"/>
                  <a:pt x="1320511" y="158087"/>
                  <a:pt x="1226932" y="163434"/>
                </a:cubicBezTo>
                <a:cubicBezTo>
                  <a:pt x="1133353" y="168781"/>
                  <a:pt x="988974" y="67181"/>
                  <a:pt x="874006" y="67181"/>
                </a:cubicBezTo>
                <a:cubicBezTo>
                  <a:pt x="759038" y="67181"/>
                  <a:pt x="638722" y="160760"/>
                  <a:pt x="537122" y="163434"/>
                </a:cubicBezTo>
                <a:cubicBezTo>
                  <a:pt x="435522" y="166108"/>
                  <a:pt x="336595" y="72528"/>
                  <a:pt x="264406" y="83223"/>
                </a:cubicBezTo>
                <a:cubicBezTo>
                  <a:pt x="192217" y="93918"/>
                  <a:pt x="125374" y="187497"/>
                  <a:pt x="103985" y="227602"/>
                </a:cubicBezTo>
                <a:cubicBezTo>
                  <a:pt x="82596" y="267707"/>
                  <a:pt x="138743" y="289097"/>
                  <a:pt x="136069" y="323855"/>
                </a:cubicBezTo>
                <a:cubicBezTo>
                  <a:pt x="133395" y="358613"/>
                  <a:pt x="66554" y="385350"/>
                  <a:pt x="87943" y="436150"/>
                </a:cubicBezTo>
                <a:cubicBezTo>
                  <a:pt x="109332" y="486950"/>
                  <a:pt x="240343" y="561813"/>
                  <a:pt x="264406" y="628655"/>
                </a:cubicBezTo>
                <a:cubicBezTo>
                  <a:pt x="288469" y="695497"/>
                  <a:pt x="200238" y="765013"/>
                  <a:pt x="232322" y="837202"/>
                </a:cubicBezTo>
                <a:cubicBezTo>
                  <a:pt x="264406" y="909391"/>
                  <a:pt x="438195" y="997624"/>
                  <a:pt x="456911" y="1061792"/>
                </a:cubicBezTo>
                <a:cubicBezTo>
                  <a:pt x="475627" y="1125961"/>
                  <a:pt x="392743" y="1286381"/>
                  <a:pt x="344617" y="1222213"/>
                </a:cubicBezTo>
                <a:cubicBezTo>
                  <a:pt x="296491" y="1158045"/>
                  <a:pt x="189543" y="853244"/>
                  <a:pt x="152111" y="660739"/>
                </a:cubicBezTo>
                <a:close/>
              </a:path>
            </a:pathLst>
          </a:custGeom>
          <a:blipFill>
            <a:blip r:embed="rId5">
              <a:alphaModFix amt="91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6" name="Freeform 75"/>
          <p:cNvSpPr/>
          <p:nvPr/>
        </p:nvSpPr>
        <p:spPr>
          <a:xfrm rot="19852099">
            <a:off x="3410823" y="4946859"/>
            <a:ext cx="582440" cy="605930"/>
          </a:xfrm>
          <a:custGeom>
            <a:avLst/>
            <a:gdLst>
              <a:gd name="connsiteX0" fmla="*/ 905379 w 2490276"/>
              <a:gd name="connsiteY0" fmla="*/ 418372 h 807907"/>
              <a:gd name="connsiteX1" fmla="*/ 103273 w 2490276"/>
              <a:gd name="connsiteY1" fmla="*/ 193782 h 807907"/>
              <a:gd name="connsiteX2" fmla="*/ 119315 w 2490276"/>
              <a:gd name="connsiteY2" fmla="*/ 1277 h 807907"/>
              <a:gd name="connsiteX3" fmla="*/ 1097884 w 2490276"/>
              <a:gd name="connsiteY3" fmla="*/ 290035 h 807907"/>
              <a:gd name="connsiteX4" fmla="*/ 2349168 w 2490276"/>
              <a:gd name="connsiteY4" fmla="*/ 626919 h 807907"/>
              <a:gd name="connsiteX5" fmla="*/ 2301042 w 2490276"/>
              <a:gd name="connsiteY5" fmla="*/ 803382 h 807907"/>
              <a:gd name="connsiteX6" fmla="*/ 905379 w 2490276"/>
              <a:gd name="connsiteY6" fmla="*/ 418372 h 80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0276" h="807907">
                <a:moveTo>
                  <a:pt x="905379" y="418372"/>
                </a:moveTo>
                <a:cubicBezTo>
                  <a:pt x="539084" y="316772"/>
                  <a:pt x="234284" y="263298"/>
                  <a:pt x="103273" y="193782"/>
                </a:cubicBezTo>
                <a:cubicBezTo>
                  <a:pt x="-27738" y="124266"/>
                  <a:pt x="-46453" y="-14765"/>
                  <a:pt x="119315" y="1277"/>
                </a:cubicBezTo>
                <a:cubicBezTo>
                  <a:pt x="285083" y="17319"/>
                  <a:pt x="726242" y="185761"/>
                  <a:pt x="1097884" y="290035"/>
                </a:cubicBezTo>
                <a:cubicBezTo>
                  <a:pt x="1469526" y="394309"/>
                  <a:pt x="2148642" y="541361"/>
                  <a:pt x="2349168" y="626919"/>
                </a:cubicBezTo>
                <a:cubicBezTo>
                  <a:pt x="2549694" y="712477"/>
                  <a:pt x="2539000" y="832793"/>
                  <a:pt x="2301042" y="803382"/>
                </a:cubicBezTo>
                <a:cubicBezTo>
                  <a:pt x="2063084" y="773972"/>
                  <a:pt x="1271674" y="519972"/>
                  <a:pt x="905379" y="418372"/>
                </a:cubicBezTo>
                <a:close/>
              </a:path>
            </a:pathLst>
          </a:custGeom>
          <a:blipFill dpi="0" rotWithShape="1">
            <a:blip r:embed="rId8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Line 4"/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55" name="Picture 28" descr="C:\Users\John\Desktop\biy-site-staging-090909\images\build-it-yourself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45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330" y="511513"/>
            <a:ext cx="19239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altLang="zh-CN" dirty="0" smtClean="0"/>
              <a:t>Surfaces</a:t>
            </a:r>
            <a:r>
              <a:rPr lang="zh-CN" altLang="en-US" dirty="0" smtClean="0"/>
              <a:t> </a:t>
            </a:r>
            <a:r>
              <a:rPr lang="en-US" altLang="zh-CN" dirty="0" smtClean="0"/>
              <a:t>II</a:t>
            </a:r>
            <a:endParaRPr lang="en-US" dirty="0"/>
          </a:p>
        </p:txBody>
      </p:sp>
      <p:sp>
        <p:nvSpPr>
          <p:cNvPr id="137" name="Freeform 136"/>
          <p:cNvSpPr/>
          <p:nvPr/>
        </p:nvSpPr>
        <p:spPr>
          <a:xfrm rot="6760553">
            <a:off x="1188428" y="2784564"/>
            <a:ext cx="1117648" cy="1229974"/>
          </a:xfrm>
          <a:custGeom>
            <a:avLst/>
            <a:gdLst>
              <a:gd name="connsiteX0" fmla="*/ 169184 w 274959"/>
              <a:gd name="connsiteY0" fmla="*/ 0 h 448408"/>
              <a:gd name="connsiteX1" fmla="*/ 221937 w 274959"/>
              <a:gd name="connsiteY1" fmla="*/ 70339 h 448408"/>
              <a:gd name="connsiteX2" fmla="*/ 257107 w 274959"/>
              <a:gd name="connsiteY2" fmla="*/ 131885 h 448408"/>
              <a:gd name="connsiteX3" fmla="*/ 265899 w 274959"/>
              <a:gd name="connsiteY3" fmla="*/ 158262 h 448408"/>
              <a:gd name="connsiteX4" fmla="*/ 265899 w 274959"/>
              <a:gd name="connsiteY4" fmla="*/ 334108 h 448408"/>
              <a:gd name="connsiteX5" fmla="*/ 221937 w 274959"/>
              <a:gd name="connsiteY5" fmla="*/ 422031 h 448408"/>
              <a:gd name="connsiteX6" fmla="*/ 169184 w 274959"/>
              <a:gd name="connsiteY6" fmla="*/ 448408 h 448408"/>
              <a:gd name="connsiteX7" fmla="*/ 90053 w 274959"/>
              <a:gd name="connsiteY7" fmla="*/ 439615 h 448408"/>
              <a:gd name="connsiteX8" fmla="*/ 37299 w 274959"/>
              <a:gd name="connsiteY8" fmla="*/ 360485 h 448408"/>
              <a:gd name="connsiteX9" fmla="*/ 28507 w 274959"/>
              <a:gd name="connsiteY9" fmla="*/ 334108 h 448408"/>
              <a:gd name="connsiteX10" fmla="*/ 10922 w 274959"/>
              <a:gd name="connsiteY10" fmla="*/ 307731 h 448408"/>
              <a:gd name="connsiteX11" fmla="*/ 10922 w 274959"/>
              <a:gd name="connsiteY11" fmla="*/ 140677 h 448408"/>
              <a:gd name="connsiteX12" fmla="*/ 54884 w 274959"/>
              <a:gd name="connsiteY12" fmla="*/ 87923 h 448408"/>
              <a:gd name="connsiteX13" fmla="*/ 72468 w 274959"/>
              <a:gd name="connsiteY13" fmla="*/ 61546 h 448408"/>
              <a:gd name="connsiteX14" fmla="*/ 125222 w 274959"/>
              <a:gd name="connsiteY14" fmla="*/ 26377 h 448408"/>
              <a:gd name="connsiteX15" fmla="*/ 151599 w 274959"/>
              <a:gd name="connsiteY15" fmla="*/ 8792 h 448408"/>
              <a:gd name="connsiteX16" fmla="*/ 169184 w 274959"/>
              <a:gd name="connsiteY16" fmla="*/ 0 h 44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4959" h="448408">
                <a:moveTo>
                  <a:pt x="169184" y="0"/>
                </a:moveTo>
                <a:cubicBezTo>
                  <a:pt x="186768" y="23446"/>
                  <a:pt x="208830" y="44126"/>
                  <a:pt x="221937" y="70339"/>
                </a:cubicBezTo>
                <a:cubicBezTo>
                  <a:pt x="244248" y="114959"/>
                  <a:pt x="232252" y="94603"/>
                  <a:pt x="257107" y="131885"/>
                </a:cubicBezTo>
                <a:cubicBezTo>
                  <a:pt x="260038" y="140677"/>
                  <a:pt x="264674" y="149075"/>
                  <a:pt x="265899" y="158262"/>
                </a:cubicBezTo>
                <a:cubicBezTo>
                  <a:pt x="277324" y="243952"/>
                  <a:pt x="278619" y="257785"/>
                  <a:pt x="265899" y="334108"/>
                </a:cubicBezTo>
                <a:cubicBezTo>
                  <a:pt x="260941" y="363856"/>
                  <a:pt x="248139" y="404563"/>
                  <a:pt x="221937" y="422031"/>
                </a:cubicBezTo>
                <a:cubicBezTo>
                  <a:pt x="187849" y="444756"/>
                  <a:pt x="205585" y="436273"/>
                  <a:pt x="169184" y="448408"/>
                </a:cubicBezTo>
                <a:cubicBezTo>
                  <a:pt x="142807" y="445477"/>
                  <a:pt x="115419" y="447420"/>
                  <a:pt x="90053" y="439615"/>
                </a:cubicBezTo>
                <a:cubicBezTo>
                  <a:pt x="48269" y="426758"/>
                  <a:pt x="49128" y="395971"/>
                  <a:pt x="37299" y="360485"/>
                </a:cubicBezTo>
                <a:cubicBezTo>
                  <a:pt x="34368" y="351693"/>
                  <a:pt x="33648" y="341819"/>
                  <a:pt x="28507" y="334108"/>
                </a:cubicBezTo>
                <a:lnTo>
                  <a:pt x="10922" y="307731"/>
                </a:lnTo>
                <a:cubicBezTo>
                  <a:pt x="-946" y="236523"/>
                  <a:pt x="-6110" y="231514"/>
                  <a:pt x="10922" y="140677"/>
                </a:cubicBezTo>
                <a:cubicBezTo>
                  <a:pt x="14091" y="123777"/>
                  <a:pt x="46114" y="98447"/>
                  <a:pt x="54884" y="87923"/>
                </a:cubicBezTo>
                <a:cubicBezTo>
                  <a:pt x="61649" y="79805"/>
                  <a:pt x="64516" y="68504"/>
                  <a:pt x="72468" y="61546"/>
                </a:cubicBezTo>
                <a:cubicBezTo>
                  <a:pt x="88373" y="47629"/>
                  <a:pt x="107637" y="38100"/>
                  <a:pt x="125222" y="26377"/>
                </a:cubicBezTo>
                <a:cubicBezTo>
                  <a:pt x="134014" y="20515"/>
                  <a:pt x="141574" y="12134"/>
                  <a:pt x="151599" y="8792"/>
                </a:cubicBezTo>
                <a:lnTo>
                  <a:pt x="169184" y="0"/>
                </a:lnTo>
                <a:close/>
              </a:path>
            </a:pathLst>
          </a:custGeom>
          <a:blipFill dpi="0" rotWithShape="1">
            <a:blip r:embed="rId2">
              <a:alphaModFix amt="6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9" name="Freeform 138"/>
          <p:cNvSpPr/>
          <p:nvPr/>
        </p:nvSpPr>
        <p:spPr>
          <a:xfrm rot="846499" flipH="1">
            <a:off x="3877189" y="3543328"/>
            <a:ext cx="940851" cy="1204071"/>
          </a:xfrm>
          <a:custGeom>
            <a:avLst/>
            <a:gdLst>
              <a:gd name="connsiteX0" fmla="*/ 659424 w 660115"/>
              <a:gd name="connsiteY0" fmla="*/ 17585 h 509954"/>
              <a:gd name="connsiteX1" fmla="*/ 615462 w 660115"/>
              <a:gd name="connsiteY1" fmla="*/ 26377 h 509954"/>
              <a:gd name="connsiteX2" fmla="*/ 562708 w 660115"/>
              <a:gd name="connsiteY2" fmla="*/ 8793 h 509954"/>
              <a:gd name="connsiteX3" fmla="*/ 492370 w 660115"/>
              <a:gd name="connsiteY3" fmla="*/ 0 h 509954"/>
              <a:gd name="connsiteX4" fmla="*/ 290147 w 660115"/>
              <a:gd name="connsiteY4" fmla="*/ 8793 h 509954"/>
              <a:gd name="connsiteX5" fmla="*/ 202224 w 660115"/>
              <a:gd name="connsiteY5" fmla="*/ 26377 h 509954"/>
              <a:gd name="connsiteX6" fmla="*/ 131885 w 660115"/>
              <a:gd name="connsiteY6" fmla="*/ 43962 h 509954"/>
              <a:gd name="connsiteX7" fmla="*/ 70339 w 660115"/>
              <a:gd name="connsiteY7" fmla="*/ 61547 h 509954"/>
              <a:gd name="connsiteX8" fmla="*/ 43962 w 660115"/>
              <a:gd name="connsiteY8" fmla="*/ 79131 h 509954"/>
              <a:gd name="connsiteX9" fmla="*/ 8793 w 660115"/>
              <a:gd name="connsiteY9" fmla="*/ 158262 h 509954"/>
              <a:gd name="connsiteX10" fmla="*/ 0 w 660115"/>
              <a:gd name="connsiteY10" fmla="*/ 184639 h 509954"/>
              <a:gd name="connsiteX11" fmla="*/ 8793 w 660115"/>
              <a:gd name="connsiteY11" fmla="*/ 360485 h 509954"/>
              <a:gd name="connsiteX12" fmla="*/ 35170 w 660115"/>
              <a:gd name="connsiteY12" fmla="*/ 386862 h 509954"/>
              <a:gd name="connsiteX13" fmla="*/ 105508 w 660115"/>
              <a:gd name="connsiteY13" fmla="*/ 439616 h 509954"/>
              <a:gd name="connsiteX14" fmla="*/ 140677 w 660115"/>
              <a:gd name="connsiteY14" fmla="*/ 457200 h 509954"/>
              <a:gd name="connsiteX15" fmla="*/ 193431 w 660115"/>
              <a:gd name="connsiteY15" fmla="*/ 474785 h 509954"/>
              <a:gd name="connsiteX16" fmla="*/ 219808 w 660115"/>
              <a:gd name="connsiteY16" fmla="*/ 483577 h 509954"/>
              <a:gd name="connsiteX17" fmla="*/ 246185 w 660115"/>
              <a:gd name="connsiteY17" fmla="*/ 492370 h 509954"/>
              <a:gd name="connsiteX18" fmla="*/ 307731 w 660115"/>
              <a:gd name="connsiteY18" fmla="*/ 509954 h 509954"/>
              <a:gd name="connsiteX19" fmla="*/ 378070 w 660115"/>
              <a:gd name="connsiteY19" fmla="*/ 501162 h 509954"/>
              <a:gd name="connsiteX20" fmla="*/ 448408 w 660115"/>
              <a:gd name="connsiteY20" fmla="*/ 422031 h 509954"/>
              <a:gd name="connsiteX21" fmla="*/ 474785 w 660115"/>
              <a:gd name="connsiteY21" fmla="*/ 369277 h 509954"/>
              <a:gd name="connsiteX22" fmla="*/ 492370 w 660115"/>
              <a:gd name="connsiteY22" fmla="*/ 316523 h 509954"/>
              <a:gd name="connsiteX23" fmla="*/ 483577 w 660115"/>
              <a:gd name="connsiteY23" fmla="*/ 281354 h 509954"/>
              <a:gd name="connsiteX24" fmla="*/ 465993 w 660115"/>
              <a:gd name="connsiteY24" fmla="*/ 254977 h 509954"/>
              <a:gd name="connsiteX25" fmla="*/ 457200 w 660115"/>
              <a:gd name="connsiteY25" fmla="*/ 228600 h 509954"/>
              <a:gd name="connsiteX26" fmla="*/ 465993 w 660115"/>
              <a:gd name="connsiteY26" fmla="*/ 167054 h 509954"/>
              <a:gd name="connsiteX27" fmla="*/ 492370 w 660115"/>
              <a:gd name="connsiteY27" fmla="*/ 140677 h 509954"/>
              <a:gd name="connsiteX28" fmla="*/ 545124 w 660115"/>
              <a:gd name="connsiteY28" fmla="*/ 123093 h 509954"/>
              <a:gd name="connsiteX29" fmla="*/ 606670 w 660115"/>
              <a:gd name="connsiteY29" fmla="*/ 105508 h 509954"/>
              <a:gd name="connsiteX30" fmla="*/ 633047 w 660115"/>
              <a:gd name="connsiteY30" fmla="*/ 87923 h 509954"/>
              <a:gd name="connsiteX31" fmla="*/ 650631 w 660115"/>
              <a:gd name="connsiteY31" fmla="*/ 35170 h 509954"/>
              <a:gd name="connsiteX32" fmla="*/ 659424 w 660115"/>
              <a:gd name="connsiteY32" fmla="*/ 17585 h 50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60115" h="509954">
                <a:moveTo>
                  <a:pt x="659424" y="17585"/>
                </a:moveTo>
                <a:cubicBezTo>
                  <a:pt x="653563" y="16120"/>
                  <a:pt x="630345" y="27730"/>
                  <a:pt x="615462" y="26377"/>
                </a:cubicBezTo>
                <a:cubicBezTo>
                  <a:pt x="597002" y="24699"/>
                  <a:pt x="581101" y="11092"/>
                  <a:pt x="562708" y="8793"/>
                </a:cubicBezTo>
                <a:lnTo>
                  <a:pt x="492370" y="0"/>
                </a:lnTo>
                <a:cubicBezTo>
                  <a:pt x="424962" y="2931"/>
                  <a:pt x="357458" y="4151"/>
                  <a:pt x="290147" y="8793"/>
                </a:cubicBezTo>
                <a:cubicBezTo>
                  <a:pt x="252676" y="11377"/>
                  <a:pt x="236249" y="18816"/>
                  <a:pt x="202224" y="26377"/>
                </a:cubicBezTo>
                <a:cubicBezTo>
                  <a:pt x="81559" y="53192"/>
                  <a:pt x="214372" y="20395"/>
                  <a:pt x="131885" y="43962"/>
                </a:cubicBezTo>
                <a:cubicBezTo>
                  <a:pt x="118731" y="47720"/>
                  <a:pt x="84398" y="54517"/>
                  <a:pt x="70339" y="61547"/>
                </a:cubicBezTo>
                <a:cubicBezTo>
                  <a:pt x="60888" y="66273"/>
                  <a:pt x="52754" y="73270"/>
                  <a:pt x="43962" y="79131"/>
                </a:cubicBezTo>
                <a:cubicBezTo>
                  <a:pt x="16094" y="120932"/>
                  <a:pt x="29720" y="95481"/>
                  <a:pt x="8793" y="158262"/>
                </a:cubicBezTo>
                <a:lnTo>
                  <a:pt x="0" y="184639"/>
                </a:lnTo>
                <a:cubicBezTo>
                  <a:pt x="2931" y="243254"/>
                  <a:pt x="-1263" y="302664"/>
                  <a:pt x="8793" y="360485"/>
                </a:cubicBezTo>
                <a:cubicBezTo>
                  <a:pt x="10924" y="372735"/>
                  <a:pt x="25546" y="378988"/>
                  <a:pt x="35170" y="386862"/>
                </a:cubicBezTo>
                <a:cubicBezTo>
                  <a:pt x="57853" y="405421"/>
                  <a:pt x="79294" y="426510"/>
                  <a:pt x="105508" y="439616"/>
                </a:cubicBezTo>
                <a:cubicBezTo>
                  <a:pt x="117231" y="445477"/>
                  <a:pt x="128508" y="452332"/>
                  <a:pt x="140677" y="457200"/>
                </a:cubicBezTo>
                <a:cubicBezTo>
                  <a:pt x="157887" y="464084"/>
                  <a:pt x="175846" y="468923"/>
                  <a:pt x="193431" y="474785"/>
                </a:cubicBezTo>
                <a:lnTo>
                  <a:pt x="219808" y="483577"/>
                </a:lnTo>
                <a:cubicBezTo>
                  <a:pt x="228600" y="486508"/>
                  <a:pt x="237194" y="490122"/>
                  <a:pt x="246185" y="492370"/>
                </a:cubicBezTo>
                <a:cubicBezTo>
                  <a:pt x="290345" y="503410"/>
                  <a:pt x="269890" y="497341"/>
                  <a:pt x="307731" y="509954"/>
                </a:cubicBezTo>
                <a:cubicBezTo>
                  <a:pt x="331177" y="507023"/>
                  <a:pt x="356936" y="511729"/>
                  <a:pt x="378070" y="501162"/>
                </a:cubicBezTo>
                <a:cubicBezTo>
                  <a:pt x="393607" y="493394"/>
                  <a:pt x="436019" y="446810"/>
                  <a:pt x="448408" y="422031"/>
                </a:cubicBezTo>
                <a:cubicBezTo>
                  <a:pt x="484804" y="349235"/>
                  <a:pt x="424395" y="444861"/>
                  <a:pt x="474785" y="369277"/>
                </a:cubicBezTo>
                <a:cubicBezTo>
                  <a:pt x="480647" y="351692"/>
                  <a:pt x="496866" y="334505"/>
                  <a:pt x="492370" y="316523"/>
                </a:cubicBezTo>
                <a:cubicBezTo>
                  <a:pt x="489439" y="304800"/>
                  <a:pt x="488337" y="292461"/>
                  <a:pt x="483577" y="281354"/>
                </a:cubicBezTo>
                <a:cubicBezTo>
                  <a:pt x="479414" y="271641"/>
                  <a:pt x="470719" y="264428"/>
                  <a:pt x="465993" y="254977"/>
                </a:cubicBezTo>
                <a:cubicBezTo>
                  <a:pt x="461848" y="246687"/>
                  <a:pt x="460131" y="237392"/>
                  <a:pt x="457200" y="228600"/>
                </a:cubicBezTo>
                <a:cubicBezTo>
                  <a:pt x="460131" y="208085"/>
                  <a:pt x="458296" y="186295"/>
                  <a:pt x="465993" y="167054"/>
                </a:cubicBezTo>
                <a:cubicBezTo>
                  <a:pt x="470611" y="155509"/>
                  <a:pt x="481500" y="146716"/>
                  <a:pt x="492370" y="140677"/>
                </a:cubicBezTo>
                <a:cubicBezTo>
                  <a:pt x="508573" y="131675"/>
                  <a:pt x="527142" y="127589"/>
                  <a:pt x="545124" y="123093"/>
                </a:cubicBezTo>
                <a:cubicBezTo>
                  <a:pt x="589284" y="112052"/>
                  <a:pt x="568829" y="118121"/>
                  <a:pt x="606670" y="105508"/>
                </a:cubicBezTo>
                <a:cubicBezTo>
                  <a:pt x="615462" y="99646"/>
                  <a:pt x="627446" y="96884"/>
                  <a:pt x="633047" y="87923"/>
                </a:cubicBezTo>
                <a:cubicBezTo>
                  <a:pt x="642871" y="72205"/>
                  <a:pt x="650631" y="35170"/>
                  <a:pt x="650631" y="35170"/>
                </a:cubicBezTo>
                <a:cubicBezTo>
                  <a:pt x="631421" y="6354"/>
                  <a:pt x="665285" y="19050"/>
                  <a:pt x="659424" y="17585"/>
                </a:cubicBezTo>
                <a:close/>
              </a:path>
            </a:pathLst>
          </a:custGeom>
          <a:pattFill prst="lgGrid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Oval 1"/>
          <p:cNvSpPr/>
          <p:nvPr/>
        </p:nvSpPr>
        <p:spPr>
          <a:xfrm>
            <a:off x="1795633" y="3208624"/>
            <a:ext cx="1046747" cy="1046747"/>
          </a:xfrm>
          <a:prstGeom prst="ellipse">
            <a:avLst/>
          </a:prstGeom>
          <a:pattFill prst="lgGrid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0" name="Freeform 139"/>
          <p:cNvSpPr/>
          <p:nvPr/>
        </p:nvSpPr>
        <p:spPr>
          <a:xfrm>
            <a:off x="6454964" y="2853312"/>
            <a:ext cx="1413309" cy="1692868"/>
          </a:xfrm>
          <a:custGeom>
            <a:avLst/>
            <a:gdLst>
              <a:gd name="connsiteX0" fmla="*/ 787539 w 2452414"/>
              <a:gd name="connsiteY0" fmla="*/ 2808852 h 2937512"/>
              <a:gd name="connsiteX1" fmla="*/ 97729 w 2452414"/>
              <a:gd name="connsiteY1" fmla="*/ 2343631 h 2937512"/>
              <a:gd name="connsiteX2" fmla="*/ 81687 w 2452414"/>
              <a:gd name="connsiteY2" fmla="*/ 1236725 h 2937512"/>
              <a:gd name="connsiteX3" fmla="*/ 819623 w 2452414"/>
              <a:gd name="connsiteY3" fmla="*/ 514831 h 2937512"/>
              <a:gd name="connsiteX4" fmla="*/ 1878402 w 2452414"/>
              <a:gd name="connsiteY4" fmla="*/ 338367 h 2937512"/>
              <a:gd name="connsiteX5" fmla="*/ 2439876 w 2452414"/>
              <a:gd name="connsiteY5" fmla="*/ 1483 h 2937512"/>
              <a:gd name="connsiteX6" fmla="*/ 2279455 w 2452414"/>
              <a:gd name="connsiteY6" fmla="*/ 482746 h 2937512"/>
              <a:gd name="connsiteX7" fmla="*/ 2407792 w 2452414"/>
              <a:gd name="connsiteY7" fmla="*/ 1012136 h 2937512"/>
              <a:gd name="connsiteX8" fmla="*/ 2375708 w 2452414"/>
              <a:gd name="connsiteY8" fmla="*/ 1734031 h 2937512"/>
              <a:gd name="connsiteX9" fmla="*/ 2086950 w 2452414"/>
              <a:gd name="connsiteY9" fmla="*/ 2488010 h 2937512"/>
              <a:gd name="connsiteX10" fmla="*/ 1284844 w 2452414"/>
              <a:gd name="connsiteY10" fmla="*/ 2921146 h 2937512"/>
              <a:gd name="connsiteX11" fmla="*/ 787539 w 2452414"/>
              <a:gd name="connsiteY11" fmla="*/ 2808852 h 293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52414" h="2937512">
                <a:moveTo>
                  <a:pt x="787539" y="2808852"/>
                </a:moveTo>
                <a:cubicBezTo>
                  <a:pt x="589686" y="2712599"/>
                  <a:pt x="215371" y="2605652"/>
                  <a:pt x="97729" y="2343631"/>
                </a:cubicBezTo>
                <a:cubicBezTo>
                  <a:pt x="-19913" y="2081610"/>
                  <a:pt x="-38629" y="1541525"/>
                  <a:pt x="81687" y="1236725"/>
                </a:cubicBezTo>
                <a:cubicBezTo>
                  <a:pt x="202003" y="931925"/>
                  <a:pt x="520171" y="664557"/>
                  <a:pt x="819623" y="514831"/>
                </a:cubicBezTo>
                <a:cubicBezTo>
                  <a:pt x="1119075" y="365105"/>
                  <a:pt x="1608360" y="423925"/>
                  <a:pt x="1878402" y="338367"/>
                </a:cubicBezTo>
                <a:cubicBezTo>
                  <a:pt x="2148444" y="252809"/>
                  <a:pt x="2373034" y="-22580"/>
                  <a:pt x="2439876" y="1483"/>
                </a:cubicBezTo>
                <a:cubicBezTo>
                  <a:pt x="2506718" y="25546"/>
                  <a:pt x="2284802" y="314304"/>
                  <a:pt x="2279455" y="482746"/>
                </a:cubicBezTo>
                <a:cubicBezTo>
                  <a:pt x="2274108" y="651188"/>
                  <a:pt x="2391750" y="803589"/>
                  <a:pt x="2407792" y="1012136"/>
                </a:cubicBezTo>
                <a:cubicBezTo>
                  <a:pt x="2423834" y="1220683"/>
                  <a:pt x="2429182" y="1488052"/>
                  <a:pt x="2375708" y="1734031"/>
                </a:cubicBezTo>
                <a:cubicBezTo>
                  <a:pt x="2322234" y="1980010"/>
                  <a:pt x="2268761" y="2290157"/>
                  <a:pt x="2086950" y="2488010"/>
                </a:cubicBezTo>
                <a:cubicBezTo>
                  <a:pt x="1905139" y="2685862"/>
                  <a:pt x="1501412" y="2873020"/>
                  <a:pt x="1284844" y="2921146"/>
                </a:cubicBezTo>
                <a:cubicBezTo>
                  <a:pt x="1068276" y="2969272"/>
                  <a:pt x="985392" y="2905105"/>
                  <a:pt x="787539" y="2808852"/>
                </a:cubicBezTo>
                <a:close/>
              </a:path>
            </a:pathLst>
          </a:custGeom>
          <a:pattFill prst="lgGrid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1" name="Freeform 140"/>
          <p:cNvSpPr/>
          <p:nvPr/>
        </p:nvSpPr>
        <p:spPr>
          <a:xfrm rot="2294204">
            <a:off x="2056671" y="4272727"/>
            <a:ext cx="2773725" cy="974177"/>
          </a:xfrm>
          <a:custGeom>
            <a:avLst/>
            <a:gdLst>
              <a:gd name="connsiteX0" fmla="*/ 2941 w 4813046"/>
              <a:gd name="connsiteY0" fmla="*/ 1524037 h 1690420"/>
              <a:gd name="connsiteX1" fmla="*/ 3772836 w 4813046"/>
              <a:gd name="connsiteY1" fmla="*/ 1572164 h 1690420"/>
              <a:gd name="connsiteX2" fmla="*/ 4478689 w 4813046"/>
              <a:gd name="connsiteY2" fmla="*/ 1572164 h 1690420"/>
              <a:gd name="connsiteX3" fmla="*/ 4446604 w 4813046"/>
              <a:gd name="connsiteY3" fmla="*/ 37 h 1690420"/>
              <a:gd name="connsiteX4" fmla="*/ 2941 w 4813046"/>
              <a:gd name="connsiteY4" fmla="*/ 1524037 h 169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046" h="1690420">
                <a:moveTo>
                  <a:pt x="2941" y="1524037"/>
                </a:moveTo>
                <a:cubicBezTo>
                  <a:pt x="-109354" y="1786058"/>
                  <a:pt x="3026878" y="1564143"/>
                  <a:pt x="3772836" y="1572164"/>
                </a:cubicBezTo>
                <a:cubicBezTo>
                  <a:pt x="4518794" y="1580185"/>
                  <a:pt x="4366394" y="1834185"/>
                  <a:pt x="4478689" y="1572164"/>
                </a:cubicBezTo>
                <a:cubicBezTo>
                  <a:pt x="4590984" y="1310143"/>
                  <a:pt x="5189888" y="8058"/>
                  <a:pt x="4446604" y="37"/>
                </a:cubicBezTo>
                <a:cubicBezTo>
                  <a:pt x="3703320" y="-7984"/>
                  <a:pt x="115236" y="1262016"/>
                  <a:pt x="2941" y="1524037"/>
                </a:cubicBezTo>
                <a:close/>
              </a:path>
            </a:pathLst>
          </a:custGeom>
          <a:blipFill dpi="0" rotWithShape="1">
            <a:blip r:embed="rId2">
              <a:alphaModFix amt="6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2" name="Freeform 141"/>
          <p:cNvSpPr/>
          <p:nvPr/>
        </p:nvSpPr>
        <p:spPr>
          <a:xfrm>
            <a:off x="4214686" y="1840597"/>
            <a:ext cx="2033475" cy="1859149"/>
          </a:xfrm>
          <a:custGeom>
            <a:avLst/>
            <a:gdLst>
              <a:gd name="connsiteX0" fmla="*/ 1328792 w 3528544"/>
              <a:gd name="connsiteY0" fmla="*/ 1747805 h 3226048"/>
              <a:gd name="connsiteX1" fmla="*/ 574813 w 3528544"/>
              <a:gd name="connsiteY1" fmla="*/ 977784 h 3226048"/>
              <a:gd name="connsiteX2" fmla="*/ 350223 w 3528544"/>
              <a:gd name="connsiteY2" fmla="*/ 737152 h 3226048"/>
              <a:gd name="connsiteX3" fmla="*/ 2098813 w 3528544"/>
              <a:gd name="connsiteY3" fmla="*/ 15257 h 3226048"/>
              <a:gd name="connsiteX4" fmla="*/ 1713802 w 3528544"/>
              <a:gd name="connsiteY4" fmla="*/ 1491131 h 3226048"/>
              <a:gd name="connsiteX5" fmla="*/ 2692371 w 3528544"/>
              <a:gd name="connsiteY5" fmla="*/ 592773 h 3226048"/>
              <a:gd name="connsiteX6" fmla="*/ 3430307 w 3528544"/>
              <a:gd name="connsiteY6" fmla="*/ 1763847 h 3226048"/>
              <a:gd name="connsiteX7" fmla="*/ 1922350 w 3528544"/>
              <a:gd name="connsiteY7" fmla="*/ 1731763 h 3226048"/>
              <a:gd name="connsiteX8" fmla="*/ 3526560 w 3528544"/>
              <a:gd name="connsiteY8" fmla="*/ 2325320 h 3226048"/>
              <a:gd name="connsiteX9" fmla="*/ 2243192 w 3528544"/>
              <a:gd name="connsiteY9" fmla="*/ 3223678 h 3226048"/>
              <a:gd name="connsiteX10" fmla="*/ 1761928 w 3528544"/>
              <a:gd name="connsiteY10" fmla="*/ 2036563 h 3226048"/>
              <a:gd name="connsiteX11" fmla="*/ 1296707 w 3528544"/>
              <a:gd name="connsiteY11" fmla="*/ 3207636 h 3226048"/>
              <a:gd name="connsiteX12" fmla="*/ 302097 w 3528544"/>
              <a:gd name="connsiteY12" fmla="*/ 2565952 h 3226048"/>
              <a:gd name="connsiteX13" fmla="*/ 1360876 w 3528544"/>
              <a:gd name="connsiteY13" fmla="*/ 1972394 h 3226048"/>
              <a:gd name="connsiteX14" fmla="*/ 77507 w 3528544"/>
              <a:gd name="connsiteY14" fmla="*/ 2213026 h 3226048"/>
              <a:gd name="connsiteX15" fmla="*/ 270013 w 3528544"/>
              <a:gd name="connsiteY15" fmla="*/ 1041952 h 3226048"/>
              <a:gd name="connsiteX16" fmla="*/ 1328792 w 3528544"/>
              <a:gd name="connsiteY16" fmla="*/ 1747805 h 322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28544" h="3226048">
                <a:moveTo>
                  <a:pt x="1328792" y="1747805"/>
                </a:moveTo>
                <a:cubicBezTo>
                  <a:pt x="1379592" y="1737110"/>
                  <a:pt x="737908" y="1146226"/>
                  <a:pt x="574813" y="977784"/>
                </a:cubicBezTo>
                <a:cubicBezTo>
                  <a:pt x="411718" y="809342"/>
                  <a:pt x="96223" y="897573"/>
                  <a:pt x="350223" y="737152"/>
                </a:cubicBezTo>
                <a:cubicBezTo>
                  <a:pt x="604223" y="576731"/>
                  <a:pt x="1871550" y="-110406"/>
                  <a:pt x="2098813" y="15257"/>
                </a:cubicBezTo>
                <a:cubicBezTo>
                  <a:pt x="2326076" y="140920"/>
                  <a:pt x="1614876" y="1394878"/>
                  <a:pt x="1713802" y="1491131"/>
                </a:cubicBezTo>
                <a:cubicBezTo>
                  <a:pt x="1812728" y="1587384"/>
                  <a:pt x="2406287" y="547320"/>
                  <a:pt x="2692371" y="592773"/>
                </a:cubicBezTo>
                <a:cubicBezTo>
                  <a:pt x="2978455" y="638226"/>
                  <a:pt x="3558644" y="1574015"/>
                  <a:pt x="3430307" y="1763847"/>
                </a:cubicBezTo>
                <a:cubicBezTo>
                  <a:pt x="3301970" y="1953679"/>
                  <a:pt x="1906308" y="1638184"/>
                  <a:pt x="1922350" y="1731763"/>
                </a:cubicBezTo>
                <a:cubicBezTo>
                  <a:pt x="1938392" y="1825342"/>
                  <a:pt x="3473086" y="2076668"/>
                  <a:pt x="3526560" y="2325320"/>
                </a:cubicBezTo>
                <a:cubicBezTo>
                  <a:pt x="3580034" y="2573972"/>
                  <a:pt x="2537297" y="3271804"/>
                  <a:pt x="2243192" y="3223678"/>
                </a:cubicBezTo>
                <a:cubicBezTo>
                  <a:pt x="1949087" y="3175552"/>
                  <a:pt x="1919675" y="2039237"/>
                  <a:pt x="1761928" y="2036563"/>
                </a:cubicBezTo>
                <a:cubicBezTo>
                  <a:pt x="1604181" y="2033889"/>
                  <a:pt x="1540012" y="3119405"/>
                  <a:pt x="1296707" y="3207636"/>
                </a:cubicBezTo>
                <a:cubicBezTo>
                  <a:pt x="1053402" y="3295868"/>
                  <a:pt x="291402" y="2771826"/>
                  <a:pt x="302097" y="2565952"/>
                </a:cubicBezTo>
                <a:cubicBezTo>
                  <a:pt x="312792" y="2360078"/>
                  <a:pt x="1398308" y="2031215"/>
                  <a:pt x="1360876" y="1972394"/>
                </a:cubicBezTo>
                <a:cubicBezTo>
                  <a:pt x="1323444" y="1913573"/>
                  <a:pt x="259317" y="2368100"/>
                  <a:pt x="77507" y="2213026"/>
                </a:cubicBezTo>
                <a:cubicBezTo>
                  <a:pt x="-104304" y="2057952"/>
                  <a:pt x="64139" y="1116815"/>
                  <a:pt x="270013" y="1041952"/>
                </a:cubicBezTo>
                <a:cubicBezTo>
                  <a:pt x="475887" y="967089"/>
                  <a:pt x="1277992" y="1758500"/>
                  <a:pt x="1328792" y="1747805"/>
                </a:cubicBez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3" name="Freeform 142"/>
          <p:cNvSpPr/>
          <p:nvPr/>
        </p:nvSpPr>
        <p:spPr>
          <a:xfrm rot="4500000">
            <a:off x="6906243" y="855659"/>
            <a:ext cx="1359972" cy="2145097"/>
          </a:xfrm>
          <a:custGeom>
            <a:avLst/>
            <a:gdLst>
              <a:gd name="connsiteX0" fmla="*/ 51804 w 2816626"/>
              <a:gd name="connsiteY0" fmla="*/ 4039503 h 4442691"/>
              <a:gd name="connsiteX1" fmla="*/ 35762 w 2816626"/>
              <a:gd name="connsiteY1" fmla="*/ 1986114 h 4442691"/>
              <a:gd name="connsiteX2" fmla="*/ 212225 w 2816626"/>
              <a:gd name="connsiteY2" fmla="*/ 365861 h 4442691"/>
              <a:gd name="connsiteX3" fmla="*/ 2089151 w 2816626"/>
              <a:gd name="connsiteY3" fmla="*/ 45019 h 4442691"/>
              <a:gd name="connsiteX4" fmla="*/ 2650625 w 2816626"/>
              <a:gd name="connsiteY4" fmla="*/ 1071714 h 4442691"/>
              <a:gd name="connsiteX5" fmla="*/ 2634583 w 2816626"/>
              <a:gd name="connsiteY5" fmla="*/ 4023461 h 4442691"/>
              <a:gd name="connsiteX6" fmla="*/ 565151 w 2816626"/>
              <a:gd name="connsiteY6" fmla="*/ 4424514 h 4442691"/>
              <a:gd name="connsiteX7" fmla="*/ 51804 w 2816626"/>
              <a:gd name="connsiteY7" fmla="*/ 4039503 h 444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6626" h="4442691">
                <a:moveTo>
                  <a:pt x="51804" y="4039503"/>
                </a:moveTo>
                <a:cubicBezTo>
                  <a:pt x="-36428" y="3633103"/>
                  <a:pt x="9025" y="2598388"/>
                  <a:pt x="35762" y="1986114"/>
                </a:cubicBezTo>
                <a:cubicBezTo>
                  <a:pt x="62499" y="1373840"/>
                  <a:pt x="-130006" y="689377"/>
                  <a:pt x="212225" y="365861"/>
                </a:cubicBezTo>
                <a:cubicBezTo>
                  <a:pt x="554456" y="42345"/>
                  <a:pt x="1682751" y="-72623"/>
                  <a:pt x="2089151" y="45019"/>
                </a:cubicBezTo>
                <a:cubicBezTo>
                  <a:pt x="2495551" y="162661"/>
                  <a:pt x="2559720" y="408640"/>
                  <a:pt x="2650625" y="1071714"/>
                </a:cubicBezTo>
                <a:cubicBezTo>
                  <a:pt x="2741530" y="1734788"/>
                  <a:pt x="2982162" y="3464661"/>
                  <a:pt x="2634583" y="4023461"/>
                </a:cubicBezTo>
                <a:cubicBezTo>
                  <a:pt x="2287004" y="4582261"/>
                  <a:pt x="992940" y="4419167"/>
                  <a:pt x="565151" y="4424514"/>
                </a:cubicBezTo>
                <a:cubicBezTo>
                  <a:pt x="137362" y="4429861"/>
                  <a:pt x="140036" y="4445903"/>
                  <a:pt x="51804" y="4039503"/>
                </a:cubicBezTo>
                <a:close/>
              </a:path>
            </a:pathLst>
          </a:custGeom>
          <a:blipFill dpi="0" rotWithShape="1">
            <a:blip r:embed="rId2">
              <a:alphaModFix amt="6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4" name="Freeform 143"/>
          <p:cNvSpPr/>
          <p:nvPr/>
        </p:nvSpPr>
        <p:spPr>
          <a:xfrm rot="15553136">
            <a:off x="-458179" y="3910616"/>
            <a:ext cx="2613533" cy="844640"/>
          </a:xfrm>
          <a:custGeom>
            <a:avLst/>
            <a:gdLst>
              <a:gd name="connsiteX0" fmla="*/ 358 w 757662"/>
              <a:gd name="connsiteY0" fmla="*/ 298938 h 597877"/>
              <a:gd name="connsiteX1" fmla="*/ 9150 w 757662"/>
              <a:gd name="connsiteY1" fmla="*/ 131884 h 597877"/>
              <a:gd name="connsiteX2" fmla="*/ 26735 w 757662"/>
              <a:gd name="connsiteY2" fmla="*/ 96715 h 597877"/>
              <a:gd name="connsiteX3" fmla="*/ 114658 w 757662"/>
              <a:gd name="connsiteY3" fmla="*/ 26377 h 597877"/>
              <a:gd name="connsiteX4" fmla="*/ 141035 w 757662"/>
              <a:gd name="connsiteY4" fmla="*/ 8792 h 597877"/>
              <a:gd name="connsiteX5" fmla="*/ 184997 w 757662"/>
              <a:gd name="connsiteY5" fmla="*/ 0 h 597877"/>
              <a:gd name="connsiteX6" fmla="*/ 308089 w 757662"/>
              <a:gd name="connsiteY6" fmla="*/ 8792 h 597877"/>
              <a:gd name="connsiteX7" fmla="*/ 360843 w 757662"/>
              <a:gd name="connsiteY7" fmla="*/ 26377 h 597877"/>
              <a:gd name="connsiteX8" fmla="*/ 431181 w 757662"/>
              <a:gd name="connsiteY8" fmla="*/ 52754 h 597877"/>
              <a:gd name="connsiteX9" fmla="*/ 510312 w 757662"/>
              <a:gd name="connsiteY9" fmla="*/ 96715 h 597877"/>
              <a:gd name="connsiteX10" fmla="*/ 598235 w 757662"/>
              <a:gd name="connsiteY10" fmla="*/ 140677 h 597877"/>
              <a:gd name="connsiteX11" fmla="*/ 642197 w 757662"/>
              <a:gd name="connsiteY11" fmla="*/ 158261 h 597877"/>
              <a:gd name="connsiteX12" fmla="*/ 703743 w 757662"/>
              <a:gd name="connsiteY12" fmla="*/ 193431 h 597877"/>
              <a:gd name="connsiteX13" fmla="*/ 730120 w 757662"/>
              <a:gd name="connsiteY13" fmla="*/ 219808 h 597877"/>
              <a:gd name="connsiteX14" fmla="*/ 756497 w 757662"/>
              <a:gd name="connsiteY14" fmla="*/ 237392 h 597877"/>
              <a:gd name="connsiteX15" fmla="*/ 747704 w 757662"/>
              <a:gd name="connsiteY15" fmla="*/ 281354 h 597877"/>
              <a:gd name="connsiteX16" fmla="*/ 703743 w 757662"/>
              <a:gd name="connsiteY16" fmla="*/ 316523 h 597877"/>
              <a:gd name="connsiteX17" fmla="*/ 492727 w 757662"/>
              <a:gd name="connsiteY17" fmla="*/ 325315 h 597877"/>
              <a:gd name="connsiteX18" fmla="*/ 466350 w 757662"/>
              <a:gd name="connsiteY18" fmla="*/ 351692 h 597877"/>
              <a:gd name="connsiteX19" fmla="*/ 448766 w 757662"/>
              <a:gd name="connsiteY19" fmla="*/ 404446 h 597877"/>
              <a:gd name="connsiteX20" fmla="*/ 439974 w 757662"/>
              <a:gd name="connsiteY20" fmla="*/ 430823 h 597877"/>
              <a:gd name="connsiteX21" fmla="*/ 422389 w 757662"/>
              <a:gd name="connsiteY21" fmla="*/ 457200 h 597877"/>
              <a:gd name="connsiteX22" fmla="*/ 378427 w 757662"/>
              <a:gd name="connsiteY22" fmla="*/ 536331 h 597877"/>
              <a:gd name="connsiteX23" fmla="*/ 360843 w 757662"/>
              <a:gd name="connsiteY23" fmla="*/ 562708 h 597877"/>
              <a:gd name="connsiteX24" fmla="*/ 334466 w 757662"/>
              <a:gd name="connsiteY24" fmla="*/ 571500 h 597877"/>
              <a:gd name="connsiteX25" fmla="*/ 264127 w 757662"/>
              <a:gd name="connsiteY25" fmla="*/ 597877 h 597877"/>
              <a:gd name="connsiteX26" fmla="*/ 123450 w 757662"/>
              <a:gd name="connsiteY26" fmla="*/ 580292 h 597877"/>
              <a:gd name="connsiteX27" fmla="*/ 70697 w 757662"/>
              <a:gd name="connsiteY27" fmla="*/ 545123 h 597877"/>
              <a:gd name="connsiteX28" fmla="*/ 44320 w 757662"/>
              <a:gd name="connsiteY28" fmla="*/ 492369 h 597877"/>
              <a:gd name="connsiteX29" fmla="*/ 35527 w 757662"/>
              <a:gd name="connsiteY29" fmla="*/ 457200 h 597877"/>
              <a:gd name="connsiteX30" fmla="*/ 17943 w 757662"/>
              <a:gd name="connsiteY30" fmla="*/ 351692 h 597877"/>
              <a:gd name="connsiteX31" fmla="*/ 358 w 757662"/>
              <a:gd name="connsiteY31" fmla="*/ 298938 h 597877"/>
              <a:gd name="connsiteX0" fmla="*/ 358 w 757662"/>
              <a:gd name="connsiteY0" fmla="*/ 325893 h 624832"/>
              <a:gd name="connsiteX1" fmla="*/ 9150 w 757662"/>
              <a:gd name="connsiteY1" fmla="*/ 158839 h 624832"/>
              <a:gd name="connsiteX2" fmla="*/ 26735 w 757662"/>
              <a:gd name="connsiteY2" fmla="*/ 123670 h 624832"/>
              <a:gd name="connsiteX3" fmla="*/ 114658 w 757662"/>
              <a:gd name="connsiteY3" fmla="*/ 53332 h 624832"/>
              <a:gd name="connsiteX4" fmla="*/ 141035 w 757662"/>
              <a:gd name="connsiteY4" fmla="*/ 35747 h 624832"/>
              <a:gd name="connsiteX5" fmla="*/ 184997 w 757662"/>
              <a:gd name="connsiteY5" fmla="*/ 26955 h 624832"/>
              <a:gd name="connsiteX6" fmla="*/ 308089 w 757662"/>
              <a:gd name="connsiteY6" fmla="*/ 35747 h 624832"/>
              <a:gd name="connsiteX7" fmla="*/ 369718 w 757662"/>
              <a:gd name="connsiteY7" fmla="*/ 634 h 624832"/>
              <a:gd name="connsiteX8" fmla="*/ 431181 w 757662"/>
              <a:gd name="connsiteY8" fmla="*/ 79709 h 624832"/>
              <a:gd name="connsiteX9" fmla="*/ 510312 w 757662"/>
              <a:gd name="connsiteY9" fmla="*/ 123670 h 624832"/>
              <a:gd name="connsiteX10" fmla="*/ 598235 w 757662"/>
              <a:gd name="connsiteY10" fmla="*/ 167632 h 624832"/>
              <a:gd name="connsiteX11" fmla="*/ 642197 w 757662"/>
              <a:gd name="connsiteY11" fmla="*/ 185216 h 624832"/>
              <a:gd name="connsiteX12" fmla="*/ 703743 w 757662"/>
              <a:gd name="connsiteY12" fmla="*/ 220386 h 624832"/>
              <a:gd name="connsiteX13" fmla="*/ 730120 w 757662"/>
              <a:gd name="connsiteY13" fmla="*/ 246763 h 624832"/>
              <a:gd name="connsiteX14" fmla="*/ 756497 w 757662"/>
              <a:gd name="connsiteY14" fmla="*/ 264347 h 624832"/>
              <a:gd name="connsiteX15" fmla="*/ 747704 w 757662"/>
              <a:gd name="connsiteY15" fmla="*/ 308309 h 624832"/>
              <a:gd name="connsiteX16" fmla="*/ 703743 w 757662"/>
              <a:gd name="connsiteY16" fmla="*/ 343478 h 624832"/>
              <a:gd name="connsiteX17" fmla="*/ 492727 w 757662"/>
              <a:gd name="connsiteY17" fmla="*/ 352270 h 624832"/>
              <a:gd name="connsiteX18" fmla="*/ 466350 w 757662"/>
              <a:gd name="connsiteY18" fmla="*/ 378647 h 624832"/>
              <a:gd name="connsiteX19" fmla="*/ 448766 w 757662"/>
              <a:gd name="connsiteY19" fmla="*/ 431401 h 624832"/>
              <a:gd name="connsiteX20" fmla="*/ 439974 w 757662"/>
              <a:gd name="connsiteY20" fmla="*/ 457778 h 624832"/>
              <a:gd name="connsiteX21" fmla="*/ 422389 w 757662"/>
              <a:gd name="connsiteY21" fmla="*/ 484155 h 624832"/>
              <a:gd name="connsiteX22" fmla="*/ 378427 w 757662"/>
              <a:gd name="connsiteY22" fmla="*/ 563286 h 624832"/>
              <a:gd name="connsiteX23" fmla="*/ 360843 w 757662"/>
              <a:gd name="connsiteY23" fmla="*/ 589663 h 624832"/>
              <a:gd name="connsiteX24" fmla="*/ 334466 w 757662"/>
              <a:gd name="connsiteY24" fmla="*/ 598455 h 624832"/>
              <a:gd name="connsiteX25" fmla="*/ 264127 w 757662"/>
              <a:gd name="connsiteY25" fmla="*/ 624832 h 624832"/>
              <a:gd name="connsiteX26" fmla="*/ 123450 w 757662"/>
              <a:gd name="connsiteY26" fmla="*/ 607247 h 624832"/>
              <a:gd name="connsiteX27" fmla="*/ 70697 w 757662"/>
              <a:gd name="connsiteY27" fmla="*/ 572078 h 624832"/>
              <a:gd name="connsiteX28" fmla="*/ 44320 w 757662"/>
              <a:gd name="connsiteY28" fmla="*/ 519324 h 624832"/>
              <a:gd name="connsiteX29" fmla="*/ 35527 w 757662"/>
              <a:gd name="connsiteY29" fmla="*/ 484155 h 624832"/>
              <a:gd name="connsiteX30" fmla="*/ 17943 w 757662"/>
              <a:gd name="connsiteY30" fmla="*/ 378647 h 624832"/>
              <a:gd name="connsiteX31" fmla="*/ 358 w 757662"/>
              <a:gd name="connsiteY31" fmla="*/ 325893 h 624832"/>
              <a:gd name="connsiteX0" fmla="*/ 358 w 757662"/>
              <a:gd name="connsiteY0" fmla="*/ 340914 h 639853"/>
              <a:gd name="connsiteX1" fmla="*/ 9150 w 757662"/>
              <a:gd name="connsiteY1" fmla="*/ 173860 h 639853"/>
              <a:gd name="connsiteX2" fmla="*/ 26735 w 757662"/>
              <a:gd name="connsiteY2" fmla="*/ 138691 h 639853"/>
              <a:gd name="connsiteX3" fmla="*/ 114658 w 757662"/>
              <a:gd name="connsiteY3" fmla="*/ 68353 h 639853"/>
              <a:gd name="connsiteX4" fmla="*/ 141035 w 757662"/>
              <a:gd name="connsiteY4" fmla="*/ 50768 h 639853"/>
              <a:gd name="connsiteX5" fmla="*/ 184997 w 757662"/>
              <a:gd name="connsiteY5" fmla="*/ 41976 h 639853"/>
              <a:gd name="connsiteX6" fmla="*/ 287404 w 757662"/>
              <a:gd name="connsiteY6" fmla="*/ 1898 h 639853"/>
              <a:gd name="connsiteX7" fmla="*/ 369718 w 757662"/>
              <a:gd name="connsiteY7" fmla="*/ 15655 h 639853"/>
              <a:gd name="connsiteX8" fmla="*/ 431181 w 757662"/>
              <a:gd name="connsiteY8" fmla="*/ 94730 h 639853"/>
              <a:gd name="connsiteX9" fmla="*/ 510312 w 757662"/>
              <a:gd name="connsiteY9" fmla="*/ 138691 h 639853"/>
              <a:gd name="connsiteX10" fmla="*/ 598235 w 757662"/>
              <a:gd name="connsiteY10" fmla="*/ 182653 h 639853"/>
              <a:gd name="connsiteX11" fmla="*/ 642197 w 757662"/>
              <a:gd name="connsiteY11" fmla="*/ 200237 h 639853"/>
              <a:gd name="connsiteX12" fmla="*/ 703743 w 757662"/>
              <a:gd name="connsiteY12" fmla="*/ 235407 h 639853"/>
              <a:gd name="connsiteX13" fmla="*/ 730120 w 757662"/>
              <a:gd name="connsiteY13" fmla="*/ 261784 h 639853"/>
              <a:gd name="connsiteX14" fmla="*/ 756497 w 757662"/>
              <a:gd name="connsiteY14" fmla="*/ 279368 h 639853"/>
              <a:gd name="connsiteX15" fmla="*/ 747704 w 757662"/>
              <a:gd name="connsiteY15" fmla="*/ 323330 h 639853"/>
              <a:gd name="connsiteX16" fmla="*/ 703743 w 757662"/>
              <a:gd name="connsiteY16" fmla="*/ 358499 h 639853"/>
              <a:gd name="connsiteX17" fmla="*/ 492727 w 757662"/>
              <a:gd name="connsiteY17" fmla="*/ 367291 h 639853"/>
              <a:gd name="connsiteX18" fmla="*/ 466350 w 757662"/>
              <a:gd name="connsiteY18" fmla="*/ 393668 h 639853"/>
              <a:gd name="connsiteX19" fmla="*/ 448766 w 757662"/>
              <a:gd name="connsiteY19" fmla="*/ 446422 h 639853"/>
              <a:gd name="connsiteX20" fmla="*/ 439974 w 757662"/>
              <a:gd name="connsiteY20" fmla="*/ 472799 h 639853"/>
              <a:gd name="connsiteX21" fmla="*/ 422389 w 757662"/>
              <a:gd name="connsiteY21" fmla="*/ 499176 h 639853"/>
              <a:gd name="connsiteX22" fmla="*/ 378427 w 757662"/>
              <a:gd name="connsiteY22" fmla="*/ 578307 h 639853"/>
              <a:gd name="connsiteX23" fmla="*/ 360843 w 757662"/>
              <a:gd name="connsiteY23" fmla="*/ 604684 h 639853"/>
              <a:gd name="connsiteX24" fmla="*/ 334466 w 757662"/>
              <a:gd name="connsiteY24" fmla="*/ 613476 h 639853"/>
              <a:gd name="connsiteX25" fmla="*/ 264127 w 757662"/>
              <a:gd name="connsiteY25" fmla="*/ 639853 h 639853"/>
              <a:gd name="connsiteX26" fmla="*/ 123450 w 757662"/>
              <a:gd name="connsiteY26" fmla="*/ 622268 h 639853"/>
              <a:gd name="connsiteX27" fmla="*/ 70697 w 757662"/>
              <a:gd name="connsiteY27" fmla="*/ 587099 h 639853"/>
              <a:gd name="connsiteX28" fmla="*/ 44320 w 757662"/>
              <a:gd name="connsiteY28" fmla="*/ 534345 h 639853"/>
              <a:gd name="connsiteX29" fmla="*/ 35527 w 757662"/>
              <a:gd name="connsiteY29" fmla="*/ 499176 h 639853"/>
              <a:gd name="connsiteX30" fmla="*/ 17943 w 757662"/>
              <a:gd name="connsiteY30" fmla="*/ 393668 h 639853"/>
              <a:gd name="connsiteX31" fmla="*/ 358 w 757662"/>
              <a:gd name="connsiteY31" fmla="*/ 340914 h 639853"/>
              <a:gd name="connsiteX0" fmla="*/ 358 w 757662"/>
              <a:gd name="connsiteY0" fmla="*/ 339998 h 638937"/>
              <a:gd name="connsiteX1" fmla="*/ 9150 w 757662"/>
              <a:gd name="connsiteY1" fmla="*/ 172944 h 638937"/>
              <a:gd name="connsiteX2" fmla="*/ 26735 w 757662"/>
              <a:gd name="connsiteY2" fmla="*/ 137775 h 638937"/>
              <a:gd name="connsiteX3" fmla="*/ 114658 w 757662"/>
              <a:gd name="connsiteY3" fmla="*/ 67437 h 638937"/>
              <a:gd name="connsiteX4" fmla="*/ 141035 w 757662"/>
              <a:gd name="connsiteY4" fmla="*/ 49852 h 638937"/>
              <a:gd name="connsiteX5" fmla="*/ 184997 w 757662"/>
              <a:gd name="connsiteY5" fmla="*/ 41060 h 638937"/>
              <a:gd name="connsiteX6" fmla="*/ 287404 w 757662"/>
              <a:gd name="connsiteY6" fmla="*/ 982 h 638937"/>
              <a:gd name="connsiteX7" fmla="*/ 369718 w 757662"/>
              <a:gd name="connsiteY7" fmla="*/ 14739 h 638937"/>
              <a:gd name="connsiteX8" fmla="*/ 435130 w 757662"/>
              <a:gd name="connsiteY8" fmla="*/ 41754 h 638937"/>
              <a:gd name="connsiteX9" fmla="*/ 510312 w 757662"/>
              <a:gd name="connsiteY9" fmla="*/ 137775 h 638937"/>
              <a:gd name="connsiteX10" fmla="*/ 598235 w 757662"/>
              <a:gd name="connsiteY10" fmla="*/ 181737 h 638937"/>
              <a:gd name="connsiteX11" fmla="*/ 642197 w 757662"/>
              <a:gd name="connsiteY11" fmla="*/ 199321 h 638937"/>
              <a:gd name="connsiteX12" fmla="*/ 703743 w 757662"/>
              <a:gd name="connsiteY12" fmla="*/ 234491 h 638937"/>
              <a:gd name="connsiteX13" fmla="*/ 730120 w 757662"/>
              <a:gd name="connsiteY13" fmla="*/ 260868 h 638937"/>
              <a:gd name="connsiteX14" fmla="*/ 756497 w 757662"/>
              <a:gd name="connsiteY14" fmla="*/ 278452 h 638937"/>
              <a:gd name="connsiteX15" fmla="*/ 747704 w 757662"/>
              <a:gd name="connsiteY15" fmla="*/ 322414 h 638937"/>
              <a:gd name="connsiteX16" fmla="*/ 703743 w 757662"/>
              <a:gd name="connsiteY16" fmla="*/ 357583 h 638937"/>
              <a:gd name="connsiteX17" fmla="*/ 492727 w 757662"/>
              <a:gd name="connsiteY17" fmla="*/ 366375 h 638937"/>
              <a:gd name="connsiteX18" fmla="*/ 466350 w 757662"/>
              <a:gd name="connsiteY18" fmla="*/ 392752 h 638937"/>
              <a:gd name="connsiteX19" fmla="*/ 448766 w 757662"/>
              <a:gd name="connsiteY19" fmla="*/ 445506 h 638937"/>
              <a:gd name="connsiteX20" fmla="*/ 439974 w 757662"/>
              <a:gd name="connsiteY20" fmla="*/ 471883 h 638937"/>
              <a:gd name="connsiteX21" fmla="*/ 422389 w 757662"/>
              <a:gd name="connsiteY21" fmla="*/ 498260 h 638937"/>
              <a:gd name="connsiteX22" fmla="*/ 378427 w 757662"/>
              <a:gd name="connsiteY22" fmla="*/ 577391 h 638937"/>
              <a:gd name="connsiteX23" fmla="*/ 360843 w 757662"/>
              <a:gd name="connsiteY23" fmla="*/ 603768 h 638937"/>
              <a:gd name="connsiteX24" fmla="*/ 334466 w 757662"/>
              <a:gd name="connsiteY24" fmla="*/ 612560 h 638937"/>
              <a:gd name="connsiteX25" fmla="*/ 264127 w 757662"/>
              <a:gd name="connsiteY25" fmla="*/ 638937 h 638937"/>
              <a:gd name="connsiteX26" fmla="*/ 123450 w 757662"/>
              <a:gd name="connsiteY26" fmla="*/ 621352 h 638937"/>
              <a:gd name="connsiteX27" fmla="*/ 70697 w 757662"/>
              <a:gd name="connsiteY27" fmla="*/ 586183 h 638937"/>
              <a:gd name="connsiteX28" fmla="*/ 44320 w 757662"/>
              <a:gd name="connsiteY28" fmla="*/ 533429 h 638937"/>
              <a:gd name="connsiteX29" fmla="*/ 35527 w 757662"/>
              <a:gd name="connsiteY29" fmla="*/ 498260 h 638937"/>
              <a:gd name="connsiteX30" fmla="*/ 17943 w 757662"/>
              <a:gd name="connsiteY30" fmla="*/ 392752 h 638937"/>
              <a:gd name="connsiteX31" fmla="*/ 358 w 757662"/>
              <a:gd name="connsiteY31" fmla="*/ 339998 h 63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57662" h="638937">
                <a:moveTo>
                  <a:pt x="358" y="339998"/>
                </a:moveTo>
                <a:cubicBezTo>
                  <a:pt x="-1108" y="303363"/>
                  <a:pt x="1938" y="228237"/>
                  <a:pt x="9150" y="172944"/>
                </a:cubicBezTo>
                <a:cubicBezTo>
                  <a:pt x="10845" y="159947"/>
                  <a:pt x="18547" y="148010"/>
                  <a:pt x="26735" y="137775"/>
                </a:cubicBezTo>
                <a:cubicBezTo>
                  <a:pt x="77376" y="74474"/>
                  <a:pt x="63244" y="96816"/>
                  <a:pt x="114658" y="67437"/>
                </a:cubicBezTo>
                <a:cubicBezTo>
                  <a:pt x="123833" y="62194"/>
                  <a:pt x="131141" y="53562"/>
                  <a:pt x="141035" y="49852"/>
                </a:cubicBezTo>
                <a:cubicBezTo>
                  <a:pt x="155028" y="44605"/>
                  <a:pt x="170343" y="43991"/>
                  <a:pt x="184997" y="41060"/>
                </a:cubicBezTo>
                <a:cubicBezTo>
                  <a:pt x="226028" y="43991"/>
                  <a:pt x="256617" y="5369"/>
                  <a:pt x="287404" y="982"/>
                </a:cubicBezTo>
                <a:cubicBezTo>
                  <a:pt x="318191" y="-3405"/>
                  <a:pt x="345097" y="7944"/>
                  <a:pt x="369718" y="14739"/>
                </a:cubicBezTo>
                <a:cubicBezTo>
                  <a:pt x="394339" y="21534"/>
                  <a:pt x="411698" y="21248"/>
                  <a:pt x="435130" y="41754"/>
                </a:cubicBezTo>
                <a:cubicBezTo>
                  <a:pt x="458562" y="62260"/>
                  <a:pt x="483128" y="114445"/>
                  <a:pt x="510312" y="137775"/>
                </a:cubicBezTo>
                <a:cubicBezTo>
                  <a:pt x="537496" y="161105"/>
                  <a:pt x="567811" y="169568"/>
                  <a:pt x="598235" y="181737"/>
                </a:cubicBezTo>
                <a:cubicBezTo>
                  <a:pt x="612889" y="187598"/>
                  <a:pt x="628400" y="191656"/>
                  <a:pt x="642197" y="199321"/>
                </a:cubicBezTo>
                <a:cubicBezTo>
                  <a:pt x="722049" y="243683"/>
                  <a:pt x="639893" y="213206"/>
                  <a:pt x="703743" y="234491"/>
                </a:cubicBezTo>
                <a:cubicBezTo>
                  <a:pt x="712535" y="243283"/>
                  <a:pt x="720568" y="252908"/>
                  <a:pt x="730120" y="260868"/>
                </a:cubicBezTo>
                <a:cubicBezTo>
                  <a:pt x="738238" y="267633"/>
                  <a:pt x="753594" y="268292"/>
                  <a:pt x="756497" y="278452"/>
                </a:cubicBezTo>
                <a:cubicBezTo>
                  <a:pt x="760602" y="292821"/>
                  <a:pt x="752951" y="308421"/>
                  <a:pt x="747704" y="322414"/>
                </a:cubicBezTo>
                <a:cubicBezTo>
                  <a:pt x="739355" y="344678"/>
                  <a:pt x="727536" y="355821"/>
                  <a:pt x="703743" y="357583"/>
                </a:cubicBezTo>
                <a:cubicBezTo>
                  <a:pt x="633536" y="362783"/>
                  <a:pt x="563066" y="363444"/>
                  <a:pt x="492727" y="366375"/>
                </a:cubicBezTo>
                <a:cubicBezTo>
                  <a:pt x="483935" y="375167"/>
                  <a:pt x="472389" y="381882"/>
                  <a:pt x="466350" y="392752"/>
                </a:cubicBezTo>
                <a:cubicBezTo>
                  <a:pt x="457348" y="408955"/>
                  <a:pt x="454627" y="427921"/>
                  <a:pt x="448766" y="445506"/>
                </a:cubicBezTo>
                <a:cubicBezTo>
                  <a:pt x="445835" y="454298"/>
                  <a:pt x="445115" y="464172"/>
                  <a:pt x="439974" y="471883"/>
                </a:cubicBezTo>
                <a:lnTo>
                  <a:pt x="422389" y="498260"/>
                </a:lnTo>
                <a:cubicBezTo>
                  <a:pt x="394331" y="582432"/>
                  <a:pt x="422299" y="524744"/>
                  <a:pt x="378427" y="577391"/>
                </a:cubicBezTo>
                <a:cubicBezTo>
                  <a:pt x="371662" y="585509"/>
                  <a:pt x="369094" y="597167"/>
                  <a:pt x="360843" y="603768"/>
                </a:cubicBezTo>
                <a:cubicBezTo>
                  <a:pt x="353606" y="609558"/>
                  <a:pt x="342756" y="608415"/>
                  <a:pt x="334466" y="612560"/>
                </a:cubicBezTo>
                <a:cubicBezTo>
                  <a:pt x="274091" y="642746"/>
                  <a:pt x="348947" y="621972"/>
                  <a:pt x="264127" y="638937"/>
                </a:cubicBezTo>
                <a:cubicBezTo>
                  <a:pt x="260485" y="638657"/>
                  <a:pt x="156999" y="639990"/>
                  <a:pt x="123450" y="621352"/>
                </a:cubicBezTo>
                <a:cubicBezTo>
                  <a:pt x="104976" y="611089"/>
                  <a:pt x="70697" y="586183"/>
                  <a:pt x="70697" y="586183"/>
                </a:cubicBezTo>
                <a:cubicBezTo>
                  <a:pt x="33642" y="475027"/>
                  <a:pt x="95458" y="652750"/>
                  <a:pt x="44320" y="533429"/>
                </a:cubicBezTo>
                <a:cubicBezTo>
                  <a:pt x="39560" y="522322"/>
                  <a:pt x="38148" y="510056"/>
                  <a:pt x="35527" y="498260"/>
                </a:cubicBezTo>
                <a:cubicBezTo>
                  <a:pt x="29142" y="469530"/>
                  <a:pt x="19874" y="419789"/>
                  <a:pt x="17943" y="392752"/>
                </a:cubicBezTo>
                <a:cubicBezTo>
                  <a:pt x="16481" y="372289"/>
                  <a:pt x="1824" y="376633"/>
                  <a:pt x="358" y="339998"/>
                </a:cubicBezTo>
                <a:close/>
              </a:path>
            </a:pathLst>
          </a:custGeom>
          <a:pattFill prst="lgGrid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6" name="Freeform 145"/>
          <p:cNvSpPr/>
          <p:nvPr/>
        </p:nvSpPr>
        <p:spPr>
          <a:xfrm>
            <a:off x="2670645" y="2791451"/>
            <a:ext cx="1417968" cy="1454858"/>
          </a:xfrm>
          <a:custGeom>
            <a:avLst/>
            <a:gdLst>
              <a:gd name="connsiteX0" fmla="*/ 436187 w 2525087"/>
              <a:gd name="connsiteY0" fmla="*/ 118564 h 2590780"/>
              <a:gd name="connsiteX1" fmla="*/ 2216860 w 2525087"/>
              <a:gd name="connsiteY1" fmla="*/ 102522 h 2590780"/>
              <a:gd name="connsiteX2" fmla="*/ 2505618 w 2525087"/>
              <a:gd name="connsiteY2" fmla="*/ 311070 h 2590780"/>
              <a:gd name="connsiteX3" fmla="*/ 1992271 w 2525087"/>
              <a:gd name="connsiteY3" fmla="*/ 2236122 h 2590780"/>
              <a:gd name="connsiteX4" fmla="*/ 1511008 w 2525087"/>
              <a:gd name="connsiteY4" fmla="*/ 2573006 h 2590780"/>
              <a:gd name="connsiteX5" fmla="*/ 1029745 w 2525087"/>
              <a:gd name="connsiteY5" fmla="*/ 2492796 h 2590780"/>
              <a:gd name="connsiteX6" fmla="*/ 596608 w 2525087"/>
              <a:gd name="connsiteY6" fmla="*/ 2059659 h 2590780"/>
              <a:gd name="connsiteX7" fmla="*/ 3050 w 2525087"/>
              <a:gd name="connsiteY7" fmla="*/ 150648 h 2590780"/>
              <a:gd name="connsiteX8" fmla="*/ 436187 w 2525087"/>
              <a:gd name="connsiteY8" fmla="*/ 118564 h 259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5087" h="2590780">
                <a:moveTo>
                  <a:pt x="436187" y="118564"/>
                </a:moveTo>
                <a:cubicBezTo>
                  <a:pt x="805155" y="110543"/>
                  <a:pt x="1871955" y="70438"/>
                  <a:pt x="2216860" y="102522"/>
                </a:cubicBezTo>
                <a:cubicBezTo>
                  <a:pt x="2561765" y="134606"/>
                  <a:pt x="2543050" y="-44530"/>
                  <a:pt x="2505618" y="311070"/>
                </a:cubicBezTo>
                <a:cubicBezTo>
                  <a:pt x="2468187" y="666670"/>
                  <a:pt x="2158039" y="1859133"/>
                  <a:pt x="1992271" y="2236122"/>
                </a:cubicBezTo>
                <a:cubicBezTo>
                  <a:pt x="1826503" y="2613111"/>
                  <a:pt x="1671429" y="2530227"/>
                  <a:pt x="1511008" y="2573006"/>
                </a:cubicBezTo>
                <a:cubicBezTo>
                  <a:pt x="1350587" y="2615785"/>
                  <a:pt x="1182145" y="2578354"/>
                  <a:pt x="1029745" y="2492796"/>
                </a:cubicBezTo>
                <a:cubicBezTo>
                  <a:pt x="877345" y="2407238"/>
                  <a:pt x="767724" y="2450017"/>
                  <a:pt x="596608" y="2059659"/>
                </a:cubicBezTo>
                <a:cubicBezTo>
                  <a:pt x="425492" y="1669301"/>
                  <a:pt x="24439" y="474164"/>
                  <a:pt x="3050" y="150648"/>
                </a:cubicBezTo>
                <a:cubicBezTo>
                  <a:pt x="-18339" y="-172868"/>
                  <a:pt x="67219" y="126585"/>
                  <a:pt x="436187" y="118564"/>
                </a:cubicBezTo>
                <a:close/>
              </a:path>
            </a:pathLst>
          </a:custGeom>
          <a:pattFill prst="wdDnDiag">
            <a:fgClr>
              <a:srgbClr val="00B0F0"/>
            </a:fgClr>
            <a:bgClr>
              <a:srgbClr val="FFC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7" name="Freeform 146"/>
          <p:cNvSpPr/>
          <p:nvPr/>
        </p:nvSpPr>
        <p:spPr>
          <a:xfrm>
            <a:off x="8007655" y="3976684"/>
            <a:ext cx="669737" cy="1616570"/>
          </a:xfrm>
          <a:custGeom>
            <a:avLst/>
            <a:gdLst>
              <a:gd name="connsiteX0" fmla="*/ 183633 w 892983"/>
              <a:gd name="connsiteY0" fmla="*/ 2145302 h 2155426"/>
              <a:gd name="connsiteX1" fmla="*/ 7170 w 892983"/>
              <a:gd name="connsiteY1" fmla="*/ 1166734 h 2155426"/>
              <a:gd name="connsiteX2" fmla="*/ 360096 w 892983"/>
              <a:gd name="connsiteY2" fmla="*/ 172123 h 2155426"/>
              <a:gd name="connsiteX3" fmla="*/ 680939 w 892983"/>
              <a:gd name="connsiteY3" fmla="*/ 140039 h 2155426"/>
              <a:gd name="connsiteX4" fmla="*/ 873444 w 892983"/>
              <a:gd name="connsiteY4" fmla="*/ 1583829 h 2155426"/>
              <a:gd name="connsiteX5" fmla="*/ 183633 w 892983"/>
              <a:gd name="connsiteY5" fmla="*/ 2145302 h 215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2983" h="2155426">
                <a:moveTo>
                  <a:pt x="183633" y="2145302"/>
                </a:moveTo>
                <a:cubicBezTo>
                  <a:pt x="39254" y="2075786"/>
                  <a:pt x="-22240" y="1495597"/>
                  <a:pt x="7170" y="1166734"/>
                </a:cubicBezTo>
                <a:cubicBezTo>
                  <a:pt x="36580" y="837871"/>
                  <a:pt x="247801" y="343239"/>
                  <a:pt x="360096" y="172123"/>
                </a:cubicBezTo>
                <a:cubicBezTo>
                  <a:pt x="472391" y="1007"/>
                  <a:pt x="595381" y="-95245"/>
                  <a:pt x="680939" y="140039"/>
                </a:cubicBezTo>
                <a:cubicBezTo>
                  <a:pt x="766497" y="375323"/>
                  <a:pt x="953655" y="1252292"/>
                  <a:pt x="873444" y="1583829"/>
                </a:cubicBezTo>
                <a:cubicBezTo>
                  <a:pt x="793233" y="1915366"/>
                  <a:pt x="328012" y="2214818"/>
                  <a:pt x="183633" y="2145302"/>
                </a:cubicBez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8" name="Freeform 147"/>
          <p:cNvSpPr/>
          <p:nvPr/>
        </p:nvSpPr>
        <p:spPr>
          <a:xfrm>
            <a:off x="2319007" y="2624303"/>
            <a:ext cx="842210" cy="758016"/>
          </a:xfrm>
          <a:custGeom>
            <a:avLst/>
            <a:gdLst>
              <a:gd name="connsiteX0" fmla="*/ 1122947 w 1122947"/>
              <a:gd name="connsiteY0" fmla="*/ 978568 h 1010688"/>
              <a:gd name="connsiteX1" fmla="*/ 978568 w 1122947"/>
              <a:gd name="connsiteY1" fmla="*/ 1010653 h 1010688"/>
              <a:gd name="connsiteX2" fmla="*/ 368968 w 1122947"/>
              <a:gd name="connsiteY2" fmla="*/ 962526 h 1010688"/>
              <a:gd name="connsiteX3" fmla="*/ 272716 w 1122947"/>
              <a:gd name="connsiteY3" fmla="*/ 898358 h 1010688"/>
              <a:gd name="connsiteX4" fmla="*/ 176463 w 1122947"/>
              <a:gd name="connsiteY4" fmla="*/ 786063 h 1010688"/>
              <a:gd name="connsiteX5" fmla="*/ 96252 w 1122947"/>
              <a:gd name="connsiteY5" fmla="*/ 689810 h 1010688"/>
              <a:gd name="connsiteX6" fmla="*/ 80210 w 1122947"/>
              <a:gd name="connsiteY6" fmla="*/ 641684 h 1010688"/>
              <a:gd name="connsiteX7" fmla="*/ 48126 w 1122947"/>
              <a:gd name="connsiteY7" fmla="*/ 593558 h 1010688"/>
              <a:gd name="connsiteX8" fmla="*/ 16042 w 1122947"/>
              <a:gd name="connsiteY8" fmla="*/ 497305 h 1010688"/>
              <a:gd name="connsiteX9" fmla="*/ 0 w 1122947"/>
              <a:gd name="connsiteY9" fmla="*/ 449179 h 1010688"/>
              <a:gd name="connsiteX10" fmla="*/ 48126 w 1122947"/>
              <a:gd name="connsiteY10" fmla="*/ 128337 h 1010688"/>
              <a:gd name="connsiteX11" fmla="*/ 80210 w 1122947"/>
              <a:gd name="connsiteY11" fmla="*/ 80210 h 1010688"/>
              <a:gd name="connsiteX12" fmla="*/ 128337 w 1122947"/>
              <a:gd name="connsiteY12" fmla="*/ 64168 h 1010688"/>
              <a:gd name="connsiteX13" fmla="*/ 176463 w 1122947"/>
              <a:gd name="connsiteY13" fmla="*/ 32084 h 1010688"/>
              <a:gd name="connsiteX14" fmla="*/ 272716 w 1122947"/>
              <a:gd name="connsiteY14" fmla="*/ 0 h 1010688"/>
              <a:gd name="connsiteX15" fmla="*/ 529389 w 1122947"/>
              <a:gd name="connsiteY15" fmla="*/ 32084 h 1010688"/>
              <a:gd name="connsiteX16" fmla="*/ 657726 w 1122947"/>
              <a:gd name="connsiteY16" fmla="*/ 144379 h 1010688"/>
              <a:gd name="connsiteX17" fmla="*/ 705852 w 1122947"/>
              <a:gd name="connsiteY17" fmla="*/ 176463 h 1010688"/>
              <a:gd name="connsiteX18" fmla="*/ 737937 w 1122947"/>
              <a:gd name="connsiteY18" fmla="*/ 208547 h 1010688"/>
              <a:gd name="connsiteX19" fmla="*/ 850231 w 1122947"/>
              <a:gd name="connsiteY19" fmla="*/ 208547 h 101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22947" h="1010688">
                <a:moveTo>
                  <a:pt x="1122947" y="978568"/>
                </a:moveTo>
                <a:cubicBezTo>
                  <a:pt x="1074821" y="989263"/>
                  <a:pt x="1027857" y="1011702"/>
                  <a:pt x="978568" y="1010653"/>
                </a:cubicBezTo>
                <a:cubicBezTo>
                  <a:pt x="774782" y="1006317"/>
                  <a:pt x="570269" y="994551"/>
                  <a:pt x="368968" y="962526"/>
                </a:cubicBezTo>
                <a:cubicBezTo>
                  <a:pt x="330887" y="956468"/>
                  <a:pt x="299982" y="925624"/>
                  <a:pt x="272716" y="898358"/>
                </a:cubicBezTo>
                <a:cubicBezTo>
                  <a:pt x="79917" y="705559"/>
                  <a:pt x="298622" y="932653"/>
                  <a:pt x="176463" y="786063"/>
                </a:cubicBezTo>
                <a:cubicBezTo>
                  <a:pt x="73529" y="662542"/>
                  <a:pt x="175914" y="809302"/>
                  <a:pt x="96252" y="689810"/>
                </a:cubicBezTo>
                <a:cubicBezTo>
                  <a:pt x="90905" y="673768"/>
                  <a:pt x="87772" y="656809"/>
                  <a:pt x="80210" y="641684"/>
                </a:cubicBezTo>
                <a:cubicBezTo>
                  <a:pt x="71588" y="624439"/>
                  <a:pt x="55956" y="611176"/>
                  <a:pt x="48126" y="593558"/>
                </a:cubicBezTo>
                <a:cubicBezTo>
                  <a:pt x="34391" y="562653"/>
                  <a:pt x="26737" y="529389"/>
                  <a:pt x="16042" y="497305"/>
                </a:cubicBezTo>
                <a:lnTo>
                  <a:pt x="0" y="449179"/>
                </a:lnTo>
                <a:cubicBezTo>
                  <a:pt x="3587" y="398961"/>
                  <a:pt x="-994" y="202019"/>
                  <a:pt x="48126" y="128337"/>
                </a:cubicBezTo>
                <a:cubicBezTo>
                  <a:pt x="58821" y="112295"/>
                  <a:pt x="65155" y="92254"/>
                  <a:pt x="80210" y="80210"/>
                </a:cubicBezTo>
                <a:cubicBezTo>
                  <a:pt x="93415" y="69646"/>
                  <a:pt x="112295" y="69515"/>
                  <a:pt x="128337" y="64168"/>
                </a:cubicBezTo>
                <a:cubicBezTo>
                  <a:pt x="144379" y="53473"/>
                  <a:pt x="158845" y="39914"/>
                  <a:pt x="176463" y="32084"/>
                </a:cubicBezTo>
                <a:cubicBezTo>
                  <a:pt x="207368" y="18349"/>
                  <a:pt x="272716" y="0"/>
                  <a:pt x="272716" y="0"/>
                </a:cubicBezTo>
                <a:cubicBezTo>
                  <a:pt x="312524" y="3062"/>
                  <a:pt x="460134" y="-2543"/>
                  <a:pt x="529389" y="32084"/>
                </a:cubicBezTo>
                <a:cubicBezTo>
                  <a:pt x="625099" y="79938"/>
                  <a:pt x="532267" y="60739"/>
                  <a:pt x="657726" y="144379"/>
                </a:cubicBezTo>
                <a:cubicBezTo>
                  <a:pt x="673768" y="155074"/>
                  <a:pt x="690797" y="164419"/>
                  <a:pt x="705852" y="176463"/>
                </a:cubicBezTo>
                <a:cubicBezTo>
                  <a:pt x="717663" y="185911"/>
                  <a:pt x="723172" y="205266"/>
                  <a:pt x="737937" y="208547"/>
                </a:cubicBezTo>
                <a:cubicBezTo>
                  <a:pt x="774477" y="216667"/>
                  <a:pt x="812800" y="208547"/>
                  <a:pt x="850231" y="208547"/>
                </a:cubicBezTo>
              </a:path>
            </a:pathLst>
          </a:custGeom>
          <a:pattFill prst="solidDmnd">
            <a:fgClr>
              <a:srgbClr val="2BF4F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/>
          </a:p>
        </p:txBody>
      </p:sp>
      <p:sp>
        <p:nvSpPr>
          <p:cNvPr id="149" name="Freeform 148"/>
          <p:cNvSpPr/>
          <p:nvPr/>
        </p:nvSpPr>
        <p:spPr>
          <a:xfrm>
            <a:off x="1097404" y="4255372"/>
            <a:ext cx="2059938" cy="1774475"/>
          </a:xfrm>
          <a:custGeom>
            <a:avLst/>
            <a:gdLst>
              <a:gd name="connsiteX0" fmla="*/ 673768 w 2518610"/>
              <a:gd name="connsiteY0" fmla="*/ 1604570 h 2069791"/>
              <a:gd name="connsiteX1" fmla="*/ 609600 w 2518610"/>
              <a:gd name="connsiteY1" fmla="*/ 1620612 h 2069791"/>
              <a:gd name="connsiteX2" fmla="*/ 0 w 2518610"/>
              <a:gd name="connsiteY2" fmla="*/ 882676 h 2069791"/>
              <a:gd name="connsiteX3" fmla="*/ 80210 w 2518610"/>
              <a:gd name="connsiteY3" fmla="*/ 866634 h 2069791"/>
              <a:gd name="connsiteX4" fmla="*/ 128336 w 2518610"/>
              <a:gd name="connsiteY4" fmla="*/ 850591 h 2069791"/>
              <a:gd name="connsiteX5" fmla="*/ 352926 w 2518610"/>
              <a:gd name="connsiteY5" fmla="*/ 866634 h 2069791"/>
              <a:gd name="connsiteX6" fmla="*/ 417094 w 2518610"/>
              <a:gd name="connsiteY6" fmla="*/ 882676 h 2069791"/>
              <a:gd name="connsiteX7" fmla="*/ 609600 w 2518610"/>
              <a:gd name="connsiteY7" fmla="*/ 914760 h 2069791"/>
              <a:gd name="connsiteX8" fmla="*/ 737936 w 2518610"/>
              <a:gd name="connsiteY8" fmla="*/ 946844 h 2069791"/>
              <a:gd name="connsiteX9" fmla="*/ 802105 w 2518610"/>
              <a:gd name="connsiteY9" fmla="*/ 978928 h 2069791"/>
              <a:gd name="connsiteX10" fmla="*/ 898358 w 2518610"/>
              <a:gd name="connsiteY10" fmla="*/ 1011012 h 2069791"/>
              <a:gd name="connsiteX11" fmla="*/ 930442 w 2518610"/>
              <a:gd name="connsiteY11" fmla="*/ 962886 h 2069791"/>
              <a:gd name="connsiteX12" fmla="*/ 978568 w 2518610"/>
              <a:gd name="connsiteY12" fmla="*/ 914760 h 2069791"/>
              <a:gd name="connsiteX13" fmla="*/ 994610 w 2518610"/>
              <a:gd name="connsiteY13" fmla="*/ 866634 h 2069791"/>
              <a:gd name="connsiteX14" fmla="*/ 1026694 w 2518610"/>
              <a:gd name="connsiteY14" fmla="*/ 818507 h 2069791"/>
              <a:gd name="connsiteX15" fmla="*/ 1010652 w 2518610"/>
              <a:gd name="connsiteY15" fmla="*/ 770381 h 2069791"/>
              <a:gd name="connsiteX16" fmla="*/ 866273 w 2518610"/>
              <a:gd name="connsiteY16" fmla="*/ 722255 h 2069791"/>
              <a:gd name="connsiteX17" fmla="*/ 818147 w 2518610"/>
              <a:gd name="connsiteY17" fmla="*/ 706212 h 2069791"/>
              <a:gd name="connsiteX18" fmla="*/ 770021 w 2518610"/>
              <a:gd name="connsiteY18" fmla="*/ 674128 h 2069791"/>
              <a:gd name="connsiteX19" fmla="*/ 737936 w 2518610"/>
              <a:gd name="connsiteY19" fmla="*/ 642044 h 2069791"/>
              <a:gd name="connsiteX20" fmla="*/ 641684 w 2518610"/>
              <a:gd name="connsiteY20" fmla="*/ 577876 h 2069791"/>
              <a:gd name="connsiteX21" fmla="*/ 577515 w 2518610"/>
              <a:gd name="connsiteY21" fmla="*/ 433497 h 2069791"/>
              <a:gd name="connsiteX22" fmla="*/ 561473 w 2518610"/>
              <a:gd name="connsiteY22" fmla="*/ 385370 h 2069791"/>
              <a:gd name="connsiteX23" fmla="*/ 577515 w 2518610"/>
              <a:gd name="connsiteY23" fmla="*/ 160781 h 2069791"/>
              <a:gd name="connsiteX24" fmla="*/ 641684 w 2518610"/>
              <a:gd name="connsiteY24" fmla="*/ 80570 h 2069791"/>
              <a:gd name="connsiteX25" fmla="*/ 705852 w 2518610"/>
              <a:gd name="connsiteY25" fmla="*/ 64528 h 2069791"/>
              <a:gd name="connsiteX26" fmla="*/ 753979 w 2518610"/>
              <a:gd name="connsiteY26" fmla="*/ 48486 h 2069791"/>
              <a:gd name="connsiteX27" fmla="*/ 898358 w 2518610"/>
              <a:gd name="connsiteY27" fmla="*/ 16402 h 2069791"/>
              <a:gd name="connsiteX28" fmla="*/ 962526 w 2518610"/>
              <a:gd name="connsiteY28" fmla="*/ 360 h 2069791"/>
              <a:gd name="connsiteX29" fmla="*/ 1251284 w 2518610"/>
              <a:gd name="connsiteY29" fmla="*/ 48486 h 2069791"/>
              <a:gd name="connsiteX30" fmla="*/ 1299410 w 2518610"/>
              <a:gd name="connsiteY30" fmla="*/ 96612 h 2069791"/>
              <a:gd name="connsiteX31" fmla="*/ 1315452 w 2518610"/>
              <a:gd name="connsiteY31" fmla="*/ 144739 h 2069791"/>
              <a:gd name="connsiteX32" fmla="*/ 1347536 w 2518610"/>
              <a:gd name="connsiteY32" fmla="*/ 192865 h 2069791"/>
              <a:gd name="connsiteX33" fmla="*/ 1379621 w 2518610"/>
              <a:gd name="connsiteY33" fmla="*/ 289118 h 2069791"/>
              <a:gd name="connsiteX34" fmla="*/ 1395663 w 2518610"/>
              <a:gd name="connsiteY34" fmla="*/ 561834 h 2069791"/>
              <a:gd name="connsiteX35" fmla="*/ 1427747 w 2518610"/>
              <a:gd name="connsiteY35" fmla="*/ 609960 h 2069791"/>
              <a:gd name="connsiteX36" fmla="*/ 1524000 w 2518610"/>
              <a:gd name="connsiteY36" fmla="*/ 674128 h 2069791"/>
              <a:gd name="connsiteX37" fmla="*/ 1716505 w 2518610"/>
              <a:gd name="connsiteY37" fmla="*/ 658086 h 2069791"/>
              <a:gd name="connsiteX38" fmla="*/ 1764631 w 2518610"/>
              <a:gd name="connsiteY38" fmla="*/ 609960 h 2069791"/>
              <a:gd name="connsiteX39" fmla="*/ 1796715 w 2518610"/>
              <a:gd name="connsiteY39" fmla="*/ 561834 h 2069791"/>
              <a:gd name="connsiteX40" fmla="*/ 1828800 w 2518610"/>
              <a:gd name="connsiteY40" fmla="*/ 529749 h 2069791"/>
              <a:gd name="connsiteX41" fmla="*/ 1860884 w 2518610"/>
              <a:gd name="connsiteY41" fmla="*/ 481623 h 2069791"/>
              <a:gd name="connsiteX42" fmla="*/ 1957136 w 2518610"/>
              <a:gd name="connsiteY42" fmla="*/ 401412 h 2069791"/>
              <a:gd name="connsiteX43" fmla="*/ 2053389 w 2518610"/>
              <a:gd name="connsiteY43" fmla="*/ 369328 h 2069791"/>
              <a:gd name="connsiteX44" fmla="*/ 2245894 w 2518610"/>
              <a:gd name="connsiteY44" fmla="*/ 385370 h 2069791"/>
              <a:gd name="connsiteX45" fmla="*/ 2342147 w 2518610"/>
              <a:gd name="connsiteY45" fmla="*/ 417455 h 2069791"/>
              <a:gd name="connsiteX46" fmla="*/ 2422358 w 2518610"/>
              <a:gd name="connsiteY46" fmla="*/ 513707 h 2069791"/>
              <a:gd name="connsiteX47" fmla="*/ 2438400 w 2518610"/>
              <a:gd name="connsiteY47" fmla="*/ 561834 h 2069791"/>
              <a:gd name="connsiteX48" fmla="*/ 2518610 w 2518610"/>
              <a:gd name="connsiteY48" fmla="*/ 706212 h 2069791"/>
              <a:gd name="connsiteX49" fmla="*/ 2502568 w 2518610"/>
              <a:gd name="connsiteY49" fmla="*/ 946844 h 2069791"/>
              <a:gd name="connsiteX50" fmla="*/ 2486526 w 2518610"/>
              <a:gd name="connsiteY50" fmla="*/ 994970 h 2069791"/>
              <a:gd name="connsiteX51" fmla="*/ 2454442 w 2518610"/>
              <a:gd name="connsiteY51" fmla="*/ 1027055 h 2069791"/>
              <a:gd name="connsiteX52" fmla="*/ 2358189 w 2518610"/>
              <a:gd name="connsiteY52" fmla="*/ 1091223 h 2069791"/>
              <a:gd name="connsiteX53" fmla="*/ 2261936 w 2518610"/>
              <a:gd name="connsiteY53" fmla="*/ 1123307 h 2069791"/>
              <a:gd name="connsiteX54" fmla="*/ 2149642 w 2518610"/>
              <a:gd name="connsiteY54" fmla="*/ 1155391 h 2069791"/>
              <a:gd name="connsiteX55" fmla="*/ 2053389 w 2518610"/>
              <a:gd name="connsiteY55" fmla="*/ 1171434 h 2069791"/>
              <a:gd name="connsiteX56" fmla="*/ 1957136 w 2518610"/>
              <a:gd name="connsiteY56" fmla="*/ 1203518 h 2069791"/>
              <a:gd name="connsiteX57" fmla="*/ 1941094 w 2518610"/>
              <a:gd name="connsiteY57" fmla="*/ 1251644 h 2069791"/>
              <a:gd name="connsiteX58" fmla="*/ 1973179 w 2518610"/>
              <a:gd name="connsiteY58" fmla="*/ 1444149 h 2069791"/>
              <a:gd name="connsiteX59" fmla="*/ 2005263 w 2518610"/>
              <a:gd name="connsiteY59" fmla="*/ 1476234 h 2069791"/>
              <a:gd name="connsiteX60" fmla="*/ 2101515 w 2518610"/>
              <a:gd name="connsiteY60" fmla="*/ 1540402 h 2069791"/>
              <a:gd name="connsiteX61" fmla="*/ 2165684 w 2518610"/>
              <a:gd name="connsiteY61" fmla="*/ 1556444 h 2069791"/>
              <a:gd name="connsiteX62" fmla="*/ 2213810 w 2518610"/>
              <a:gd name="connsiteY62" fmla="*/ 1572486 h 2069791"/>
              <a:gd name="connsiteX63" fmla="*/ 2422358 w 2518610"/>
              <a:gd name="connsiteY63" fmla="*/ 1588528 h 2069791"/>
              <a:gd name="connsiteX64" fmla="*/ 2470484 w 2518610"/>
              <a:gd name="connsiteY64" fmla="*/ 1604570 h 2069791"/>
              <a:gd name="connsiteX65" fmla="*/ 2502568 w 2518610"/>
              <a:gd name="connsiteY65" fmla="*/ 1716865 h 2069791"/>
              <a:gd name="connsiteX66" fmla="*/ 2486526 w 2518610"/>
              <a:gd name="connsiteY66" fmla="*/ 1877286 h 2069791"/>
              <a:gd name="connsiteX67" fmla="*/ 2438400 w 2518610"/>
              <a:gd name="connsiteY67" fmla="*/ 1909370 h 2069791"/>
              <a:gd name="connsiteX68" fmla="*/ 2406315 w 2518610"/>
              <a:gd name="connsiteY68" fmla="*/ 1941455 h 2069791"/>
              <a:gd name="connsiteX69" fmla="*/ 2310063 w 2518610"/>
              <a:gd name="connsiteY69" fmla="*/ 1973539 h 2069791"/>
              <a:gd name="connsiteX70" fmla="*/ 2261936 w 2518610"/>
              <a:gd name="connsiteY70" fmla="*/ 2005623 h 2069791"/>
              <a:gd name="connsiteX71" fmla="*/ 2165684 w 2518610"/>
              <a:gd name="connsiteY71" fmla="*/ 2037707 h 2069791"/>
              <a:gd name="connsiteX72" fmla="*/ 2053389 w 2518610"/>
              <a:gd name="connsiteY72" fmla="*/ 2069791 h 2069791"/>
              <a:gd name="connsiteX73" fmla="*/ 1860884 w 2518610"/>
              <a:gd name="connsiteY73" fmla="*/ 2053749 h 2069791"/>
              <a:gd name="connsiteX74" fmla="*/ 1812758 w 2518610"/>
              <a:gd name="connsiteY74" fmla="*/ 2037707 h 2069791"/>
              <a:gd name="connsiteX75" fmla="*/ 1780673 w 2518610"/>
              <a:gd name="connsiteY75" fmla="*/ 2005623 h 2069791"/>
              <a:gd name="connsiteX76" fmla="*/ 1732547 w 2518610"/>
              <a:gd name="connsiteY76" fmla="*/ 1973539 h 2069791"/>
              <a:gd name="connsiteX77" fmla="*/ 1668379 w 2518610"/>
              <a:gd name="connsiteY77" fmla="*/ 1877286 h 2069791"/>
              <a:gd name="connsiteX78" fmla="*/ 1636294 w 2518610"/>
              <a:gd name="connsiteY78" fmla="*/ 1781034 h 2069791"/>
              <a:gd name="connsiteX79" fmla="*/ 1652336 w 2518610"/>
              <a:gd name="connsiteY79" fmla="*/ 1508318 h 2069791"/>
              <a:gd name="connsiteX80" fmla="*/ 1652336 w 2518610"/>
              <a:gd name="connsiteY80" fmla="*/ 1315812 h 2069791"/>
              <a:gd name="connsiteX81" fmla="*/ 1604210 w 2518610"/>
              <a:gd name="connsiteY81" fmla="*/ 1299770 h 2069791"/>
              <a:gd name="connsiteX82" fmla="*/ 1459831 w 2518610"/>
              <a:gd name="connsiteY82" fmla="*/ 1331855 h 2069791"/>
              <a:gd name="connsiteX83" fmla="*/ 1427747 w 2518610"/>
              <a:gd name="connsiteY83" fmla="*/ 1379981 h 2069791"/>
              <a:gd name="connsiteX84" fmla="*/ 1379621 w 2518610"/>
              <a:gd name="connsiteY84" fmla="*/ 1412065 h 2069791"/>
              <a:gd name="connsiteX85" fmla="*/ 1347536 w 2518610"/>
              <a:gd name="connsiteY85" fmla="*/ 1460191 h 2069791"/>
              <a:gd name="connsiteX86" fmla="*/ 1315452 w 2518610"/>
              <a:gd name="connsiteY86" fmla="*/ 1492276 h 2069791"/>
              <a:gd name="connsiteX87" fmla="*/ 1267326 w 2518610"/>
              <a:gd name="connsiteY87" fmla="*/ 1636655 h 2069791"/>
              <a:gd name="connsiteX88" fmla="*/ 1235242 w 2518610"/>
              <a:gd name="connsiteY88" fmla="*/ 1732907 h 2069791"/>
              <a:gd name="connsiteX89" fmla="*/ 1219200 w 2518610"/>
              <a:gd name="connsiteY89" fmla="*/ 1781034 h 2069791"/>
              <a:gd name="connsiteX90" fmla="*/ 1187115 w 2518610"/>
              <a:gd name="connsiteY90" fmla="*/ 1813118 h 2069791"/>
              <a:gd name="connsiteX91" fmla="*/ 1155031 w 2518610"/>
              <a:gd name="connsiteY91" fmla="*/ 1861244 h 2069791"/>
              <a:gd name="connsiteX92" fmla="*/ 1058779 w 2518610"/>
              <a:gd name="connsiteY92" fmla="*/ 1925412 h 2069791"/>
              <a:gd name="connsiteX93" fmla="*/ 866273 w 2518610"/>
              <a:gd name="connsiteY93" fmla="*/ 1893328 h 2069791"/>
              <a:gd name="connsiteX94" fmla="*/ 818147 w 2518610"/>
              <a:gd name="connsiteY94" fmla="*/ 1861244 h 2069791"/>
              <a:gd name="connsiteX95" fmla="*/ 721894 w 2518610"/>
              <a:gd name="connsiteY95" fmla="*/ 1668739 h 2069791"/>
              <a:gd name="connsiteX96" fmla="*/ 673768 w 2518610"/>
              <a:gd name="connsiteY96" fmla="*/ 1604570 h 206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518610" h="2069791">
                <a:moveTo>
                  <a:pt x="673768" y="1604570"/>
                </a:moveTo>
                <a:cubicBezTo>
                  <a:pt x="655052" y="1596549"/>
                  <a:pt x="631648" y="1620612"/>
                  <a:pt x="609600" y="1620612"/>
                </a:cubicBezTo>
                <a:cubicBezTo>
                  <a:pt x="11374" y="1620612"/>
                  <a:pt x="274814" y="1655590"/>
                  <a:pt x="0" y="882676"/>
                </a:cubicBezTo>
                <a:cubicBezTo>
                  <a:pt x="26737" y="877329"/>
                  <a:pt x="53758" y="873247"/>
                  <a:pt x="80210" y="866634"/>
                </a:cubicBezTo>
                <a:cubicBezTo>
                  <a:pt x="96615" y="862533"/>
                  <a:pt x="111426" y="850591"/>
                  <a:pt x="128336" y="850591"/>
                </a:cubicBezTo>
                <a:cubicBezTo>
                  <a:pt x="203390" y="850591"/>
                  <a:pt x="278063" y="861286"/>
                  <a:pt x="352926" y="866634"/>
                </a:cubicBezTo>
                <a:cubicBezTo>
                  <a:pt x="374315" y="871981"/>
                  <a:pt x="395424" y="878613"/>
                  <a:pt x="417094" y="882676"/>
                </a:cubicBezTo>
                <a:cubicBezTo>
                  <a:pt x="481034" y="894665"/>
                  <a:pt x="546489" y="898982"/>
                  <a:pt x="609600" y="914760"/>
                </a:cubicBezTo>
                <a:cubicBezTo>
                  <a:pt x="652379" y="925455"/>
                  <a:pt x="698496" y="927124"/>
                  <a:pt x="737936" y="946844"/>
                </a:cubicBezTo>
                <a:cubicBezTo>
                  <a:pt x="759326" y="957539"/>
                  <a:pt x="779901" y="970047"/>
                  <a:pt x="802105" y="978928"/>
                </a:cubicBezTo>
                <a:cubicBezTo>
                  <a:pt x="833506" y="991488"/>
                  <a:pt x="898358" y="1011012"/>
                  <a:pt x="898358" y="1011012"/>
                </a:cubicBezTo>
                <a:cubicBezTo>
                  <a:pt x="909053" y="994970"/>
                  <a:pt x="918099" y="977697"/>
                  <a:pt x="930442" y="962886"/>
                </a:cubicBezTo>
                <a:cubicBezTo>
                  <a:pt x="944966" y="945458"/>
                  <a:pt x="965984" y="933637"/>
                  <a:pt x="978568" y="914760"/>
                </a:cubicBezTo>
                <a:cubicBezTo>
                  <a:pt x="987948" y="900690"/>
                  <a:pt x="987048" y="881759"/>
                  <a:pt x="994610" y="866634"/>
                </a:cubicBezTo>
                <a:cubicBezTo>
                  <a:pt x="1003232" y="849389"/>
                  <a:pt x="1015999" y="834549"/>
                  <a:pt x="1026694" y="818507"/>
                </a:cubicBezTo>
                <a:cubicBezTo>
                  <a:pt x="1021347" y="802465"/>
                  <a:pt x="1024412" y="780210"/>
                  <a:pt x="1010652" y="770381"/>
                </a:cubicBezTo>
                <a:cubicBezTo>
                  <a:pt x="1010648" y="770378"/>
                  <a:pt x="890338" y="730277"/>
                  <a:pt x="866273" y="722255"/>
                </a:cubicBezTo>
                <a:cubicBezTo>
                  <a:pt x="850231" y="716908"/>
                  <a:pt x="832217" y="715592"/>
                  <a:pt x="818147" y="706212"/>
                </a:cubicBezTo>
                <a:cubicBezTo>
                  <a:pt x="802105" y="695517"/>
                  <a:pt x="785076" y="686172"/>
                  <a:pt x="770021" y="674128"/>
                </a:cubicBezTo>
                <a:cubicBezTo>
                  <a:pt x="758210" y="664680"/>
                  <a:pt x="750036" y="651119"/>
                  <a:pt x="737936" y="642044"/>
                </a:cubicBezTo>
                <a:cubicBezTo>
                  <a:pt x="707088" y="618908"/>
                  <a:pt x="641684" y="577876"/>
                  <a:pt x="641684" y="577876"/>
                </a:cubicBezTo>
                <a:cubicBezTo>
                  <a:pt x="590841" y="501610"/>
                  <a:pt x="615696" y="548038"/>
                  <a:pt x="577515" y="433497"/>
                </a:cubicBezTo>
                <a:lnTo>
                  <a:pt x="561473" y="385370"/>
                </a:lnTo>
                <a:cubicBezTo>
                  <a:pt x="566820" y="310507"/>
                  <a:pt x="564472" y="234693"/>
                  <a:pt x="577515" y="160781"/>
                </a:cubicBezTo>
                <a:cubicBezTo>
                  <a:pt x="579708" y="148352"/>
                  <a:pt x="625998" y="88413"/>
                  <a:pt x="641684" y="80570"/>
                </a:cubicBezTo>
                <a:cubicBezTo>
                  <a:pt x="661404" y="70710"/>
                  <a:pt x="684653" y="70585"/>
                  <a:pt x="705852" y="64528"/>
                </a:cubicBezTo>
                <a:cubicBezTo>
                  <a:pt x="722111" y="59882"/>
                  <a:pt x="737720" y="53132"/>
                  <a:pt x="753979" y="48486"/>
                </a:cubicBezTo>
                <a:cubicBezTo>
                  <a:pt x="822449" y="28923"/>
                  <a:pt x="823921" y="32943"/>
                  <a:pt x="898358" y="16402"/>
                </a:cubicBezTo>
                <a:cubicBezTo>
                  <a:pt x="919881" y="11619"/>
                  <a:pt x="941137" y="5707"/>
                  <a:pt x="962526" y="360"/>
                </a:cubicBezTo>
                <a:cubicBezTo>
                  <a:pt x="1118145" y="10735"/>
                  <a:pt x="1161273" y="-26523"/>
                  <a:pt x="1251284" y="48486"/>
                </a:cubicBezTo>
                <a:cubicBezTo>
                  <a:pt x="1268712" y="63010"/>
                  <a:pt x="1283368" y="80570"/>
                  <a:pt x="1299410" y="96612"/>
                </a:cubicBezTo>
                <a:cubicBezTo>
                  <a:pt x="1304757" y="112654"/>
                  <a:pt x="1307890" y="129614"/>
                  <a:pt x="1315452" y="144739"/>
                </a:cubicBezTo>
                <a:cubicBezTo>
                  <a:pt x="1324074" y="161984"/>
                  <a:pt x="1339706" y="175247"/>
                  <a:pt x="1347536" y="192865"/>
                </a:cubicBezTo>
                <a:cubicBezTo>
                  <a:pt x="1361272" y="223770"/>
                  <a:pt x="1379621" y="289118"/>
                  <a:pt x="1379621" y="289118"/>
                </a:cubicBezTo>
                <a:cubicBezTo>
                  <a:pt x="1384968" y="380023"/>
                  <a:pt x="1382155" y="471779"/>
                  <a:pt x="1395663" y="561834"/>
                </a:cubicBezTo>
                <a:cubicBezTo>
                  <a:pt x="1398523" y="580901"/>
                  <a:pt x="1413237" y="597264"/>
                  <a:pt x="1427747" y="609960"/>
                </a:cubicBezTo>
                <a:cubicBezTo>
                  <a:pt x="1456767" y="635352"/>
                  <a:pt x="1524000" y="674128"/>
                  <a:pt x="1524000" y="674128"/>
                </a:cubicBezTo>
                <a:cubicBezTo>
                  <a:pt x="1588168" y="668781"/>
                  <a:pt x="1654288" y="674677"/>
                  <a:pt x="1716505" y="658086"/>
                </a:cubicBezTo>
                <a:cubicBezTo>
                  <a:pt x="1738426" y="652240"/>
                  <a:pt x="1750107" y="627388"/>
                  <a:pt x="1764631" y="609960"/>
                </a:cubicBezTo>
                <a:cubicBezTo>
                  <a:pt x="1776974" y="595149"/>
                  <a:pt x="1784671" y="576889"/>
                  <a:pt x="1796715" y="561834"/>
                </a:cubicBezTo>
                <a:cubicBezTo>
                  <a:pt x="1806164" y="550023"/>
                  <a:pt x="1819351" y="541560"/>
                  <a:pt x="1828800" y="529749"/>
                </a:cubicBezTo>
                <a:cubicBezTo>
                  <a:pt x="1840844" y="514694"/>
                  <a:pt x="1848541" y="496434"/>
                  <a:pt x="1860884" y="481623"/>
                </a:cubicBezTo>
                <a:cubicBezTo>
                  <a:pt x="1883105" y="454958"/>
                  <a:pt x="1923735" y="416257"/>
                  <a:pt x="1957136" y="401412"/>
                </a:cubicBezTo>
                <a:cubicBezTo>
                  <a:pt x="1988041" y="387676"/>
                  <a:pt x="2053389" y="369328"/>
                  <a:pt x="2053389" y="369328"/>
                </a:cubicBezTo>
                <a:cubicBezTo>
                  <a:pt x="2117557" y="374675"/>
                  <a:pt x="2182379" y="374784"/>
                  <a:pt x="2245894" y="385370"/>
                </a:cubicBezTo>
                <a:cubicBezTo>
                  <a:pt x="2279254" y="390930"/>
                  <a:pt x="2342147" y="417455"/>
                  <a:pt x="2342147" y="417455"/>
                </a:cubicBezTo>
                <a:cubicBezTo>
                  <a:pt x="2377623" y="452931"/>
                  <a:pt x="2400025" y="469041"/>
                  <a:pt x="2422358" y="513707"/>
                </a:cubicBezTo>
                <a:cubicBezTo>
                  <a:pt x="2429920" y="528832"/>
                  <a:pt x="2430188" y="547052"/>
                  <a:pt x="2438400" y="561834"/>
                </a:cubicBezTo>
                <a:cubicBezTo>
                  <a:pt x="2530336" y="727320"/>
                  <a:pt x="2482311" y="597314"/>
                  <a:pt x="2518610" y="706212"/>
                </a:cubicBezTo>
                <a:cubicBezTo>
                  <a:pt x="2513263" y="786423"/>
                  <a:pt x="2511445" y="866947"/>
                  <a:pt x="2502568" y="946844"/>
                </a:cubicBezTo>
                <a:cubicBezTo>
                  <a:pt x="2500701" y="963650"/>
                  <a:pt x="2495226" y="980470"/>
                  <a:pt x="2486526" y="994970"/>
                </a:cubicBezTo>
                <a:cubicBezTo>
                  <a:pt x="2478744" y="1007939"/>
                  <a:pt x="2466542" y="1017980"/>
                  <a:pt x="2454442" y="1027055"/>
                </a:cubicBezTo>
                <a:cubicBezTo>
                  <a:pt x="2423594" y="1050191"/>
                  <a:pt x="2394771" y="1079029"/>
                  <a:pt x="2358189" y="1091223"/>
                </a:cubicBezTo>
                <a:lnTo>
                  <a:pt x="2261936" y="1123307"/>
                </a:lnTo>
                <a:cubicBezTo>
                  <a:pt x="2216065" y="1138597"/>
                  <a:pt x="2200003" y="1145319"/>
                  <a:pt x="2149642" y="1155391"/>
                </a:cubicBezTo>
                <a:cubicBezTo>
                  <a:pt x="2117747" y="1161770"/>
                  <a:pt x="2084945" y="1163545"/>
                  <a:pt x="2053389" y="1171434"/>
                </a:cubicBezTo>
                <a:cubicBezTo>
                  <a:pt x="2020579" y="1179637"/>
                  <a:pt x="1957136" y="1203518"/>
                  <a:pt x="1957136" y="1203518"/>
                </a:cubicBezTo>
                <a:cubicBezTo>
                  <a:pt x="1951789" y="1219560"/>
                  <a:pt x="1941094" y="1234734"/>
                  <a:pt x="1941094" y="1251644"/>
                </a:cubicBezTo>
                <a:cubicBezTo>
                  <a:pt x="1941094" y="1263275"/>
                  <a:pt x="1948077" y="1402312"/>
                  <a:pt x="1973179" y="1444149"/>
                </a:cubicBezTo>
                <a:cubicBezTo>
                  <a:pt x="1980961" y="1457118"/>
                  <a:pt x="1993163" y="1467159"/>
                  <a:pt x="2005263" y="1476234"/>
                </a:cubicBezTo>
                <a:cubicBezTo>
                  <a:pt x="2036111" y="1499370"/>
                  <a:pt x="2064106" y="1531050"/>
                  <a:pt x="2101515" y="1540402"/>
                </a:cubicBezTo>
                <a:cubicBezTo>
                  <a:pt x="2122905" y="1545749"/>
                  <a:pt x="2144484" y="1550387"/>
                  <a:pt x="2165684" y="1556444"/>
                </a:cubicBezTo>
                <a:cubicBezTo>
                  <a:pt x="2181943" y="1561089"/>
                  <a:pt x="2197031" y="1570389"/>
                  <a:pt x="2213810" y="1572486"/>
                </a:cubicBezTo>
                <a:cubicBezTo>
                  <a:pt x="2282993" y="1581134"/>
                  <a:pt x="2352842" y="1583181"/>
                  <a:pt x="2422358" y="1588528"/>
                </a:cubicBezTo>
                <a:cubicBezTo>
                  <a:pt x="2438400" y="1593875"/>
                  <a:pt x="2458527" y="1592613"/>
                  <a:pt x="2470484" y="1604570"/>
                </a:cubicBezTo>
                <a:cubicBezTo>
                  <a:pt x="2478155" y="1612241"/>
                  <a:pt x="2502429" y="1716310"/>
                  <a:pt x="2502568" y="1716865"/>
                </a:cubicBezTo>
                <a:cubicBezTo>
                  <a:pt x="2497221" y="1770339"/>
                  <a:pt x="2503520" y="1826303"/>
                  <a:pt x="2486526" y="1877286"/>
                </a:cubicBezTo>
                <a:cubicBezTo>
                  <a:pt x="2480429" y="1895577"/>
                  <a:pt x="2453455" y="1897326"/>
                  <a:pt x="2438400" y="1909370"/>
                </a:cubicBezTo>
                <a:cubicBezTo>
                  <a:pt x="2426589" y="1918819"/>
                  <a:pt x="2419843" y="1934691"/>
                  <a:pt x="2406315" y="1941455"/>
                </a:cubicBezTo>
                <a:cubicBezTo>
                  <a:pt x="2376066" y="1956580"/>
                  <a:pt x="2338203" y="1954780"/>
                  <a:pt x="2310063" y="1973539"/>
                </a:cubicBezTo>
                <a:cubicBezTo>
                  <a:pt x="2294021" y="1984234"/>
                  <a:pt x="2279555" y="1997793"/>
                  <a:pt x="2261936" y="2005623"/>
                </a:cubicBezTo>
                <a:cubicBezTo>
                  <a:pt x="2231031" y="2019358"/>
                  <a:pt x="2197768" y="2027012"/>
                  <a:pt x="2165684" y="2037707"/>
                </a:cubicBezTo>
                <a:cubicBezTo>
                  <a:pt x="2096641" y="2060721"/>
                  <a:pt x="2133963" y="2049648"/>
                  <a:pt x="2053389" y="2069791"/>
                </a:cubicBezTo>
                <a:cubicBezTo>
                  <a:pt x="1989221" y="2064444"/>
                  <a:pt x="1924710" y="2062259"/>
                  <a:pt x="1860884" y="2053749"/>
                </a:cubicBezTo>
                <a:cubicBezTo>
                  <a:pt x="1844123" y="2051514"/>
                  <a:pt x="1827258" y="2046407"/>
                  <a:pt x="1812758" y="2037707"/>
                </a:cubicBezTo>
                <a:cubicBezTo>
                  <a:pt x="1799789" y="2029925"/>
                  <a:pt x="1792484" y="2015071"/>
                  <a:pt x="1780673" y="2005623"/>
                </a:cubicBezTo>
                <a:cubicBezTo>
                  <a:pt x="1765618" y="1993579"/>
                  <a:pt x="1748589" y="1984234"/>
                  <a:pt x="1732547" y="1973539"/>
                </a:cubicBezTo>
                <a:cubicBezTo>
                  <a:pt x="1711158" y="1941455"/>
                  <a:pt x="1680573" y="1913868"/>
                  <a:pt x="1668379" y="1877286"/>
                </a:cubicBezTo>
                <a:lnTo>
                  <a:pt x="1636294" y="1781034"/>
                </a:lnTo>
                <a:cubicBezTo>
                  <a:pt x="1641641" y="1690129"/>
                  <a:pt x="1643702" y="1598970"/>
                  <a:pt x="1652336" y="1508318"/>
                </a:cubicBezTo>
                <a:cubicBezTo>
                  <a:pt x="1660995" y="1417398"/>
                  <a:pt x="1705998" y="1436551"/>
                  <a:pt x="1652336" y="1315812"/>
                </a:cubicBezTo>
                <a:cubicBezTo>
                  <a:pt x="1645468" y="1300360"/>
                  <a:pt x="1620252" y="1305117"/>
                  <a:pt x="1604210" y="1299770"/>
                </a:cubicBezTo>
                <a:cubicBezTo>
                  <a:pt x="1603220" y="1299935"/>
                  <a:pt x="1480618" y="1315225"/>
                  <a:pt x="1459831" y="1331855"/>
                </a:cubicBezTo>
                <a:cubicBezTo>
                  <a:pt x="1444776" y="1343899"/>
                  <a:pt x="1441380" y="1366348"/>
                  <a:pt x="1427747" y="1379981"/>
                </a:cubicBezTo>
                <a:cubicBezTo>
                  <a:pt x="1414114" y="1393614"/>
                  <a:pt x="1395663" y="1401370"/>
                  <a:pt x="1379621" y="1412065"/>
                </a:cubicBezTo>
                <a:cubicBezTo>
                  <a:pt x="1368926" y="1428107"/>
                  <a:pt x="1359580" y="1445136"/>
                  <a:pt x="1347536" y="1460191"/>
                </a:cubicBezTo>
                <a:cubicBezTo>
                  <a:pt x="1338088" y="1472001"/>
                  <a:pt x="1322216" y="1478748"/>
                  <a:pt x="1315452" y="1492276"/>
                </a:cubicBezTo>
                <a:cubicBezTo>
                  <a:pt x="1315449" y="1492282"/>
                  <a:pt x="1275348" y="1612589"/>
                  <a:pt x="1267326" y="1636655"/>
                </a:cubicBezTo>
                <a:lnTo>
                  <a:pt x="1235242" y="1732907"/>
                </a:lnTo>
                <a:cubicBezTo>
                  <a:pt x="1229895" y="1748949"/>
                  <a:pt x="1231157" y="1769077"/>
                  <a:pt x="1219200" y="1781034"/>
                </a:cubicBezTo>
                <a:cubicBezTo>
                  <a:pt x="1208505" y="1791729"/>
                  <a:pt x="1196563" y="1801308"/>
                  <a:pt x="1187115" y="1813118"/>
                </a:cubicBezTo>
                <a:cubicBezTo>
                  <a:pt x="1175071" y="1828173"/>
                  <a:pt x="1169541" y="1848548"/>
                  <a:pt x="1155031" y="1861244"/>
                </a:cubicBezTo>
                <a:cubicBezTo>
                  <a:pt x="1126012" y="1886636"/>
                  <a:pt x="1058779" y="1925412"/>
                  <a:pt x="1058779" y="1925412"/>
                </a:cubicBezTo>
                <a:cubicBezTo>
                  <a:pt x="1013035" y="1920329"/>
                  <a:pt x="920023" y="1920203"/>
                  <a:pt x="866273" y="1893328"/>
                </a:cubicBezTo>
                <a:cubicBezTo>
                  <a:pt x="849028" y="1884706"/>
                  <a:pt x="834189" y="1871939"/>
                  <a:pt x="818147" y="1861244"/>
                </a:cubicBezTo>
                <a:cubicBezTo>
                  <a:pt x="735221" y="1736854"/>
                  <a:pt x="766172" y="1801570"/>
                  <a:pt x="721894" y="1668739"/>
                </a:cubicBezTo>
                <a:cubicBezTo>
                  <a:pt x="704160" y="1615539"/>
                  <a:pt x="692484" y="1612591"/>
                  <a:pt x="673768" y="1604570"/>
                </a:cubicBez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0" name="Freeform 149"/>
          <p:cNvSpPr/>
          <p:nvPr/>
        </p:nvSpPr>
        <p:spPr>
          <a:xfrm>
            <a:off x="5195923" y="3357702"/>
            <a:ext cx="2719136" cy="1742672"/>
          </a:xfrm>
          <a:custGeom>
            <a:avLst/>
            <a:gdLst>
              <a:gd name="connsiteX0" fmla="*/ 1459831 w 2662989"/>
              <a:gd name="connsiteY0" fmla="*/ 1104362 h 2323562"/>
              <a:gd name="connsiteX1" fmla="*/ 1379621 w 2662989"/>
              <a:gd name="connsiteY1" fmla="*/ 1120404 h 2323562"/>
              <a:gd name="connsiteX2" fmla="*/ 1235242 w 2662989"/>
              <a:gd name="connsiteY2" fmla="*/ 1088320 h 2323562"/>
              <a:gd name="connsiteX3" fmla="*/ 1138989 w 2662989"/>
              <a:gd name="connsiteY3" fmla="*/ 1040193 h 2323562"/>
              <a:gd name="connsiteX4" fmla="*/ 240631 w 2662989"/>
              <a:gd name="connsiteY4" fmla="*/ 61625 h 2323562"/>
              <a:gd name="connsiteX5" fmla="*/ 144378 w 2662989"/>
              <a:gd name="connsiteY5" fmla="*/ 173920 h 2323562"/>
              <a:gd name="connsiteX6" fmla="*/ 96252 w 2662989"/>
              <a:gd name="connsiteY6" fmla="*/ 254130 h 2323562"/>
              <a:gd name="connsiteX7" fmla="*/ 32084 w 2662989"/>
              <a:gd name="connsiteY7" fmla="*/ 350383 h 2323562"/>
              <a:gd name="connsiteX8" fmla="*/ 0 w 2662989"/>
              <a:gd name="connsiteY8" fmla="*/ 478720 h 2323562"/>
              <a:gd name="connsiteX9" fmla="*/ 16042 w 2662989"/>
              <a:gd name="connsiteY9" fmla="*/ 783520 h 2323562"/>
              <a:gd name="connsiteX10" fmla="*/ 80210 w 2662989"/>
              <a:gd name="connsiteY10" fmla="*/ 927899 h 2323562"/>
              <a:gd name="connsiteX11" fmla="*/ 128336 w 2662989"/>
              <a:gd name="connsiteY11" fmla="*/ 959983 h 2323562"/>
              <a:gd name="connsiteX12" fmla="*/ 160421 w 2662989"/>
              <a:gd name="connsiteY12" fmla="*/ 992067 h 2323562"/>
              <a:gd name="connsiteX13" fmla="*/ 256673 w 2662989"/>
              <a:gd name="connsiteY13" fmla="*/ 1040193 h 2323562"/>
              <a:gd name="connsiteX14" fmla="*/ 352926 w 2662989"/>
              <a:gd name="connsiteY14" fmla="*/ 1104362 h 2323562"/>
              <a:gd name="connsiteX15" fmla="*/ 593557 w 2662989"/>
              <a:gd name="connsiteY15" fmla="*/ 1184572 h 2323562"/>
              <a:gd name="connsiteX16" fmla="*/ 641684 w 2662989"/>
              <a:gd name="connsiteY16" fmla="*/ 1200615 h 2323562"/>
              <a:gd name="connsiteX17" fmla="*/ 689810 w 2662989"/>
              <a:gd name="connsiteY17" fmla="*/ 1216657 h 2323562"/>
              <a:gd name="connsiteX18" fmla="*/ 850231 w 2662989"/>
              <a:gd name="connsiteY18" fmla="*/ 1280825 h 2323562"/>
              <a:gd name="connsiteX19" fmla="*/ 898357 w 2662989"/>
              <a:gd name="connsiteY19" fmla="*/ 1296867 h 2323562"/>
              <a:gd name="connsiteX20" fmla="*/ 1138989 w 2662989"/>
              <a:gd name="connsiteY20" fmla="*/ 1280825 h 2323562"/>
              <a:gd name="connsiteX21" fmla="*/ 1235242 w 2662989"/>
              <a:gd name="connsiteY21" fmla="*/ 1248741 h 2323562"/>
              <a:gd name="connsiteX22" fmla="*/ 1331494 w 2662989"/>
              <a:gd name="connsiteY22" fmla="*/ 1184572 h 2323562"/>
              <a:gd name="connsiteX23" fmla="*/ 1315452 w 2662989"/>
              <a:gd name="connsiteY23" fmla="*/ 1264783 h 2323562"/>
              <a:gd name="connsiteX24" fmla="*/ 1251284 w 2662989"/>
              <a:gd name="connsiteY24" fmla="*/ 1361036 h 2323562"/>
              <a:gd name="connsiteX25" fmla="*/ 1187115 w 2662989"/>
              <a:gd name="connsiteY25" fmla="*/ 1441246 h 2323562"/>
              <a:gd name="connsiteX26" fmla="*/ 1219200 w 2662989"/>
              <a:gd name="connsiteY26" fmla="*/ 1842299 h 2323562"/>
              <a:gd name="connsiteX27" fmla="*/ 1251284 w 2662989"/>
              <a:gd name="connsiteY27" fmla="*/ 1938551 h 2323562"/>
              <a:gd name="connsiteX28" fmla="*/ 1283368 w 2662989"/>
              <a:gd name="connsiteY28" fmla="*/ 1970636 h 2323562"/>
              <a:gd name="connsiteX29" fmla="*/ 1347536 w 2662989"/>
              <a:gd name="connsiteY29" fmla="*/ 2082930 h 2323562"/>
              <a:gd name="connsiteX30" fmla="*/ 1395663 w 2662989"/>
              <a:gd name="connsiteY30" fmla="*/ 2115015 h 2323562"/>
              <a:gd name="connsiteX31" fmla="*/ 1475873 w 2662989"/>
              <a:gd name="connsiteY31" fmla="*/ 2211267 h 2323562"/>
              <a:gd name="connsiteX32" fmla="*/ 1524000 w 2662989"/>
              <a:gd name="connsiteY32" fmla="*/ 2227309 h 2323562"/>
              <a:gd name="connsiteX33" fmla="*/ 1668378 w 2662989"/>
              <a:gd name="connsiteY33" fmla="*/ 2291478 h 2323562"/>
              <a:gd name="connsiteX34" fmla="*/ 1716505 w 2662989"/>
              <a:gd name="connsiteY34" fmla="*/ 2307520 h 2323562"/>
              <a:gd name="connsiteX35" fmla="*/ 1764631 w 2662989"/>
              <a:gd name="connsiteY35" fmla="*/ 2323562 h 2323562"/>
              <a:gd name="connsiteX36" fmla="*/ 2069431 w 2662989"/>
              <a:gd name="connsiteY36" fmla="*/ 2307520 h 2323562"/>
              <a:gd name="connsiteX37" fmla="*/ 2181726 w 2662989"/>
              <a:gd name="connsiteY37" fmla="*/ 2275436 h 2323562"/>
              <a:gd name="connsiteX38" fmla="*/ 2245894 w 2662989"/>
              <a:gd name="connsiteY38" fmla="*/ 2243351 h 2323562"/>
              <a:gd name="connsiteX39" fmla="*/ 2326105 w 2662989"/>
              <a:gd name="connsiteY39" fmla="*/ 2227309 h 2323562"/>
              <a:gd name="connsiteX40" fmla="*/ 2438400 w 2662989"/>
              <a:gd name="connsiteY40" fmla="*/ 2179183 h 2323562"/>
              <a:gd name="connsiteX41" fmla="*/ 2486526 w 2662989"/>
              <a:gd name="connsiteY41" fmla="*/ 2147099 h 2323562"/>
              <a:gd name="connsiteX42" fmla="*/ 2534652 w 2662989"/>
              <a:gd name="connsiteY42" fmla="*/ 2131057 h 2323562"/>
              <a:gd name="connsiteX43" fmla="*/ 2566736 w 2662989"/>
              <a:gd name="connsiteY43" fmla="*/ 2098972 h 2323562"/>
              <a:gd name="connsiteX44" fmla="*/ 2614863 w 2662989"/>
              <a:gd name="connsiteY44" fmla="*/ 2082930 h 2323562"/>
              <a:gd name="connsiteX45" fmla="*/ 2662989 w 2662989"/>
              <a:gd name="connsiteY45" fmla="*/ 2050846 h 2323562"/>
              <a:gd name="connsiteX46" fmla="*/ 2550694 w 2662989"/>
              <a:gd name="connsiteY46" fmla="*/ 1954593 h 2323562"/>
              <a:gd name="connsiteX47" fmla="*/ 2502568 w 2662989"/>
              <a:gd name="connsiteY47" fmla="*/ 1906467 h 2323562"/>
              <a:gd name="connsiteX48" fmla="*/ 2454442 w 2662989"/>
              <a:gd name="connsiteY48" fmla="*/ 1874383 h 2323562"/>
              <a:gd name="connsiteX49" fmla="*/ 2406315 w 2662989"/>
              <a:gd name="connsiteY49" fmla="*/ 1858341 h 2323562"/>
              <a:gd name="connsiteX50" fmla="*/ 2342147 w 2662989"/>
              <a:gd name="connsiteY50" fmla="*/ 1826257 h 2323562"/>
              <a:gd name="connsiteX51" fmla="*/ 2245894 w 2662989"/>
              <a:gd name="connsiteY51" fmla="*/ 1778130 h 2323562"/>
              <a:gd name="connsiteX52" fmla="*/ 2149642 w 2662989"/>
              <a:gd name="connsiteY52" fmla="*/ 1697920 h 2323562"/>
              <a:gd name="connsiteX53" fmla="*/ 2101515 w 2662989"/>
              <a:gd name="connsiteY53" fmla="*/ 1665836 h 2323562"/>
              <a:gd name="connsiteX54" fmla="*/ 2021305 w 2662989"/>
              <a:gd name="connsiteY54" fmla="*/ 1585625 h 2323562"/>
              <a:gd name="connsiteX55" fmla="*/ 1973178 w 2662989"/>
              <a:gd name="connsiteY55" fmla="*/ 1553541 h 2323562"/>
              <a:gd name="connsiteX56" fmla="*/ 1925052 w 2662989"/>
              <a:gd name="connsiteY56" fmla="*/ 1505415 h 2323562"/>
              <a:gd name="connsiteX57" fmla="*/ 1828800 w 2662989"/>
              <a:gd name="connsiteY57" fmla="*/ 1441246 h 2323562"/>
              <a:gd name="connsiteX58" fmla="*/ 1780673 w 2662989"/>
              <a:gd name="connsiteY58" fmla="*/ 1409162 h 2323562"/>
              <a:gd name="connsiteX59" fmla="*/ 1732547 w 2662989"/>
              <a:gd name="connsiteY59" fmla="*/ 1393120 h 2323562"/>
              <a:gd name="connsiteX60" fmla="*/ 1684421 w 2662989"/>
              <a:gd name="connsiteY60" fmla="*/ 1361036 h 2323562"/>
              <a:gd name="connsiteX61" fmla="*/ 1636294 w 2662989"/>
              <a:gd name="connsiteY61" fmla="*/ 1344993 h 2323562"/>
              <a:gd name="connsiteX62" fmla="*/ 1540042 w 2662989"/>
              <a:gd name="connsiteY62" fmla="*/ 1296867 h 2323562"/>
              <a:gd name="connsiteX63" fmla="*/ 1507957 w 2662989"/>
              <a:gd name="connsiteY63" fmla="*/ 1264783 h 2323562"/>
              <a:gd name="connsiteX64" fmla="*/ 1411705 w 2662989"/>
              <a:gd name="connsiteY64" fmla="*/ 1200615 h 2323562"/>
              <a:gd name="connsiteX65" fmla="*/ 1363578 w 2662989"/>
              <a:gd name="connsiteY65" fmla="*/ 1152488 h 232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662989" h="2323562">
                <a:moveTo>
                  <a:pt x="1459831" y="1104362"/>
                </a:moveTo>
                <a:cubicBezTo>
                  <a:pt x="1433094" y="1109709"/>
                  <a:pt x="1406887" y="1120404"/>
                  <a:pt x="1379621" y="1120404"/>
                </a:cubicBezTo>
                <a:cubicBezTo>
                  <a:pt x="1354975" y="1120404"/>
                  <a:pt x="1268328" y="1104863"/>
                  <a:pt x="1235242" y="1088320"/>
                </a:cubicBezTo>
                <a:cubicBezTo>
                  <a:pt x="1110842" y="1026120"/>
                  <a:pt x="1259961" y="1080520"/>
                  <a:pt x="1138989" y="1040193"/>
                </a:cubicBezTo>
                <a:cubicBezTo>
                  <a:pt x="839536" y="714004"/>
                  <a:pt x="553738" y="-251482"/>
                  <a:pt x="240631" y="61625"/>
                </a:cubicBezTo>
                <a:cubicBezTo>
                  <a:pt x="191062" y="111194"/>
                  <a:pt x="185537" y="112182"/>
                  <a:pt x="144378" y="173920"/>
                </a:cubicBezTo>
                <a:cubicBezTo>
                  <a:pt x="127082" y="199863"/>
                  <a:pt x="114375" y="228758"/>
                  <a:pt x="96252" y="254130"/>
                </a:cubicBezTo>
                <a:cubicBezTo>
                  <a:pt x="50367" y="318369"/>
                  <a:pt x="66017" y="248584"/>
                  <a:pt x="32084" y="350383"/>
                </a:cubicBezTo>
                <a:cubicBezTo>
                  <a:pt x="18140" y="392216"/>
                  <a:pt x="0" y="478720"/>
                  <a:pt x="0" y="478720"/>
                </a:cubicBezTo>
                <a:cubicBezTo>
                  <a:pt x="5347" y="580320"/>
                  <a:pt x="3920" y="682504"/>
                  <a:pt x="16042" y="783520"/>
                </a:cubicBezTo>
                <a:cubicBezTo>
                  <a:pt x="20374" y="819620"/>
                  <a:pt x="48664" y="896352"/>
                  <a:pt x="80210" y="927899"/>
                </a:cubicBezTo>
                <a:cubicBezTo>
                  <a:pt x="93843" y="941532"/>
                  <a:pt x="113281" y="947939"/>
                  <a:pt x="128336" y="959983"/>
                </a:cubicBezTo>
                <a:cubicBezTo>
                  <a:pt x="140147" y="969431"/>
                  <a:pt x="148610" y="982619"/>
                  <a:pt x="160421" y="992067"/>
                </a:cubicBezTo>
                <a:cubicBezTo>
                  <a:pt x="204847" y="1027608"/>
                  <a:pt x="205841" y="1023249"/>
                  <a:pt x="256673" y="1040193"/>
                </a:cubicBezTo>
                <a:cubicBezTo>
                  <a:pt x="288757" y="1061583"/>
                  <a:pt x="316344" y="1092168"/>
                  <a:pt x="352926" y="1104362"/>
                </a:cubicBezTo>
                <a:lnTo>
                  <a:pt x="593557" y="1184572"/>
                </a:lnTo>
                <a:lnTo>
                  <a:pt x="641684" y="1200615"/>
                </a:lnTo>
                <a:cubicBezTo>
                  <a:pt x="657726" y="1205962"/>
                  <a:pt x="674685" y="1209095"/>
                  <a:pt x="689810" y="1216657"/>
                </a:cubicBezTo>
                <a:cubicBezTo>
                  <a:pt x="784228" y="1263866"/>
                  <a:pt x="731290" y="1241178"/>
                  <a:pt x="850231" y="1280825"/>
                </a:cubicBezTo>
                <a:lnTo>
                  <a:pt x="898357" y="1296867"/>
                </a:lnTo>
                <a:cubicBezTo>
                  <a:pt x="978568" y="1291520"/>
                  <a:pt x="1059408" y="1292194"/>
                  <a:pt x="1138989" y="1280825"/>
                </a:cubicBezTo>
                <a:cubicBezTo>
                  <a:pt x="1172469" y="1276042"/>
                  <a:pt x="1235242" y="1248741"/>
                  <a:pt x="1235242" y="1248741"/>
                </a:cubicBezTo>
                <a:cubicBezTo>
                  <a:pt x="1267326" y="1227351"/>
                  <a:pt x="1339056" y="1146760"/>
                  <a:pt x="1331494" y="1184572"/>
                </a:cubicBezTo>
                <a:cubicBezTo>
                  <a:pt x="1326147" y="1211309"/>
                  <a:pt x="1326735" y="1239960"/>
                  <a:pt x="1315452" y="1264783"/>
                </a:cubicBezTo>
                <a:cubicBezTo>
                  <a:pt x="1299496" y="1299887"/>
                  <a:pt x="1272673" y="1328952"/>
                  <a:pt x="1251284" y="1361036"/>
                </a:cubicBezTo>
                <a:cubicBezTo>
                  <a:pt x="1210811" y="1421746"/>
                  <a:pt x="1232833" y="1395530"/>
                  <a:pt x="1187115" y="1441246"/>
                </a:cubicBezTo>
                <a:cubicBezTo>
                  <a:pt x="1192645" y="1551838"/>
                  <a:pt x="1185179" y="1717558"/>
                  <a:pt x="1219200" y="1842299"/>
                </a:cubicBezTo>
                <a:cubicBezTo>
                  <a:pt x="1228099" y="1874927"/>
                  <a:pt x="1227370" y="1914637"/>
                  <a:pt x="1251284" y="1938551"/>
                </a:cubicBezTo>
                <a:lnTo>
                  <a:pt x="1283368" y="1970636"/>
                </a:lnTo>
                <a:cubicBezTo>
                  <a:pt x="1301722" y="2025699"/>
                  <a:pt x="1298976" y="2034370"/>
                  <a:pt x="1347536" y="2082930"/>
                </a:cubicBezTo>
                <a:cubicBezTo>
                  <a:pt x="1361169" y="2096563"/>
                  <a:pt x="1379621" y="2104320"/>
                  <a:pt x="1395663" y="2115015"/>
                </a:cubicBezTo>
                <a:cubicBezTo>
                  <a:pt x="1419337" y="2150526"/>
                  <a:pt x="1438818" y="2186564"/>
                  <a:pt x="1475873" y="2211267"/>
                </a:cubicBezTo>
                <a:cubicBezTo>
                  <a:pt x="1489943" y="2220647"/>
                  <a:pt x="1507958" y="2221962"/>
                  <a:pt x="1524000" y="2227309"/>
                </a:cubicBezTo>
                <a:cubicBezTo>
                  <a:pt x="1600264" y="2278152"/>
                  <a:pt x="1553837" y="2253297"/>
                  <a:pt x="1668378" y="2291478"/>
                </a:cubicBezTo>
                <a:lnTo>
                  <a:pt x="1716505" y="2307520"/>
                </a:lnTo>
                <a:lnTo>
                  <a:pt x="1764631" y="2323562"/>
                </a:lnTo>
                <a:cubicBezTo>
                  <a:pt x="1866231" y="2318215"/>
                  <a:pt x="1968073" y="2316334"/>
                  <a:pt x="2069431" y="2307520"/>
                </a:cubicBezTo>
                <a:cubicBezTo>
                  <a:pt x="2086452" y="2306040"/>
                  <a:pt x="2161425" y="2284136"/>
                  <a:pt x="2181726" y="2275436"/>
                </a:cubicBezTo>
                <a:cubicBezTo>
                  <a:pt x="2203707" y="2266016"/>
                  <a:pt x="2223207" y="2250913"/>
                  <a:pt x="2245894" y="2243351"/>
                </a:cubicBezTo>
                <a:cubicBezTo>
                  <a:pt x="2271761" y="2234728"/>
                  <a:pt x="2299368" y="2232656"/>
                  <a:pt x="2326105" y="2227309"/>
                </a:cubicBezTo>
                <a:cubicBezTo>
                  <a:pt x="2446927" y="2146761"/>
                  <a:pt x="2293372" y="2241337"/>
                  <a:pt x="2438400" y="2179183"/>
                </a:cubicBezTo>
                <a:cubicBezTo>
                  <a:pt x="2456121" y="2171588"/>
                  <a:pt x="2469281" y="2155721"/>
                  <a:pt x="2486526" y="2147099"/>
                </a:cubicBezTo>
                <a:cubicBezTo>
                  <a:pt x="2501651" y="2139537"/>
                  <a:pt x="2518610" y="2136404"/>
                  <a:pt x="2534652" y="2131057"/>
                </a:cubicBezTo>
                <a:cubicBezTo>
                  <a:pt x="2545347" y="2120362"/>
                  <a:pt x="2553767" y="2106754"/>
                  <a:pt x="2566736" y="2098972"/>
                </a:cubicBezTo>
                <a:cubicBezTo>
                  <a:pt x="2581236" y="2090272"/>
                  <a:pt x="2599738" y="2090492"/>
                  <a:pt x="2614863" y="2082930"/>
                </a:cubicBezTo>
                <a:cubicBezTo>
                  <a:pt x="2632108" y="2074308"/>
                  <a:pt x="2646947" y="2061541"/>
                  <a:pt x="2662989" y="2050846"/>
                </a:cubicBezTo>
                <a:cubicBezTo>
                  <a:pt x="2589694" y="2001983"/>
                  <a:pt x="2628496" y="2032395"/>
                  <a:pt x="2550694" y="1954593"/>
                </a:cubicBezTo>
                <a:cubicBezTo>
                  <a:pt x="2534652" y="1938551"/>
                  <a:pt x="2521445" y="1919051"/>
                  <a:pt x="2502568" y="1906467"/>
                </a:cubicBezTo>
                <a:cubicBezTo>
                  <a:pt x="2486526" y="1895772"/>
                  <a:pt x="2471687" y="1883005"/>
                  <a:pt x="2454442" y="1874383"/>
                </a:cubicBezTo>
                <a:cubicBezTo>
                  <a:pt x="2439317" y="1866821"/>
                  <a:pt x="2421858" y="1865002"/>
                  <a:pt x="2406315" y="1858341"/>
                </a:cubicBezTo>
                <a:cubicBezTo>
                  <a:pt x="2384335" y="1848921"/>
                  <a:pt x="2362910" y="1838122"/>
                  <a:pt x="2342147" y="1826257"/>
                </a:cubicBezTo>
                <a:cubicBezTo>
                  <a:pt x="2255071" y="1776499"/>
                  <a:pt x="2334133" y="1807542"/>
                  <a:pt x="2245894" y="1778130"/>
                </a:cubicBezTo>
                <a:cubicBezTo>
                  <a:pt x="2126401" y="1698468"/>
                  <a:pt x="2273167" y="1800856"/>
                  <a:pt x="2149642" y="1697920"/>
                </a:cubicBezTo>
                <a:cubicBezTo>
                  <a:pt x="2134830" y="1685577"/>
                  <a:pt x="2116025" y="1678532"/>
                  <a:pt x="2101515" y="1665836"/>
                </a:cubicBezTo>
                <a:cubicBezTo>
                  <a:pt x="2073059" y="1640937"/>
                  <a:pt x="2052766" y="1606599"/>
                  <a:pt x="2021305" y="1585625"/>
                </a:cubicBezTo>
                <a:cubicBezTo>
                  <a:pt x="2005263" y="1574930"/>
                  <a:pt x="1987990" y="1565884"/>
                  <a:pt x="1973178" y="1553541"/>
                </a:cubicBezTo>
                <a:cubicBezTo>
                  <a:pt x="1955749" y="1539017"/>
                  <a:pt x="1942960" y="1519343"/>
                  <a:pt x="1925052" y="1505415"/>
                </a:cubicBezTo>
                <a:cubicBezTo>
                  <a:pt x="1894614" y="1481741"/>
                  <a:pt x="1860884" y="1462635"/>
                  <a:pt x="1828800" y="1441246"/>
                </a:cubicBezTo>
                <a:cubicBezTo>
                  <a:pt x="1812758" y="1430551"/>
                  <a:pt x="1798964" y="1415259"/>
                  <a:pt x="1780673" y="1409162"/>
                </a:cubicBezTo>
                <a:cubicBezTo>
                  <a:pt x="1764631" y="1403815"/>
                  <a:pt x="1747672" y="1400682"/>
                  <a:pt x="1732547" y="1393120"/>
                </a:cubicBezTo>
                <a:cubicBezTo>
                  <a:pt x="1715302" y="1384498"/>
                  <a:pt x="1701666" y="1369658"/>
                  <a:pt x="1684421" y="1361036"/>
                </a:cubicBezTo>
                <a:cubicBezTo>
                  <a:pt x="1669296" y="1353473"/>
                  <a:pt x="1651419" y="1352556"/>
                  <a:pt x="1636294" y="1344993"/>
                </a:cubicBezTo>
                <a:cubicBezTo>
                  <a:pt x="1511906" y="1282799"/>
                  <a:pt x="1661005" y="1337188"/>
                  <a:pt x="1540042" y="1296867"/>
                </a:cubicBezTo>
                <a:cubicBezTo>
                  <a:pt x="1529347" y="1286172"/>
                  <a:pt x="1520057" y="1273858"/>
                  <a:pt x="1507957" y="1264783"/>
                </a:cubicBezTo>
                <a:cubicBezTo>
                  <a:pt x="1477109" y="1241647"/>
                  <a:pt x="1438971" y="1227882"/>
                  <a:pt x="1411705" y="1200615"/>
                </a:cubicBezTo>
                <a:lnTo>
                  <a:pt x="1363578" y="1152488"/>
                </a:lnTo>
              </a:path>
            </a:pathLst>
          </a:custGeom>
          <a:pattFill prst="wdDnDiag">
            <a:fgClr>
              <a:srgbClr val="00B0F0"/>
            </a:fgClr>
            <a:bgClr>
              <a:srgbClr val="FFC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1" name="Freeform 150"/>
          <p:cNvSpPr/>
          <p:nvPr/>
        </p:nvSpPr>
        <p:spPr>
          <a:xfrm>
            <a:off x="3421313" y="1217875"/>
            <a:ext cx="1795921" cy="1501514"/>
          </a:xfrm>
          <a:custGeom>
            <a:avLst/>
            <a:gdLst>
              <a:gd name="connsiteX0" fmla="*/ 0 w 994993"/>
              <a:gd name="connsiteY0" fmla="*/ 1106905 h 1122947"/>
              <a:gd name="connsiteX1" fmla="*/ 80210 w 994993"/>
              <a:gd name="connsiteY1" fmla="*/ 1074821 h 1122947"/>
              <a:gd name="connsiteX2" fmla="*/ 192505 w 994993"/>
              <a:gd name="connsiteY2" fmla="*/ 946484 h 1122947"/>
              <a:gd name="connsiteX3" fmla="*/ 240631 w 994993"/>
              <a:gd name="connsiteY3" fmla="*/ 898358 h 1122947"/>
              <a:gd name="connsiteX4" fmla="*/ 385010 w 994993"/>
              <a:gd name="connsiteY4" fmla="*/ 721895 h 1122947"/>
              <a:gd name="connsiteX5" fmla="*/ 433137 w 994993"/>
              <a:gd name="connsiteY5" fmla="*/ 689811 h 1122947"/>
              <a:gd name="connsiteX6" fmla="*/ 561473 w 994993"/>
              <a:gd name="connsiteY6" fmla="*/ 545432 h 1122947"/>
              <a:gd name="connsiteX7" fmla="*/ 593558 w 994993"/>
              <a:gd name="connsiteY7" fmla="*/ 513347 h 1122947"/>
              <a:gd name="connsiteX8" fmla="*/ 673768 w 994993"/>
              <a:gd name="connsiteY8" fmla="*/ 417095 h 1122947"/>
              <a:gd name="connsiteX9" fmla="*/ 721894 w 994993"/>
              <a:gd name="connsiteY9" fmla="*/ 385011 h 1122947"/>
              <a:gd name="connsiteX10" fmla="*/ 850231 w 994993"/>
              <a:gd name="connsiteY10" fmla="*/ 272716 h 1122947"/>
              <a:gd name="connsiteX11" fmla="*/ 882315 w 994993"/>
              <a:gd name="connsiteY11" fmla="*/ 224589 h 1122947"/>
              <a:gd name="connsiteX12" fmla="*/ 962526 w 994993"/>
              <a:gd name="connsiteY12" fmla="*/ 160421 h 1122947"/>
              <a:gd name="connsiteX13" fmla="*/ 994610 w 994993"/>
              <a:gd name="connsiteY13" fmla="*/ 112295 h 1122947"/>
              <a:gd name="connsiteX14" fmla="*/ 898358 w 994993"/>
              <a:gd name="connsiteY14" fmla="*/ 64168 h 1122947"/>
              <a:gd name="connsiteX15" fmla="*/ 850231 w 994993"/>
              <a:gd name="connsiteY15" fmla="*/ 32084 h 1122947"/>
              <a:gd name="connsiteX16" fmla="*/ 721894 w 994993"/>
              <a:gd name="connsiteY16" fmla="*/ 0 h 1122947"/>
              <a:gd name="connsiteX17" fmla="*/ 481263 w 994993"/>
              <a:gd name="connsiteY17" fmla="*/ 16042 h 1122947"/>
              <a:gd name="connsiteX18" fmla="*/ 401052 w 994993"/>
              <a:gd name="connsiteY18" fmla="*/ 96253 h 1122947"/>
              <a:gd name="connsiteX19" fmla="*/ 352926 w 994993"/>
              <a:gd name="connsiteY19" fmla="*/ 128337 h 1122947"/>
              <a:gd name="connsiteX20" fmla="*/ 272715 w 994993"/>
              <a:gd name="connsiteY20" fmla="*/ 192505 h 1122947"/>
              <a:gd name="connsiteX21" fmla="*/ 240631 w 994993"/>
              <a:gd name="connsiteY21" fmla="*/ 240632 h 1122947"/>
              <a:gd name="connsiteX22" fmla="*/ 192505 w 994993"/>
              <a:gd name="connsiteY22" fmla="*/ 288758 h 1122947"/>
              <a:gd name="connsiteX23" fmla="*/ 96252 w 994993"/>
              <a:gd name="connsiteY23" fmla="*/ 481263 h 1122947"/>
              <a:gd name="connsiteX24" fmla="*/ 64168 w 994993"/>
              <a:gd name="connsiteY24" fmla="*/ 545432 h 1122947"/>
              <a:gd name="connsiteX25" fmla="*/ 32084 w 994993"/>
              <a:gd name="connsiteY25" fmla="*/ 593558 h 1122947"/>
              <a:gd name="connsiteX26" fmla="*/ 16042 w 994993"/>
              <a:gd name="connsiteY26" fmla="*/ 641684 h 1122947"/>
              <a:gd name="connsiteX27" fmla="*/ 32084 w 994993"/>
              <a:gd name="connsiteY27" fmla="*/ 978568 h 1122947"/>
              <a:gd name="connsiteX28" fmla="*/ 64168 w 994993"/>
              <a:gd name="connsiteY28" fmla="*/ 1074821 h 1122947"/>
              <a:gd name="connsiteX29" fmla="*/ 96252 w 994993"/>
              <a:gd name="connsiteY29" fmla="*/ 1122947 h 112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94993" h="1122947">
                <a:moveTo>
                  <a:pt x="0" y="1106905"/>
                </a:moveTo>
                <a:cubicBezTo>
                  <a:pt x="26737" y="1096210"/>
                  <a:pt x="55791" y="1090083"/>
                  <a:pt x="80210" y="1074821"/>
                </a:cubicBezTo>
                <a:cubicBezTo>
                  <a:pt x="110909" y="1055634"/>
                  <a:pt x="177008" y="964195"/>
                  <a:pt x="192505" y="946484"/>
                </a:cubicBezTo>
                <a:cubicBezTo>
                  <a:pt x="207444" y="929410"/>
                  <a:pt x="226265" y="915917"/>
                  <a:pt x="240631" y="898358"/>
                </a:cubicBezTo>
                <a:cubicBezTo>
                  <a:pt x="295071" y="831820"/>
                  <a:pt x="322587" y="773914"/>
                  <a:pt x="385010" y="721895"/>
                </a:cubicBezTo>
                <a:cubicBezTo>
                  <a:pt x="399822" y="709552"/>
                  <a:pt x="417095" y="700506"/>
                  <a:pt x="433137" y="689811"/>
                </a:cubicBezTo>
                <a:cubicBezTo>
                  <a:pt x="490389" y="603931"/>
                  <a:pt x="451588" y="655317"/>
                  <a:pt x="561473" y="545432"/>
                </a:cubicBezTo>
                <a:cubicBezTo>
                  <a:pt x="572168" y="534737"/>
                  <a:pt x="585168" y="525932"/>
                  <a:pt x="593558" y="513347"/>
                </a:cubicBezTo>
                <a:cubicBezTo>
                  <a:pt x="625105" y="466026"/>
                  <a:pt x="627449" y="455694"/>
                  <a:pt x="673768" y="417095"/>
                </a:cubicBezTo>
                <a:cubicBezTo>
                  <a:pt x="688579" y="404752"/>
                  <a:pt x="707384" y="397707"/>
                  <a:pt x="721894" y="385011"/>
                </a:cubicBezTo>
                <a:cubicBezTo>
                  <a:pt x="872044" y="253630"/>
                  <a:pt x="741934" y="344914"/>
                  <a:pt x="850231" y="272716"/>
                </a:cubicBezTo>
                <a:cubicBezTo>
                  <a:pt x="860926" y="256674"/>
                  <a:pt x="870271" y="239644"/>
                  <a:pt x="882315" y="224589"/>
                </a:cubicBezTo>
                <a:cubicBezTo>
                  <a:pt x="908437" y="191936"/>
                  <a:pt x="926795" y="184242"/>
                  <a:pt x="962526" y="160421"/>
                </a:cubicBezTo>
                <a:cubicBezTo>
                  <a:pt x="973221" y="144379"/>
                  <a:pt x="998391" y="131201"/>
                  <a:pt x="994610" y="112295"/>
                </a:cubicBezTo>
                <a:cubicBezTo>
                  <a:pt x="989502" y="86756"/>
                  <a:pt x="914705" y="72341"/>
                  <a:pt x="898358" y="64168"/>
                </a:cubicBezTo>
                <a:cubicBezTo>
                  <a:pt x="881113" y="55545"/>
                  <a:pt x="868351" y="38673"/>
                  <a:pt x="850231" y="32084"/>
                </a:cubicBezTo>
                <a:cubicBezTo>
                  <a:pt x="808790" y="17015"/>
                  <a:pt x="721894" y="0"/>
                  <a:pt x="721894" y="0"/>
                </a:cubicBezTo>
                <a:cubicBezTo>
                  <a:pt x="641684" y="5347"/>
                  <a:pt x="560558" y="2826"/>
                  <a:pt x="481263" y="16042"/>
                </a:cubicBezTo>
                <a:cubicBezTo>
                  <a:pt x="429929" y="24598"/>
                  <a:pt x="430997" y="66308"/>
                  <a:pt x="401052" y="96253"/>
                </a:cubicBezTo>
                <a:cubicBezTo>
                  <a:pt x="387419" y="109886"/>
                  <a:pt x="368968" y="117642"/>
                  <a:pt x="352926" y="128337"/>
                </a:cubicBezTo>
                <a:cubicBezTo>
                  <a:pt x="260976" y="266261"/>
                  <a:pt x="383412" y="103947"/>
                  <a:pt x="272715" y="192505"/>
                </a:cubicBezTo>
                <a:cubicBezTo>
                  <a:pt x="257660" y="204549"/>
                  <a:pt x="252974" y="225820"/>
                  <a:pt x="240631" y="240632"/>
                </a:cubicBezTo>
                <a:cubicBezTo>
                  <a:pt x="226107" y="258061"/>
                  <a:pt x="206433" y="270850"/>
                  <a:pt x="192505" y="288758"/>
                </a:cubicBezTo>
                <a:cubicBezTo>
                  <a:pt x="63786" y="454255"/>
                  <a:pt x="180693" y="312379"/>
                  <a:pt x="96252" y="481263"/>
                </a:cubicBezTo>
                <a:cubicBezTo>
                  <a:pt x="85557" y="502653"/>
                  <a:pt x="76033" y="524669"/>
                  <a:pt x="64168" y="545432"/>
                </a:cubicBezTo>
                <a:cubicBezTo>
                  <a:pt x="54602" y="562172"/>
                  <a:pt x="40706" y="576313"/>
                  <a:pt x="32084" y="593558"/>
                </a:cubicBezTo>
                <a:cubicBezTo>
                  <a:pt x="24522" y="608683"/>
                  <a:pt x="21389" y="625642"/>
                  <a:pt x="16042" y="641684"/>
                </a:cubicBezTo>
                <a:cubicBezTo>
                  <a:pt x="21389" y="753979"/>
                  <a:pt x="19669" y="866834"/>
                  <a:pt x="32084" y="978568"/>
                </a:cubicBezTo>
                <a:cubicBezTo>
                  <a:pt x="35819" y="1012181"/>
                  <a:pt x="45408" y="1046681"/>
                  <a:pt x="64168" y="1074821"/>
                </a:cubicBezTo>
                <a:lnTo>
                  <a:pt x="96252" y="1122947"/>
                </a:lnTo>
              </a:path>
            </a:pathLst>
          </a:custGeom>
          <a:blipFill dpi="0" rotWithShape="1">
            <a:blip r:embed="rId2">
              <a:alphaModFix amt="6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3" name="Freeform 152"/>
          <p:cNvSpPr/>
          <p:nvPr/>
        </p:nvSpPr>
        <p:spPr>
          <a:xfrm rot="19530218">
            <a:off x="7243648" y="1855810"/>
            <a:ext cx="1586050" cy="2139774"/>
          </a:xfrm>
          <a:custGeom>
            <a:avLst/>
            <a:gdLst>
              <a:gd name="connsiteX0" fmla="*/ 1074821 w 2342148"/>
              <a:gd name="connsiteY0" fmla="*/ 2261937 h 2438400"/>
              <a:gd name="connsiteX1" fmla="*/ 1171074 w 2342148"/>
              <a:gd name="connsiteY1" fmla="*/ 2277979 h 2438400"/>
              <a:gd name="connsiteX2" fmla="*/ 1668379 w 2342148"/>
              <a:gd name="connsiteY2" fmla="*/ 2261937 h 2438400"/>
              <a:gd name="connsiteX3" fmla="*/ 1892969 w 2342148"/>
              <a:gd name="connsiteY3" fmla="*/ 2213811 h 2438400"/>
              <a:gd name="connsiteX4" fmla="*/ 1941095 w 2342148"/>
              <a:gd name="connsiteY4" fmla="*/ 2181726 h 2438400"/>
              <a:gd name="connsiteX5" fmla="*/ 2037348 w 2342148"/>
              <a:gd name="connsiteY5" fmla="*/ 2149642 h 2438400"/>
              <a:gd name="connsiteX6" fmla="*/ 2085474 w 2342148"/>
              <a:gd name="connsiteY6" fmla="*/ 2133600 h 2438400"/>
              <a:gd name="connsiteX7" fmla="*/ 2133600 w 2342148"/>
              <a:gd name="connsiteY7" fmla="*/ 2117558 h 2438400"/>
              <a:gd name="connsiteX8" fmla="*/ 2181727 w 2342148"/>
              <a:gd name="connsiteY8" fmla="*/ 2101516 h 2438400"/>
              <a:gd name="connsiteX9" fmla="*/ 2229853 w 2342148"/>
              <a:gd name="connsiteY9" fmla="*/ 2069432 h 2438400"/>
              <a:gd name="connsiteX10" fmla="*/ 2165685 w 2342148"/>
              <a:gd name="connsiteY10" fmla="*/ 1973179 h 2438400"/>
              <a:gd name="connsiteX11" fmla="*/ 2117558 w 2342148"/>
              <a:gd name="connsiteY11" fmla="*/ 1957137 h 2438400"/>
              <a:gd name="connsiteX12" fmla="*/ 1796716 w 2342148"/>
              <a:gd name="connsiteY12" fmla="*/ 1925053 h 2438400"/>
              <a:gd name="connsiteX13" fmla="*/ 1780674 w 2342148"/>
              <a:gd name="connsiteY13" fmla="*/ 1876926 h 2438400"/>
              <a:gd name="connsiteX14" fmla="*/ 1828800 w 2342148"/>
              <a:gd name="connsiteY14" fmla="*/ 1844842 h 2438400"/>
              <a:gd name="connsiteX15" fmla="*/ 1925053 w 2342148"/>
              <a:gd name="connsiteY15" fmla="*/ 1812758 h 2438400"/>
              <a:gd name="connsiteX16" fmla="*/ 1973179 w 2342148"/>
              <a:gd name="connsiteY16" fmla="*/ 1796716 h 2438400"/>
              <a:gd name="connsiteX17" fmla="*/ 2101516 w 2342148"/>
              <a:gd name="connsiteY17" fmla="*/ 1780674 h 2438400"/>
              <a:gd name="connsiteX18" fmla="*/ 2181727 w 2342148"/>
              <a:gd name="connsiteY18" fmla="*/ 1764632 h 2438400"/>
              <a:gd name="connsiteX19" fmla="*/ 2245895 w 2342148"/>
              <a:gd name="connsiteY19" fmla="*/ 1748589 h 2438400"/>
              <a:gd name="connsiteX20" fmla="*/ 2326106 w 2342148"/>
              <a:gd name="connsiteY20" fmla="*/ 1684421 h 2438400"/>
              <a:gd name="connsiteX21" fmla="*/ 2342148 w 2342148"/>
              <a:gd name="connsiteY21" fmla="*/ 1636295 h 2438400"/>
              <a:gd name="connsiteX22" fmla="*/ 2326106 w 2342148"/>
              <a:gd name="connsiteY22" fmla="*/ 1507958 h 2438400"/>
              <a:gd name="connsiteX23" fmla="*/ 2277979 w 2342148"/>
              <a:gd name="connsiteY23" fmla="*/ 1491916 h 2438400"/>
              <a:gd name="connsiteX24" fmla="*/ 2133600 w 2342148"/>
              <a:gd name="connsiteY24" fmla="*/ 1507958 h 2438400"/>
              <a:gd name="connsiteX25" fmla="*/ 2037348 w 2342148"/>
              <a:gd name="connsiteY25" fmla="*/ 1572126 h 2438400"/>
              <a:gd name="connsiteX26" fmla="*/ 1941095 w 2342148"/>
              <a:gd name="connsiteY26" fmla="*/ 1604211 h 2438400"/>
              <a:gd name="connsiteX27" fmla="*/ 1828800 w 2342148"/>
              <a:gd name="connsiteY27" fmla="*/ 1636295 h 2438400"/>
              <a:gd name="connsiteX28" fmla="*/ 1652337 w 2342148"/>
              <a:gd name="connsiteY28" fmla="*/ 1588168 h 2438400"/>
              <a:gd name="connsiteX29" fmla="*/ 1636295 w 2342148"/>
              <a:gd name="connsiteY29" fmla="*/ 1540042 h 2438400"/>
              <a:gd name="connsiteX30" fmla="*/ 1652337 w 2342148"/>
              <a:gd name="connsiteY30" fmla="*/ 1475874 h 2438400"/>
              <a:gd name="connsiteX31" fmla="*/ 1780674 w 2342148"/>
              <a:gd name="connsiteY31" fmla="*/ 1411705 h 2438400"/>
              <a:gd name="connsiteX32" fmla="*/ 2069432 w 2342148"/>
              <a:gd name="connsiteY32" fmla="*/ 1363579 h 2438400"/>
              <a:gd name="connsiteX33" fmla="*/ 2117558 w 2342148"/>
              <a:gd name="connsiteY33" fmla="*/ 1347537 h 2438400"/>
              <a:gd name="connsiteX34" fmla="*/ 2197769 w 2342148"/>
              <a:gd name="connsiteY34" fmla="*/ 1283368 h 2438400"/>
              <a:gd name="connsiteX35" fmla="*/ 2149642 w 2342148"/>
              <a:gd name="connsiteY35" fmla="*/ 1122947 h 2438400"/>
              <a:gd name="connsiteX36" fmla="*/ 2053390 w 2342148"/>
              <a:gd name="connsiteY36" fmla="*/ 1090863 h 2438400"/>
              <a:gd name="connsiteX37" fmla="*/ 1796716 w 2342148"/>
              <a:gd name="connsiteY37" fmla="*/ 1122947 h 2438400"/>
              <a:gd name="connsiteX38" fmla="*/ 1748590 w 2342148"/>
              <a:gd name="connsiteY38" fmla="*/ 1155032 h 2438400"/>
              <a:gd name="connsiteX39" fmla="*/ 1652337 w 2342148"/>
              <a:gd name="connsiteY39" fmla="*/ 1187116 h 2438400"/>
              <a:gd name="connsiteX40" fmla="*/ 1572127 w 2342148"/>
              <a:gd name="connsiteY40" fmla="*/ 1171074 h 2438400"/>
              <a:gd name="connsiteX41" fmla="*/ 1572127 w 2342148"/>
              <a:gd name="connsiteY41" fmla="*/ 1042737 h 2438400"/>
              <a:gd name="connsiteX42" fmla="*/ 1668379 w 2342148"/>
              <a:gd name="connsiteY42" fmla="*/ 1010653 h 2438400"/>
              <a:gd name="connsiteX43" fmla="*/ 1860885 w 2342148"/>
              <a:gd name="connsiteY43" fmla="*/ 978568 h 2438400"/>
              <a:gd name="connsiteX44" fmla="*/ 1941095 w 2342148"/>
              <a:gd name="connsiteY44" fmla="*/ 962526 h 2438400"/>
              <a:gd name="connsiteX45" fmla="*/ 2037348 w 2342148"/>
              <a:gd name="connsiteY45" fmla="*/ 914400 h 2438400"/>
              <a:gd name="connsiteX46" fmla="*/ 2085474 w 2342148"/>
              <a:gd name="connsiteY46" fmla="*/ 882316 h 2438400"/>
              <a:gd name="connsiteX47" fmla="*/ 2149642 w 2342148"/>
              <a:gd name="connsiteY47" fmla="*/ 737937 h 2438400"/>
              <a:gd name="connsiteX48" fmla="*/ 2165685 w 2342148"/>
              <a:gd name="connsiteY48" fmla="*/ 689811 h 2438400"/>
              <a:gd name="connsiteX49" fmla="*/ 2149642 w 2342148"/>
              <a:gd name="connsiteY49" fmla="*/ 641684 h 2438400"/>
              <a:gd name="connsiteX50" fmla="*/ 1860885 w 2342148"/>
              <a:gd name="connsiteY50" fmla="*/ 625642 h 2438400"/>
              <a:gd name="connsiteX51" fmla="*/ 1812758 w 2342148"/>
              <a:gd name="connsiteY51" fmla="*/ 657726 h 2438400"/>
              <a:gd name="connsiteX52" fmla="*/ 1764632 w 2342148"/>
              <a:gd name="connsiteY52" fmla="*/ 673768 h 2438400"/>
              <a:gd name="connsiteX53" fmla="*/ 1732548 w 2342148"/>
              <a:gd name="connsiteY53" fmla="*/ 705853 h 2438400"/>
              <a:gd name="connsiteX54" fmla="*/ 1684421 w 2342148"/>
              <a:gd name="connsiteY54" fmla="*/ 737937 h 2438400"/>
              <a:gd name="connsiteX55" fmla="*/ 1588169 w 2342148"/>
              <a:gd name="connsiteY55" fmla="*/ 786063 h 2438400"/>
              <a:gd name="connsiteX56" fmla="*/ 1379621 w 2342148"/>
              <a:gd name="connsiteY56" fmla="*/ 721895 h 2438400"/>
              <a:gd name="connsiteX57" fmla="*/ 1363579 w 2342148"/>
              <a:gd name="connsiteY57" fmla="*/ 673768 h 2438400"/>
              <a:gd name="connsiteX58" fmla="*/ 1379621 w 2342148"/>
              <a:gd name="connsiteY58" fmla="*/ 609600 h 2438400"/>
              <a:gd name="connsiteX59" fmla="*/ 1443790 w 2342148"/>
              <a:gd name="connsiteY59" fmla="*/ 561474 h 2438400"/>
              <a:gd name="connsiteX60" fmla="*/ 1491916 w 2342148"/>
              <a:gd name="connsiteY60" fmla="*/ 513347 h 2438400"/>
              <a:gd name="connsiteX61" fmla="*/ 1540042 w 2342148"/>
              <a:gd name="connsiteY61" fmla="*/ 481263 h 2438400"/>
              <a:gd name="connsiteX62" fmla="*/ 1572127 w 2342148"/>
              <a:gd name="connsiteY62" fmla="*/ 449179 h 2438400"/>
              <a:gd name="connsiteX63" fmla="*/ 1636295 w 2342148"/>
              <a:gd name="connsiteY63" fmla="*/ 417095 h 2438400"/>
              <a:gd name="connsiteX64" fmla="*/ 1748590 w 2342148"/>
              <a:gd name="connsiteY64" fmla="*/ 368968 h 2438400"/>
              <a:gd name="connsiteX65" fmla="*/ 1796716 w 2342148"/>
              <a:gd name="connsiteY65" fmla="*/ 336884 h 2438400"/>
              <a:gd name="connsiteX66" fmla="*/ 1892969 w 2342148"/>
              <a:gd name="connsiteY66" fmla="*/ 304800 h 2438400"/>
              <a:gd name="connsiteX67" fmla="*/ 1941095 w 2342148"/>
              <a:gd name="connsiteY67" fmla="*/ 256674 h 2438400"/>
              <a:gd name="connsiteX68" fmla="*/ 1860885 w 2342148"/>
              <a:gd name="connsiteY68" fmla="*/ 80211 h 2438400"/>
              <a:gd name="connsiteX69" fmla="*/ 1684421 w 2342148"/>
              <a:gd name="connsiteY69" fmla="*/ 0 h 2438400"/>
              <a:gd name="connsiteX70" fmla="*/ 1507958 w 2342148"/>
              <a:gd name="connsiteY70" fmla="*/ 16042 h 2438400"/>
              <a:gd name="connsiteX71" fmla="*/ 1395664 w 2342148"/>
              <a:gd name="connsiteY71" fmla="*/ 128337 h 2438400"/>
              <a:gd name="connsiteX72" fmla="*/ 1347537 w 2342148"/>
              <a:gd name="connsiteY72" fmla="*/ 160421 h 2438400"/>
              <a:gd name="connsiteX73" fmla="*/ 1315453 w 2342148"/>
              <a:gd name="connsiteY73" fmla="*/ 208547 h 2438400"/>
              <a:gd name="connsiteX74" fmla="*/ 1267327 w 2342148"/>
              <a:gd name="connsiteY74" fmla="*/ 240632 h 2438400"/>
              <a:gd name="connsiteX75" fmla="*/ 1187116 w 2342148"/>
              <a:gd name="connsiteY75" fmla="*/ 304800 h 2438400"/>
              <a:gd name="connsiteX76" fmla="*/ 1122948 w 2342148"/>
              <a:gd name="connsiteY76" fmla="*/ 385011 h 2438400"/>
              <a:gd name="connsiteX77" fmla="*/ 1074821 w 2342148"/>
              <a:gd name="connsiteY77" fmla="*/ 401053 h 2438400"/>
              <a:gd name="connsiteX78" fmla="*/ 978569 w 2342148"/>
              <a:gd name="connsiteY78" fmla="*/ 481263 h 2438400"/>
              <a:gd name="connsiteX79" fmla="*/ 850232 w 2342148"/>
              <a:gd name="connsiteY79" fmla="*/ 593558 h 2438400"/>
              <a:gd name="connsiteX80" fmla="*/ 818148 w 2342148"/>
              <a:gd name="connsiteY80" fmla="*/ 641684 h 2438400"/>
              <a:gd name="connsiteX81" fmla="*/ 705853 w 2342148"/>
              <a:gd name="connsiteY81" fmla="*/ 673768 h 2438400"/>
              <a:gd name="connsiteX82" fmla="*/ 609600 w 2342148"/>
              <a:gd name="connsiteY82" fmla="*/ 705853 h 2438400"/>
              <a:gd name="connsiteX83" fmla="*/ 561474 w 2342148"/>
              <a:gd name="connsiteY83" fmla="*/ 721895 h 2438400"/>
              <a:gd name="connsiteX84" fmla="*/ 497306 w 2342148"/>
              <a:gd name="connsiteY84" fmla="*/ 737937 h 2438400"/>
              <a:gd name="connsiteX85" fmla="*/ 352927 w 2342148"/>
              <a:gd name="connsiteY85" fmla="*/ 786063 h 2438400"/>
              <a:gd name="connsiteX86" fmla="*/ 304800 w 2342148"/>
              <a:gd name="connsiteY86" fmla="*/ 802105 h 2438400"/>
              <a:gd name="connsiteX87" fmla="*/ 240632 w 2342148"/>
              <a:gd name="connsiteY87" fmla="*/ 818147 h 2438400"/>
              <a:gd name="connsiteX88" fmla="*/ 144379 w 2342148"/>
              <a:gd name="connsiteY88" fmla="*/ 850232 h 2438400"/>
              <a:gd name="connsiteX89" fmla="*/ 96253 w 2342148"/>
              <a:gd name="connsiteY89" fmla="*/ 866274 h 2438400"/>
              <a:gd name="connsiteX90" fmla="*/ 0 w 2342148"/>
              <a:gd name="connsiteY90" fmla="*/ 994611 h 2438400"/>
              <a:gd name="connsiteX91" fmla="*/ 32085 w 2342148"/>
              <a:gd name="connsiteY91" fmla="*/ 1074821 h 2438400"/>
              <a:gd name="connsiteX92" fmla="*/ 625642 w 2342148"/>
              <a:gd name="connsiteY92" fmla="*/ 1042737 h 2438400"/>
              <a:gd name="connsiteX93" fmla="*/ 866274 w 2342148"/>
              <a:gd name="connsiteY93" fmla="*/ 1042737 h 2438400"/>
              <a:gd name="connsiteX94" fmla="*/ 882316 w 2342148"/>
              <a:gd name="connsiteY94" fmla="*/ 1090863 h 2438400"/>
              <a:gd name="connsiteX95" fmla="*/ 866274 w 2342148"/>
              <a:gd name="connsiteY95" fmla="*/ 1138989 h 2438400"/>
              <a:gd name="connsiteX96" fmla="*/ 818148 w 2342148"/>
              <a:gd name="connsiteY96" fmla="*/ 1155032 h 2438400"/>
              <a:gd name="connsiteX97" fmla="*/ 770021 w 2342148"/>
              <a:gd name="connsiteY97" fmla="*/ 1187116 h 2438400"/>
              <a:gd name="connsiteX98" fmla="*/ 705853 w 2342148"/>
              <a:gd name="connsiteY98" fmla="*/ 1203158 h 2438400"/>
              <a:gd name="connsiteX99" fmla="*/ 545432 w 2342148"/>
              <a:gd name="connsiteY99" fmla="*/ 1235242 h 2438400"/>
              <a:gd name="connsiteX100" fmla="*/ 449179 w 2342148"/>
              <a:gd name="connsiteY100" fmla="*/ 1267326 h 2438400"/>
              <a:gd name="connsiteX101" fmla="*/ 401053 w 2342148"/>
              <a:gd name="connsiteY101" fmla="*/ 1283368 h 2438400"/>
              <a:gd name="connsiteX102" fmla="*/ 368969 w 2342148"/>
              <a:gd name="connsiteY102" fmla="*/ 1315453 h 2438400"/>
              <a:gd name="connsiteX103" fmla="*/ 320842 w 2342148"/>
              <a:gd name="connsiteY103" fmla="*/ 1347537 h 2438400"/>
              <a:gd name="connsiteX104" fmla="*/ 288758 w 2342148"/>
              <a:gd name="connsiteY104" fmla="*/ 1395663 h 2438400"/>
              <a:gd name="connsiteX105" fmla="*/ 224590 w 2342148"/>
              <a:gd name="connsiteY105" fmla="*/ 1443789 h 2438400"/>
              <a:gd name="connsiteX106" fmla="*/ 192506 w 2342148"/>
              <a:gd name="connsiteY106" fmla="*/ 1491916 h 2438400"/>
              <a:gd name="connsiteX107" fmla="*/ 160421 w 2342148"/>
              <a:gd name="connsiteY107" fmla="*/ 1524000 h 2438400"/>
              <a:gd name="connsiteX108" fmla="*/ 144379 w 2342148"/>
              <a:gd name="connsiteY108" fmla="*/ 1572126 h 2438400"/>
              <a:gd name="connsiteX109" fmla="*/ 368969 w 2342148"/>
              <a:gd name="connsiteY109" fmla="*/ 1588168 h 2438400"/>
              <a:gd name="connsiteX110" fmla="*/ 497306 w 2342148"/>
              <a:gd name="connsiteY110" fmla="*/ 1540042 h 2438400"/>
              <a:gd name="connsiteX111" fmla="*/ 545432 w 2342148"/>
              <a:gd name="connsiteY111" fmla="*/ 1524000 h 2438400"/>
              <a:gd name="connsiteX112" fmla="*/ 593558 w 2342148"/>
              <a:gd name="connsiteY112" fmla="*/ 1491916 h 2438400"/>
              <a:gd name="connsiteX113" fmla="*/ 737937 w 2342148"/>
              <a:gd name="connsiteY113" fmla="*/ 1443789 h 2438400"/>
              <a:gd name="connsiteX114" fmla="*/ 818148 w 2342148"/>
              <a:gd name="connsiteY114" fmla="*/ 1411705 h 2438400"/>
              <a:gd name="connsiteX115" fmla="*/ 866274 w 2342148"/>
              <a:gd name="connsiteY115" fmla="*/ 1379621 h 2438400"/>
              <a:gd name="connsiteX116" fmla="*/ 930442 w 2342148"/>
              <a:gd name="connsiteY116" fmla="*/ 1363579 h 2438400"/>
              <a:gd name="connsiteX117" fmla="*/ 1058779 w 2342148"/>
              <a:gd name="connsiteY117" fmla="*/ 1379621 h 2438400"/>
              <a:gd name="connsiteX118" fmla="*/ 1074821 w 2342148"/>
              <a:gd name="connsiteY118" fmla="*/ 1556084 h 2438400"/>
              <a:gd name="connsiteX119" fmla="*/ 1042737 w 2342148"/>
              <a:gd name="connsiteY119" fmla="*/ 1604211 h 2438400"/>
              <a:gd name="connsiteX120" fmla="*/ 946485 w 2342148"/>
              <a:gd name="connsiteY120" fmla="*/ 1636295 h 2438400"/>
              <a:gd name="connsiteX121" fmla="*/ 834190 w 2342148"/>
              <a:gd name="connsiteY121" fmla="*/ 1668379 h 2438400"/>
              <a:gd name="connsiteX122" fmla="*/ 721895 w 2342148"/>
              <a:gd name="connsiteY122" fmla="*/ 1684421 h 2438400"/>
              <a:gd name="connsiteX123" fmla="*/ 577516 w 2342148"/>
              <a:gd name="connsiteY123" fmla="*/ 1716505 h 2438400"/>
              <a:gd name="connsiteX124" fmla="*/ 529390 w 2342148"/>
              <a:gd name="connsiteY124" fmla="*/ 1748589 h 2438400"/>
              <a:gd name="connsiteX125" fmla="*/ 497306 w 2342148"/>
              <a:gd name="connsiteY125" fmla="*/ 1780674 h 2438400"/>
              <a:gd name="connsiteX126" fmla="*/ 449179 w 2342148"/>
              <a:gd name="connsiteY126" fmla="*/ 1796716 h 2438400"/>
              <a:gd name="connsiteX127" fmla="*/ 433137 w 2342148"/>
              <a:gd name="connsiteY127" fmla="*/ 1989221 h 2438400"/>
              <a:gd name="connsiteX128" fmla="*/ 481264 w 2342148"/>
              <a:gd name="connsiteY128" fmla="*/ 2005263 h 2438400"/>
              <a:gd name="connsiteX129" fmla="*/ 641685 w 2342148"/>
              <a:gd name="connsiteY129" fmla="*/ 1989221 h 2438400"/>
              <a:gd name="connsiteX130" fmla="*/ 737937 w 2342148"/>
              <a:gd name="connsiteY130" fmla="*/ 1957137 h 2438400"/>
              <a:gd name="connsiteX131" fmla="*/ 786064 w 2342148"/>
              <a:gd name="connsiteY131" fmla="*/ 1941095 h 2438400"/>
              <a:gd name="connsiteX132" fmla="*/ 834190 w 2342148"/>
              <a:gd name="connsiteY132" fmla="*/ 1909011 h 2438400"/>
              <a:gd name="connsiteX133" fmla="*/ 930442 w 2342148"/>
              <a:gd name="connsiteY133" fmla="*/ 1876926 h 2438400"/>
              <a:gd name="connsiteX134" fmla="*/ 978569 w 2342148"/>
              <a:gd name="connsiteY134" fmla="*/ 1860884 h 2438400"/>
              <a:gd name="connsiteX135" fmla="*/ 1090864 w 2342148"/>
              <a:gd name="connsiteY135" fmla="*/ 1812758 h 2438400"/>
              <a:gd name="connsiteX136" fmla="*/ 1379621 w 2342148"/>
              <a:gd name="connsiteY136" fmla="*/ 1828800 h 2438400"/>
              <a:gd name="connsiteX137" fmla="*/ 1459832 w 2342148"/>
              <a:gd name="connsiteY137" fmla="*/ 1909011 h 2438400"/>
              <a:gd name="connsiteX138" fmla="*/ 1411706 w 2342148"/>
              <a:gd name="connsiteY138" fmla="*/ 2069432 h 2438400"/>
              <a:gd name="connsiteX139" fmla="*/ 1315453 w 2342148"/>
              <a:gd name="connsiteY139" fmla="*/ 2101516 h 2438400"/>
              <a:gd name="connsiteX140" fmla="*/ 978569 w 2342148"/>
              <a:gd name="connsiteY140" fmla="*/ 2085474 h 2438400"/>
              <a:gd name="connsiteX141" fmla="*/ 898358 w 2342148"/>
              <a:gd name="connsiteY141" fmla="*/ 2069432 h 2438400"/>
              <a:gd name="connsiteX142" fmla="*/ 737937 w 2342148"/>
              <a:gd name="connsiteY142" fmla="*/ 2085474 h 2438400"/>
              <a:gd name="connsiteX143" fmla="*/ 641685 w 2342148"/>
              <a:gd name="connsiteY143" fmla="*/ 2133600 h 2438400"/>
              <a:gd name="connsiteX144" fmla="*/ 545432 w 2342148"/>
              <a:gd name="connsiteY144" fmla="*/ 2165684 h 2438400"/>
              <a:gd name="connsiteX145" fmla="*/ 497306 w 2342148"/>
              <a:gd name="connsiteY145" fmla="*/ 2181726 h 2438400"/>
              <a:gd name="connsiteX146" fmla="*/ 433137 w 2342148"/>
              <a:gd name="connsiteY146" fmla="*/ 2213811 h 2438400"/>
              <a:gd name="connsiteX147" fmla="*/ 385011 w 2342148"/>
              <a:gd name="connsiteY147" fmla="*/ 2245895 h 2438400"/>
              <a:gd name="connsiteX148" fmla="*/ 304800 w 2342148"/>
              <a:gd name="connsiteY148" fmla="*/ 2326105 h 2438400"/>
              <a:gd name="connsiteX149" fmla="*/ 288758 w 2342148"/>
              <a:gd name="connsiteY149" fmla="*/ 2374232 h 2438400"/>
              <a:gd name="connsiteX150" fmla="*/ 385011 w 2342148"/>
              <a:gd name="connsiteY150" fmla="*/ 2438400 h 2438400"/>
              <a:gd name="connsiteX151" fmla="*/ 593558 w 2342148"/>
              <a:gd name="connsiteY151" fmla="*/ 2422358 h 2438400"/>
              <a:gd name="connsiteX152" fmla="*/ 641685 w 2342148"/>
              <a:gd name="connsiteY152" fmla="*/ 2406316 h 2438400"/>
              <a:gd name="connsiteX153" fmla="*/ 802106 w 2342148"/>
              <a:gd name="connsiteY153" fmla="*/ 2358189 h 2438400"/>
              <a:gd name="connsiteX154" fmla="*/ 850232 w 2342148"/>
              <a:gd name="connsiteY154" fmla="*/ 2342147 h 2438400"/>
              <a:gd name="connsiteX155" fmla="*/ 898358 w 2342148"/>
              <a:gd name="connsiteY155" fmla="*/ 2326105 h 2438400"/>
              <a:gd name="connsiteX156" fmla="*/ 978569 w 2342148"/>
              <a:gd name="connsiteY156" fmla="*/ 2310063 h 2438400"/>
              <a:gd name="connsiteX157" fmla="*/ 1074821 w 2342148"/>
              <a:gd name="connsiteY157" fmla="*/ 2261937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2342148" h="2438400">
                <a:moveTo>
                  <a:pt x="1074821" y="2261937"/>
                </a:moveTo>
                <a:cubicBezTo>
                  <a:pt x="1106905" y="2256590"/>
                  <a:pt x="1138547" y="2277979"/>
                  <a:pt x="1171074" y="2277979"/>
                </a:cubicBezTo>
                <a:cubicBezTo>
                  <a:pt x="1336929" y="2277979"/>
                  <a:pt x="1502967" y="2274040"/>
                  <a:pt x="1668379" y="2261937"/>
                </a:cubicBezTo>
                <a:cubicBezTo>
                  <a:pt x="1719851" y="2258171"/>
                  <a:pt x="1828685" y="2229882"/>
                  <a:pt x="1892969" y="2213811"/>
                </a:cubicBezTo>
                <a:cubicBezTo>
                  <a:pt x="1909011" y="2203116"/>
                  <a:pt x="1923476" y="2189557"/>
                  <a:pt x="1941095" y="2181726"/>
                </a:cubicBezTo>
                <a:cubicBezTo>
                  <a:pt x="1972000" y="2167990"/>
                  <a:pt x="2005264" y="2160337"/>
                  <a:pt x="2037348" y="2149642"/>
                </a:cubicBezTo>
                <a:lnTo>
                  <a:pt x="2085474" y="2133600"/>
                </a:lnTo>
                <a:lnTo>
                  <a:pt x="2133600" y="2117558"/>
                </a:lnTo>
                <a:lnTo>
                  <a:pt x="2181727" y="2101516"/>
                </a:lnTo>
                <a:cubicBezTo>
                  <a:pt x="2197769" y="2090821"/>
                  <a:pt x="2223756" y="2087723"/>
                  <a:pt x="2229853" y="2069432"/>
                </a:cubicBezTo>
                <a:cubicBezTo>
                  <a:pt x="2246952" y="2018136"/>
                  <a:pt x="2199087" y="1989880"/>
                  <a:pt x="2165685" y="1973179"/>
                </a:cubicBezTo>
                <a:cubicBezTo>
                  <a:pt x="2150560" y="1965617"/>
                  <a:pt x="2133817" y="1961783"/>
                  <a:pt x="2117558" y="1957137"/>
                </a:cubicBezTo>
                <a:cubicBezTo>
                  <a:pt x="1993796" y="1921777"/>
                  <a:pt x="1983743" y="1936742"/>
                  <a:pt x="1796716" y="1925053"/>
                </a:cubicBezTo>
                <a:cubicBezTo>
                  <a:pt x="1791369" y="1909011"/>
                  <a:pt x="1774394" y="1892627"/>
                  <a:pt x="1780674" y="1876926"/>
                </a:cubicBezTo>
                <a:cubicBezTo>
                  <a:pt x="1787834" y="1859025"/>
                  <a:pt x="1811182" y="1852672"/>
                  <a:pt x="1828800" y="1844842"/>
                </a:cubicBezTo>
                <a:cubicBezTo>
                  <a:pt x="1859705" y="1831107"/>
                  <a:pt x="1892969" y="1823453"/>
                  <a:pt x="1925053" y="1812758"/>
                </a:cubicBezTo>
                <a:cubicBezTo>
                  <a:pt x="1941095" y="1807411"/>
                  <a:pt x="1956400" y="1798813"/>
                  <a:pt x="1973179" y="1796716"/>
                </a:cubicBezTo>
                <a:cubicBezTo>
                  <a:pt x="2015958" y="1791369"/>
                  <a:pt x="2058905" y="1787229"/>
                  <a:pt x="2101516" y="1780674"/>
                </a:cubicBezTo>
                <a:cubicBezTo>
                  <a:pt x="2128465" y="1776528"/>
                  <a:pt x="2155110" y="1770547"/>
                  <a:pt x="2181727" y="1764632"/>
                </a:cubicBezTo>
                <a:cubicBezTo>
                  <a:pt x="2203250" y="1759849"/>
                  <a:pt x="2224506" y="1753937"/>
                  <a:pt x="2245895" y="1748589"/>
                </a:cubicBezTo>
                <a:cubicBezTo>
                  <a:pt x="2267752" y="1734018"/>
                  <a:pt x="2310867" y="1709818"/>
                  <a:pt x="2326106" y="1684421"/>
                </a:cubicBezTo>
                <a:cubicBezTo>
                  <a:pt x="2334806" y="1669921"/>
                  <a:pt x="2336801" y="1652337"/>
                  <a:pt x="2342148" y="1636295"/>
                </a:cubicBezTo>
                <a:cubicBezTo>
                  <a:pt x="2336801" y="1593516"/>
                  <a:pt x="2343616" y="1547354"/>
                  <a:pt x="2326106" y="1507958"/>
                </a:cubicBezTo>
                <a:cubicBezTo>
                  <a:pt x="2319238" y="1492505"/>
                  <a:pt x="2294889" y="1491916"/>
                  <a:pt x="2277979" y="1491916"/>
                </a:cubicBezTo>
                <a:cubicBezTo>
                  <a:pt x="2229557" y="1491916"/>
                  <a:pt x="2181726" y="1502611"/>
                  <a:pt x="2133600" y="1507958"/>
                </a:cubicBezTo>
                <a:cubicBezTo>
                  <a:pt x="1974387" y="1561029"/>
                  <a:pt x="2217595" y="1471988"/>
                  <a:pt x="2037348" y="1572126"/>
                </a:cubicBezTo>
                <a:cubicBezTo>
                  <a:pt x="2007784" y="1588550"/>
                  <a:pt x="1973905" y="1596008"/>
                  <a:pt x="1941095" y="1604211"/>
                </a:cubicBezTo>
                <a:cubicBezTo>
                  <a:pt x="1860522" y="1624354"/>
                  <a:pt x="1897843" y="1613281"/>
                  <a:pt x="1828800" y="1636295"/>
                </a:cubicBezTo>
                <a:cubicBezTo>
                  <a:pt x="1760387" y="1628694"/>
                  <a:pt x="1690237" y="1651335"/>
                  <a:pt x="1652337" y="1588168"/>
                </a:cubicBezTo>
                <a:cubicBezTo>
                  <a:pt x="1643637" y="1573668"/>
                  <a:pt x="1641642" y="1556084"/>
                  <a:pt x="1636295" y="1540042"/>
                </a:cubicBezTo>
                <a:cubicBezTo>
                  <a:pt x="1641642" y="1518653"/>
                  <a:pt x="1642477" y="1495594"/>
                  <a:pt x="1652337" y="1475874"/>
                </a:cubicBezTo>
                <a:cubicBezTo>
                  <a:pt x="1673110" y="1434328"/>
                  <a:pt x="1748837" y="1416253"/>
                  <a:pt x="1780674" y="1411705"/>
                </a:cubicBezTo>
                <a:cubicBezTo>
                  <a:pt x="1909156" y="1393351"/>
                  <a:pt x="1966282" y="1393051"/>
                  <a:pt x="2069432" y="1363579"/>
                </a:cubicBezTo>
                <a:cubicBezTo>
                  <a:pt x="2085691" y="1358934"/>
                  <a:pt x="2102433" y="1355099"/>
                  <a:pt x="2117558" y="1347537"/>
                </a:cubicBezTo>
                <a:cubicBezTo>
                  <a:pt x="2158035" y="1327299"/>
                  <a:pt x="2167925" y="1313213"/>
                  <a:pt x="2197769" y="1283368"/>
                </a:cubicBezTo>
                <a:cubicBezTo>
                  <a:pt x="2193282" y="1251960"/>
                  <a:pt x="2195419" y="1151558"/>
                  <a:pt x="2149642" y="1122947"/>
                </a:cubicBezTo>
                <a:cubicBezTo>
                  <a:pt x="2120963" y="1105023"/>
                  <a:pt x="2053390" y="1090863"/>
                  <a:pt x="2053390" y="1090863"/>
                </a:cubicBezTo>
                <a:cubicBezTo>
                  <a:pt x="2013593" y="1093924"/>
                  <a:pt x="1865969" y="1088320"/>
                  <a:pt x="1796716" y="1122947"/>
                </a:cubicBezTo>
                <a:cubicBezTo>
                  <a:pt x="1779471" y="1131570"/>
                  <a:pt x="1766209" y="1147201"/>
                  <a:pt x="1748590" y="1155032"/>
                </a:cubicBezTo>
                <a:cubicBezTo>
                  <a:pt x="1717685" y="1168768"/>
                  <a:pt x="1652337" y="1187116"/>
                  <a:pt x="1652337" y="1187116"/>
                </a:cubicBezTo>
                <a:cubicBezTo>
                  <a:pt x="1625600" y="1181769"/>
                  <a:pt x="1594814" y="1186199"/>
                  <a:pt x="1572127" y="1171074"/>
                </a:cubicBezTo>
                <a:cubicBezTo>
                  <a:pt x="1541746" y="1150820"/>
                  <a:pt x="1561986" y="1052878"/>
                  <a:pt x="1572127" y="1042737"/>
                </a:cubicBezTo>
                <a:cubicBezTo>
                  <a:pt x="1596041" y="1018823"/>
                  <a:pt x="1635216" y="1017285"/>
                  <a:pt x="1668379" y="1010653"/>
                </a:cubicBezTo>
                <a:cubicBezTo>
                  <a:pt x="1857416" y="972846"/>
                  <a:pt x="1622100" y="1018367"/>
                  <a:pt x="1860885" y="978568"/>
                </a:cubicBezTo>
                <a:cubicBezTo>
                  <a:pt x="1887780" y="974085"/>
                  <a:pt x="1914358" y="967873"/>
                  <a:pt x="1941095" y="962526"/>
                </a:cubicBezTo>
                <a:cubicBezTo>
                  <a:pt x="2079016" y="870579"/>
                  <a:pt x="1904514" y="980816"/>
                  <a:pt x="2037348" y="914400"/>
                </a:cubicBezTo>
                <a:cubicBezTo>
                  <a:pt x="2054593" y="905778"/>
                  <a:pt x="2069432" y="893011"/>
                  <a:pt x="2085474" y="882316"/>
                </a:cubicBezTo>
                <a:cubicBezTo>
                  <a:pt x="2136318" y="806048"/>
                  <a:pt x="2111459" y="852482"/>
                  <a:pt x="2149642" y="737937"/>
                </a:cubicBezTo>
                <a:lnTo>
                  <a:pt x="2165685" y="689811"/>
                </a:lnTo>
                <a:cubicBezTo>
                  <a:pt x="2160337" y="673769"/>
                  <a:pt x="2161599" y="653641"/>
                  <a:pt x="2149642" y="641684"/>
                </a:cubicBezTo>
                <a:cubicBezTo>
                  <a:pt x="2079616" y="571658"/>
                  <a:pt x="1917025" y="621632"/>
                  <a:pt x="1860885" y="625642"/>
                </a:cubicBezTo>
                <a:cubicBezTo>
                  <a:pt x="1844843" y="636337"/>
                  <a:pt x="1830003" y="649104"/>
                  <a:pt x="1812758" y="657726"/>
                </a:cubicBezTo>
                <a:cubicBezTo>
                  <a:pt x="1797633" y="665288"/>
                  <a:pt x="1779132" y="665068"/>
                  <a:pt x="1764632" y="673768"/>
                </a:cubicBezTo>
                <a:cubicBezTo>
                  <a:pt x="1751663" y="681550"/>
                  <a:pt x="1744358" y="696405"/>
                  <a:pt x="1732548" y="705853"/>
                </a:cubicBezTo>
                <a:cubicBezTo>
                  <a:pt x="1717493" y="717897"/>
                  <a:pt x="1701666" y="729315"/>
                  <a:pt x="1684421" y="737937"/>
                </a:cubicBezTo>
                <a:cubicBezTo>
                  <a:pt x="1551592" y="804351"/>
                  <a:pt x="1726087" y="694118"/>
                  <a:pt x="1588169" y="786063"/>
                </a:cubicBezTo>
                <a:cubicBezTo>
                  <a:pt x="1444538" y="773006"/>
                  <a:pt x="1427484" y="817620"/>
                  <a:pt x="1379621" y="721895"/>
                </a:cubicBezTo>
                <a:cubicBezTo>
                  <a:pt x="1372059" y="706770"/>
                  <a:pt x="1368926" y="689810"/>
                  <a:pt x="1363579" y="673768"/>
                </a:cubicBezTo>
                <a:cubicBezTo>
                  <a:pt x="1368926" y="652379"/>
                  <a:pt x="1366806" y="627541"/>
                  <a:pt x="1379621" y="609600"/>
                </a:cubicBezTo>
                <a:cubicBezTo>
                  <a:pt x="1395162" y="587843"/>
                  <a:pt x="1423490" y="578874"/>
                  <a:pt x="1443790" y="561474"/>
                </a:cubicBezTo>
                <a:cubicBezTo>
                  <a:pt x="1461015" y="546709"/>
                  <a:pt x="1474487" y="527871"/>
                  <a:pt x="1491916" y="513347"/>
                </a:cubicBezTo>
                <a:cubicBezTo>
                  <a:pt x="1506727" y="501004"/>
                  <a:pt x="1524987" y="493307"/>
                  <a:pt x="1540042" y="481263"/>
                </a:cubicBezTo>
                <a:cubicBezTo>
                  <a:pt x="1551853" y="471815"/>
                  <a:pt x="1559542" y="457569"/>
                  <a:pt x="1572127" y="449179"/>
                </a:cubicBezTo>
                <a:cubicBezTo>
                  <a:pt x="1592025" y="435914"/>
                  <a:pt x="1615532" y="428960"/>
                  <a:pt x="1636295" y="417095"/>
                </a:cubicBezTo>
                <a:cubicBezTo>
                  <a:pt x="1722462" y="367857"/>
                  <a:pt x="1643193" y="395318"/>
                  <a:pt x="1748590" y="368968"/>
                </a:cubicBezTo>
                <a:cubicBezTo>
                  <a:pt x="1764632" y="358273"/>
                  <a:pt x="1779098" y="344714"/>
                  <a:pt x="1796716" y="336884"/>
                </a:cubicBezTo>
                <a:cubicBezTo>
                  <a:pt x="1827621" y="323149"/>
                  <a:pt x="1892969" y="304800"/>
                  <a:pt x="1892969" y="304800"/>
                </a:cubicBezTo>
                <a:cubicBezTo>
                  <a:pt x="1909011" y="288758"/>
                  <a:pt x="1937037" y="278995"/>
                  <a:pt x="1941095" y="256674"/>
                </a:cubicBezTo>
                <a:cubicBezTo>
                  <a:pt x="1962605" y="138368"/>
                  <a:pt x="1934197" y="131530"/>
                  <a:pt x="1860885" y="80211"/>
                </a:cubicBezTo>
                <a:cubicBezTo>
                  <a:pt x="1749874" y="2503"/>
                  <a:pt x="1796837" y="22483"/>
                  <a:pt x="1684421" y="0"/>
                </a:cubicBezTo>
                <a:cubicBezTo>
                  <a:pt x="1625600" y="5347"/>
                  <a:pt x="1565027" y="824"/>
                  <a:pt x="1507958" y="16042"/>
                </a:cubicBezTo>
                <a:cubicBezTo>
                  <a:pt x="1449622" y="31598"/>
                  <a:pt x="1432610" y="91391"/>
                  <a:pt x="1395664" y="128337"/>
                </a:cubicBezTo>
                <a:cubicBezTo>
                  <a:pt x="1382031" y="141970"/>
                  <a:pt x="1363579" y="149726"/>
                  <a:pt x="1347537" y="160421"/>
                </a:cubicBezTo>
                <a:cubicBezTo>
                  <a:pt x="1336842" y="176463"/>
                  <a:pt x="1329086" y="194914"/>
                  <a:pt x="1315453" y="208547"/>
                </a:cubicBezTo>
                <a:cubicBezTo>
                  <a:pt x="1301820" y="222180"/>
                  <a:pt x="1282382" y="228588"/>
                  <a:pt x="1267327" y="240632"/>
                </a:cubicBezTo>
                <a:cubicBezTo>
                  <a:pt x="1153044" y="332059"/>
                  <a:pt x="1335228" y="206058"/>
                  <a:pt x="1187116" y="304800"/>
                </a:cubicBezTo>
                <a:cubicBezTo>
                  <a:pt x="1172545" y="326657"/>
                  <a:pt x="1148345" y="369773"/>
                  <a:pt x="1122948" y="385011"/>
                </a:cubicBezTo>
                <a:cubicBezTo>
                  <a:pt x="1108448" y="393711"/>
                  <a:pt x="1090863" y="395706"/>
                  <a:pt x="1074821" y="401053"/>
                </a:cubicBezTo>
                <a:cubicBezTo>
                  <a:pt x="955328" y="480715"/>
                  <a:pt x="1102094" y="378327"/>
                  <a:pt x="978569" y="481263"/>
                </a:cubicBezTo>
                <a:cubicBezTo>
                  <a:pt x="914970" y="534261"/>
                  <a:pt x="912717" y="499830"/>
                  <a:pt x="850232" y="593558"/>
                </a:cubicBezTo>
                <a:cubicBezTo>
                  <a:pt x="839537" y="609600"/>
                  <a:pt x="833203" y="629640"/>
                  <a:pt x="818148" y="641684"/>
                </a:cubicBezTo>
                <a:cubicBezTo>
                  <a:pt x="807366" y="650309"/>
                  <a:pt x="710464" y="672385"/>
                  <a:pt x="705853" y="673768"/>
                </a:cubicBezTo>
                <a:cubicBezTo>
                  <a:pt x="673459" y="683486"/>
                  <a:pt x="641684" y="695158"/>
                  <a:pt x="609600" y="705853"/>
                </a:cubicBezTo>
                <a:cubicBezTo>
                  <a:pt x="593558" y="711200"/>
                  <a:pt x="577879" y="717794"/>
                  <a:pt x="561474" y="721895"/>
                </a:cubicBezTo>
                <a:cubicBezTo>
                  <a:pt x="540085" y="727242"/>
                  <a:pt x="518424" y="731602"/>
                  <a:pt x="497306" y="737937"/>
                </a:cubicBezTo>
                <a:cubicBezTo>
                  <a:pt x="497289" y="737942"/>
                  <a:pt x="376999" y="778039"/>
                  <a:pt x="352927" y="786063"/>
                </a:cubicBezTo>
                <a:cubicBezTo>
                  <a:pt x="336885" y="791410"/>
                  <a:pt x="321205" y="798004"/>
                  <a:pt x="304800" y="802105"/>
                </a:cubicBezTo>
                <a:cubicBezTo>
                  <a:pt x="283411" y="807452"/>
                  <a:pt x="261750" y="811812"/>
                  <a:pt x="240632" y="818147"/>
                </a:cubicBezTo>
                <a:cubicBezTo>
                  <a:pt x="208238" y="827865"/>
                  <a:pt x="176463" y="839537"/>
                  <a:pt x="144379" y="850232"/>
                </a:cubicBezTo>
                <a:lnTo>
                  <a:pt x="96253" y="866274"/>
                </a:lnTo>
                <a:cubicBezTo>
                  <a:pt x="4085" y="958441"/>
                  <a:pt x="27999" y="910613"/>
                  <a:pt x="0" y="994611"/>
                </a:cubicBezTo>
                <a:cubicBezTo>
                  <a:pt x="10695" y="1021348"/>
                  <a:pt x="3511" y="1071249"/>
                  <a:pt x="32085" y="1074821"/>
                </a:cubicBezTo>
                <a:cubicBezTo>
                  <a:pt x="244321" y="1101350"/>
                  <a:pt x="426728" y="1071153"/>
                  <a:pt x="625642" y="1042737"/>
                </a:cubicBezTo>
                <a:cubicBezTo>
                  <a:pt x="715612" y="1012748"/>
                  <a:pt x="730193" y="1000866"/>
                  <a:pt x="866274" y="1042737"/>
                </a:cubicBezTo>
                <a:cubicBezTo>
                  <a:pt x="882436" y="1047710"/>
                  <a:pt x="876969" y="1074821"/>
                  <a:pt x="882316" y="1090863"/>
                </a:cubicBezTo>
                <a:cubicBezTo>
                  <a:pt x="876969" y="1106905"/>
                  <a:pt x="878231" y="1127032"/>
                  <a:pt x="866274" y="1138989"/>
                </a:cubicBezTo>
                <a:cubicBezTo>
                  <a:pt x="854317" y="1150946"/>
                  <a:pt x="833273" y="1147470"/>
                  <a:pt x="818148" y="1155032"/>
                </a:cubicBezTo>
                <a:cubicBezTo>
                  <a:pt x="800903" y="1163655"/>
                  <a:pt x="787742" y="1179521"/>
                  <a:pt x="770021" y="1187116"/>
                </a:cubicBezTo>
                <a:cubicBezTo>
                  <a:pt x="749756" y="1195801"/>
                  <a:pt x="727052" y="1197101"/>
                  <a:pt x="705853" y="1203158"/>
                </a:cubicBezTo>
                <a:cubicBezTo>
                  <a:pt x="593857" y="1235157"/>
                  <a:pt x="737075" y="1207865"/>
                  <a:pt x="545432" y="1235242"/>
                </a:cubicBezTo>
                <a:lnTo>
                  <a:pt x="449179" y="1267326"/>
                </a:lnTo>
                <a:lnTo>
                  <a:pt x="401053" y="1283368"/>
                </a:lnTo>
                <a:cubicBezTo>
                  <a:pt x="390358" y="1294063"/>
                  <a:pt x="380779" y="1306005"/>
                  <a:pt x="368969" y="1315453"/>
                </a:cubicBezTo>
                <a:cubicBezTo>
                  <a:pt x="353914" y="1327497"/>
                  <a:pt x="334475" y="1333904"/>
                  <a:pt x="320842" y="1347537"/>
                </a:cubicBezTo>
                <a:cubicBezTo>
                  <a:pt x="307209" y="1361170"/>
                  <a:pt x="302391" y="1382030"/>
                  <a:pt x="288758" y="1395663"/>
                </a:cubicBezTo>
                <a:cubicBezTo>
                  <a:pt x="269852" y="1414569"/>
                  <a:pt x="245979" y="1427747"/>
                  <a:pt x="224590" y="1443789"/>
                </a:cubicBezTo>
                <a:cubicBezTo>
                  <a:pt x="213895" y="1459831"/>
                  <a:pt x="204550" y="1476861"/>
                  <a:pt x="192506" y="1491916"/>
                </a:cubicBezTo>
                <a:cubicBezTo>
                  <a:pt x="183058" y="1503726"/>
                  <a:pt x="168203" y="1511031"/>
                  <a:pt x="160421" y="1524000"/>
                </a:cubicBezTo>
                <a:cubicBezTo>
                  <a:pt x="151721" y="1538500"/>
                  <a:pt x="149726" y="1556084"/>
                  <a:pt x="144379" y="1572126"/>
                </a:cubicBezTo>
                <a:cubicBezTo>
                  <a:pt x="220189" y="1647936"/>
                  <a:pt x="169079" y="1613155"/>
                  <a:pt x="368969" y="1588168"/>
                </a:cubicBezTo>
                <a:cubicBezTo>
                  <a:pt x="438560" y="1579469"/>
                  <a:pt x="432700" y="1567730"/>
                  <a:pt x="497306" y="1540042"/>
                </a:cubicBezTo>
                <a:cubicBezTo>
                  <a:pt x="512849" y="1533381"/>
                  <a:pt x="530307" y="1531562"/>
                  <a:pt x="545432" y="1524000"/>
                </a:cubicBezTo>
                <a:cubicBezTo>
                  <a:pt x="562677" y="1515378"/>
                  <a:pt x="575940" y="1499746"/>
                  <a:pt x="593558" y="1491916"/>
                </a:cubicBezTo>
                <a:cubicBezTo>
                  <a:pt x="665654" y="1459873"/>
                  <a:pt x="677826" y="1467833"/>
                  <a:pt x="737937" y="1443789"/>
                </a:cubicBezTo>
                <a:cubicBezTo>
                  <a:pt x="764674" y="1433094"/>
                  <a:pt x="792392" y="1424583"/>
                  <a:pt x="818148" y="1411705"/>
                </a:cubicBezTo>
                <a:cubicBezTo>
                  <a:pt x="835393" y="1403083"/>
                  <a:pt x="848553" y="1387216"/>
                  <a:pt x="866274" y="1379621"/>
                </a:cubicBezTo>
                <a:cubicBezTo>
                  <a:pt x="886539" y="1370936"/>
                  <a:pt x="909053" y="1368926"/>
                  <a:pt x="930442" y="1363579"/>
                </a:cubicBezTo>
                <a:cubicBezTo>
                  <a:pt x="973221" y="1368926"/>
                  <a:pt x="1017485" y="1367233"/>
                  <a:pt x="1058779" y="1379621"/>
                </a:cubicBezTo>
                <a:cubicBezTo>
                  <a:pt x="1129468" y="1400828"/>
                  <a:pt x="1078563" y="1541116"/>
                  <a:pt x="1074821" y="1556084"/>
                </a:cubicBezTo>
                <a:cubicBezTo>
                  <a:pt x="1070145" y="1574789"/>
                  <a:pt x="1059087" y="1593992"/>
                  <a:pt x="1042737" y="1604211"/>
                </a:cubicBezTo>
                <a:cubicBezTo>
                  <a:pt x="1014058" y="1622135"/>
                  <a:pt x="978569" y="1625600"/>
                  <a:pt x="946485" y="1636295"/>
                </a:cubicBezTo>
                <a:cubicBezTo>
                  <a:pt x="905254" y="1650039"/>
                  <a:pt x="878502" y="1660322"/>
                  <a:pt x="834190" y="1668379"/>
                </a:cubicBezTo>
                <a:cubicBezTo>
                  <a:pt x="796988" y="1675143"/>
                  <a:pt x="759192" y="1678205"/>
                  <a:pt x="721895" y="1684421"/>
                </a:cubicBezTo>
                <a:cubicBezTo>
                  <a:pt x="660800" y="1694604"/>
                  <a:pt x="635198" y="1702085"/>
                  <a:pt x="577516" y="1716505"/>
                </a:cubicBezTo>
                <a:cubicBezTo>
                  <a:pt x="561474" y="1727200"/>
                  <a:pt x="544445" y="1736545"/>
                  <a:pt x="529390" y="1748589"/>
                </a:cubicBezTo>
                <a:cubicBezTo>
                  <a:pt x="517580" y="1758037"/>
                  <a:pt x="510275" y="1772892"/>
                  <a:pt x="497306" y="1780674"/>
                </a:cubicBezTo>
                <a:cubicBezTo>
                  <a:pt x="482806" y="1789374"/>
                  <a:pt x="465221" y="1791369"/>
                  <a:pt x="449179" y="1796716"/>
                </a:cubicBezTo>
                <a:cubicBezTo>
                  <a:pt x="426906" y="1863536"/>
                  <a:pt x="392207" y="1917594"/>
                  <a:pt x="433137" y="1989221"/>
                </a:cubicBezTo>
                <a:cubicBezTo>
                  <a:pt x="441527" y="2003903"/>
                  <a:pt x="465222" y="1999916"/>
                  <a:pt x="481264" y="2005263"/>
                </a:cubicBezTo>
                <a:cubicBezTo>
                  <a:pt x="534738" y="1999916"/>
                  <a:pt x="588865" y="1999125"/>
                  <a:pt x="641685" y="1989221"/>
                </a:cubicBezTo>
                <a:cubicBezTo>
                  <a:pt x="674925" y="1982988"/>
                  <a:pt x="705853" y="1967832"/>
                  <a:pt x="737937" y="1957137"/>
                </a:cubicBezTo>
                <a:lnTo>
                  <a:pt x="786064" y="1941095"/>
                </a:lnTo>
                <a:cubicBezTo>
                  <a:pt x="802106" y="1930400"/>
                  <a:pt x="816572" y="1916841"/>
                  <a:pt x="834190" y="1909011"/>
                </a:cubicBezTo>
                <a:cubicBezTo>
                  <a:pt x="865095" y="1895275"/>
                  <a:pt x="898358" y="1887621"/>
                  <a:pt x="930442" y="1876926"/>
                </a:cubicBezTo>
                <a:cubicBezTo>
                  <a:pt x="946484" y="1871578"/>
                  <a:pt x="963444" y="1868446"/>
                  <a:pt x="978569" y="1860884"/>
                </a:cubicBezTo>
                <a:cubicBezTo>
                  <a:pt x="1057862" y="1821238"/>
                  <a:pt x="1020050" y="1836362"/>
                  <a:pt x="1090864" y="1812758"/>
                </a:cubicBezTo>
                <a:cubicBezTo>
                  <a:pt x="1187116" y="1818105"/>
                  <a:pt x="1286342" y="1804466"/>
                  <a:pt x="1379621" y="1828800"/>
                </a:cubicBezTo>
                <a:cubicBezTo>
                  <a:pt x="1416208" y="1838345"/>
                  <a:pt x="1459832" y="1909011"/>
                  <a:pt x="1459832" y="1909011"/>
                </a:cubicBezTo>
                <a:cubicBezTo>
                  <a:pt x="1453804" y="1957233"/>
                  <a:pt x="1470103" y="2040233"/>
                  <a:pt x="1411706" y="2069432"/>
                </a:cubicBezTo>
                <a:cubicBezTo>
                  <a:pt x="1381457" y="2084557"/>
                  <a:pt x="1315453" y="2101516"/>
                  <a:pt x="1315453" y="2101516"/>
                </a:cubicBezTo>
                <a:cubicBezTo>
                  <a:pt x="1203158" y="2096169"/>
                  <a:pt x="1090660" y="2094096"/>
                  <a:pt x="978569" y="2085474"/>
                </a:cubicBezTo>
                <a:cubicBezTo>
                  <a:pt x="951383" y="2083383"/>
                  <a:pt x="925624" y="2069432"/>
                  <a:pt x="898358" y="2069432"/>
                </a:cubicBezTo>
                <a:cubicBezTo>
                  <a:pt x="844618" y="2069432"/>
                  <a:pt x="791411" y="2080127"/>
                  <a:pt x="737937" y="2085474"/>
                </a:cubicBezTo>
                <a:cubicBezTo>
                  <a:pt x="562417" y="2143981"/>
                  <a:pt x="828277" y="2050671"/>
                  <a:pt x="641685" y="2133600"/>
                </a:cubicBezTo>
                <a:cubicBezTo>
                  <a:pt x="610780" y="2147335"/>
                  <a:pt x="577516" y="2154989"/>
                  <a:pt x="545432" y="2165684"/>
                </a:cubicBezTo>
                <a:cubicBezTo>
                  <a:pt x="529390" y="2171031"/>
                  <a:pt x="512430" y="2174164"/>
                  <a:pt x="497306" y="2181726"/>
                </a:cubicBezTo>
                <a:cubicBezTo>
                  <a:pt x="475916" y="2192421"/>
                  <a:pt x="453901" y="2201946"/>
                  <a:pt x="433137" y="2213811"/>
                </a:cubicBezTo>
                <a:cubicBezTo>
                  <a:pt x="416397" y="2223377"/>
                  <a:pt x="399521" y="2233199"/>
                  <a:pt x="385011" y="2245895"/>
                </a:cubicBezTo>
                <a:cubicBezTo>
                  <a:pt x="356555" y="2270794"/>
                  <a:pt x="304800" y="2326105"/>
                  <a:pt x="304800" y="2326105"/>
                </a:cubicBezTo>
                <a:cubicBezTo>
                  <a:pt x="299453" y="2342147"/>
                  <a:pt x="283410" y="2358190"/>
                  <a:pt x="288758" y="2374232"/>
                </a:cubicBezTo>
                <a:cubicBezTo>
                  <a:pt x="303779" y="2419294"/>
                  <a:pt x="348950" y="2426380"/>
                  <a:pt x="385011" y="2438400"/>
                </a:cubicBezTo>
                <a:cubicBezTo>
                  <a:pt x="454527" y="2433053"/>
                  <a:pt x="524375" y="2431006"/>
                  <a:pt x="593558" y="2422358"/>
                </a:cubicBezTo>
                <a:cubicBezTo>
                  <a:pt x="610337" y="2420261"/>
                  <a:pt x="625426" y="2410962"/>
                  <a:pt x="641685" y="2406316"/>
                </a:cubicBezTo>
                <a:cubicBezTo>
                  <a:pt x="811384" y="2357831"/>
                  <a:pt x="573386" y="2434430"/>
                  <a:pt x="802106" y="2358189"/>
                </a:cubicBezTo>
                <a:lnTo>
                  <a:pt x="850232" y="2342147"/>
                </a:lnTo>
                <a:cubicBezTo>
                  <a:pt x="866274" y="2336800"/>
                  <a:pt x="881777" y="2329421"/>
                  <a:pt x="898358" y="2326105"/>
                </a:cubicBezTo>
                <a:cubicBezTo>
                  <a:pt x="925095" y="2320758"/>
                  <a:pt x="952117" y="2316676"/>
                  <a:pt x="978569" y="2310063"/>
                </a:cubicBezTo>
                <a:cubicBezTo>
                  <a:pt x="1069794" y="2287257"/>
                  <a:pt x="1042737" y="2267284"/>
                  <a:pt x="1074821" y="2261937"/>
                </a:cubicBezTo>
                <a:close/>
              </a:path>
            </a:pathLst>
          </a:custGeom>
          <a:pattFill prst="solidDmnd">
            <a:fgClr>
              <a:srgbClr val="2BF4F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/>
          </a:p>
        </p:txBody>
      </p:sp>
      <p:sp>
        <p:nvSpPr>
          <p:cNvPr id="154" name="Freeform 153"/>
          <p:cNvSpPr/>
          <p:nvPr/>
        </p:nvSpPr>
        <p:spPr>
          <a:xfrm rot="18000000">
            <a:off x="1624824" y="735966"/>
            <a:ext cx="1931211" cy="1951336"/>
          </a:xfrm>
          <a:custGeom>
            <a:avLst/>
            <a:gdLst>
              <a:gd name="connsiteX0" fmla="*/ 1122947 w 2855494"/>
              <a:gd name="connsiteY0" fmla="*/ 2101959 h 2968233"/>
              <a:gd name="connsiteX1" fmla="*/ 1058779 w 2855494"/>
              <a:gd name="connsiteY1" fmla="*/ 2118001 h 2968233"/>
              <a:gd name="connsiteX2" fmla="*/ 962526 w 2855494"/>
              <a:gd name="connsiteY2" fmla="*/ 2101959 h 2968233"/>
              <a:gd name="connsiteX3" fmla="*/ 866273 w 2855494"/>
              <a:gd name="connsiteY3" fmla="*/ 2037791 h 2968233"/>
              <a:gd name="connsiteX4" fmla="*/ 737936 w 2855494"/>
              <a:gd name="connsiteY4" fmla="*/ 1909454 h 2968233"/>
              <a:gd name="connsiteX5" fmla="*/ 705852 w 2855494"/>
              <a:gd name="connsiteY5" fmla="*/ 1877369 h 2968233"/>
              <a:gd name="connsiteX6" fmla="*/ 625642 w 2855494"/>
              <a:gd name="connsiteY6" fmla="*/ 1813201 h 2968233"/>
              <a:gd name="connsiteX7" fmla="*/ 545431 w 2855494"/>
              <a:gd name="connsiteY7" fmla="*/ 1716948 h 2968233"/>
              <a:gd name="connsiteX8" fmla="*/ 385010 w 2855494"/>
              <a:gd name="connsiteY8" fmla="*/ 1540485 h 2968233"/>
              <a:gd name="connsiteX9" fmla="*/ 336884 w 2855494"/>
              <a:gd name="connsiteY9" fmla="*/ 1476317 h 2968233"/>
              <a:gd name="connsiteX10" fmla="*/ 256673 w 2855494"/>
              <a:gd name="connsiteY10" fmla="*/ 1331938 h 2968233"/>
              <a:gd name="connsiteX11" fmla="*/ 176463 w 2855494"/>
              <a:gd name="connsiteY11" fmla="*/ 1171517 h 2968233"/>
              <a:gd name="connsiteX12" fmla="*/ 160421 w 2855494"/>
              <a:gd name="connsiteY12" fmla="*/ 1123391 h 2968233"/>
              <a:gd name="connsiteX13" fmla="*/ 128336 w 2855494"/>
              <a:gd name="connsiteY13" fmla="*/ 1091306 h 2968233"/>
              <a:gd name="connsiteX14" fmla="*/ 96252 w 2855494"/>
              <a:gd name="connsiteY14" fmla="*/ 995054 h 2968233"/>
              <a:gd name="connsiteX15" fmla="*/ 80210 w 2855494"/>
              <a:gd name="connsiteY15" fmla="*/ 946927 h 2968233"/>
              <a:gd name="connsiteX16" fmla="*/ 64168 w 2855494"/>
              <a:gd name="connsiteY16" fmla="*/ 882759 h 2968233"/>
              <a:gd name="connsiteX17" fmla="*/ 32084 w 2855494"/>
              <a:gd name="connsiteY17" fmla="*/ 802548 h 2968233"/>
              <a:gd name="connsiteX18" fmla="*/ 16042 w 2855494"/>
              <a:gd name="connsiteY18" fmla="*/ 738380 h 2968233"/>
              <a:gd name="connsiteX19" fmla="*/ 0 w 2855494"/>
              <a:gd name="connsiteY19" fmla="*/ 690254 h 2968233"/>
              <a:gd name="connsiteX20" fmla="*/ 16042 w 2855494"/>
              <a:gd name="connsiteY20" fmla="*/ 385454 h 2968233"/>
              <a:gd name="connsiteX21" fmla="*/ 128336 w 2855494"/>
              <a:gd name="connsiteY21" fmla="*/ 241075 h 2968233"/>
              <a:gd name="connsiteX22" fmla="*/ 160421 w 2855494"/>
              <a:gd name="connsiteY22" fmla="*/ 192948 h 2968233"/>
              <a:gd name="connsiteX23" fmla="*/ 208547 w 2855494"/>
              <a:gd name="connsiteY23" fmla="*/ 176906 h 2968233"/>
              <a:gd name="connsiteX24" fmla="*/ 304800 w 2855494"/>
              <a:gd name="connsiteY24" fmla="*/ 96696 h 2968233"/>
              <a:gd name="connsiteX25" fmla="*/ 465221 w 2855494"/>
              <a:gd name="connsiteY25" fmla="*/ 48569 h 2968233"/>
              <a:gd name="connsiteX26" fmla="*/ 513347 w 2855494"/>
              <a:gd name="connsiteY26" fmla="*/ 32527 h 2968233"/>
              <a:gd name="connsiteX27" fmla="*/ 657726 w 2855494"/>
              <a:gd name="connsiteY27" fmla="*/ 443 h 2968233"/>
              <a:gd name="connsiteX28" fmla="*/ 1267326 w 2855494"/>
              <a:gd name="connsiteY28" fmla="*/ 32527 h 2968233"/>
              <a:gd name="connsiteX29" fmla="*/ 1315452 w 2855494"/>
              <a:gd name="connsiteY29" fmla="*/ 48569 h 2968233"/>
              <a:gd name="connsiteX30" fmla="*/ 1427747 w 2855494"/>
              <a:gd name="connsiteY30" fmla="*/ 96696 h 2968233"/>
              <a:gd name="connsiteX31" fmla="*/ 1524000 w 2855494"/>
              <a:gd name="connsiteY31" fmla="*/ 176906 h 2968233"/>
              <a:gd name="connsiteX32" fmla="*/ 1572126 w 2855494"/>
              <a:gd name="connsiteY32" fmla="*/ 192948 h 2968233"/>
              <a:gd name="connsiteX33" fmla="*/ 1588168 w 2855494"/>
              <a:gd name="connsiteY33" fmla="*/ 241075 h 2968233"/>
              <a:gd name="connsiteX34" fmla="*/ 1620252 w 2855494"/>
              <a:gd name="connsiteY34" fmla="*/ 289201 h 2968233"/>
              <a:gd name="connsiteX35" fmla="*/ 1652336 w 2855494"/>
              <a:gd name="connsiteY35" fmla="*/ 385454 h 2968233"/>
              <a:gd name="connsiteX36" fmla="*/ 1636294 w 2855494"/>
              <a:gd name="connsiteY36" fmla="*/ 674212 h 2968233"/>
              <a:gd name="connsiteX37" fmla="*/ 1620252 w 2855494"/>
              <a:gd name="connsiteY37" fmla="*/ 722338 h 2968233"/>
              <a:gd name="connsiteX38" fmla="*/ 1556084 w 2855494"/>
              <a:gd name="connsiteY38" fmla="*/ 818591 h 2968233"/>
              <a:gd name="connsiteX39" fmla="*/ 1524000 w 2855494"/>
              <a:gd name="connsiteY39" fmla="*/ 914843 h 2968233"/>
              <a:gd name="connsiteX40" fmla="*/ 1491915 w 2855494"/>
              <a:gd name="connsiteY40" fmla="*/ 946927 h 2968233"/>
              <a:gd name="connsiteX41" fmla="*/ 1411705 w 2855494"/>
              <a:gd name="connsiteY41" fmla="*/ 1043180 h 2968233"/>
              <a:gd name="connsiteX42" fmla="*/ 1363579 w 2855494"/>
              <a:gd name="connsiteY42" fmla="*/ 1075264 h 2968233"/>
              <a:gd name="connsiteX43" fmla="*/ 1427747 w 2855494"/>
              <a:gd name="connsiteY43" fmla="*/ 1043180 h 2968233"/>
              <a:gd name="connsiteX44" fmla="*/ 1540042 w 2855494"/>
              <a:gd name="connsiteY44" fmla="*/ 1011096 h 2968233"/>
              <a:gd name="connsiteX45" fmla="*/ 1957136 w 2855494"/>
              <a:gd name="connsiteY45" fmla="*/ 1027138 h 2968233"/>
              <a:gd name="connsiteX46" fmla="*/ 2101515 w 2855494"/>
              <a:gd name="connsiteY46" fmla="*/ 1075264 h 2968233"/>
              <a:gd name="connsiteX47" fmla="*/ 2149642 w 2855494"/>
              <a:gd name="connsiteY47" fmla="*/ 1091306 h 2968233"/>
              <a:gd name="connsiteX48" fmla="*/ 2294021 w 2855494"/>
              <a:gd name="connsiteY48" fmla="*/ 1171517 h 2968233"/>
              <a:gd name="connsiteX49" fmla="*/ 2422357 w 2855494"/>
              <a:gd name="connsiteY49" fmla="*/ 1331938 h 2968233"/>
              <a:gd name="connsiteX50" fmla="*/ 2454442 w 2855494"/>
              <a:gd name="connsiteY50" fmla="*/ 1364022 h 2968233"/>
              <a:gd name="connsiteX51" fmla="*/ 2518610 w 2855494"/>
              <a:gd name="connsiteY51" fmla="*/ 1460275 h 2968233"/>
              <a:gd name="connsiteX52" fmla="*/ 2550694 w 2855494"/>
              <a:gd name="connsiteY52" fmla="*/ 1508401 h 2968233"/>
              <a:gd name="connsiteX53" fmla="*/ 2566736 w 2855494"/>
              <a:gd name="connsiteY53" fmla="*/ 1556527 h 2968233"/>
              <a:gd name="connsiteX54" fmla="*/ 2518610 w 2855494"/>
              <a:gd name="connsiteY54" fmla="*/ 1845285 h 2968233"/>
              <a:gd name="connsiteX55" fmla="*/ 2470484 w 2855494"/>
              <a:gd name="connsiteY55" fmla="*/ 1861327 h 2968233"/>
              <a:gd name="connsiteX56" fmla="*/ 2342147 w 2855494"/>
              <a:gd name="connsiteY56" fmla="*/ 1925496 h 2968233"/>
              <a:gd name="connsiteX57" fmla="*/ 2294021 w 2855494"/>
              <a:gd name="connsiteY57" fmla="*/ 1941538 h 2968233"/>
              <a:gd name="connsiteX58" fmla="*/ 2454442 w 2855494"/>
              <a:gd name="connsiteY58" fmla="*/ 1973622 h 2968233"/>
              <a:gd name="connsiteX59" fmla="*/ 2550694 w 2855494"/>
              <a:gd name="connsiteY59" fmla="*/ 2005706 h 2968233"/>
              <a:gd name="connsiteX60" fmla="*/ 2695073 w 2855494"/>
              <a:gd name="connsiteY60" fmla="*/ 2118001 h 2968233"/>
              <a:gd name="connsiteX61" fmla="*/ 2727157 w 2855494"/>
              <a:gd name="connsiteY61" fmla="*/ 2166127 h 2968233"/>
              <a:gd name="connsiteX62" fmla="*/ 2759242 w 2855494"/>
              <a:gd name="connsiteY62" fmla="*/ 2198212 h 2968233"/>
              <a:gd name="connsiteX63" fmla="*/ 2823410 w 2855494"/>
              <a:gd name="connsiteY63" fmla="*/ 2294464 h 2968233"/>
              <a:gd name="connsiteX64" fmla="*/ 2855494 w 2855494"/>
              <a:gd name="connsiteY64" fmla="*/ 2342591 h 2968233"/>
              <a:gd name="connsiteX65" fmla="*/ 2839452 w 2855494"/>
              <a:gd name="connsiteY65" fmla="*/ 2470927 h 2968233"/>
              <a:gd name="connsiteX66" fmla="*/ 2791326 w 2855494"/>
              <a:gd name="connsiteY66" fmla="*/ 2567180 h 2968233"/>
              <a:gd name="connsiteX67" fmla="*/ 2759242 w 2855494"/>
              <a:gd name="connsiteY67" fmla="*/ 2663433 h 2968233"/>
              <a:gd name="connsiteX68" fmla="*/ 2695073 w 2855494"/>
              <a:gd name="connsiteY68" fmla="*/ 2743643 h 2968233"/>
              <a:gd name="connsiteX69" fmla="*/ 2598821 w 2855494"/>
              <a:gd name="connsiteY69" fmla="*/ 2839896 h 2968233"/>
              <a:gd name="connsiteX70" fmla="*/ 2550694 w 2855494"/>
              <a:gd name="connsiteY70" fmla="*/ 2888022 h 2968233"/>
              <a:gd name="connsiteX71" fmla="*/ 2486526 w 2855494"/>
              <a:gd name="connsiteY71" fmla="*/ 2920106 h 2968233"/>
              <a:gd name="connsiteX72" fmla="*/ 2390273 w 2855494"/>
              <a:gd name="connsiteY72" fmla="*/ 2968233 h 2968233"/>
              <a:gd name="connsiteX73" fmla="*/ 1973179 w 2855494"/>
              <a:gd name="connsiteY73" fmla="*/ 2936148 h 2968233"/>
              <a:gd name="connsiteX74" fmla="*/ 1925052 w 2855494"/>
              <a:gd name="connsiteY74" fmla="*/ 2920106 h 2968233"/>
              <a:gd name="connsiteX75" fmla="*/ 1876926 w 2855494"/>
              <a:gd name="connsiteY75" fmla="*/ 2888022 h 2968233"/>
              <a:gd name="connsiteX76" fmla="*/ 1828800 w 2855494"/>
              <a:gd name="connsiteY76" fmla="*/ 2871980 h 2968233"/>
              <a:gd name="connsiteX77" fmla="*/ 1796715 w 2855494"/>
              <a:gd name="connsiteY77" fmla="*/ 2839896 h 2968233"/>
              <a:gd name="connsiteX78" fmla="*/ 1700463 w 2855494"/>
              <a:gd name="connsiteY78" fmla="*/ 2807812 h 2968233"/>
              <a:gd name="connsiteX79" fmla="*/ 1668379 w 2855494"/>
              <a:gd name="connsiteY79" fmla="*/ 2775727 h 2968233"/>
              <a:gd name="connsiteX80" fmla="*/ 1572126 w 2855494"/>
              <a:gd name="connsiteY80" fmla="*/ 2727601 h 2968233"/>
              <a:gd name="connsiteX81" fmla="*/ 1524000 w 2855494"/>
              <a:gd name="connsiteY81" fmla="*/ 2679475 h 2968233"/>
              <a:gd name="connsiteX82" fmla="*/ 1379621 w 2855494"/>
              <a:gd name="connsiteY82" fmla="*/ 2583222 h 2968233"/>
              <a:gd name="connsiteX83" fmla="*/ 1283368 w 2855494"/>
              <a:gd name="connsiteY83" fmla="*/ 2519054 h 2968233"/>
              <a:gd name="connsiteX84" fmla="*/ 1203157 w 2855494"/>
              <a:gd name="connsiteY84" fmla="*/ 2454885 h 2968233"/>
              <a:gd name="connsiteX85" fmla="*/ 1122947 w 2855494"/>
              <a:gd name="connsiteY85" fmla="*/ 2374675 h 2968233"/>
              <a:gd name="connsiteX86" fmla="*/ 1090863 w 2855494"/>
              <a:gd name="connsiteY86" fmla="*/ 2326548 h 2968233"/>
              <a:gd name="connsiteX87" fmla="*/ 1042736 w 2855494"/>
              <a:gd name="connsiteY87" fmla="*/ 2278422 h 2968233"/>
              <a:gd name="connsiteX88" fmla="*/ 1010652 w 2855494"/>
              <a:gd name="connsiteY88" fmla="*/ 2182169 h 2968233"/>
              <a:gd name="connsiteX89" fmla="*/ 978568 w 2855494"/>
              <a:gd name="connsiteY89" fmla="*/ 2118001 h 2968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855494" h="2968233">
                <a:moveTo>
                  <a:pt x="1122947" y="2101959"/>
                </a:moveTo>
                <a:cubicBezTo>
                  <a:pt x="1101558" y="2107306"/>
                  <a:pt x="1080827" y="2118001"/>
                  <a:pt x="1058779" y="2118001"/>
                </a:cubicBezTo>
                <a:cubicBezTo>
                  <a:pt x="1026252" y="2118001"/>
                  <a:pt x="992551" y="2114469"/>
                  <a:pt x="962526" y="2101959"/>
                </a:cubicBezTo>
                <a:cubicBezTo>
                  <a:pt x="926932" y="2087128"/>
                  <a:pt x="893539" y="2065057"/>
                  <a:pt x="866273" y="2037791"/>
                </a:cubicBezTo>
                <a:lnTo>
                  <a:pt x="737936" y="1909454"/>
                </a:lnTo>
                <a:cubicBezTo>
                  <a:pt x="727241" y="1898759"/>
                  <a:pt x="717662" y="1886817"/>
                  <a:pt x="705852" y="1877369"/>
                </a:cubicBezTo>
                <a:cubicBezTo>
                  <a:pt x="679115" y="1855980"/>
                  <a:pt x="649853" y="1837412"/>
                  <a:pt x="625642" y="1813201"/>
                </a:cubicBezTo>
                <a:cubicBezTo>
                  <a:pt x="544188" y="1731748"/>
                  <a:pt x="610139" y="1770872"/>
                  <a:pt x="545431" y="1716948"/>
                </a:cubicBezTo>
                <a:cubicBezTo>
                  <a:pt x="420657" y="1612968"/>
                  <a:pt x="532959" y="1737751"/>
                  <a:pt x="385010" y="1540485"/>
                </a:cubicBezTo>
                <a:cubicBezTo>
                  <a:pt x="368968" y="1519096"/>
                  <a:pt x="346814" y="1501141"/>
                  <a:pt x="336884" y="1476317"/>
                </a:cubicBezTo>
                <a:cubicBezTo>
                  <a:pt x="255735" y="1273441"/>
                  <a:pt x="358415" y="1509985"/>
                  <a:pt x="256673" y="1331938"/>
                </a:cubicBezTo>
                <a:cubicBezTo>
                  <a:pt x="227011" y="1280030"/>
                  <a:pt x="195369" y="1228234"/>
                  <a:pt x="176463" y="1171517"/>
                </a:cubicBezTo>
                <a:cubicBezTo>
                  <a:pt x="171116" y="1155475"/>
                  <a:pt x="169121" y="1137891"/>
                  <a:pt x="160421" y="1123391"/>
                </a:cubicBezTo>
                <a:cubicBezTo>
                  <a:pt x="152639" y="1110421"/>
                  <a:pt x="139031" y="1102001"/>
                  <a:pt x="128336" y="1091306"/>
                </a:cubicBezTo>
                <a:lnTo>
                  <a:pt x="96252" y="995054"/>
                </a:lnTo>
                <a:cubicBezTo>
                  <a:pt x="90905" y="979012"/>
                  <a:pt x="84311" y="963332"/>
                  <a:pt x="80210" y="946927"/>
                </a:cubicBezTo>
                <a:cubicBezTo>
                  <a:pt x="74863" y="925538"/>
                  <a:pt x="71140" y="903675"/>
                  <a:pt x="64168" y="882759"/>
                </a:cubicBezTo>
                <a:cubicBezTo>
                  <a:pt x="55062" y="855440"/>
                  <a:pt x="41190" y="829867"/>
                  <a:pt x="32084" y="802548"/>
                </a:cubicBezTo>
                <a:cubicBezTo>
                  <a:pt x="25112" y="781632"/>
                  <a:pt x="22099" y="759579"/>
                  <a:pt x="16042" y="738380"/>
                </a:cubicBezTo>
                <a:cubicBezTo>
                  <a:pt x="11397" y="722121"/>
                  <a:pt x="5347" y="706296"/>
                  <a:pt x="0" y="690254"/>
                </a:cubicBezTo>
                <a:cubicBezTo>
                  <a:pt x="5347" y="588654"/>
                  <a:pt x="-3911" y="485219"/>
                  <a:pt x="16042" y="385454"/>
                </a:cubicBezTo>
                <a:cubicBezTo>
                  <a:pt x="28846" y="321434"/>
                  <a:pt x="90567" y="286397"/>
                  <a:pt x="128336" y="241075"/>
                </a:cubicBezTo>
                <a:cubicBezTo>
                  <a:pt x="140679" y="226263"/>
                  <a:pt x="145365" y="204992"/>
                  <a:pt x="160421" y="192948"/>
                </a:cubicBezTo>
                <a:cubicBezTo>
                  <a:pt x="173625" y="182385"/>
                  <a:pt x="192505" y="182253"/>
                  <a:pt x="208547" y="176906"/>
                </a:cubicBezTo>
                <a:cubicBezTo>
                  <a:pt x="238771" y="146682"/>
                  <a:pt x="264596" y="114564"/>
                  <a:pt x="304800" y="96696"/>
                </a:cubicBezTo>
                <a:cubicBezTo>
                  <a:pt x="373415" y="66201"/>
                  <a:pt x="399896" y="67234"/>
                  <a:pt x="465221" y="48569"/>
                </a:cubicBezTo>
                <a:cubicBezTo>
                  <a:pt x="481480" y="43923"/>
                  <a:pt x="497088" y="37172"/>
                  <a:pt x="513347" y="32527"/>
                </a:cubicBezTo>
                <a:cubicBezTo>
                  <a:pt x="566210" y="17423"/>
                  <a:pt x="602590" y="11470"/>
                  <a:pt x="657726" y="443"/>
                </a:cubicBezTo>
                <a:cubicBezTo>
                  <a:pt x="841068" y="5999"/>
                  <a:pt x="1071654" y="-16391"/>
                  <a:pt x="1267326" y="32527"/>
                </a:cubicBezTo>
                <a:cubicBezTo>
                  <a:pt x="1283731" y="36628"/>
                  <a:pt x="1299410" y="43222"/>
                  <a:pt x="1315452" y="48569"/>
                </a:cubicBezTo>
                <a:cubicBezTo>
                  <a:pt x="1436276" y="129119"/>
                  <a:pt x="1282721" y="34542"/>
                  <a:pt x="1427747" y="96696"/>
                </a:cubicBezTo>
                <a:cubicBezTo>
                  <a:pt x="1501224" y="128186"/>
                  <a:pt x="1454622" y="130654"/>
                  <a:pt x="1524000" y="176906"/>
                </a:cubicBezTo>
                <a:cubicBezTo>
                  <a:pt x="1538070" y="186286"/>
                  <a:pt x="1556084" y="187601"/>
                  <a:pt x="1572126" y="192948"/>
                </a:cubicBezTo>
                <a:cubicBezTo>
                  <a:pt x="1577473" y="208990"/>
                  <a:pt x="1580606" y="225950"/>
                  <a:pt x="1588168" y="241075"/>
                </a:cubicBezTo>
                <a:cubicBezTo>
                  <a:pt x="1596790" y="258320"/>
                  <a:pt x="1612422" y="271583"/>
                  <a:pt x="1620252" y="289201"/>
                </a:cubicBezTo>
                <a:cubicBezTo>
                  <a:pt x="1633987" y="320106"/>
                  <a:pt x="1652336" y="385454"/>
                  <a:pt x="1652336" y="385454"/>
                </a:cubicBezTo>
                <a:cubicBezTo>
                  <a:pt x="1646989" y="481707"/>
                  <a:pt x="1645434" y="578245"/>
                  <a:pt x="1636294" y="674212"/>
                </a:cubicBezTo>
                <a:cubicBezTo>
                  <a:pt x="1634691" y="691046"/>
                  <a:pt x="1628464" y="707556"/>
                  <a:pt x="1620252" y="722338"/>
                </a:cubicBezTo>
                <a:cubicBezTo>
                  <a:pt x="1601525" y="756046"/>
                  <a:pt x="1568278" y="782009"/>
                  <a:pt x="1556084" y="818591"/>
                </a:cubicBezTo>
                <a:cubicBezTo>
                  <a:pt x="1545389" y="850675"/>
                  <a:pt x="1547914" y="890929"/>
                  <a:pt x="1524000" y="914843"/>
                </a:cubicBezTo>
                <a:cubicBezTo>
                  <a:pt x="1513305" y="925538"/>
                  <a:pt x="1501363" y="935117"/>
                  <a:pt x="1491915" y="946927"/>
                </a:cubicBezTo>
                <a:cubicBezTo>
                  <a:pt x="1441436" y="1010025"/>
                  <a:pt x="1480301" y="986017"/>
                  <a:pt x="1411705" y="1043180"/>
                </a:cubicBezTo>
                <a:cubicBezTo>
                  <a:pt x="1396894" y="1055523"/>
                  <a:pt x="1344299" y="1075264"/>
                  <a:pt x="1363579" y="1075264"/>
                </a:cubicBezTo>
                <a:cubicBezTo>
                  <a:pt x="1387493" y="1075264"/>
                  <a:pt x="1405767" y="1052600"/>
                  <a:pt x="1427747" y="1043180"/>
                </a:cubicBezTo>
                <a:cubicBezTo>
                  <a:pt x="1459968" y="1029371"/>
                  <a:pt x="1507479" y="1019237"/>
                  <a:pt x="1540042" y="1011096"/>
                </a:cubicBezTo>
                <a:cubicBezTo>
                  <a:pt x="1679073" y="1016443"/>
                  <a:pt x="1818609" y="1014151"/>
                  <a:pt x="1957136" y="1027138"/>
                </a:cubicBezTo>
                <a:cubicBezTo>
                  <a:pt x="1957138" y="1027138"/>
                  <a:pt x="2077451" y="1067243"/>
                  <a:pt x="2101515" y="1075264"/>
                </a:cubicBezTo>
                <a:lnTo>
                  <a:pt x="2149642" y="1091306"/>
                </a:lnTo>
                <a:cubicBezTo>
                  <a:pt x="2259964" y="1164855"/>
                  <a:pt x="2209312" y="1143281"/>
                  <a:pt x="2294021" y="1171517"/>
                </a:cubicBezTo>
                <a:cubicBezTo>
                  <a:pt x="2506566" y="1384062"/>
                  <a:pt x="2317601" y="1174805"/>
                  <a:pt x="2422357" y="1331938"/>
                </a:cubicBezTo>
                <a:cubicBezTo>
                  <a:pt x="2430747" y="1344523"/>
                  <a:pt x="2445367" y="1351922"/>
                  <a:pt x="2454442" y="1364022"/>
                </a:cubicBezTo>
                <a:cubicBezTo>
                  <a:pt x="2477578" y="1394870"/>
                  <a:pt x="2497221" y="1428191"/>
                  <a:pt x="2518610" y="1460275"/>
                </a:cubicBezTo>
                <a:cubicBezTo>
                  <a:pt x="2529305" y="1476317"/>
                  <a:pt x="2544597" y="1490110"/>
                  <a:pt x="2550694" y="1508401"/>
                </a:cubicBezTo>
                <a:lnTo>
                  <a:pt x="2566736" y="1556527"/>
                </a:lnTo>
                <a:cubicBezTo>
                  <a:pt x="2565171" y="1579998"/>
                  <a:pt x="2591506" y="1786968"/>
                  <a:pt x="2518610" y="1845285"/>
                </a:cubicBezTo>
                <a:cubicBezTo>
                  <a:pt x="2505406" y="1855848"/>
                  <a:pt x="2486526" y="1855980"/>
                  <a:pt x="2470484" y="1861327"/>
                </a:cubicBezTo>
                <a:cubicBezTo>
                  <a:pt x="2414486" y="1917327"/>
                  <a:pt x="2452749" y="1888629"/>
                  <a:pt x="2342147" y="1925496"/>
                </a:cubicBezTo>
                <a:lnTo>
                  <a:pt x="2294021" y="1941538"/>
                </a:lnTo>
                <a:cubicBezTo>
                  <a:pt x="2359061" y="1952378"/>
                  <a:pt x="2394616" y="1955674"/>
                  <a:pt x="2454442" y="1973622"/>
                </a:cubicBezTo>
                <a:cubicBezTo>
                  <a:pt x="2486835" y="1983340"/>
                  <a:pt x="2550694" y="2005706"/>
                  <a:pt x="2550694" y="2005706"/>
                </a:cubicBezTo>
                <a:cubicBezTo>
                  <a:pt x="2617769" y="2050423"/>
                  <a:pt x="2647953" y="2061457"/>
                  <a:pt x="2695073" y="2118001"/>
                </a:cubicBezTo>
                <a:cubicBezTo>
                  <a:pt x="2707416" y="2132812"/>
                  <a:pt x="2715113" y="2151072"/>
                  <a:pt x="2727157" y="2166127"/>
                </a:cubicBezTo>
                <a:cubicBezTo>
                  <a:pt x="2736606" y="2177938"/>
                  <a:pt x="2750167" y="2186112"/>
                  <a:pt x="2759242" y="2198212"/>
                </a:cubicBezTo>
                <a:cubicBezTo>
                  <a:pt x="2782378" y="2229060"/>
                  <a:pt x="2802021" y="2262380"/>
                  <a:pt x="2823410" y="2294464"/>
                </a:cubicBezTo>
                <a:lnTo>
                  <a:pt x="2855494" y="2342591"/>
                </a:lnTo>
                <a:cubicBezTo>
                  <a:pt x="2850147" y="2385370"/>
                  <a:pt x="2847164" y="2428511"/>
                  <a:pt x="2839452" y="2470927"/>
                </a:cubicBezTo>
                <a:cubicBezTo>
                  <a:pt x="2825950" y="2545187"/>
                  <a:pt x="2822942" y="2496042"/>
                  <a:pt x="2791326" y="2567180"/>
                </a:cubicBezTo>
                <a:cubicBezTo>
                  <a:pt x="2777591" y="2598085"/>
                  <a:pt x="2783157" y="2639519"/>
                  <a:pt x="2759242" y="2663433"/>
                </a:cubicBezTo>
                <a:cubicBezTo>
                  <a:pt x="2618303" y="2804367"/>
                  <a:pt x="2856928" y="2561555"/>
                  <a:pt x="2695073" y="2743643"/>
                </a:cubicBezTo>
                <a:cubicBezTo>
                  <a:pt x="2664928" y="2777556"/>
                  <a:pt x="2630905" y="2807812"/>
                  <a:pt x="2598821" y="2839896"/>
                </a:cubicBezTo>
                <a:cubicBezTo>
                  <a:pt x="2582779" y="2855938"/>
                  <a:pt x="2570986" y="2877876"/>
                  <a:pt x="2550694" y="2888022"/>
                </a:cubicBezTo>
                <a:cubicBezTo>
                  <a:pt x="2529305" y="2898717"/>
                  <a:pt x="2507289" y="2908241"/>
                  <a:pt x="2486526" y="2920106"/>
                </a:cubicBezTo>
                <a:cubicBezTo>
                  <a:pt x="2399450" y="2969864"/>
                  <a:pt x="2478512" y="2938821"/>
                  <a:pt x="2390273" y="2968233"/>
                </a:cubicBezTo>
                <a:cubicBezTo>
                  <a:pt x="2220123" y="2960131"/>
                  <a:pt x="2116583" y="2972000"/>
                  <a:pt x="1973179" y="2936148"/>
                </a:cubicBezTo>
                <a:cubicBezTo>
                  <a:pt x="1956774" y="2932047"/>
                  <a:pt x="1941094" y="2925453"/>
                  <a:pt x="1925052" y="2920106"/>
                </a:cubicBezTo>
                <a:cubicBezTo>
                  <a:pt x="1909010" y="2909411"/>
                  <a:pt x="1894171" y="2896644"/>
                  <a:pt x="1876926" y="2888022"/>
                </a:cubicBezTo>
                <a:cubicBezTo>
                  <a:pt x="1861801" y="2880460"/>
                  <a:pt x="1843300" y="2880680"/>
                  <a:pt x="1828800" y="2871980"/>
                </a:cubicBezTo>
                <a:cubicBezTo>
                  <a:pt x="1815831" y="2864198"/>
                  <a:pt x="1810243" y="2846660"/>
                  <a:pt x="1796715" y="2839896"/>
                </a:cubicBezTo>
                <a:cubicBezTo>
                  <a:pt x="1766466" y="2824772"/>
                  <a:pt x="1700463" y="2807812"/>
                  <a:pt x="1700463" y="2807812"/>
                </a:cubicBezTo>
                <a:cubicBezTo>
                  <a:pt x="1689768" y="2797117"/>
                  <a:pt x="1681348" y="2783509"/>
                  <a:pt x="1668379" y="2775727"/>
                </a:cubicBezTo>
                <a:cubicBezTo>
                  <a:pt x="1565016" y="2713709"/>
                  <a:pt x="1676446" y="2814534"/>
                  <a:pt x="1572126" y="2727601"/>
                </a:cubicBezTo>
                <a:cubicBezTo>
                  <a:pt x="1554698" y="2713077"/>
                  <a:pt x="1541908" y="2693403"/>
                  <a:pt x="1524000" y="2679475"/>
                </a:cubicBezTo>
                <a:lnTo>
                  <a:pt x="1379621" y="2583222"/>
                </a:lnTo>
                <a:lnTo>
                  <a:pt x="1283368" y="2519054"/>
                </a:lnTo>
                <a:cubicBezTo>
                  <a:pt x="1237651" y="2473336"/>
                  <a:pt x="1263869" y="2495359"/>
                  <a:pt x="1203157" y="2454885"/>
                </a:cubicBezTo>
                <a:cubicBezTo>
                  <a:pt x="1117597" y="2326545"/>
                  <a:pt x="1229896" y="2481626"/>
                  <a:pt x="1122947" y="2374675"/>
                </a:cubicBezTo>
                <a:cubicBezTo>
                  <a:pt x="1109314" y="2361042"/>
                  <a:pt x="1103206" y="2341360"/>
                  <a:pt x="1090863" y="2326548"/>
                </a:cubicBezTo>
                <a:cubicBezTo>
                  <a:pt x="1076339" y="2309119"/>
                  <a:pt x="1058778" y="2294464"/>
                  <a:pt x="1042736" y="2278422"/>
                </a:cubicBezTo>
                <a:lnTo>
                  <a:pt x="1010652" y="2182169"/>
                </a:lnTo>
                <a:cubicBezTo>
                  <a:pt x="992219" y="2126869"/>
                  <a:pt x="1006567" y="2146000"/>
                  <a:pt x="978568" y="2118001"/>
                </a:cubicBezTo>
              </a:path>
            </a:pathLst>
          </a:cu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5" name="Freeform 154"/>
          <p:cNvSpPr/>
          <p:nvPr/>
        </p:nvSpPr>
        <p:spPr>
          <a:xfrm rot="527408">
            <a:off x="4904670" y="4276671"/>
            <a:ext cx="1475768" cy="1564106"/>
          </a:xfrm>
          <a:custGeom>
            <a:avLst/>
            <a:gdLst>
              <a:gd name="connsiteX0" fmla="*/ 10487 w 1967691"/>
              <a:gd name="connsiteY0" fmla="*/ 224590 h 2085474"/>
              <a:gd name="connsiteX1" fmla="*/ 251118 w 1967691"/>
              <a:gd name="connsiteY1" fmla="*/ 256674 h 2085474"/>
              <a:gd name="connsiteX2" fmla="*/ 347371 w 1967691"/>
              <a:gd name="connsiteY2" fmla="*/ 288758 h 2085474"/>
              <a:gd name="connsiteX3" fmla="*/ 427582 w 1967691"/>
              <a:gd name="connsiteY3" fmla="*/ 368969 h 2085474"/>
              <a:gd name="connsiteX4" fmla="*/ 475708 w 1967691"/>
              <a:gd name="connsiteY4" fmla="*/ 401053 h 2085474"/>
              <a:gd name="connsiteX5" fmla="*/ 539876 w 1967691"/>
              <a:gd name="connsiteY5" fmla="*/ 465221 h 2085474"/>
              <a:gd name="connsiteX6" fmla="*/ 652171 w 1967691"/>
              <a:gd name="connsiteY6" fmla="*/ 545432 h 2085474"/>
              <a:gd name="connsiteX7" fmla="*/ 684255 w 1967691"/>
              <a:gd name="connsiteY7" fmla="*/ 593558 h 2085474"/>
              <a:gd name="connsiteX8" fmla="*/ 732382 w 1967691"/>
              <a:gd name="connsiteY8" fmla="*/ 625642 h 2085474"/>
              <a:gd name="connsiteX9" fmla="*/ 844676 w 1967691"/>
              <a:gd name="connsiteY9" fmla="*/ 770021 h 2085474"/>
              <a:gd name="connsiteX10" fmla="*/ 908845 w 1967691"/>
              <a:gd name="connsiteY10" fmla="*/ 882316 h 2085474"/>
              <a:gd name="connsiteX11" fmla="*/ 940929 w 1967691"/>
              <a:gd name="connsiteY11" fmla="*/ 978569 h 2085474"/>
              <a:gd name="connsiteX12" fmla="*/ 973013 w 1967691"/>
              <a:gd name="connsiteY12" fmla="*/ 1074821 h 2085474"/>
              <a:gd name="connsiteX13" fmla="*/ 989055 w 1967691"/>
              <a:gd name="connsiteY13" fmla="*/ 1122948 h 2085474"/>
              <a:gd name="connsiteX14" fmla="*/ 973013 w 1967691"/>
              <a:gd name="connsiteY14" fmla="*/ 1427748 h 2085474"/>
              <a:gd name="connsiteX15" fmla="*/ 940929 w 1967691"/>
              <a:gd name="connsiteY15" fmla="*/ 1475874 h 2085474"/>
              <a:gd name="connsiteX16" fmla="*/ 876761 w 1967691"/>
              <a:gd name="connsiteY16" fmla="*/ 1620253 h 2085474"/>
              <a:gd name="connsiteX17" fmla="*/ 844676 w 1967691"/>
              <a:gd name="connsiteY17" fmla="*/ 1652337 h 2085474"/>
              <a:gd name="connsiteX18" fmla="*/ 812592 w 1967691"/>
              <a:gd name="connsiteY18" fmla="*/ 1700463 h 2085474"/>
              <a:gd name="connsiteX19" fmla="*/ 780508 w 1967691"/>
              <a:gd name="connsiteY19" fmla="*/ 1732548 h 2085474"/>
              <a:gd name="connsiteX20" fmla="*/ 748424 w 1967691"/>
              <a:gd name="connsiteY20" fmla="*/ 1780674 h 2085474"/>
              <a:gd name="connsiteX21" fmla="*/ 652171 w 1967691"/>
              <a:gd name="connsiteY21" fmla="*/ 1860884 h 2085474"/>
              <a:gd name="connsiteX22" fmla="*/ 620087 w 1967691"/>
              <a:gd name="connsiteY22" fmla="*/ 1892969 h 2085474"/>
              <a:gd name="connsiteX23" fmla="*/ 523834 w 1967691"/>
              <a:gd name="connsiteY23" fmla="*/ 1925053 h 2085474"/>
              <a:gd name="connsiteX24" fmla="*/ 475708 w 1967691"/>
              <a:gd name="connsiteY24" fmla="*/ 1941095 h 2085474"/>
              <a:gd name="connsiteX25" fmla="*/ 331329 w 1967691"/>
              <a:gd name="connsiteY25" fmla="*/ 1989221 h 2085474"/>
              <a:gd name="connsiteX26" fmla="*/ 283203 w 1967691"/>
              <a:gd name="connsiteY26" fmla="*/ 2005263 h 2085474"/>
              <a:gd name="connsiteX27" fmla="*/ 235076 w 1967691"/>
              <a:gd name="connsiteY27" fmla="*/ 2021306 h 2085474"/>
              <a:gd name="connsiteX28" fmla="*/ 170908 w 1967691"/>
              <a:gd name="connsiteY28" fmla="*/ 2037348 h 2085474"/>
              <a:gd name="connsiteX29" fmla="*/ 588003 w 1967691"/>
              <a:gd name="connsiteY29" fmla="*/ 2085474 h 2085474"/>
              <a:gd name="connsiteX30" fmla="*/ 1085308 w 1967691"/>
              <a:gd name="connsiteY30" fmla="*/ 2069432 h 2085474"/>
              <a:gd name="connsiteX31" fmla="*/ 1181561 w 1967691"/>
              <a:gd name="connsiteY31" fmla="*/ 2037348 h 2085474"/>
              <a:gd name="connsiteX32" fmla="*/ 1229687 w 1967691"/>
              <a:gd name="connsiteY32" fmla="*/ 2021306 h 2085474"/>
              <a:gd name="connsiteX33" fmla="*/ 1325940 w 1967691"/>
              <a:gd name="connsiteY33" fmla="*/ 1973179 h 2085474"/>
              <a:gd name="connsiteX34" fmla="*/ 1374066 w 1967691"/>
              <a:gd name="connsiteY34" fmla="*/ 1941095 h 2085474"/>
              <a:gd name="connsiteX35" fmla="*/ 1470318 w 1967691"/>
              <a:gd name="connsiteY35" fmla="*/ 1909011 h 2085474"/>
              <a:gd name="connsiteX36" fmla="*/ 1598655 w 1967691"/>
              <a:gd name="connsiteY36" fmla="*/ 1812758 h 2085474"/>
              <a:gd name="connsiteX37" fmla="*/ 1694908 w 1967691"/>
              <a:gd name="connsiteY37" fmla="*/ 1748590 h 2085474"/>
              <a:gd name="connsiteX38" fmla="*/ 1775118 w 1967691"/>
              <a:gd name="connsiteY38" fmla="*/ 1684421 h 2085474"/>
              <a:gd name="connsiteX39" fmla="*/ 1823245 w 1967691"/>
              <a:gd name="connsiteY39" fmla="*/ 1652337 h 2085474"/>
              <a:gd name="connsiteX40" fmla="*/ 1887413 w 1967691"/>
              <a:gd name="connsiteY40" fmla="*/ 1556084 h 2085474"/>
              <a:gd name="connsiteX41" fmla="*/ 1935540 w 1967691"/>
              <a:gd name="connsiteY41" fmla="*/ 1475874 h 2085474"/>
              <a:gd name="connsiteX42" fmla="*/ 1967624 w 1967691"/>
              <a:gd name="connsiteY42" fmla="*/ 1379621 h 2085474"/>
              <a:gd name="connsiteX43" fmla="*/ 1919497 w 1967691"/>
              <a:gd name="connsiteY43" fmla="*/ 882316 h 2085474"/>
              <a:gd name="connsiteX44" fmla="*/ 1887413 w 1967691"/>
              <a:gd name="connsiteY44" fmla="*/ 721895 h 2085474"/>
              <a:gd name="connsiteX45" fmla="*/ 1839287 w 1967691"/>
              <a:gd name="connsiteY45" fmla="*/ 577516 h 2085474"/>
              <a:gd name="connsiteX46" fmla="*/ 1823245 w 1967691"/>
              <a:gd name="connsiteY46" fmla="*/ 529390 h 2085474"/>
              <a:gd name="connsiteX47" fmla="*/ 1807203 w 1967691"/>
              <a:gd name="connsiteY47" fmla="*/ 481263 h 2085474"/>
              <a:gd name="connsiteX48" fmla="*/ 1743034 w 1967691"/>
              <a:gd name="connsiteY48" fmla="*/ 401053 h 2085474"/>
              <a:gd name="connsiteX49" fmla="*/ 1710950 w 1967691"/>
              <a:gd name="connsiteY49" fmla="*/ 336884 h 2085474"/>
              <a:gd name="connsiteX50" fmla="*/ 1646782 w 1967691"/>
              <a:gd name="connsiteY50" fmla="*/ 288758 h 2085474"/>
              <a:gd name="connsiteX51" fmla="*/ 1566571 w 1967691"/>
              <a:gd name="connsiteY51" fmla="*/ 208548 h 2085474"/>
              <a:gd name="connsiteX52" fmla="*/ 1438234 w 1967691"/>
              <a:gd name="connsiteY52" fmla="*/ 112295 h 2085474"/>
              <a:gd name="connsiteX53" fmla="*/ 1293855 w 1967691"/>
              <a:gd name="connsiteY53" fmla="*/ 64169 h 2085474"/>
              <a:gd name="connsiteX54" fmla="*/ 1245729 w 1967691"/>
              <a:gd name="connsiteY54" fmla="*/ 48127 h 2085474"/>
              <a:gd name="connsiteX55" fmla="*/ 1069266 w 1967691"/>
              <a:gd name="connsiteY55" fmla="*/ 16042 h 2085474"/>
              <a:gd name="connsiteX56" fmla="*/ 844676 w 1967691"/>
              <a:gd name="connsiteY56" fmla="*/ 0 h 2085474"/>
              <a:gd name="connsiteX57" fmla="*/ 283203 w 1967691"/>
              <a:gd name="connsiteY57" fmla="*/ 32084 h 2085474"/>
              <a:gd name="connsiteX58" fmla="*/ 186950 w 1967691"/>
              <a:gd name="connsiteY58" fmla="*/ 64169 h 2085474"/>
              <a:gd name="connsiteX59" fmla="*/ 90697 w 1967691"/>
              <a:gd name="connsiteY59" fmla="*/ 128337 h 2085474"/>
              <a:gd name="connsiteX60" fmla="*/ 58613 w 1967691"/>
              <a:gd name="connsiteY60" fmla="*/ 176463 h 2085474"/>
              <a:gd name="connsiteX61" fmla="*/ 42571 w 1967691"/>
              <a:gd name="connsiteY61" fmla="*/ 224590 h 2085474"/>
              <a:gd name="connsiteX62" fmla="*/ 10487 w 1967691"/>
              <a:gd name="connsiteY62" fmla="*/ 224590 h 208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967691" h="2085474">
                <a:moveTo>
                  <a:pt x="10487" y="224590"/>
                </a:moveTo>
                <a:cubicBezTo>
                  <a:pt x="45245" y="229937"/>
                  <a:pt x="174171" y="235689"/>
                  <a:pt x="251118" y="256674"/>
                </a:cubicBezTo>
                <a:cubicBezTo>
                  <a:pt x="283746" y="265573"/>
                  <a:pt x="347371" y="288758"/>
                  <a:pt x="347371" y="288758"/>
                </a:cubicBezTo>
                <a:cubicBezTo>
                  <a:pt x="374108" y="315495"/>
                  <a:pt x="396121" y="347995"/>
                  <a:pt x="427582" y="368969"/>
                </a:cubicBezTo>
                <a:cubicBezTo>
                  <a:pt x="443624" y="379664"/>
                  <a:pt x="461069" y="388506"/>
                  <a:pt x="475708" y="401053"/>
                </a:cubicBezTo>
                <a:cubicBezTo>
                  <a:pt x="498675" y="420739"/>
                  <a:pt x="516909" y="445535"/>
                  <a:pt x="539876" y="465221"/>
                </a:cubicBezTo>
                <a:cubicBezTo>
                  <a:pt x="603634" y="519871"/>
                  <a:pt x="581752" y="475013"/>
                  <a:pt x="652171" y="545432"/>
                </a:cubicBezTo>
                <a:cubicBezTo>
                  <a:pt x="665804" y="559065"/>
                  <a:pt x="670622" y="579925"/>
                  <a:pt x="684255" y="593558"/>
                </a:cubicBezTo>
                <a:cubicBezTo>
                  <a:pt x="697888" y="607191"/>
                  <a:pt x="717570" y="613299"/>
                  <a:pt x="732382" y="625642"/>
                </a:cubicBezTo>
                <a:cubicBezTo>
                  <a:pt x="788924" y="672760"/>
                  <a:pt x="799962" y="702950"/>
                  <a:pt x="844676" y="770021"/>
                </a:cubicBezTo>
                <a:cubicBezTo>
                  <a:pt x="873617" y="813432"/>
                  <a:pt x="888491" y="831432"/>
                  <a:pt x="908845" y="882316"/>
                </a:cubicBezTo>
                <a:cubicBezTo>
                  <a:pt x="921405" y="913717"/>
                  <a:pt x="930234" y="946485"/>
                  <a:pt x="940929" y="978569"/>
                </a:cubicBezTo>
                <a:lnTo>
                  <a:pt x="973013" y="1074821"/>
                </a:lnTo>
                <a:lnTo>
                  <a:pt x="989055" y="1122948"/>
                </a:lnTo>
                <a:cubicBezTo>
                  <a:pt x="983708" y="1224548"/>
                  <a:pt x="986759" y="1326940"/>
                  <a:pt x="973013" y="1427748"/>
                </a:cubicBezTo>
                <a:cubicBezTo>
                  <a:pt x="970408" y="1446851"/>
                  <a:pt x="948759" y="1458256"/>
                  <a:pt x="940929" y="1475874"/>
                </a:cubicBezTo>
                <a:cubicBezTo>
                  <a:pt x="896411" y="1576041"/>
                  <a:pt x="931218" y="1552183"/>
                  <a:pt x="876761" y="1620253"/>
                </a:cubicBezTo>
                <a:cubicBezTo>
                  <a:pt x="867313" y="1632063"/>
                  <a:pt x="854124" y="1640527"/>
                  <a:pt x="844676" y="1652337"/>
                </a:cubicBezTo>
                <a:cubicBezTo>
                  <a:pt x="832632" y="1667392"/>
                  <a:pt x="824636" y="1685408"/>
                  <a:pt x="812592" y="1700463"/>
                </a:cubicBezTo>
                <a:cubicBezTo>
                  <a:pt x="803144" y="1712274"/>
                  <a:pt x="789956" y="1720737"/>
                  <a:pt x="780508" y="1732548"/>
                </a:cubicBezTo>
                <a:cubicBezTo>
                  <a:pt x="768464" y="1747603"/>
                  <a:pt x="760767" y="1765863"/>
                  <a:pt x="748424" y="1780674"/>
                </a:cubicBezTo>
                <a:cubicBezTo>
                  <a:pt x="691262" y="1849268"/>
                  <a:pt x="715266" y="1810407"/>
                  <a:pt x="652171" y="1860884"/>
                </a:cubicBezTo>
                <a:cubicBezTo>
                  <a:pt x="640361" y="1870332"/>
                  <a:pt x="633615" y="1886205"/>
                  <a:pt x="620087" y="1892969"/>
                </a:cubicBezTo>
                <a:cubicBezTo>
                  <a:pt x="589838" y="1908094"/>
                  <a:pt x="555918" y="1914358"/>
                  <a:pt x="523834" y="1925053"/>
                </a:cubicBezTo>
                <a:lnTo>
                  <a:pt x="475708" y="1941095"/>
                </a:lnTo>
                <a:lnTo>
                  <a:pt x="331329" y="1989221"/>
                </a:lnTo>
                <a:lnTo>
                  <a:pt x="283203" y="2005263"/>
                </a:lnTo>
                <a:cubicBezTo>
                  <a:pt x="267161" y="2010611"/>
                  <a:pt x="251481" y="2017205"/>
                  <a:pt x="235076" y="2021306"/>
                </a:cubicBezTo>
                <a:lnTo>
                  <a:pt x="170908" y="2037348"/>
                </a:lnTo>
                <a:cubicBezTo>
                  <a:pt x="513312" y="2073390"/>
                  <a:pt x="374573" y="2054984"/>
                  <a:pt x="588003" y="2085474"/>
                </a:cubicBezTo>
                <a:cubicBezTo>
                  <a:pt x="753771" y="2080127"/>
                  <a:pt x="919996" y="2082836"/>
                  <a:pt x="1085308" y="2069432"/>
                </a:cubicBezTo>
                <a:cubicBezTo>
                  <a:pt x="1119017" y="2066699"/>
                  <a:pt x="1149477" y="2048043"/>
                  <a:pt x="1181561" y="2037348"/>
                </a:cubicBezTo>
                <a:lnTo>
                  <a:pt x="1229687" y="2021306"/>
                </a:lnTo>
                <a:cubicBezTo>
                  <a:pt x="1367599" y="1929362"/>
                  <a:pt x="1193114" y="2039591"/>
                  <a:pt x="1325940" y="1973179"/>
                </a:cubicBezTo>
                <a:cubicBezTo>
                  <a:pt x="1343185" y="1964557"/>
                  <a:pt x="1356448" y="1948925"/>
                  <a:pt x="1374066" y="1941095"/>
                </a:cubicBezTo>
                <a:cubicBezTo>
                  <a:pt x="1404971" y="1927360"/>
                  <a:pt x="1470318" y="1909011"/>
                  <a:pt x="1470318" y="1909011"/>
                </a:cubicBezTo>
                <a:cubicBezTo>
                  <a:pt x="1529669" y="1849662"/>
                  <a:pt x="1489821" y="1885314"/>
                  <a:pt x="1598655" y="1812758"/>
                </a:cubicBezTo>
                <a:lnTo>
                  <a:pt x="1694908" y="1748590"/>
                </a:lnTo>
                <a:cubicBezTo>
                  <a:pt x="1843045" y="1649832"/>
                  <a:pt x="1660817" y="1775862"/>
                  <a:pt x="1775118" y="1684421"/>
                </a:cubicBezTo>
                <a:cubicBezTo>
                  <a:pt x="1790173" y="1672377"/>
                  <a:pt x="1807203" y="1663032"/>
                  <a:pt x="1823245" y="1652337"/>
                </a:cubicBezTo>
                <a:cubicBezTo>
                  <a:pt x="1844634" y="1620253"/>
                  <a:pt x="1875219" y="1592666"/>
                  <a:pt x="1887413" y="1556084"/>
                </a:cubicBezTo>
                <a:cubicBezTo>
                  <a:pt x="1908238" y="1493609"/>
                  <a:pt x="1891498" y="1519915"/>
                  <a:pt x="1935540" y="1475874"/>
                </a:cubicBezTo>
                <a:cubicBezTo>
                  <a:pt x="1946235" y="1443790"/>
                  <a:pt x="1969093" y="1413409"/>
                  <a:pt x="1967624" y="1379621"/>
                </a:cubicBezTo>
                <a:cubicBezTo>
                  <a:pt x="1940058" y="745603"/>
                  <a:pt x="1984882" y="1209242"/>
                  <a:pt x="1919497" y="882316"/>
                </a:cubicBezTo>
                <a:cubicBezTo>
                  <a:pt x="1908802" y="828842"/>
                  <a:pt x="1904658" y="773629"/>
                  <a:pt x="1887413" y="721895"/>
                </a:cubicBezTo>
                <a:lnTo>
                  <a:pt x="1839287" y="577516"/>
                </a:lnTo>
                <a:lnTo>
                  <a:pt x="1823245" y="529390"/>
                </a:lnTo>
                <a:cubicBezTo>
                  <a:pt x="1817898" y="513348"/>
                  <a:pt x="1819160" y="493220"/>
                  <a:pt x="1807203" y="481263"/>
                </a:cubicBezTo>
                <a:cubicBezTo>
                  <a:pt x="1772068" y="446129"/>
                  <a:pt x="1770016" y="448273"/>
                  <a:pt x="1743034" y="401053"/>
                </a:cubicBezTo>
                <a:cubicBezTo>
                  <a:pt x="1731169" y="380290"/>
                  <a:pt x="1726513" y="355041"/>
                  <a:pt x="1710950" y="336884"/>
                </a:cubicBezTo>
                <a:cubicBezTo>
                  <a:pt x="1693550" y="316584"/>
                  <a:pt x="1666765" y="306521"/>
                  <a:pt x="1646782" y="288758"/>
                </a:cubicBezTo>
                <a:cubicBezTo>
                  <a:pt x="1618521" y="263637"/>
                  <a:pt x="1593308" y="235285"/>
                  <a:pt x="1566571" y="208548"/>
                </a:cubicBezTo>
                <a:cubicBezTo>
                  <a:pt x="1528563" y="170540"/>
                  <a:pt x="1492661" y="130437"/>
                  <a:pt x="1438234" y="112295"/>
                </a:cubicBezTo>
                <a:lnTo>
                  <a:pt x="1293855" y="64169"/>
                </a:lnTo>
                <a:cubicBezTo>
                  <a:pt x="1277813" y="58822"/>
                  <a:pt x="1262310" y="51443"/>
                  <a:pt x="1245729" y="48127"/>
                </a:cubicBezTo>
                <a:cubicBezTo>
                  <a:pt x="1202438" y="39468"/>
                  <a:pt x="1110323" y="20148"/>
                  <a:pt x="1069266" y="16042"/>
                </a:cubicBezTo>
                <a:cubicBezTo>
                  <a:pt x="994584" y="8574"/>
                  <a:pt x="919539" y="5347"/>
                  <a:pt x="844676" y="0"/>
                </a:cubicBezTo>
                <a:cubicBezTo>
                  <a:pt x="806824" y="1305"/>
                  <a:pt x="436108" y="-6143"/>
                  <a:pt x="283203" y="32084"/>
                </a:cubicBezTo>
                <a:cubicBezTo>
                  <a:pt x="250393" y="40287"/>
                  <a:pt x="215090" y="45409"/>
                  <a:pt x="186950" y="64169"/>
                </a:cubicBezTo>
                <a:lnTo>
                  <a:pt x="90697" y="128337"/>
                </a:lnTo>
                <a:cubicBezTo>
                  <a:pt x="80002" y="144379"/>
                  <a:pt x="67235" y="159218"/>
                  <a:pt x="58613" y="176463"/>
                </a:cubicBezTo>
                <a:cubicBezTo>
                  <a:pt x="51051" y="191588"/>
                  <a:pt x="48851" y="208889"/>
                  <a:pt x="42571" y="224590"/>
                </a:cubicBezTo>
                <a:cubicBezTo>
                  <a:pt x="38130" y="235692"/>
                  <a:pt x="-24271" y="219243"/>
                  <a:pt x="10487" y="224590"/>
                </a:cubicBezTo>
                <a:close/>
              </a:path>
            </a:pathLst>
          </a:custGeom>
          <a:blipFill dpi="0" rotWithShape="1">
            <a:blip r:embed="rId2">
              <a:alphaModFix amt="6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6" name="Freeform 155"/>
          <p:cNvSpPr/>
          <p:nvPr/>
        </p:nvSpPr>
        <p:spPr>
          <a:xfrm rot="18000000">
            <a:off x="6446502" y="4720189"/>
            <a:ext cx="1406258" cy="1374664"/>
          </a:xfrm>
          <a:custGeom>
            <a:avLst/>
            <a:gdLst>
              <a:gd name="connsiteX0" fmla="*/ 482137 w 1875011"/>
              <a:gd name="connsiteY0" fmla="*/ 1041735 h 1832885"/>
              <a:gd name="connsiteX1" fmla="*/ 874 w 1875011"/>
              <a:gd name="connsiteY1" fmla="*/ 432135 h 1832885"/>
              <a:gd name="connsiteX2" fmla="*/ 610474 w 1875011"/>
              <a:gd name="connsiteY2" fmla="*/ 63166 h 1832885"/>
              <a:gd name="connsiteX3" fmla="*/ 1220074 w 1875011"/>
              <a:gd name="connsiteY3" fmla="*/ 63166 h 1832885"/>
              <a:gd name="connsiteX4" fmla="*/ 1155906 w 1875011"/>
              <a:gd name="connsiteY4" fmla="*/ 688809 h 1832885"/>
              <a:gd name="connsiteX5" fmla="*/ 1220074 w 1875011"/>
              <a:gd name="connsiteY5" fmla="*/ 1073819 h 1832885"/>
              <a:gd name="connsiteX6" fmla="*/ 1829674 w 1875011"/>
              <a:gd name="connsiteY6" fmla="*/ 1137987 h 1832885"/>
              <a:gd name="connsiteX7" fmla="*/ 1733421 w 1875011"/>
              <a:gd name="connsiteY7" fmla="*/ 1619251 h 1832885"/>
              <a:gd name="connsiteX8" fmla="*/ 963400 w 1875011"/>
              <a:gd name="connsiteY8" fmla="*/ 1827798 h 1832885"/>
              <a:gd name="connsiteX9" fmla="*/ 1027569 w 1875011"/>
              <a:gd name="connsiteY9" fmla="*/ 1426745 h 1832885"/>
              <a:gd name="connsiteX10" fmla="*/ 995485 w 1875011"/>
              <a:gd name="connsiteY10" fmla="*/ 1218198 h 1832885"/>
              <a:gd name="connsiteX11" fmla="*/ 1043611 w 1875011"/>
              <a:gd name="connsiteY11" fmla="*/ 801103 h 1832885"/>
              <a:gd name="connsiteX12" fmla="*/ 626516 w 1875011"/>
              <a:gd name="connsiteY12" fmla="*/ 608598 h 1832885"/>
              <a:gd name="connsiteX13" fmla="*/ 754853 w 1875011"/>
              <a:gd name="connsiteY13" fmla="*/ 1073819 h 1832885"/>
              <a:gd name="connsiteX14" fmla="*/ 482137 w 1875011"/>
              <a:gd name="connsiteY14" fmla="*/ 1041735 h 183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5011" h="1832885">
                <a:moveTo>
                  <a:pt x="482137" y="1041735"/>
                </a:moveTo>
                <a:cubicBezTo>
                  <a:pt x="356474" y="934788"/>
                  <a:pt x="-20516" y="595230"/>
                  <a:pt x="874" y="432135"/>
                </a:cubicBezTo>
                <a:cubicBezTo>
                  <a:pt x="22263" y="269040"/>
                  <a:pt x="407274" y="124661"/>
                  <a:pt x="610474" y="63166"/>
                </a:cubicBezTo>
                <a:cubicBezTo>
                  <a:pt x="813674" y="1671"/>
                  <a:pt x="1129169" y="-41108"/>
                  <a:pt x="1220074" y="63166"/>
                </a:cubicBezTo>
                <a:cubicBezTo>
                  <a:pt x="1310979" y="167440"/>
                  <a:pt x="1155906" y="520367"/>
                  <a:pt x="1155906" y="688809"/>
                </a:cubicBezTo>
                <a:cubicBezTo>
                  <a:pt x="1155906" y="857251"/>
                  <a:pt x="1107779" y="998956"/>
                  <a:pt x="1220074" y="1073819"/>
                </a:cubicBezTo>
                <a:cubicBezTo>
                  <a:pt x="1332369" y="1148682"/>
                  <a:pt x="1744116" y="1047082"/>
                  <a:pt x="1829674" y="1137987"/>
                </a:cubicBezTo>
                <a:cubicBezTo>
                  <a:pt x="1915232" y="1228892"/>
                  <a:pt x="1877800" y="1504283"/>
                  <a:pt x="1733421" y="1619251"/>
                </a:cubicBezTo>
                <a:cubicBezTo>
                  <a:pt x="1589042" y="1734219"/>
                  <a:pt x="1081042" y="1859882"/>
                  <a:pt x="963400" y="1827798"/>
                </a:cubicBezTo>
                <a:cubicBezTo>
                  <a:pt x="845758" y="1795714"/>
                  <a:pt x="1022222" y="1528345"/>
                  <a:pt x="1027569" y="1426745"/>
                </a:cubicBezTo>
                <a:cubicBezTo>
                  <a:pt x="1032916" y="1325145"/>
                  <a:pt x="992811" y="1322472"/>
                  <a:pt x="995485" y="1218198"/>
                </a:cubicBezTo>
                <a:cubicBezTo>
                  <a:pt x="998159" y="1113924"/>
                  <a:pt x="1105106" y="902703"/>
                  <a:pt x="1043611" y="801103"/>
                </a:cubicBezTo>
                <a:cubicBezTo>
                  <a:pt x="982116" y="699503"/>
                  <a:pt x="674642" y="563145"/>
                  <a:pt x="626516" y="608598"/>
                </a:cubicBezTo>
                <a:cubicBezTo>
                  <a:pt x="578390" y="654051"/>
                  <a:pt x="776243" y="1006977"/>
                  <a:pt x="754853" y="1073819"/>
                </a:cubicBezTo>
                <a:cubicBezTo>
                  <a:pt x="733463" y="1140661"/>
                  <a:pt x="607800" y="1148682"/>
                  <a:pt x="482137" y="1041735"/>
                </a:cubicBezTo>
                <a:close/>
              </a:path>
            </a:pathLst>
          </a:custGeom>
          <a:pattFill prst="solidDmnd">
            <a:fgClr>
              <a:srgbClr val="2BF4F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/>
          </a:p>
        </p:txBody>
      </p:sp>
      <p:sp>
        <p:nvSpPr>
          <p:cNvPr id="158" name="Triangle 157"/>
          <p:cNvSpPr/>
          <p:nvPr/>
        </p:nvSpPr>
        <p:spPr>
          <a:xfrm rot="11015926">
            <a:off x="5200089" y="1124584"/>
            <a:ext cx="1356500" cy="843008"/>
          </a:xfrm>
          <a:custGeom>
            <a:avLst/>
            <a:gdLst>
              <a:gd name="connsiteX0" fmla="*/ 0 w 1780673"/>
              <a:gd name="connsiteY0" fmla="*/ 1044967 h 1044967"/>
              <a:gd name="connsiteX1" fmla="*/ 890337 w 1780673"/>
              <a:gd name="connsiteY1" fmla="*/ 0 h 1044967"/>
              <a:gd name="connsiteX2" fmla="*/ 1780673 w 1780673"/>
              <a:gd name="connsiteY2" fmla="*/ 1044967 h 1044967"/>
              <a:gd name="connsiteX3" fmla="*/ 0 w 1780673"/>
              <a:gd name="connsiteY3" fmla="*/ 1044967 h 1044967"/>
              <a:gd name="connsiteX0" fmla="*/ 0 w 1780673"/>
              <a:gd name="connsiteY0" fmla="*/ 1044967 h 1124011"/>
              <a:gd name="connsiteX1" fmla="*/ 890337 w 1780673"/>
              <a:gd name="connsiteY1" fmla="*/ 0 h 1124011"/>
              <a:gd name="connsiteX2" fmla="*/ 1780673 w 1780673"/>
              <a:gd name="connsiteY2" fmla="*/ 1044967 h 1124011"/>
              <a:gd name="connsiteX3" fmla="*/ 978020 w 1780673"/>
              <a:gd name="connsiteY3" fmla="*/ 1124011 h 1124011"/>
              <a:gd name="connsiteX4" fmla="*/ 0 w 1780673"/>
              <a:gd name="connsiteY4" fmla="*/ 1044967 h 1124011"/>
              <a:gd name="connsiteX0" fmla="*/ 0 w 1808666"/>
              <a:gd name="connsiteY0" fmla="*/ 1044967 h 1124011"/>
              <a:gd name="connsiteX1" fmla="*/ 890337 w 1808666"/>
              <a:gd name="connsiteY1" fmla="*/ 0 h 1124011"/>
              <a:gd name="connsiteX2" fmla="*/ 1808666 w 1808666"/>
              <a:gd name="connsiteY2" fmla="*/ 978911 h 1124011"/>
              <a:gd name="connsiteX3" fmla="*/ 978020 w 1808666"/>
              <a:gd name="connsiteY3" fmla="*/ 1124011 h 1124011"/>
              <a:gd name="connsiteX4" fmla="*/ 0 w 1808666"/>
              <a:gd name="connsiteY4" fmla="*/ 1044967 h 1124011"/>
              <a:gd name="connsiteX0" fmla="*/ 0 w 1808666"/>
              <a:gd name="connsiteY0" fmla="*/ 1044967 h 1124011"/>
              <a:gd name="connsiteX1" fmla="*/ 890337 w 1808666"/>
              <a:gd name="connsiteY1" fmla="*/ 0 h 1124011"/>
              <a:gd name="connsiteX2" fmla="*/ 1808666 w 1808666"/>
              <a:gd name="connsiteY2" fmla="*/ 978911 h 1124011"/>
              <a:gd name="connsiteX3" fmla="*/ 978020 w 1808666"/>
              <a:gd name="connsiteY3" fmla="*/ 1124011 h 1124011"/>
              <a:gd name="connsiteX4" fmla="*/ 0 w 1808666"/>
              <a:gd name="connsiteY4" fmla="*/ 1044967 h 1124011"/>
              <a:gd name="connsiteX0" fmla="*/ 0 w 1808666"/>
              <a:gd name="connsiteY0" fmla="*/ 1044967 h 1124011"/>
              <a:gd name="connsiteX1" fmla="*/ 260398 w 1808666"/>
              <a:gd name="connsiteY1" fmla="*/ 654783 h 1124011"/>
              <a:gd name="connsiteX2" fmla="*/ 890337 w 1808666"/>
              <a:gd name="connsiteY2" fmla="*/ 0 h 1124011"/>
              <a:gd name="connsiteX3" fmla="*/ 1808666 w 1808666"/>
              <a:gd name="connsiteY3" fmla="*/ 978911 h 1124011"/>
              <a:gd name="connsiteX4" fmla="*/ 978020 w 1808666"/>
              <a:gd name="connsiteY4" fmla="*/ 1124011 h 1124011"/>
              <a:gd name="connsiteX5" fmla="*/ 0 w 1808666"/>
              <a:gd name="connsiteY5" fmla="*/ 1044967 h 1124011"/>
              <a:gd name="connsiteX0" fmla="*/ 0 w 1808666"/>
              <a:gd name="connsiteY0" fmla="*/ 1044967 h 1124011"/>
              <a:gd name="connsiteX1" fmla="*/ 260398 w 1808666"/>
              <a:gd name="connsiteY1" fmla="*/ 654783 h 1124011"/>
              <a:gd name="connsiteX2" fmla="*/ 890337 w 1808666"/>
              <a:gd name="connsiteY2" fmla="*/ 0 h 1124011"/>
              <a:gd name="connsiteX3" fmla="*/ 1354045 w 1808666"/>
              <a:gd name="connsiteY3" fmla="*/ 409189 h 1124011"/>
              <a:gd name="connsiteX4" fmla="*/ 1808666 w 1808666"/>
              <a:gd name="connsiteY4" fmla="*/ 978911 h 1124011"/>
              <a:gd name="connsiteX5" fmla="*/ 978020 w 1808666"/>
              <a:gd name="connsiteY5" fmla="*/ 1124011 h 1124011"/>
              <a:gd name="connsiteX6" fmla="*/ 0 w 1808666"/>
              <a:gd name="connsiteY6" fmla="*/ 1044967 h 112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8666" h="1124011">
                <a:moveTo>
                  <a:pt x="0" y="1044967"/>
                </a:moveTo>
                <a:cubicBezTo>
                  <a:pt x="104153" y="935246"/>
                  <a:pt x="156245" y="764504"/>
                  <a:pt x="260398" y="654783"/>
                </a:cubicBezTo>
                <a:lnTo>
                  <a:pt x="890337" y="0"/>
                </a:lnTo>
                <a:cubicBezTo>
                  <a:pt x="1040576" y="152742"/>
                  <a:pt x="1203806" y="256447"/>
                  <a:pt x="1354045" y="409189"/>
                </a:cubicBezTo>
                <a:lnTo>
                  <a:pt x="1808666" y="978911"/>
                </a:lnTo>
                <a:cubicBezTo>
                  <a:pt x="1544806" y="1063965"/>
                  <a:pt x="1246914" y="1119010"/>
                  <a:pt x="978020" y="1124011"/>
                </a:cubicBezTo>
                <a:lnTo>
                  <a:pt x="0" y="1044967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9" name="Freeform 158"/>
          <p:cNvSpPr/>
          <p:nvPr/>
        </p:nvSpPr>
        <p:spPr>
          <a:xfrm>
            <a:off x="44016" y="1827520"/>
            <a:ext cx="1492945" cy="1088857"/>
          </a:xfrm>
          <a:custGeom>
            <a:avLst/>
            <a:gdLst>
              <a:gd name="connsiteX0" fmla="*/ 1368072 w 1990593"/>
              <a:gd name="connsiteY0" fmla="*/ 1334822 h 1451809"/>
              <a:gd name="connsiteX1" fmla="*/ 614093 w 1990593"/>
              <a:gd name="connsiteY1" fmla="*/ 1431074 h 1451809"/>
              <a:gd name="connsiteX2" fmla="*/ 20535 w 1990593"/>
              <a:gd name="connsiteY2" fmla="*/ 965853 h 1451809"/>
              <a:gd name="connsiteX3" fmla="*/ 180956 w 1990593"/>
              <a:gd name="connsiteY3" fmla="*/ 452506 h 1451809"/>
              <a:gd name="connsiteX4" fmla="*/ 614093 w 1990593"/>
              <a:gd name="connsiteY4" fmla="*/ 211874 h 1451809"/>
              <a:gd name="connsiteX5" fmla="*/ 485756 w 1990593"/>
              <a:gd name="connsiteY5" fmla="*/ 19369 h 1451809"/>
              <a:gd name="connsiteX6" fmla="*/ 1544535 w 1990593"/>
              <a:gd name="connsiteY6" fmla="*/ 19369 h 1451809"/>
              <a:gd name="connsiteX7" fmla="*/ 1512451 w 1990593"/>
              <a:gd name="connsiteY7" fmla="*/ 131664 h 1451809"/>
              <a:gd name="connsiteX8" fmla="*/ 1528493 w 1990593"/>
              <a:gd name="connsiteY8" fmla="*/ 227916 h 1451809"/>
              <a:gd name="connsiteX9" fmla="*/ 1865377 w 1990593"/>
              <a:gd name="connsiteY9" fmla="*/ 468548 h 1451809"/>
              <a:gd name="connsiteX10" fmla="*/ 1961630 w 1990593"/>
              <a:gd name="connsiteY10" fmla="*/ 1013979 h 1451809"/>
              <a:gd name="connsiteX11" fmla="*/ 1368072 w 1990593"/>
              <a:gd name="connsiteY11" fmla="*/ 1334822 h 1451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0593" h="1451809">
                <a:moveTo>
                  <a:pt x="1368072" y="1334822"/>
                </a:moveTo>
                <a:cubicBezTo>
                  <a:pt x="1143483" y="1404338"/>
                  <a:pt x="838682" y="1492569"/>
                  <a:pt x="614093" y="1431074"/>
                </a:cubicBezTo>
                <a:cubicBezTo>
                  <a:pt x="389504" y="1369579"/>
                  <a:pt x="92724" y="1128948"/>
                  <a:pt x="20535" y="965853"/>
                </a:cubicBezTo>
                <a:cubicBezTo>
                  <a:pt x="-51655" y="802758"/>
                  <a:pt x="82030" y="578169"/>
                  <a:pt x="180956" y="452506"/>
                </a:cubicBezTo>
                <a:cubicBezTo>
                  <a:pt x="279882" y="326843"/>
                  <a:pt x="563293" y="284063"/>
                  <a:pt x="614093" y="211874"/>
                </a:cubicBezTo>
                <a:cubicBezTo>
                  <a:pt x="664893" y="139684"/>
                  <a:pt x="330682" y="51453"/>
                  <a:pt x="485756" y="19369"/>
                </a:cubicBezTo>
                <a:cubicBezTo>
                  <a:pt x="640830" y="-12715"/>
                  <a:pt x="1373419" y="653"/>
                  <a:pt x="1544535" y="19369"/>
                </a:cubicBezTo>
                <a:cubicBezTo>
                  <a:pt x="1715651" y="38085"/>
                  <a:pt x="1515125" y="96906"/>
                  <a:pt x="1512451" y="131664"/>
                </a:cubicBezTo>
                <a:cubicBezTo>
                  <a:pt x="1509777" y="166422"/>
                  <a:pt x="1469672" y="171769"/>
                  <a:pt x="1528493" y="227916"/>
                </a:cubicBezTo>
                <a:cubicBezTo>
                  <a:pt x="1587314" y="284063"/>
                  <a:pt x="1793188" y="337538"/>
                  <a:pt x="1865377" y="468548"/>
                </a:cubicBezTo>
                <a:cubicBezTo>
                  <a:pt x="1937566" y="599558"/>
                  <a:pt x="2041840" y="864253"/>
                  <a:pt x="1961630" y="1013979"/>
                </a:cubicBezTo>
                <a:cubicBezTo>
                  <a:pt x="1881420" y="1163705"/>
                  <a:pt x="1592661" y="1265306"/>
                  <a:pt x="1368072" y="1334822"/>
                </a:cubicBezTo>
                <a:close/>
              </a:path>
            </a:pathLst>
          </a:custGeom>
          <a:blipFill dpi="0" rotWithShape="1">
            <a:blip r:embed="rId2">
              <a:alphaModFix amt="6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24" name="Picture 28" descr="C:\Users\John\Desktop\biy-site-staging-090909\images\build-it-yourself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0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330" y="511513"/>
            <a:ext cx="2404826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altLang="zh-CN" dirty="0" smtClean="0"/>
              <a:t>Primary Shapes</a:t>
            </a:r>
            <a:endParaRPr lang="en-US" dirty="0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24" name="Picture 28" descr="C:\Users\John\Desktop\biy-site-staging-090909\images\build-it-yoursel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Freeform 24"/>
          <p:cNvSpPr/>
          <p:nvPr/>
        </p:nvSpPr>
        <p:spPr bwMode="auto">
          <a:xfrm>
            <a:off x="324018" y="3510821"/>
            <a:ext cx="1129725" cy="1334425"/>
          </a:xfrm>
          <a:custGeom>
            <a:avLst/>
            <a:gdLst>
              <a:gd name="connsiteX0" fmla="*/ 700658 w 1512749"/>
              <a:gd name="connsiteY0" fmla="*/ 1046014 h 1786850"/>
              <a:gd name="connsiteX1" fmla="*/ 534404 w 1512749"/>
              <a:gd name="connsiteY1" fmla="*/ 1247895 h 1786850"/>
              <a:gd name="connsiteX2" fmla="*/ 261271 w 1512749"/>
              <a:gd name="connsiteY2" fmla="*/ 1224144 h 1786850"/>
              <a:gd name="connsiteX3" fmla="*/ 368149 w 1512749"/>
              <a:gd name="connsiteY3" fmla="*/ 1734783 h 1786850"/>
              <a:gd name="connsiteX4" fmla="*/ 688783 w 1512749"/>
              <a:gd name="connsiteY4" fmla="*/ 1722908 h 1786850"/>
              <a:gd name="connsiteX5" fmla="*/ 866913 w 1512749"/>
              <a:gd name="connsiteY5" fmla="*/ 1319147 h 1786850"/>
              <a:gd name="connsiteX6" fmla="*/ 1235048 w 1512749"/>
              <a:gd name="connsiteY6" fmla="*/ 1212269 h 1786850"/>
              <a:gd name="connsiteX7" fmla="*/ 1508180 w 1512749"/>
              <a:gd name="connsiteY7" fmla="*/ 1402274 h 1786850"/>
              <a:gd name="connsiteX8" fmla="*/ 1413178 w 1512749"/>
              <a:gd name="connsiteY8" fmla="*/ 1081640 h 1786850"/>
              <a:gd name="connsiteX9" fmla="*/ 1508180 w 1512749"/>
              <a:gd name="connsiteY9" fmla="*/ 808508 h 1786850"/>
              <a:gd name="connsiteX10" fmla="*/ 1330050 w 1512749"/>
              <a:gd name="connsiteY10" fmla="*/ 844134 h 1786850"/>
              <a:gd name="connsiteX11" fmla="*/ 973791 w 1512749"/>
              <a:gd name="connsiteY11" fmla="*/ 701630 h 1786850"/>
              <a:gd name="connsiteX12" fmla="*/ 1021292 w 1512749"/>
              <a:gd name="connsiteY12" fmla="*/ 202866 h 1786850"/>
              <a:gd name="connsiteX13" fmla="*/ 676908 w 1512749"/>
              <a:gd name="connsiteY13" fmla="*/ 986 h 1786850"/>
              <a:gd name="connsiteX14" fmla="*/ 475027 w 1512749"/>
              <a:gd name="connsiteY14" fmla="*/ 274118 h 1786850"/>
              <a:gd name="connsiteX15" fmla="*/ 724409 w 1512749"/>
              <a:gd name="connsiteY15" fmla="*/ 582876 h 1786850"/>
              <a:gd name="connsiteX16" fmla="*/ 736284 w 1512749"/>
              <a:gd name="connsiteY16" fmla="*/ 701630 h 1786850"/>
              <a:gd name="connsiteX17" fmla="*/ 439401 w 1512749"/>
              <a:gd name="connsiteY17" fmla="*/ 677879 h 1786850"/>
              <a:gd name="connsiteX18" fmla="*/ 285022 w 1512749"/>
              <a:gd name="connsiteY18" fmla="*/ 416622 h 1786850"/>
              <a:gd name="connsiteX19" fmla="*/ 14 w 1512749"/>
              <a:gd name="connsiteY19" fmla="*/ 725380 h 1786850"/>
              <a:gd name="connsiteX20" fmla="*/ 273147 w 1512749"/>
              <a:gd name="connsiteY20" fmla="*/ 1093515 h 1786850"/>
              <a:gd name="connsiteX21" fmla="*/ 475027 w 1512749"/>
              <a:gd name="connsiteY21" fmla="*/ 986638 h 1786850"/>
              <a:gd name="connsiteX22" fmla="*/ 665032 w 1512749"/>
              <a:gd name="connsiteY22" fmla="*/ 986638 h 1786850"/>
              <a:gd name="connsiteX23" fmla="*/ 700658 w 1512749"/>
              <a:gd name="connsiteY23" fmla="*/ 1046014 h 178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12749" h="1786850">
                <a:moveTo>
                  <a:pt x="700658" y="1046014"/>
                </a:moveTo>
                <a:cubicBezTo>
                  <a:pt x="678887" y="1089557"/>
                  <a:pt x="607635" y="1218207"/>
                  <a:pt x="534404" y="1247895"/>
                </a:cubicBezTo>
                <a:cubicBezTo>
                  <a:pt x="461173" y="1277583"/>
                  <a:pt x="288980" y="1142996"/>
                  <a:pt x="261271" y="1224144"/>
                </a:cubicBezTo>
                <a:cubicBezTo>
                  <a:pt x="233562" y="1305292"/>
                  <a:pt x="296897" y="1651656"/>
                  <a:pt x="368149" y="1734783"/>
                </a:cubicBezTo>
                <a:cubicBezTo>
                  <a:pt x="439401" y="1817910"/>
                  <a:pt x="605656" y="1792181"/>
                  <a:pt x="688783" y="1722908"/>
                </a:cubicBezTo>
                <a:cubicBezTo>
                  <a:pt x="771910" y="1653635"/>
                  <a:pt x="775869" y="1404253"/>
                  <a:pt x="866913" y="1319147"/>
                </a:cubicBezTo>
                <a:cubicBezTo>
                  <a:pt x="957957" y="1234041"/>
                  <a:pt x="1128170" y="1198415"/>
                  <a:pt x="1235048" y="1212269"/>
                </a:cubicBezTo>
                <a:cubicBezTo>
                  <a:pt x="1341926" y="1226124"/>
                  <a:pt x="1478492" y="1424045"/>
                  <a:pt x="1508180" y="1402274"/>
                </a:cubicBezTo>
                <a:cubicBezTo>
                  <a:pt x="1537868" y="1380503"/>
                  <a:pt x="1413178" y="1180601"/>
                  <a:pt x="1413178" y="1081640"/>
                </a:cubicBezTo>
                <a:cubicBezTo>
                  <a:pt x="1413178" y="982679"/>
                  <a:pt x="1522035" y="848092"/>
                  <a:pt x="1508180" y="808508"/>
                </a:cubicBezTo>
                <a:cubicBezTo>
                  <a:pt x="1494325" y="768924"/>
                  <a:pt x="1419115" y="861947"/>
                  <a:pt x="1330050" y="844134"/>
                </a:cubicBezTo>
                <a:cubicBezTo>
                  <a:pt x="1240985" y="826321"/>
                  <a:pt x="1025251" y="808508"/>
                  <a:pt x="973791" y="701630"/>
                </a:cubicBezTo>
                <a:cubicBezTo>
                  <a:pt x="922331" y="594752"/>
                  <a:pt x="1070772" y="319640"/>
                  <a:pt x="1021292" y="202866"/>
                </a:cubicBezTo>
                <a:cubicBezTo>
                  <a:pt x="971812" y="86092"/>
                  <a:pt x="767952" y="-10889"/>
                  <a:pt x="676908" y="986"/>
                </a:cubicBezTo>
                <a:cubicBezTo>
                  <a:pt x="585864" y="12861"/>
                  <a:pt x="467110" y="177136"/>
                  <a:pt x="475027" y="274118"/>
                </a:cubicBezTo>
                <a:cubicBezTo>
                  <a:pt x="482944" y="371100"/>
                  <a:pt x="680866" y="511624"/>
                  <a:pt x="724409" y="582876"/>
                </a:cubicBezTo>
                <a:cubicBezTo>
                  <a:pt x="767952" y="654128"/>
                  <a:pt x="783785" y="685796"/>
                  <a:pt x="736284" y="701630"/>
                </a:cubicBezTo>
                <a:cubicBezTo>
                  <a:pt x="688783" y="717464"/>
                  <a:pt x="514611" y="725380"/>
                  <a:pt x="439401" y="677879"/>
                </a:cubicBezTo>
                <a:cubicBezTo>
                  <a:pt x="364191" y="630378"/>
                  <a:pt x="358253" y="408705"/>
                  <a:pt x="285022" y="416622"/>
                </a:cubicBezTo>
                <a:cubicBezTo>
                  <a:pt x="211791" y="424539"/>
                  <a:pt x="1993" y="612565"/>
                  <a:pt x="14" y="725380"/>
                </a:cubicBezTo>
                <a:cubicBezTo>
                  <a:pt x="-1965" y="838195"/>
                  <a:pt x="193978" y="1049972"/>
                  <a:pt x="273147" y="1093515"/>
                </a:cubicBezTo>
                <a:cubicBezTo>
                  <a:pt x="352316" y="1137058"/>
                  <a:pt x="409713" y="1004451"/>
                  <a:pt x="475027" y="986638"/>
                </a:cubicBezTo>
                <a:cubicBezTo>
                  <a:pt x="540341" y="968825"/>
                  <a:pt x="627427" y="976742"/>
                  <a:pt x="665032" y="986638"/>
                </a:cubicBezTo>
                <a:cubicBezTo>
                  <a:pt x="702637" y="996534"/>
                  <a:pt x="722429" y="1002471"/>
                  <a:pt x="700658" y="1046014"/>
                </a:cubicBezTo>
                <a:close/>
              </a:path>
            </a:pathLst>
          </a:cu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598499" y="3665178"/>
            <a:ext cx="1308355" cy="1454324"/>
          </a:xfrm>
          <a:custGeom>
            <a:avLst/>
            <a:gdLst>
              <a:gd name="connsiteX0" fmla="*/ 939825 w 1634485"/>
              <a:gd name="connsiteY0" fmla="*/ 1086955 h 2219056"/>
              <a:gd name="connsiteX1" fmla="*/ 1533591 w 1634485"/>
              <a:gd name="connsiteY1" fmla="*/ 1158207 h 2219056"/>
              <a:gd name="connsiteX2" fmla="*/ 1581092 w 1634485"/>
              <a:gd name="connsiteY2" fmla="*/ 338810 h 2219056"/>
              <a:gd name="connsiteX3" fmla="*/ 987326 w 1634485"/>
              <a:gd name="connsiteY3" fmla="*/ 6301 h 2219056"/>
              <a:gd name="connsiteX4" fmla="*/ 381685 w 1634485"/>
              <a:gd name="connsiteY4" fmla="*/ 160680 h 2219056"/>
              <a:gd name="connsiteX5" fmla="*/ 96677 w 1634485"/>
              <a:gd name="connsiteY5" fmla="*/ 635693 h 2219056"/>
              <a:gd name="connsiteX6" fmla="*/ 37300 w 1634485"/>
              <a:gd name="connsiteY6" fmla="*/ 1550093 h 2219056"/>
              <a:gd name="connsiteX7" fmla="*/ 631066 w 1634485"/>
              <a:gd name="connsiteY7" fmla="*/ 2203236 h 2219056"/>
              <a:gd name="connsiteX8" fmla="*/ 939825 w 1634485"/>
              <a:gd name="connsiteY8" fmla="*/ 1989480 h 2219056"/>
              <a:gd name="connsiteX9" fmla="*/ 832947 w 1634485"/>
              <a:gd name="connsiteY9" fmla="*/ 1680722 h 2219056"/>
              <a:gd name="connsiteX10" fmla="*/ 512313 w 1634485"/>
              <a:gd name="connsiteY10" fmla="*/ 1170083 h 2219056"/>
              <a:gd name="connsiteX11" fmla="*/ 821072 w 1634485"/>
              <a:gd name="connsiteY11" fmla="*/ 1039454 h 2219056"/>
              <a:gd name="connsiteX0" fmla="*/ 939825 w 1634485"/>
              <a:gd name="connsiteY0" fmla="*/ 1086955 h 2220801"/>
              <a:gd name="connsiteX1" fmla="*/ 1533591 w 1634485"/>
              <a:gd name="connsiteY1" fmla="*/ 1158207 h 2220801"/>
              <a:gd name="connsiteX2" fmla="*/ 1581092 w 1634485"/>
              <a:gd name="connsiteY2" fmla="*/ 338810 h 2220801"/>
              <a:gd name="connsiteX3" fmla="*/ 987326 w 1634485"/>
              <a:gd name="connsiteY3" fmla="*/ 6301 h 2220801"/>
              <a:gd name="connsiteX4" fmla="*/ 381685 w 1634485"/>
              <a:gd name="connsiteY4" fmla="*/ 160680 h 2220801"/>
              <a:gd name="connsiteX5" fmla="*/ 96677 w 1634485"/>
              <a:gd name="connsiteY5" fmla="*/ 635693 h 2220801"/>
              <a:gd name="connsiteX6" fmla="*/ 37300 w 1634485"/>
              <a:gd name="connsiteY6" fmla="*/ 1550093 h 2220801"/>
              <a:gd name="connsiteX7" fmla="*/ 631066 w 1634485"/>
              <a:gd name="connsiteY7" fmla="*/ 2203236 h 2220801"/>
              <a:gd name="connsiteX8" fmla="*/ 939825 w 1634485"/>
              <a:gd name="connsiteY8" fmla="*/ 1989480 h 2220801"/>
              <a:gd name="connsiteX9" fmla="*/ 892323 w 1634485"/>
              <a:gd name="connsiteY9" fmla="*/ 1514468 h 2220801"/>
              <a:gd name="connsiteX10" fmla="*/ 512313 w 1634485"/>
              <a:gd name="connsiteY10" fmla="*/ 1170083 h 2220801"/>
              <a:gd name="connsiteX11" fmla="*/ 821072 w 1634485"/>
              <a:gd name="connsiteY11" fmla="*/ 1039454 h 2220801"/>
              <a:gd name="connsiteX0" fmla="*/ 939825 w 1634485"/>
              <a:gd name="connsiteY0" fmla="*/ 1086955 h 2207271"/>
              <a:gd name="connsiteX1" fmla="*/ 1533591 w 1634485"/>
              <a:gd name="connsiteY1" fmla="*/ 1158207 h 2207271"/>
              <a:gd name="connsiteX2" fmla="*/ 1581092 w 1634485"/>
              <a:gd name="connsiteY2" fmla="*/ 338810 h 2207271"/>
              <a:gd name="connsiteX3" fmla="*/ 987326 w 1634485"/>
              <a:gd name="connsiteY3" fmla="*/ 6301 h 2207271"/>
              <a:gd name="connsiteX4" fmla="*/ 381685 w 1634485"/>
              <a:gd name="connsiteY4" fmla="*/ 160680 h 2207271"/>
              <a:gd name="connsiteX5" fmla="*/ 96677 w 1634485"/>
              <a:gd name="connsiteY5" fmla="*/ 635693 h 2207271"/>
              <a:gd name="connsiteX6" fmla="*/ 37300 w 1634485"/>
              <a:gd name="connsiteY6" fmla="*/ 1550093 h 2207271"/>
              <a:gd name="connsiteX7" fmla="*/ 631066 w 1634485"/>
              <a:gd name="connsiteY7" fmla="*/ 2203236 h 2207271"/>
              <a:gd name="connsiteX8" fmla="*/ 951700 w 1634485"/>
              <a:gd name="connsiteY8" fmla="*/ 1811350 h 2207271"/>
              <a:gd name="connsiteX9" fmla="*/ 892323 w 1634485"/>
              <a:gd name="connsiteY9" fmla="*/ 1514468 h 2207271"/>
              <a:gd name="connsiteX10" fmla="*/ 512313 w 1634485"/>
              <a:gd name="connsiteY10" fmla="*/ 1170083 h 2207271"/>
              <a:gd name="connsiteX11" fmla="*/ 821072 w 1634485"/>
              <a:gd name="connsiteY11" fmla="*/ 1039454 h 2207271"/>
              <a:gd name="connsiteX0" fmla="*/ 934591 w 1629251"/>
              <a:gd name="connsiteY0" fmla="*/ 1086955 h 2066802"/>
              <a:gd name="connsiteX1" fmla="*/ 1528357 w 1629251"/>
              <a:gd name="connsiteY1" fmla="*/ 1158207 h 2066802"/>
              <a:gd name="connsiteX2" fmla="*/ 1575858 w 1629251"/>
              <a:gd name="connsiteY2" fmla="*/ 338810 h 2066802"/>
              <a:gd name="connsiteX3" fmla="*/ 982092 w 1629251"/>
              <a:gd name="connsiteY3" fmla="*/ 6301 h 2066802"/>
              <a:gd name="connsiteX4" fmla="*/ 376451 w 1629251"/>
              <a:gd name="connsiteY4" fmla="*/ 160680 h 2066802"/>
              <a:gd name="connsiteX5" fmla="*/ 91443 w 1629251"/>
              <a:gd name="connsiteY5" fmla="*/ 635693 h 2066802"/>
              <a:gd name="connsiteX6" fmla="*/ 32066 w 1629251"/>
              <a:gd name="connsiteY6" fmla="*/ 1550093 h 2066802"/>
              <a:gd name="connsiteX7" fmla="*/ 554580 w 1629251"/>
              <a:gd name="connsiteY7" fmla="*/ 2060732 h 2066802"/>
              <a:gd name="connsiteX8" fmla="*/ 946466 w 1629251"/>
              <a:gd name="connsiteY8" fmla="*/ 1811350 h 2066802"/>
              <a:gd name="connsiteX9" fmla="*/ 887089 w 1629251"/>
              <a:gd name="connsiteY9" fmla="*/ 1514468 h 2066802"/>
              <a:gd name="connsiteX10" fmla="*/ 507079 w 1629251"/>
              <a:gd name="connsiteY10" fmla="*/ 1170083 h 2066802"/>
              <a:gd name="connsiteX11" fmla="*/ 815838 w 1629251"/>
              <a:gd name="connsiteY11" fmla="*/ 1039454 h 2066802"/>
              <a:gd name="connsiteX0" fmla="*/ 934591 w 1623804"/>
              <a:gd name="connsiteY0" fmla="*/ 1086955 h 2066802"/>
              <a:gd name="connsiteX1" fmla="*/ 1053344 w 1623804"/>
              <a:gd name="connsiteY1" fmla="*/ 1110706 h 2066802"/>
              <a:gd name="connsiteX2" fmla="*/ 1528357 w 1623804"/>
              <a:gd name="connsiteY2" fmla="*/ 1158207 h 2066802"/>
              <a:gd name="connsiteX3" fmla="*/ 1575858 w 1623804"/>
              <a:gd name="connsiteY3" fmla="*/ 338810 h 2066802"/>
              <a:gd name="connsiteX4" fmla="*/ 982092 w 1623804"/>
              <a:gd name="connsiteY4" fmla="*/ 6301 h 2066802"/>
              <a:gd name="connsiteX5" fmla="*/ 376451 w 1623804"/>
              <a:gd name="connsiteY5" fmla="*/ 160680 h 2066802"/>
              <a:gd name="connsiteX6" fmla="*/ 91443 w 1623804"/>
              <a:gd name="connsiteY6" fmla="*/ 635693 h 2066802"/>
              <a:gd name="connsiteX7" fmla="*/ 32066 w 1623804"/>
              <a:gd name="connsiteY7" fmla="*/ 1550093 h 2066802"/>
              <a:gd name="connsiteX8" fmla="*/ 554580 w 1623804"/>
              <a:gd name="connsiteY8" fmla="*/ 2060732 h 2066802"/>
              <a:gd name="connsiteX9" fmla="*/ 946466 w 1623804"/>
              <a:gd name="connsiteY9" fmla="*/ 1811350 h 2066802"/>
              <a:gd name="connsiteX10" fmla="*/ 887089 w 1623804"/>
              <a:gd name="connsiteY10" fmla="*/ 1514468 h 2066802"/>
              <a:gd name="connsiteX11" fmla="*/ 507079 w 1623804"/>
              <a:gd name="connsiteY11" fmla="*/ 1170083 h 2066802"/>
              <a:gd name="connsiteX12" fmla="*/ 815838 w 1623804"/>
              <a:gd name="connsiteY12" fmla="*/ 1039454 h 2066802"/>
              <a:gd name="connsiteX0" fmla="*/ 934591 w 1633816"/>
              <a:gd name="connsiteY0" fmla="*/ 1086955 h 2066802"/>
              <a:gd name="connsiteX1" fmla="*/ 1053344 w 1633816"/>
              <a:gd name="connsiteY1" fmla="*/ 1110706 h 2066802"/>
              <a:gd name="connsiteX2" fmla="*/ 1552107 w 1633816"/>
              <a:gd name="connsiteY2" fmla="*/ 991952 h 2066802"/>
              <a:gd name="connsiteX3" fmla="*/ 1575858 w 1633816"/>
              <a:gd name="connsiteY3" fmla="*/ 338810 h 2066802"/>
              <a:gd name="connsiteX4" fmla="*/ 982092 w 1633816"/>
              <a:gd name="connsiteY4" fmla="*/ 6301 h 2066802"/>
              <a:gd name="connsiteX5" fmla="*/ 376451 w 1633816"/>
              <a:gd name="connsiteY5" fmla="*/ 160680 h 2066802"/>
              <a:gd name="connsiteX6" fmla="*/ 91443 w 1633816"/>
              <a:gd name="connsiteY6" fmla="*/ 635693 h 2066802"/>
              <a:gd name="connsiteX7" fmla="*/ 32066 w 1633816"/>
              <a:gd name="connsiteY7" fmla="*/ 1550093 h 2066802"/>
              <a:gd name="connsiteX8" fmla="*/ 554580 w 1633816"/>
              <a:gd name="connsiteY8" fmla="*/ 2060732 h 2066802"/>
              <a:gd name="connsiteX9" fmla="*/ 946466 w 1633816"/>
              <a:gd name="connsiteY9" fmla="*/ 1811350 h 2066802"/>
              <a:gd name="connsiteX10" fmla="*/ 887089 w 1633816"/>
              <a:gd name="connsiteY10" fmla="*/ 1514468 h 2066802"/>
              <a:gd name="connsiteX11" fmla="*/ 507079 w 1633816"/>
              <a:gd name="connsiteY11" fmla="*/ 1170083 h 2066802"/>
              <a:gd name="connsiteX12" fmla="*/ 815838 w 1633816"/>
              <a:gd name="connsiteY12" fmla="*/ 1039454 h 2066802"/>
              <a:gd name="connsiteX0" fmla="*/ 934591 w 1633816"/>
              <a:gd name="connsiteY0" fmla="*/ 1086955 h 2066802"/>
              <a:gd name="connsiteX1" fmla="*/ 1053344 w 1633816"/>
              <a:gd name="connsiteY1" fmla="*/ 1110706 h 2066802"/>
              <a:gd name="connsiteX2" fmla="*/ 1552107 w 1633816"/>
              <a:gd name="connsiteY2" fmla="*/ 991952 h 2066802"/>
              <a:gd name="connsiteX3" fmla="*/ 1575858 w 1633816"/>
              <a:gd name="connsiteY3" fmla="*/ 338810 h 2066802"/>
              <a:gd name="connsiteX4" fmla="*/ 982092 w 1633816"/>
              <a:gd name="connsiteY4" fmla="*/ 6301 h 2066802"/>
              <a:gd name="connsiteX5" fmla="*/ 376451 w 1633816"/>
              <a:gd name="connsiteY5" fmla="*/ 160680 h 2066802"/>
              <a:gd name="connsiteX6" fmla="*/ 91443 w 1633816"/>
              <a:gd name="connsiteY6" fmla="*/ 635693 h 2066802"/>
              <a:gd name="connsiteX7" fmla="*/ 32066 w 1633816"/>
              <a:gd name="connsiteY7" fmla="*/ 1550093 h 2066802"/>
              <a:gd name="connsiteX8" fmla="*/ 554580 w 1633816"/>
              <a:gd name="connsiteY8" fmla="*/ 2060732 h 2066802"/>
              <a:gd name="connsiteX9" fmla="*/ 946466 w 1633816"/>
              <a:gd name="connsiteY9" fmla="*/ 1811350 h 2066802"/>
              <a:gd name="connsiteX10" fmla="*/ 887089 w 1633816"/>
              <a:gd name="connsiteY10" fmla="*/ 1514468 h 2066802"/>
              <a:gd name="connsiteX11" fmla="*/ 649583 w 1633816"/>
              <a:gd name="connsiteY11" fmla="*/ 1181958 h 2066802"/>
              <a:gd name="connsiteX12" fmla="*/ 815838 w 1633816"/>
              <a:gd name="connsiteY12" fmla="*/ 1039454 h 2066802"/>
              <a:gd name="connsiteX0" fmla="*/ 985804 w 1685029"/>
              <a:gd name="connsiteY0" fmla="*/ 1086955 h 2072503"/>
              <a:gd name="connsiteX1" fmla="*/ 1104557 w 1685029"/>
              <a:gd name="connsiteY1" fmla="*/ 1110706 h 2072503"/>
              <a:gd name="connsiteX2" fmla="*/ 1603320 w 1685029"/>
              <a:gd name="connsiteY2" fmla="*/ 991952 h 2072503"/>
              <a:gd name="connsiteX3" fmla="*/ 1627071 w 1685029"/>
              <a:gd name="connsiteY3" fmla="*/ 338810 h 2072503"/>
              <a:gd name="connsiteX4" fmla="*/ 1033305 w 1685029"/>
              <a:gd name="connsiteY4" fmla="*/ 6301 h 2072503"/>
              <a:gd name="connsiteX5" fmla="*/ 427664 w 1685029"/>
              <a:gd name="connsiteY5" fmla="*/ 160680 h 2072503"/>
              <a:gd name="connsiteX6" fmla="*/ 142656 w 1685029"/>
              <a:gd name="connsiteY6" fmla="*/ 635693 h 2072503"/>
              <a:gd name="connsiteX7" fmla="*/ 23903 w 1685029"/>
              <a:gd name="connsiteY7" fmla="*/ 1419464 h 2072503"/>
              <a:gd name="connsiteX8" fmla="*/ 605793 w 1685029"/>
              <a:gd name="connsiteY8" fmla="*/ 2060732 h 2072503"/>
              <a:gd name="connsiteX9" fmla="*/ 997679 w 1685029"/>
              <a:gd name="connsiteY9" fmla="*/ 1811350 h 2072503"/>
              <a:gd name="connsiteX10" fmla="*/ 938302 w 1685029"/>
              <a:gd name="connsiteY10" fmla="*/ 1514468 h 2072503"/>
              <a:gd name="connsiteX11" fmla="*/ 700796 w 1685029"/>
              <a:gd name="connsiteY11" fmla="*/ 1181958 h 2072503"/>
              <a:gd name="connsiteX12" fmla="*/ 867051 w 1685029"/>
              <a:gd name="connsiteY12" fmla="*/ 1039454 h 2072503"/>
              <a:gd name="connsiteX0" fmla="*/ 1000274 w 1699499"/>
              <a:gd name="connsiteY0" fmla="*/ 1086955 h 2072503"/>
              <a:gd name="connsiteX1" fmla="*/ 1119027 w 1699499"/>
              <a:gd name="connsiteY1" fmla="*/ 1110706 h 2072503"/>
              <a:gd name="connsiteX2" fmla="*/ 1617790 w 1699499"/>
              <a:gd name="connsiteY2" fmla="*/ 991952 h 2072503"/>
              <a:gd name="connsiteX3" fmla="*/ 1641541 w 1699499"/>
              <a:gd name="connsiteY3" fmla="*/ 338810 h 2072503"/>
              <a:gd name="connsiteX4" fmla="*/ 1047775 w 1699499"/>
              <a:gd name="connsiteY4" fmla="*/ 6301 h 2072503"/>
              <a:gd name="connsiteX5" fmla="*/ 442134 w 1699499"/>
              <a:gd name="connsiteY5" fmla="*/ 160680 h 2072503"/>
              <a:gd name="connsiteX6" fmla="*/ 97749 w 1699499"/>
              <a:gd name="connsiteY6" fmla="*/ 635693 h 2072503"/>
              <a:gd name="connsiteX7" fmla="*/ 38373 w 1699499"/>
              <a:gd name="connsiteY7" fmla="*/ 1419464 h 2072503"/>
              <a:gd name="connsiteX8" fmla="*/ 620263 w 1699499"/>
              <a:gd name="connsiteY8" fmla="*/ 2060732 h 2072503"/>
              <a:gd name="connsiteX9" fmla="*/ 1012149 w 1699499"/>
              <a:gd name="connsiteY9" fmla="*/ 1811350 h 2072503"/>
              <a:gd name="connsiteX10" fmla="*/ 952772 w 1699499"/>
              <a:gd name="connsiteY10" fmla="*/ 1514468 h 2072503"/>
              <a:gd name="connsiteX11" fmla="*/ 715266 w 1699499"/>
              <a:gd name="connsiteY11" fmla="*/ 1181958 h 2072503"/>
              <a:gd name="connsiteX12" fmla="*/ 881521 w 1699499"/>
              <a:gd name="connsiteY12" fmla="*/ 1039454 h 2072503"/>
              <a:gd name="connsiteX0" fmla="*/ 1000274 w 1699499"/>
              <a:gd name="connsiteY0" fmla="*/ 1086955 h 1949513"/>
              <a:gd name="connsiteX1" fmla="*/ 1119027 w 1699499"/>
              <a:gd name="connsiteY1" fmla="*/ 1110706 h 1949513"/>
              <a:gd name="connsiteX2" fmla="*/ 1617790 w 1699499"/>
              <a:gd name="connsiteY2" fmla="*/ 991952 h 1949513"/>
              <a:gd name="connsiteX3" fmla="*/ 1641541 w 1699499"/>
              <a:gd name="connsiteY3" fmla="*/ 338810 h 1949513"/>
              <a:gd name="connsiteX4" fmla="*/ 1047775 w 1699499"/>
              <a:gd name="connsiteY4" fmla="*/ 6301 h 1949513"/>
              <a:gd name="connsiteX5" fmla="*/ 442134 w 1699499"/>
              <a:gd name="connsiteY5" fmla="*/ 160680 h 1949513"/>
              <a:gd name="connsiteX6" fmla="*/ 97749 w 1699499"/>
              <a:gd name="connsiteY6" fmla="*/ 635693 h 1949513"/>
              <a:gd name="connsiteX7" fmla="*/ 38373 w 1699499"/>
              <a:gd name="connsiteY7" fmla="*/ 1419464 h 1949513"/>
              <a:gd name="connsiteX8" fmla="*/ 620263 w 1699499"/>
              <a:gd name="connsiteY8" fmla="*/ 1930104 h 1949513"/>
              <a:gd name="connsiteX9" fmla="*/ 1012149 w 1699499"/>
              <a:gd name="connsiteY9" fmla="*/ 1811350 h 1949513"/>
              <a:gd name="connsiteX10" fmla="*/ 952772 w 1699499"/>
              <a:gd name="connsiteY10" fmla="*/ 1514468 h 1949513"/>
              <a:gd name="connsiteX11" fmla="*/ 715266 w 1699499"/>
              <a:gd name="connsiteY11" fmla="*/ 1181958 h 1949513"/>
              <a:gd name="connsiteX12" fmla="*/ 881521 w 1699499"/>
              <a:gd name="connsiteY12" fmla="*/ 1039454 h 1949513"/>
              <a:gd name="connsiteX0" fmla="*/ 1000274 w 1699499"/>
              <a:gd name="connsiteY0" fmla="*/ 1086955 h 1951751"/>
              <a:gd name="connsiteX1" fmla="*/ 1119027 w 1699499"/>
              <a:gd name="connsiteY1" fmla="*/ 1110706 h 1951751"/>
              <a:gd name="connsiteX2" fmla="*/ 1617790 w 1699499"/>
              <a:gd name="connsiteY2" fmla="*/ 991952 h 1951751"/>
              <a:gd name="connsiteX3" fmla="*/ 1641541 w 1699499"/>
              <a:gd name="connsiteY3" fmla="*/ 338810 h 1951751"/>
              <a:gd name="connsiteX4" fmla="*/ 1047775 w 1699499"/>
              <a:gd name="connsiteY4" fmla="*/ 6301 h 1951751"/>
              <a:gd name="connsiteX5" fmla="*/ 442134 w 1699499"/>
              <a:gd name="connsiteY5" fmla="*/ 160680 h 1951751"/>
              <a:gd name="connsiteX6" fmla="*/ 97749 w 1699499"/>
              <a:gd name="connsiteY6" fmla="*/ 635693 h 1951751"/>
              <a:gd name="connsiteX7" fmla="*/ 38373 w 1699499"/>
              <a:gd name="connsiteY7" fmla="*/ 1419464 h 1951751"/>
              <a:gd name="connsiteX8" fmla="*/ 620263 w 1699499"/>
              <a:gd name="connsiteY8" fmla="*/ 1930104 h 1951751"/>
              <a:gd name="connsiteX9" fmla="*/ 1012149 w 1699499"/>
              <a:gd name="connsiteY9" fmla="*/ 1811350 h 1951751"/>
              <a:gd name="connsiteX10" fmla="*/ 952772 w 1699499"/>
              <a:gd name="connsiteY10" fmla="*/ 1395715 h 1951751"/>
              <a:gd name="connsiteX11" fmla="*/ 715266 w 1699499"/>
              <a:gd name="connsiteY11" fmla="*/ 1181958 h 1951751"/>
              <a:gd name="connsiteX12" fmla="*/ 881521 w 1699499"/>
              <a:gd name="connsiteY12" fmla="*/ 1039454 h 1951751"/>
              <a:gd name="connsiteX0" fmla="*/ 1000274 w 1699499"/>
              <a:gd name="connsiteY0" fmla="*/ 1086955 h 1947400"/>
              <a:gd name="connsiteX1" fmla="*/ 1119027 w 1699499"/>
              <a:gd name="connsiteY1" fmla="*/ 1110706 h 1947400"/>
              <a:gd name="connsiteX2" fmla="*/ 1617790 w 1699499"/>
              <a:gd name="connsiteY2" fmla="*/ 991952 h 1947400"/>
              <a:gd name="connsiteX3" fmla="*/ 1641541 w 1699499"/>
              <a:gd name="connsiteY3" fmla="*/ 338810 h 1947400"/>
              <a:gd name="connsiteX4" fmla="*/ 1047775 w 1699499"/>
              <a:gd name="connsiteY4" fmla="*/ 6301 h 1947400"/>
              <a:gd name="connsiteX5" fmla="*/ 442134 w 1699499"/>
              <a:gd name="connsiteY5" fmla="*/ 160680 h 1947400"/>
              <a:gd name="connsiteX6" fmla="*/ 97749 w 1699499"/>
              <a:gd name="connsiteY6" fmla="*/ 635693 h 1947400"/>
              <a:gd name="connsiteX7" fmla="*/ 38373 w 1699499"/>
              <a:gd name="connsiteY7" fmla="*/ 1419464 h 1947400"/>
              <a:gd name="connsiteX8" fmla="*/ 620263 w 1699499"/>
              <a:gd name="connsiteY8" fmla="*/ 1930104 h 1947400"/>
              <a:gd name="connsiteX9" fmla="*/ 964647 w 1699499"/>
              <a:gd name="connsiteY9" fmla="*/ 1787599 h 1947400"/>
              <a:gd name="connsiteX10" fmla="*/ 952772 w 1699499"/>
              <a:gd name="connsiteY10" fmla="*/ 1395715 h 1947400"/>
              <a:gd name="connsiteX11" fmla="*/ 715266 w 1699499"/>
              <a:gd name="connsiteY11" fmla="*/ 1181958 h 1947400"/>
              <a:gd name="connsiteX12" fmla="*/ 881521 w 1699499"/>
              <a:gd name="connsiteY12" fmla="*/ 1039454 h 1947400"/>
              <a:gd name="connsiteX0" fmla="*/ 1000274 w 1689873"/>
              <a:gd name="connsiteY0" fmla="*/ 1086955 h 1947400"/>
              <a:gd name="connsiteX1" fmla="*/ 1320907 w 1689873"/>
              <a:gd name="connsiteY1" fmla="*/ 1181958 h 1947400"/>
              <a:gd name="connsiteX2" fmla="*/ 1617790 w 1689873"/>
              <a:gd name="connsiteY2" fmla="*/ 991952 h 1947400"/>
              <a:gd name="connsiteX3" fmla="*/ 1641541 w 1689873"/>
              <a:gd name="connsiteY3" fmla="*/ 338810 h 1947400"/>
              <a:gd name="connsiteX4" fmla="*/ 1047775 w 1689873"/>
              <a:gd name="connsiteY4" fmla="*/ 6301 h 1947400"/>
              <a:gd name="connsiteX5" fmla="*/ 442134 w 1689873"/>
              <a:gd name="connsiteY5" fmla="*/ 160680 h 1947400"/>
              <a:gd name="connsiteX6" fmla="*/ 97749 w 1689873"/>
              <a:gd name="connsiteY6" fmla="*/ 635693 h 1947400"/>
              <a:gd name="connsiteX7" fmla="*/ 38373 w 1689873"/>
              <a:gd name="connsiteY7" fmla="*/ 1419464 h 1947400"/>
              <a:gd name="connsiteX8" fmla="*/ 620263 w 1689873"/>
              <a:gd name="connsiteY8" fmla="*/ 1930104 h 1947400"/>
              <a:gd name="connsiteX9" fmla="*/ 964647 w 1689873"/>
              <a:gd name="connsiteY9" fmla="*/ 1787599 h 1947400"/>
              <a:gd name="connsiteX10" fmla="*/ 952772 w 1689873"/>
              <a:gd name="connsiteY10" fmla="*/ 1395715 h 1947400"/>
              <a:gd name="connsiteX11" fmla="*/ 715266 w 1689873"/>
              <a:gd name="connsiteY11" fmla="*/ 1181958 h 1947400"/>
              <a:gd name="connsiteX12" fmla="*/ 881521 w 1689873"/>
              <a:gd name="connsiteY12" fmla="*/ 1039454 h 1947400"/>
              <a:gd name="connsiteX0" fmla="*/ 1000274 w 1751941"/>
              <a:gd name="connsiteY0" fmla="*/ 1086955 h 1947400"/>
              <a:gd name="connsiteX1" fmla="*/ 1320907 w 1751941"/>
              <a:gd name="connsiteY1" fmla="*/ 1181958 h 1947400"/>
              <a:gd name="connsiteX2" fmla="*/ 1724668 w 1751941"/>
              <a:gd name="connsiteY2" fmla="*/ 885075 h 1947400"/>
              <a:gd name="connsiteX3" fmla="*/ 1641541 w 1751941"/>
              <a:gd name="connsiteY3" fmla="*/ 338810 h 1947400"/>
              <a:gd name="connsiteX4" fmla="*/ 1047775 w 1751941"/>
              <a:gd name="connsiteY4" fmla="*/ 6301 h 1947400"/>
              <a:gd name="connsiteX5" fmla="*/ 442134 w 1751941"/>
              <a:gd name="connsiteY5" fmla="*/ 160680 h 1947400"/>
              <a:gd name="connsiteX6" fmla="*/ 97749 w 1751941"/>
              <a:gd name="connsiteY6" fmla="*/ 635693 h 1947400"/>
              <a:gd name="connsiteX7" fmla="*/ 38373 w 1751941"/>
              <a:gd name="connsiteY7" fmla="*/ 1419464 h 1947400"/>
              <a:gd name="connsiteX8" fmla="*/ 620263 w 1751941"/>
              <a:gd name="connsiteY8" fmla="*/ 1930104 h 1947400"/>
              <a:gd name="connsiteX9" fmla="*/ 964647 w 1751941"/>
              <a:gd name="connsiteY9" fmla="*/ 1787599 h 1947400"/>
              <a:gd name="connsiteX10" fmla="*/ 952772 w 1751941"/>
              <a:gd name="connsiteY10" fmla="*/ 1395715 h 1947400"/>
              <a:gd name="connsiteX11" fmla="*/ 715266 w 1751941"/>
              <a:gd name="connsiteY11" fmla="*/ 1181958 h 1947400"/>
              <a:gd name="connsiteX12" fmla="*/ 881521 w 1751941"/>
              <a:gd name="connsiteY12" fmla="*/ 1039454 h 194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51941" h="1947400">
                <a:moveTo>
                  <a:pt x="1000274" y="1086955"/>
                </a:moveTo>
                <a:cubicBezTo>
                  <a:pt x="1008191" y="1088934"/>
                  <a:pt x="1221946" y="1170083"/>
                  <a:pt x="1320907" y="1181958"/>
                </a:cubicBezTo>
                <a:cubicBezTo>
                  <a:pt x="1419868" y="1193833"/>
                  <a:pt x="1671229" y="1025600"/>
                  <a:pt x="1724668" y="885075"/>
                </a:cubicBezTo>
                <a:cubicBezTo>
                  <a:pt x="1778107" y="744550"/>
                  <a:pt x="1754356" y="485272"/>
                  <a:pt x="1641541" y="338810"/>
                </a:cubicBezTo>
                <a:cubicBezTo>
                  <a:pt x="1528726" y="192348"/>
                  <a:pt x="1247676" y="35989"/>
                  <a:pt x="1047775" y="6301"/>
                </a:cubicBezTo>
                <a:cubicBezTo>
                  <a:pt x="847874" y="-23387"/>
                  <a:pt x="600472" y="55781"/>
                  <a:pt x="442134" y="160680"/>
                </a:cubicBezTo>
                <a:cubicBezTo>
                  <a:pt x="283796" y="265579"/>
                  <a:pt x="165043" y="425896"/>
                  <a:pt x="97749" y="635693"/>
                </a:cubicBezTo>
                <a:cubicBezTo>
                  <a:pt x="30456" y="845490"/>
                  <a:pt x="-48713" y="1203729"/>
                  <a:pt x="38373" y="1419464"/>
                </a:cubicBezTo>
                <a:cubicBezTo>
                  <a:pt x="125459" y="1635199"/>
                  <a:pt x="465884" y="1868748"/>
                  <a:pt x="620263" y="1930104"/>
                </a:cubicBezTo>
                <a:cubicBezTo>
                  <a:pt x="774642" y="1991460"/>
                  <a:pt x="909229" y="1876664"/>
                  <a:pt x="964647" y="1787599"/>
                </a:cubicBezTo>
                <a:cubicBezTo>
                  <a:pt x="1020065" y="1698534"/>
                  <a:pt x="994335" y="1496655"/>
                  <a:pt x="952772" y="1395715"/>
                </a:cubicBezTo>
                <a:cubicBezTo>
                  <a:pt x="911209" y="1294775"/>
                  <a:pt x="727141" y="1241335"/>
                  <a:pt x="715266" y="1181958"/>
                </a:cubicBezTo>
                <a:cubicBezTo>
                  <a:pt x="703391" y="1122581"/>
                  <a:pt x="726152" y="1051329"/>
                  <a:pt x="881521" y="1039454"/>
                </a:cubicBezTo>
              </a:path>
            </a:pathLst>
          </a:cu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3115562" y="3735421"/>
            <a:ext cx="627721" cy="1584557"/>
          </a:xfrm>
          <a:custGeom>
            <a:avLst/>
            <a:gdLst>
              <a:gd name="connsiteX0" fmla="*/ 215254 w 952014"/>
              <a:gd name="connsiteY0" fmla="*/ 2287 h 2412978"/>
              <a:gd name="connsiteX1" fmla="*/ 72750 w 952014"/>
              <a:gd name="connsiteY1" fmla="*/ 49789 h 2412978"/>
              <a:gd name="connsiteX2" fmla="*/ 96501 w 952014"/>
              <a:gd name="connsiteY2" fmla="*/ 263544 h 2412978"/>
              <a:gd name="connsiteX3" fmla="*/ 286506 w 952014"/>
              <a:gd name="connsiteY3" fmla="*/ 322921 h 2412978"/>
              <a:gd name="connsiteX4" fmla="*/ 488386 w 952014"/>
              <a:gd name="connsiteY4" fmla="*/ 524802 h 2412978"/>
              <a:gd name="connsiteX5" fmla="*/ 120251 w 952014"/>
              <a:gd name="connsiteY5" fmla="*/ 774183 h 2412978"/>
              <a:gd name="connsiteX6" fmla="*/ 25249 w 952014"/>
              <a:gd name="connsiteY6" fmla="*/ 1023565 h 2412978"/>
              <a:gd name="connsiteX7" fmla="*/ 535888 w 952014"/>
              <a:gd name="connsiteY7" fmla="*/ 1356074 h 2412978"/>
              <a:gd name="connsiteX8" fmla="*/ 524012 w 952014"/>
              <a:gd name="connsiteY8" fmla="*/ 1569830 h 2412978"/>
              <a:gd name="connsiteX9" fmla="*/ 215254 w 952014"/>
              <a:gd name="connsiteY9" fmla="*/ 1629207 h 2412978"/>
              <a:gd name="connsiteX10" fmla="*/ 155877 w 952014"/>
              <a:gd name="connsiteY10" fmla="*/ 1890464 h 2412978"/>
              <a:gd name="connsiteX11" fmla="*/ 607140 w 952014"/>
              <a:gd name="connsiteY11" fmla="*/ 2104220 h 2412978"/>
              <a:gd name="connsiteX12" fmla="*/ 761519 w 952014"/>
              <a:gd name="connsiteY12" fmla="*/ 2412978 h 2412978"/>
              <a:gd name="connsiteX13" fmla="*/ 951524 w 952014"/>
              <a:gd name="connsiteY13" fmla="*/ 2104220 h 2412978"/>
              <a:gd name="connsiteX14" fmla="*/ 702142 w 952014"/>
              <a:gd name="connsiteY14" fmla="*/ 1831087 h 2412978"/>
              <a:gd name="connsiteX15" fmla="*/ 832771 w 952014"/>
              <a:gd name="connsiteY15" fmla="*/ 1724209 h 2412978"/>
              <a:gd name="connsiteX16" fmla="*/ 904023 w 952014"/>
              <a:gd name="connsiteY16" fmla="*/ 1486703 h 2412978"/>
              <a:gd name="connsiteX17" fmla="*/ 844646 w 952014"/>
              <a:gd name="connsiteY17" fmla="*/ 1177944 h 2412978"/>
              <a:gd name="connsiteX18" fmla="*/ 512137 w 952014"/>
              <a:gd name="connsiteY18" fmla="*/ 1047316 h 2412978"/>
              <a:gd name="connsiteX19" fmla="*/ 524012 w 952014"/>
              <a:gd name="connsiteY19" fmla="*/ 881061 h 2412978"/>
              <a:gd name="connsiteX20" fmla="*/ 785269 w 952014"/>
              <a:gd name="connsiteY20" fmla="*/ 702931 h 2412978"/>
              <a:gd name="connsiteX21" fmla="*/ 749643 w 952014"/>
              <a:gd name="connsiteY21" fmla="*/ 489176 h 2412978"/>
              <a:gd name="connsiteX22" fmla="*/ 678391 w 952014"/>
              <a:gd name="connsiteY22" fmla="*/ 251669 h 2412978"/>
              <a:gd name="connsiteX23" fmla="*/ 500262 w 952014"/>
              <a:gd name="connsiteY23" fmla="*/ 97290 h 2412978"/>
              <a:gd name="connsiteX24" fmla="*/ 215254 w 952014"/>
              <a:gd name="connsiteY24" fmla="*/ 2287 h 2412978"/>
              <a:gd name="connsiteX0" fmla="*/ 215254 w 1020739"/>
              <a:gd name="connsiteY0" fmla="*/ 2287 h 2421722"/>
              <a:gd name="connsiteX1" fmla="*/ 72750 w 1020739"/>
              <a:gd name="connsiteY1" fmla="*/ 49789 h 2421722"/>
              <a:gd name="connsiteX2" fmla="*/ 96501 w 1020739"/>
              <a:gd name="connsiteY2" fmla="*/ 263544 h 2421722"/>
              <a:gd name="connsiteX3" fmla="*/ 286506 w 1020739"/>
              <a:gd name="connsiteY3" fmla="*/ 322921 h 2421722"/>
              <a:gd name="connsiteX4" fmla="*/ 488386 w 1020739"/>
              <a:gd name="connsiteY4" fmla="*/ 524802 h 2421722"/>
              <a:gd name="connsiteX5" fmla="*/ 120251 w 1020739"/>
              <a:gd name="connsiteY5" fmla="*/ 774183 h 2421722"/>
              <a:gd name="connsiteX6" fmla="*/ 25249 w 1020739"/>
              <a:gd name="connsiteY6" fmla="*/ 1023565 h 2421722"/>
              <a:gd name="connsiteX7" fmla="*/ 535888 w 1020739"/>
              <a:gd name="connsiteY7" fmla="*/ 1356074 h 2421722"/>
              <a:gd name="connsiteX8" fmla="*/ 524012 w 1020739"/>
              <a:gd name="connsiteY8" fmla="*/ 1569830 h 2421722"/>
              <a:gd name="connsiteX9" fmla="*/ 215254 w 1020739"/>
              <a:gd name="connsiteY9" fmla="*/ 1629207 h 2421722"/>
              <a:gd name="connsiteX10" fmla="*/ 155877 w 1020739"/>
              <a:gd name="connsiteY10" fmla="*/ 1890464 h 2421722"/>
              <a:gd name="connsiteX11" fmla="*/ 607140 w 1020739"/>
              <a:gd name="connsiteY11" fmla="*/ 2104220 h 2421722"/>
              <a:gd name="connsiteX12" fmla="*/ 761519 w 1020739"/>
              <a:gd name="connsiteY12" fmla="*/ 2412978 h 2421722"/>
              <a:gd name="connsiteX13" fmla="*/ 1020385 w 1020739"/>
              <a:gd name="connsiteY13" fmla="*/ 2291840 h 2421722"/>
              <a:gd name="connsiteX14" fmla="*/ 702142 w 1020739"/>
              <a:gd name="connsiteY14" fmla="*/ 1831087 h 2421722"/>
              <a:gd name="connsiteX15" fmla="*/ 832771 w 1020739"/>
              <a:gd name="connsiteY15" fmla="*/ 1724209 h 2421722"/>
              <a:gd name="connsiteX16" fmla="*/ 904023 w 1020739"/>
              <a:gd name="connsiteY16" fmla="*/ 1486703 h 2421722"/>
              <a:gd name="connsiteX17" fmla="*/ 844646 w 1020739"/>
              <a:gd name="connsiteY17" fmla="*/ 1177944 h 2421722"/>
              <a:gd name="connsiteX18" fmla="*/ 512137 w 1020739"/>
              <a:gd name="connsiteY18" fmla="*/ 1047316 h 2421722"/>
              <a:gd name="connsiteX19" fmla="*/ 524012 w 1020739"/>
              <a:gd name="connsiteY19" fmla="*/ 881061 h 2421722"/>
              <a:gd name="connsiteX20" fmla="*/ 785269 w 1020739"/>
              <a:gd name="connsiteY20" fmla="*/ 702931 h 2421722"/>
              <a:gd name="connsiteX21" fmla="*/ 749643 w 1020739"/>
              <a:gd name="connsiteY21" fmla="*/ 489176 h 2421722"/>
              <a:gd name="connsiteX22" fmla="*/ 678391 w 1020739"/>
              <a:gd name="connsiteY22" fmla="*/ 251669 h 2421722"/>
              <a:gd name="connsiteX23" fmla="*/ 500262 w 1020739"/>
              <a:gd name="connsiteY23" fmla="*/ 97290 h 2421722"/>
              <a:gd name="connsiteX24" fmla="*/ 215254 w 1020739"/>
              <a:gd name="connsiteY24" fmla="*/ 2287 h 2421722"/>
              <a:gd name="connsiteX0" fmla="*/ 215254 w 1020482"/>
              <a:gd name="connsiteY0" fmla="*/ 2287 h 2518459"/>
              <a:gd name="connsiteX1" fmla="*/ 72750 w 1020482"/>
              <a:gd name="connsiteY1" fmla="*/ 49789 h 2518459"/>
              <a:gd name="connsiteX2" fmla="*/ 96501 w 1020482"/>
              <a:gd name="connsiteY2" fmla="*/ 263544 h 2518459"/>
              <a:gd name="connsiteX3" fmla="*/ 286506 w 1020482"/>
              <a:gd name="connsiteY3" fmla="*/ 322921 h 2518459"/>
              <a:gd name="connsiteX4" fmla="*/ 488386 w 1020482"/>
              <a:gd name="connsiteY4" fmla="*/ 524802 h 2518459"/>
              <a:gd name="connsiteX5" fmla="*/ 120251 w 1020482"/>
              <a:gd name="connsiteY5" fmla="*/ 774183 h 2518459"/>
              <a:gd name="connsiteX6" fmla="*/ 25249 w 1020482"/>
              <a:gd name="connsiteY6" fmla="*/ 1023565 h 2518459"/>
              <a:gd name="connsiteX7" fmla="*/ 535888 w 1020482"/>
              <a:gd name="connsiteY7" fmla="*/ 1356074 h 2518459"/>
              <a:gd name="connsiteX8" fmla="*/ 524012 w 1020482"/>
              <a:gd name="connsiteY8" fmla="*/ 1569830 h 2518459"/>
              <a:gd name="connsiteX9" fmla="*/ 215254 w 1020482"/>
              <a:gd name="connsiteY9" fmla="*/ 1629207 h 2518459"/>
              <a:gd name="connsiteX10" fmla="*/ 155877 w 1020482"/>
              <a:gd name="connsiteY10" fmla="*/ 1890464 h 2518459"/>
              <a:gd name="connsiteX11" fmla="*/ 607140 w 1020482"/>
              <a:gd name="connsiteY11" fmla="*/ 2104220 h 2518459"/>
              <a:gd name="connsiteX12" fmla="*/ 665114 w 1020482"/>
              <a:gd name="connsiteY12" fmla="*/ 2514004 h 2518459"/>
              <a:gd name="connsiteX13" fmla="*/ 1020385 w 1020482"/>
              <a:gd name="connsiteY13" fmla="*/ 2291840 h 2518459"/>
              <a:gd name="connsiteX14" fmla="*/ 702142 w 1020482"/>
              <a:gd name="connsiteY14" fmla="*/ 1831087 h 2518459"/>
              <a:gd name="connsiteX15" fmla="*/ 832771 w 1020482"/>
              <a:gd name="connsiteY15" fmla="*/ 1724209 h 2518459"/>
              <a:gd name="connsiteX16" fmla="*/ 904023 w 1020482"/>
              <a:gd name="connsiteY16" fmla="*/ 1486703 h 2518459"/>
              <a:gd name="connsiteX17" fmla="*/ 844646 w 1020482"/>
              <a:gd name="connsiteY17" fmla="*/ 1177944 h 2518459"/>
              <a:gd name="connsiteX18" fmla="*/ 512137 w 1020482"/>
              <a:gd name="connsiteY18" fmla="*/ 1047316 h 2518459"/>
              <a:gd name="connsiteX19" fmla="*/ 524012 w 1020482"/>
              <a:gd name="connsiteY19" fmla="*/ 881061 h 2518459"/>
              <a:gd name="connsiteX20" fmla="*/ 785269 w 1020482"/>
              <a:gd name="connsiteY20" fmla="*/ 702931 h 2518459"/>
              <a:gd name="connsiteX21" fmla="*/ 749643 w 1020482"/>
              <a:gd name="connsiteY21" fmla="*/ 489176 h 2518459"/>
              <a:gd name="connsiteX22" fmla="*/ 678391 w 1020482"/>
              <a:gd name="connsiteY22" fmla="*/ 251669 h 2518459"/>
              <a:gd name="connsiteX23" fmla="*/ 500262 w 1020482"/>
              <a:gd name="connsiteY23" fmla="*/ 97290 h 2518459"/>
              <a:gd name="connsiteX24" fmla="*/ 215254 w 1020482"/>
              <a:gd name="connsiteY24" fmla="*/ 2287 h 2518459"/>
              <a:gd name="connsiteX0" fmla="*/ 215254 w 979176"/>
              <a:gd name="connsiteY0" fmla="*/ 2287 h 2563037"/>
              <a:gd name="connsiteX1" fmla="*/ 72750 w 979176"/>
              <a:gd name="connsiteY1" fmla="*/ 49789 h 2563037"/>
              <a:gd name="connsiteX2" fmla="*/ 96501 w 979176"/>
              <a:gd name="connsiteY2" fmla="*/ 263544 h 2563037"/>
              <a:gd name="connsiteX3" fmla="*/ 286506 w 979176"/>
              <a:gd name="connsiteY3" fmla="*/ 322921 h 2563037"/>
              <a:gd name="connsiteX4" fmla="*/ 488386 w 979176"/>
              <a:gd name="connsiteY4" fmla="*/ 524802 h 2563037"/>
              <a:gd name="connsiteX5" fmla="*/ 120251 w 979176"/>
              <a:gd name="connsiteY5" fmla="*/ 774183 h 2563037"/>
              <a:gd name="connsiteX6" fmla="*/ 25249 w 979176"/>
              <a:gd name="connsiteY6" fmla="*/ 1023565 h 2563037"/>
              <a:gd name="connsiteX7" fmla="*/ 535888 w 979176"/>
              <a:gd name="connsiteY7" fmla="*/ 1356074 h 2563037"/>
              <a:gd name="connsiteX8" fmla="*/ 524012 w 979176"/>
              <a:gd name="connsiteY8" fmla="*/ 1569830 h 2563037"/>
              <a:gd name="connsiteX9" fmla="*/ 215254 w 979176"/>
              <a:gd name="connsiteY9" fmla="*/ 1629207 h 2563037"/>
              <a:gd name="connsiteX10" fmla="*/ 155877 w 979176"/>
              <a:gd name="connsiteY10" fmla="*/ 1890464 h 2563037"/>
              <a:gd name="connsiteX11" fmla="*/ 607140 w 979176"/>
              <a:gd name="connsiteY11" fmla="*/ 2104220 h 2563037"/>
              <a:gd name="connsiteX12" fmla="*/ 665114 w 979176"/>
              <a:gd name="connsiteY12" fmla="*/ 2514004 h 2563037"/>
              <a:gd name="connsiteX13" fmla="*/ 979068 w 979176"/>
              <a:gd name="connsiteY13" fmla="*/ 2479461 h 2563037"/>
              <a:gd name="connsiteX14" fmla="*/ 702142 w 979176"/>
              <a:gd name="connsiteY14" fmla="*/ 1831087 h 2563037"/>
              <a:gd name="connsiteX15" fmla="*/ 832771 w 979176"/>
              <a:gd name="connsiteY15" fmla="*/ 1724209 h 2563037"/>
              <a:gd name="connsiteX16" fmla="*/ 904023 w 979176"/>
              <a:gd name="connsiteY16" fmla="*/ 1486703 h 2563037"/>
              <a:gd name="connsiteX17" fmla="*/ 844646 w 979176"/>
              <a:gd name="connsiteY17" fmla="*/ 1177944 h 2563037"/>
              <a:gd name="connsiteX18" fmla="*/ 512137 w 979176"/>
              <a:gd name="connsiteY18" fmla="*/ 1047316 h 2563037"/>
              <a:gd name="connsiteX19" fmla="*/ 524012 w 979176"/>
              <a:gd name="connsiteY19" fmla="*/ 881061 h 2563037"/>
              <a:gd name="connsiteX20" fmla="*/ 785269 w 979176"/>
              <a:gd name="connsiteY20" fmla="*/ 702931 h 2563037"/>
              <a:gd name="connsiteX21" fmla="*/ 749643 w 979176"/>
              <a:gd name="connsiteY21" fmla="*/ 489176 h 2563037"/>
              <a:gd name="connsiteX22" fmla="*/ 678391 w 979176"/>
              <a:gd name="connsiteY22" fmla="*/ 251669 h 2563037"/>
              <a:gd name="connsiteX23" fmla="*/ 500262 w 979176"/>
              <a:gd name="connsiteY23" fmla="*/ 97290 h 2563037"/>
              <a:gd name="connsiteX24" fmla="*/ 215254 w 979176"/>
              <a:gd name="connsiteY24" fmla="*/ 2287 h 2563037"/>
              <a:gd name="connsiteX0" fmla="*/ 215254 w 979176"/>
              <a:gd name="connsiteY0" fmla="*/ 2287 h 2560512"/>
              <a:gd name="connsiteX1" fmla="*/ 72750 w 979176"/>
              <a:gd name="connsiteY1" fmla="*/ 49789 h 2560512"/>
              <a:gd name="connsiteX2" fmla="*/ 96501 w 979176"/>
              <a:gd name="connsiteY2" fmla="*/ 263544 h 2560512"/>
              <a:gd name="connsiteX3" fmla="*/ 286506 w 979176"/>
              <a:gd name="connsiteY3" fmla="*/ 322921 h 2560512"/>
              <a:gd name="connsiteX4" fmla="*/ 488386 w 979176"/>
              <a:gd name="connsiteY4" fmla="*/ 524802 h 2560512"/>
              <a:gd name="connsiteX5" fmla="*/ 120251 w 979176"/>
              <a:gd name="connsiteY5" fmla="*/ 774183 h 2560512"/>
              <a:gd name="connsiteX6" fmla="*/ 25249 w 979176"/>
              <a:gd name="connsiteY6" fmla="*/ 1023565 h 2560512"/>
              <a:gd name="connsiteX7" fmla="*/ 535888 w 979176"/>
              <a:gd name="connsiteY7" fmla="*/ 1356074 h 2560512"/>
              <a:gd name="connsiteX8" fmla="*/ 524012 w 979176"/>
              <a:gd name="connsiteY8" fmla="*/ 1569830 h 2560512"/>
              <a:gd name="connsiteX9" fmla="*/ 215254 w 979176"/>
              <a:gd name="connsiteY9" fmla="*/ 1629207 h 2560512"/>
              <a:gd name="connsiteX10" fmla="*/ 155877 w 979176"/>
              <a:gd name="connsiteY10" fmla="*/ 1890464 h 2560512"/>
              <a:gd name="connsiteX11" fmla="*/ 607140 w 979176"/>
              <a:gd name="connsiteY11" fmla="*/ 2104220 h 2560512"/>
              <a:gd name="connsiteX12" fmla="*/ 665114 w 979176"/>
              <a:gd name="connsiteY12" fmla="*/ 2514004 h 2560512"/>
              <a:gd name="connsiteX13" fmla="*/ 979068 w 979176"/>
              <a:gd name="connsiteY13" fmla="*/ 2479461 h 2560512"/>
              <a:gd name="connsiteX14" fmla="*/ 702142 w 979176"/>
              <a:gd name="connsiteY14" fmla="*/ 1874384 h 2560512"/>
              <a:gd name="connsiteX15" fmla="*/ 832771 w 979176"/>
              <a:gd name="connsiteY15" fmla="*/ 1724209 h 2560512"/>
              <a:gd name="connsiteX16" fmla="*/ 904023 w 979176"/>
              <a:gd name="connsiteY16" fmla="*/ 1486703 h 2560512"/>
              <a:gd name="connsiteX17" fmla="*/ 844646 w 979176"/>
              <a:gd name="connsiteY17" fmla="*/ 1177944 h 2560512"/>
              <a:gd name="connsiteX18" fmla="*/ 512137 w 979176"/>
              <a:gd name="connsiteY18" fmla="*/ 1047316 h 2560512"/>
              <a:gd name="connsiteX19" fmla="*/ 524012 w 979176"/>
              <a:gd name="connsiteY19" fmla="*/ 881061 h 2560512"/>
              <a:gd name="connsiteX20" fmla="*/ 785269 w 979176"/>
              <a:gd name="connsiteY20" fmla="*/ 702931 h 2560512"/>
              <a:gd name="connsiteX21" fmla="*/ 749643 w 979176"/>
              <a:gd name="connsiteY21" fmla="*/ 489176 h 2560512"/>
              <a:gd name="connsiteX22" fmla="*/ 678391 w 979176"/>
              <a:gd name="connsiteY22" fmla="*/ 251669 h 2560512"/>
              <a:gd name="connsiteX23" fmla="*/ 500262 w 979176"/>
              <a:gd name="connsiteY23" fmla="*/ 97290 h 2560512"/>
              <a:gd name="connsiteX24" fmla="*/ 215254 w 979176"/>
              <a:gd name="connsiteY24" fmla="*/ 2287 h 2560512"/>
              <a:gd name="connsiteX0" fmla="*/ 215254 w 979177"/>
              <a:gd name="connsiteY0" fmla="*/ 2287 h 2560511"/>
              <a:gd name="connsiteX1" fmla="*/ 72750 w 979177"/>
              <a:gd name="connsiteY1" fmla="*/ 49789 h 2560511"/>
              <a:gd name="connsiteX2" fmla="*/ 96501 w 979177"/>
              <a:gd name="connsiteY2" fmla="*/ 263544 h 2560511"/>
              <a:gd name="connsiteX3" fmla="*/ 286506 w 979177"/>
              <a:gd name="connsiteY3" fmla="*/ 322921 h 2560511"/>
              <a:gd name="connsiteX4" fmla="*/ 488386 w 979177"/>
              <a:gd name="connsiteY4" fmla="*/ 524802 h 2560511"/>
              <a:gd name="connsiteX5" fmla="*/ 120251 w 979177"/>
              <a:gd name="connsiteY5" fmla="*/ 774183 h 2560511"/>
              <a:gd name="connsiteX6" fmla="*/ 25249 w 979177"/>
              <a:gd name="connsiteY6" fmla="*/ 1023565 h 2560511"/>
              <a:gd name="connsiteX7" fmla="*/ 535888 w 979177"/>
              <a:gd name="connsiteY7" fmla="*/ 1356074 h 2560511"/>
              <a:gd name="connsiteX8" fmla="*/ 524012 w 979177"/>
              <a:gd name="connsiteY8" fmla="*/ 1569830 h 2560511"/>
              <a:gd name="connsiteX9" fmla="*/ 215254 w 979177"/>
              <a:gd name="connsiteY9" fmla="*/ 1629207 h 2560511"/>
              <a:gd name="connsiteX10" fmla="*/ 155877 w 979177"/>
              <a:gd name="connsiteY10" fmla="*/ 1890464 h 2560511"/>
              <a:gd name="connsiteX11" fmla="*/ 607140 w 979177"/>
              <a:gd name="connsiteY11" fmla="*/ 2104220 h 2560511"/>
              <a:gd name="connsiteX12" fmla="*/ 665114 w 979177"/>
              <a:gd name="connsiteY12" fmla="*/ 2514004 h 2560511"/>
              <a:gd name="connsiteX13" fmla="*/ 979068 w 979177"/>
              <a:gd name="connsiteY13" fmla="*/ 2479461 h 2560511"/>
              <a:gd name="connsiteX14" fmla="*/ 702142 w 979177"/>
              <a:gd name="connsiteY14" fmla="*/ 1874384 h 2560511"/>
              <a:gd name="connsiteX15" fmla="*/ 818999 w 979177"/>
              <a:gd name="connsiteY15" fmla="*/ 1680912 h 2560511"/>
              <a:gd name="connsiteX16" fmla="*/ 904023 w 979177"/>
              <a:gd name="connsiteY16" fmla="*/ 1486703 h 2560511"/>
              <a:gd name="connsiteX17" fmla="*/ 844646 w 979177"/>
              <a:gd name="connsiteY17" fmla="*/ 1177944 h 2560511"/>
              <a:gd name="connsiteX18" fmla="*/ 512137 w 979177"/>
              <a:gd name="connsiteY18" fmla="*/ 1047316 h 2560511"/>
              <a:gd name="connsiteX19" fmla="*/ 524012 w 979177"/>
              <a:gd name="connsiteY19" fmla="*/ 881061 h 2560511"/>
              <a:gd name="connsiteX20" fmla="*/ 785269 w 979177"/>
              <a:gd name="connsiteY20" fmla="*/ 702931 h 2560511"/>
              <a:gd name="connsiteX21" fmla="*/ 749643 w 979177"/>
              <a:gd name="connsiteY21" fmla="*/ 489176 h 2560511"/>
              <a:gd name="connsiteX22" fmla="*/ 678391 w 979177"/>
              <a:gd name="connsiteY22" fmla="*/ 251669 h 2560511"/>
              <a:gd name="connsiteX23" fmla="*/ 500262 w 979177"/>
              <a:gd name="connsiteY23" fmla="*/ 97290 h 2560511"/>
              <a:gd name="connsiteX24" fmla="*/ 215254 w 979177"/>
              <a:gd name="connsiteY24" fmla="*/ 2287 h 2560511"/>
              <a:gd name="connsiteX0" fmla="*/ 215254 w 979177"/>
              <a:gd name="connsiteY0" fmla="*/ 2287 h 2560511"/>
              <a:gd name="connsiteX1" fmla="*/ 72750 w 979177"/>
              <a:gd name="connsiteY1" fmla="*/ 49789 h 2560511"/>
              <a:gd name="connsiteX2" fmla="*/ 96501 w 979177"/>
              <a:gd name="connsiteY2" fmla="*/ 263544 h 2560511"/>
              <a:gd name="connsiteX3" fmla="*/ 286506 w 979177"/>
              <a:gd name="connsiteY3" fmla="*/ 322921 h 2560511"/>
              <a:gd name="connsiteX4" fmla="*/ 488386 w 979177"/>
              <a:gd name="connsiteY4" fmla="*/ 524802 h 2560511"/>
              <a:gd name="connsiteX5" fmla="*/ 120251 w 979177"/>
              <a:gd name="connsiteY5" fmla="*/ 774183 h 2560511"/>
              <a:gd name="connsiteX6" fmla="*/ 25249 w 979177"/>
              <a:gd name="connsiteY6" fmla="*/ 1023565 h 2560511"/>
              <a:gd name="connsiteX7" fmla="*/ 535888 w 979177"/>
              <a:gd name="connsiteY7" fmla="*/ 1356074 h 2560511"/>
              <a:gd name="connsiteX8" fmla="*/ 496467 w 979177"/>
              <a:gd name="connsiteY8" fmla="*/ 1512102 h 2560511"/>
              <a:gd name="connsiteX9" fmla="*/ 215254 w 979177"/>
              <a:gd name="connsiteY9" fmla="*/ 1629207 h 2560511"/>
              <a:gd name="connsiteX10" fmla="*/ 155877 w 979177"/>
              <a:gd name="connsiteY10" fmla="*/ 1890464 h 2560511"/>
              <a:gd name="connsiteX11" fmla="*/ 607140 w 979177"/>
              <a:gd name="connsiteY11" fmla="*/ 2104220 h 2560511"/>
              <a:gd name="connsiteX12" fmla="*/ 665114 w 979177"/>
              <a:gd name="connsiteY12" fmla="*/ 2514004 h 2560511"/>
              <a:gd name="connsiteX13" fmla="*/ 979068 w 979177"/>
              <a:gd name="connsiteY13" fmla="*/ 2479461 h 2560511"/>
              <a:gd name="connsiteX14" fmla="*/ 702142 w 979177"/>
              <a:gd name="connsiteY14" fmla="*/ 1874384 h 2560511"/>
              <a:gd name="connsiteX15" fmla="*/ 818999 w 979177"/>
              <a:gd name="connsiteY15" fmla="*/ 1680912 h 2560511"/>
              <a:gd name="connsiteX16" fmla="*/ 904023 w 979177"/>
              <a:gd name="connsiteY16" fmla="*/ 1486703 h 2560511"/>
              <a:gd name="connsiteX17" fmla="*/ 844646 w 979177"/>
              <a:gd name="connsiteY17" fmla="*/ 1177944 h 2560511"/>
              <a:gd name="connsiteX18" fmla="*/ 512137 w 979177"/>
              <a:gd name="connsiteY18" fmla="*/ 1047316 h 2560511"/>
              <a:gd name="connsiteX19" fmla="*/ 524012 w 979177"/>
              <a:gd name="connsiteY19" fmla="*/ 881061 h 2560511"/>
              <a:gd name="connsiteX20" fmla="*/ 785269 w 979177"/>
              <a:gd name="connsiteY20" fmla="*/ 702931 h 2560511"/>
              <a:gd name="connsiteX21" fmla="*/ 749643 w 979177"/>
              <a:gd name="connsiteY21" fmla="*/ 489176 h 2560511"/>
              <a:gd name="connsiteX22" fmla="*/ 678391 w 979177"/>
              <a:gd name="connsiteY22" fmla="*/ 251669 h 2560511"/>
              <a:gd name="connsiteX23" fmla="*/ 500262 w 979177"/>
              <a:gd name="connsiteY23" fmla="*/ 97290 h 2560511"/>
              <a:gd name="connsiteX24" fmla="*/ 215254 w 979177"/>
              <a:gd name="connsiteY24" fmla="*/ 2287 h 2560511"/>
              <a:gd name="connsiteX0" fmla="*/ 209440 w 973363"/>
              <a:gd name="connsiteY0" fmla="*/ 2287 h 2560511"/>
              <a:gd name="connsiteX1" fmla="*/ 66936 w 973363"/>
              <a:gd name="connsiteY1" fmla="*/ 49789 h 2560511"/>
              <a:gd name="connsiteX2" fmla="*/ 90687 w 973363"/>
              <a:gd name="connsiteY2" fmla="*/ 263544 h 2560511"/>
              <a:gd name="connsiteX3" fmla="*/ 280692 w 973363"/>
              <a:gd name="connsiteY3" fmla="*/ 322921 h 2560511"/>
              <a:gd name="connsiteX4" fmla="*/ 482572 w 973363"/>
              <a:gd name="connsiteY4" fmla="*/ 524802 h 2560511"/>
              <a:gd name="connsiteX5" fmla="*/ 114437 w 973363"/>
              <a:gd name="connsiteY5" fmla="*/ 774183 h 2560511"/>
              <a:gd name="connsiteX6" fmla="*/ 19435 w 973363"/>
              <a:gd name="connsiteY6" fmla="*/ 1023565 h 2560511"/>
              <a:gd name="connsiteX7" fmla="*/ 447441 w 973363"/>
              <a:gd name="connsiteY7" fmla="*/ 1312777 h 2560511"/>
              <a:gd name="connsiteX8" fmla="*/ 490653 w 973363"/>
              <a:gd name="connsiteY8" fmla="*/ 1512102 h 2560511"/>
              <a:gd name="connsiteX9" fmla="*/ 209440 w 973363"/>
              <a:gd name="connsiteY9" fmla="*/ 1629207 h 2560511"/>
              <a:gd name="connsiteX10" fmla="*/ 150063 w 973363"/>
              <a:gd name="connsiteY10" fmla="*/ 1890464 h 2560511"/>
              <a:gd name="connsiteX11" fmla="*/ 601326 w 973363"/>
              <a:gd name="connsiteY11" fmla="*/ 2104220 h 2560511"/>
              <a:gd name="connsiteX12" fmla="*/ 659300 w 973363"/>
              <a:gd name="connsiteY12" fmla="*/ 2514004 h 2560511"/>
              <a:gd name="connsiteX13" fmla="*/ 973254 w 973363"/>
              <a:gd name="connsiteY13" fmla="*/ 2479461 h 2560511"/>
              <a:gd name="connsiteX14" fmla="*/ 696328 w 973363"/>
              <a:gd name="connsiteY14" fmla="*/ 1874384 h 2560511"/>
              <a:gd name="connsiteX15" fmla="*/ 813185 w 973363"/>
              <a:gd name="connsiteY15" fmla="*/ 1680912 h 2560511"/>
              <a:gd name="connsiteX16" fmla="*/ 898209 w 973363"/>
              <a:gd name="connsiteY16" fmla="*/ 1486703 h 2560511"/>
              <a:gd name="connsiteX17" fmla="*/ 838832 w 973363"/>
              <a:gd name="connsiteY17" fmla="*/ 1177944 h 2560511"/>
              <a:gd name="connsiteX18" fmla="*/ 506323 w 973363"/>
              <a:gd name="connsiteY18" fmla="*/ 1047316 h 2560511"/>
              <a:gd name="connsiteX19" fmla="*/ 518198 w 973363"/>
              <a:gd name="connsiteY19" fmla="*/ 881061 h 2560511"/>
              <a:gd name="connsiteX20" fmla="*/ 779455 w 973363"/>
              <a:gd name="connsiteY20" fmla="*/ 702931 h 2560511"/>
              <a:gd name="connsiteX21" fmla="*/ 743829 w 973363"/>
              <a:gd name="connsiteY21" fmla="*/ 489176 h 2560511"/>
              <a:gd name="connsiteX22" fmla="*/ 672577 w 973363"/>
              <a:gd name="connsiteY22" fmla="*/ 251669 h 2560511"/>
              <a:gd name="connsiteX23" fmla="*/ 494448 w 973363"/>
              <a:gd name="connsiteY23" fmla="*/ 97290 h 2560511"/>
              <a:gd name="connsiteX24" fmla="*/ 209440 w 973363"/>
              <a:gd name="connsiteY24" fmla="*/ 2287 h 2560511"/>
              <a:gd name="connsiteX0" fmla="*/ 209440 w 973363"/>
              <a:gd name="connsiteY0" fmla="*/ 2287 h 2559548"/>
              <a:gd name="connsiteX1" fmla="*/ 66936 w 973363"/>
              <a:gd name="connsiteY1" fmla="*/ 49789 h 2559548"/>
              <a:gd name="connsiteX2" fmla="*/ 90687 w 973363"/>
              <a:gd name="connsiteY2" fmla="*/ 263544 h 2559548"/>
              <a:gd name="connsiteX3" fmla="*/ 280692 w 973363"/>
              <a:gd name="connsiteY3" fmla="*/ 322921 h 2559548"/>
              <a:gd name="connsiteX4" fmla="*/ 482572 w 973363"/>
              <a:gd name="connsiteY4" fmla="*/ 524802 h 2559548"/>
              <a:gd name="connsiteX5" fmla="*/ 114437 w 973363"/>
              <a:gd name="connsiteY5" fmla="*/ 774183 h 2559548"/>
              <a:gd name="connsiteX6" fmla="*/ 19435 w 973363"/>
              <a:gd name="connsiteY6" fmla="*/ 1023565 h 2559548"/>
              <a:gd name="connsiteX7" fmla="*/ 447441 w 973363"/>
              <a:gd name="connsiteY7" fmla="*/ 1312777 h 2559548"/>
              <a:gd name="connsiteX8" fmla="*/ 490653 w 973363"/>
              <a:gd name="connsiteY8" fmla="*/ 1512102 h 2559548"/>
              <a:gd name="connsiteX9" fmla="*/ 209440 w 973363"/>
              <a:gd name="connsiteY9" fmla="*/ 1629207 h 2559548"/>
              <a:gd name="connsiteX10" fmla="*/ 150063 w 973363"/>
              <a:gd name="connsiteY10" fmla="*/ 1890464 h 2559548"/>
              <a:gd name="connsiteX11" fmla="*/ 546238 w 973363"/>
              <a:gd name="connsiteY11" fmla="*/ 2118652 h 2559548"/>
              <a:gd name="connsiteX12" fmla="*/ 659300 w 973363"/>
              <a:gd name="connsiteY12" fmla="*/ 2514004 h 2559548"/>
              <a:gd name="connsiteX13" fmla="*/ 973254 w 973363"/>
              <a:gd name="connsiteY13" fmla="*/ 2479461 h 2559548"/>
              <a:gd name="connsiteX14" fmla="*/ 696328 w 973363"/>
              <a:gd name="connsiteY14" fmla="*/ 1874384 h 2559548"/>
              <a:gd name="connsiteX15" fmla="*/ 813185 w 973363"/>
              <a:gd name="connsiteY15" fmla="*/ 1680912 h 2559548"/>
              <a:gd name="connsiteX16" fmla="*/ 898209 w 973363"/>
              <a:gd name="connsiteY16" fmla="*/ 1486703 h 2559548"/>
              <a:gd name="connsiteX17" fmla="*/ 838832 w 973363"/>
              <a:gd name="connsiteY17" fmla="*/ 1177944 h 2559548"/>
              <a:gd name="connsiteX18" fmla="*/ 506323 w 973363"/>
              <a:gd name="connsiteY18" fmla="*/ 1047316 h 2559548"/>
              <a:gd name="connsiteX19" fmla="*/ 518198 w 973363"/>
              <a:gd name="connsiteY19" fmla="*/ 881061 h 2559548"/>
              <a:gd name="connsiteX20" fmla="*/ 779455 w 973363"/>
              <a:gd name="connsiteY20" fmla="*/ 702931 h 2559548"/>
              <a:gd name="connsiteX21" fmla="*/ 743829 w 973363"/>
              <a:gd name="connsiteY21" fmla="*/ 489176 h 2559548"/>
              <a:gd name="connsiteX22" fmla="*/ 672577 w 973363"/>
              <a:gd name="connsiteY22" fmla="*/ 251669 h 2559548"/>
              <a:gd name="connsiteX23" fmla="*/ 494448 w 973363"/>
              <a:gd name="connsiteY23" fmla="*/ 97290 h 2559548"/>
              <a:gd name="connsiteX24" fmla="*/ 209440 w 973363"/>
              <a:gd name="connsiteY24" fmla="*/ 2287 h 2559548"/>
              <a:gd name="connsiteX0" fmla="*/ 209440 w 974802"/>
              <a:gd name="connsiteY0" fmla="*/ 2287 h 2578650"/>
              <a:gd name="connsiteX1" fmla="*/ 66936 w 974802"/>
              <a:gd name="connsiteY1" fmla="*/ 49789 h 2578650"/>
              <a:gd name="connsiteX2" fmla="*/ 90687 w 974802"/>
              <a:gd name="connsiteY2" fmla="*/ 263544 h 2578650"/>
              <a:gd name="connsiteX3" fmla="*/ 280692 w 974802"/>
              <a:gd name="connsiteY3" fmla="*/ 322921 h 2578650"/>
              <a:gd name="connsiteX4" fmla="*/ 482572 w 974802"/>
              <a:gd name="connsiteY4" fmla="*/ 524802 h 2578650"/>
              <a:gd name="connsiteX5" fmla="*/ 114437 w 974802"/>
              <a:gd name="connsiteY5" fmla="*/ 774183 h 2578650"/>
              <a:gd name="connsiteX6" fmla="*/ 19435 w 974802"/>
              <a:gd name="connsiteY6" fmla="*/ 1023565 h 2578650"/>
              <a:gd name="connsiteX7" fmla="*/ 447441 w 974802"/>
              <a:gd name="connsiteY7" fmla="*/ 1312777 h 2578650"/>
              <a:gd name="connsiteX8" fmla="*/ 490653 w 974802"/>
              <a:gd name="connsiteY8" fmla="*/ 1512102 h 2578650"/>
              <a:gd name="connsiteX9" fmla="*/ 209440 w 974802"/>
              <a:gd name="connsiteY9" fmla="*/ 1629207 h 2578650"/>
              <a:gd name="connsiteX10" fmla="*/ 150063 w 974802"/>
              <a:gd name="connsiteY10" fmla="*/ 1890464 h 2578650"/>
              <a:gd name="connsiteX11" fmla="*/ 546238 w 974802"/>
              <a:gd name="connsiteY11" fmla="*/ 2118652 h 2578650"/>
              <a:gd name="connsiteX12" fmla="*/ 549123 w 974802"/>
              <a:gd name="connsiteY12" fmla="*/ 2542869 h 2578650"/>
              <a:gd name="connsiteX13" fmla="*/ 973254 w 974802"/>
              <a:gd name="connsiteY13" fmla="*/ 2479461 h 2578650"/>
              <a:gd name="connsiteX14" fmla="*/ 696328 w 974802"/>
              <a:gd name="connsiteY14" fmla="*/ 1874384 h 2578650"/>
              <a:gd name="connsiteX15" fmla="*/ 813185 w 974802"/>
              <a:gd name="connsiteY15" fmla="*/ 1680912 h 2578650"/>
              <a:gd name="connsiteX16" fmla="*/ 898209 w 974802"/>
              <a:gd name="connsiteY16" fmla="*/ 1486703 h 2578650"/>
              <a:gd name="connsiteX17" fmla="*/ 838832 w 974802"/>
              <a:gd name="connsiteY17" fmla="*/ 1177944 h 2578650"/>
              <a:gd name="connsiteX18" fmla="*/ 506323 w 974802"/>
              <a:gd name="connsiteY18" fmla="*/ 1047316 h 2578650"/>
              <a:gd name="connsiteX19" fmla="*/ 518198 w 974802"/>
              <a:gd name="connsiteY19" fmla="*/ 881061 h 2578650"/>
              <a:gd name="connsiteX20" fmla="*/ 779455 w 974802"/>
              <a:gd name="connsiteY20" fmla="*/ 702931 h 2578650"/>
              <a:gd name="connsiteX21" fmla="*/ 743829 w 974802"/>
              <a:gd name="connsiteY21" fmla="*/ 489176 h 2578650"/>
              <a:gd name="connsiteX22" fmla="*/ 672577 w 974802"/>
              <a:gd name="connsiteY22" fmla="*/ 251669 h 2578650"/>
              <a:gd name="connsiteX23" fmla="*/ 494448 w 974802"/>
              <a:gd name="connsiteY23" fmla="*/ 97290 h 2578650"/>
              <a:gd name="connsiteX24" fmla="*/ 209440 w 974802"/>
              <a:gd name="connsiteY24" fmla="*/ 2287 h 257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74802" h="2578650">
                <a:moveTo>
                  <a:pt x="209440" y="2287"/>
                </a:moveTo>
                <a:cubicBezTo>
                  <a:pt x="138188" y="-5630"/>
                  <a:pt x="86728" y="6246"/>
                  <a:pt x="66936" y="49789"/>
                </a:cubicBezTo>
                <a:cubicBezTo>
                  <a:pt x="47144" y="93332"/>
                  <a:pt x="55061" y="218022"/>
                  <a:pt x="90687" y="263544"/>
                </a:cubicBezTo>
                <a:cubicBezTo>
                  <a:pt x="126313" y="309066"/>
                  <a:pt x="215378" y="279378"/>
                  <a:pt x="280692" y="322921"/>
                </a:cubicBezTo>
                <a:cubicBezTo>
                  <a:pt x="346006" y="366464"/>
                  <a:pt x="510281" y="449592"/>
                  <a:pt x="482572" y="524802"/>
                </a:cubicBezTo>
                <a:cubicBezTo>
                  <a:pt x="454863" y="600012"/>
                  <a:pt x="191626" y="691056"/>
                  <a:pt x="114437" y="774183"/>
                </a:cubicBezTo>
                <a:cubicBezTo>
                  <a:pt x="37247" y="857310"/>
                  <a:pt x="-36066" y="933799"/>
                  <a:pt x="19435" y="1023565"/>
                </a:cubicBezTo>
                <a:cubicBezTo>
                  <a:pt x="74936" y="1113331"/>
                  <a:pt x="368905" y="1231354"/>
                  <a:pt x="447441" y="1312777"/>
                </a:cubicBezTo>
                <a:cubicBezTo>
                  <a:pt x="525977" y="1394200"/>
                  <a:pt x="530320" y="1459364"/>
                  <a:pt x="490653" y="1512102"/>
                </a:cubicBezTo>
                <a:cubicBezTo>
                  <a:pt x="450986" y="1564840"/>
                  <a:pt x="266205" y="1566147"/>
                  <a:pt x="209440" y="1629207"/>
                </a:cubicBezTo>
                <a:cubicBezTo>
                  <a:pt x="152675" y="1692267"/>
                  <a:pt x="93930" y="1808890"/>
                  <a:pt x="150063" y="1890464"/>
                </a:cubicBezTo>
                <a:cubicBezTo>
                  <a:pt x="206196" y="1972038"/>
                  <a:pt x="479728" y="2009918"/>
                  <a:pt x="546238" y="2118652"/>
                </a:cubicBezTo>
                <a:cubicBezTo>
                  <a:pt x="612748" y="2227386"/>
                  <a:pt x="477954" y="2482734"/>
                  <a:pt x="549123" y="2542869"/>
                </a:cubicBezTo>
                <a:cubicBezTo>
                  <a:pt x="620292" y="2603004"/>
                  <a:pt x="948720" y="2590875"/>
                  <a:pt x="973254" y="2479461"/>
                </a:cubicBezTo>
                <a:cubicBezTo>
                  <a:pt x="997788" y="2368047"/>
                  <a:pt x="723006" y="2007475"/>
                  <a:pt x="696328" y="1874384"/>
                </a:cubicBezTo>
                <a:cubicBezTo>
                  <a:pt x="669650" y="1741293"/>
                  <a:pt x="779538" y="1745526"/>
                  <a:pt x="813185" y="1680912"/>
                </a:cubicBezTo>
                <a:cubicBezTo>
                  <a:pt x="846832" y="1616298"/>
                  <a:pt x="893935" y="1570531"/>
                  <a:pt x="898209" y="1486703"/>
                </a:cubicBezTo>
                <a:cubicBezTo>
                  <a:pt x="902483" y="1402875"/>
                  <a:pt x="904146" y="1251175"/>
                  <a:pt x="838832" y="1177944"/>
                </a:cubicBezTo>
                <a:cubicBezTo>
                  <a:pt x="773518" y="1104713"/>
                  <a:pt x="559762" y="1096796"/>
                  <a:pt x="506323" y="1047316"/>
                </a:cubicBezTo>
                <a:cubicBezTo>
                  <a:pt x="452884" y="997836"/>
                  <a:pt x="472676" y="938459"/>
                  <a:pt x="518198" y="881061"/>
                </a:cubicBezTo>
                <a:cubicBezTo>
                  <a:pt x="563720" y="823664"/>
                  <a:pt x="741850" y="768245"/>
                  <a:pt x="779455" y="702931"/>
                </a:cubicBezTo>
                <a:cubicBezTo>
                  <a:pt x="817060" y="637617"/>
                  <a:pt x="761642" y="564386"/>
                  <a:pt x="743829" y="489176"/>
                </a:cubicBezTo>
                <a:cubicBezTo>
                  <a:pt x="726016" y="413966"/>
                  <a:pt x="714140" y="316983"/>
                  <a:pt x="672577" y="251669"/>
                </a:cubicBezTo>
                <a:cubicBezTo>
                  <a:pt x="631014" y="186355"/>
                  <a:pt x="567679" y="136874"/>
                  <a:pt x="494448" y="97290"/>
                </a:cubicBezTo>
                <a:cubicBezTo>
                  <a:pt x="421217" y="57706"/>
                  <a:pt x="280692" y="10204"/>
                  <a:pt x="209440" y="2287"/>
                </a:cubicBezTo>
                <a:close/>
              </a:path>
            </a:pathLst>
          </a:cu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489510" y="2555709"/>
            <a:ext cx="942572" cy="1077922"/>
          </a:xfrm>
          <a:custGeom>
            <a:avLst/>
            <a:gdLst>
              <a:gd name="connsiteX0" fmla="*/ 475408 w 1262143"/>
              <a:gd name="connsiteY0" fmla="*/ 1309747 h 1443382"/>
              <a:gd name="connsiteX1" fmla="*/ 190400 w 1262143"/>
              <a:gd name="connsiteY1" fmla="*/ 929736 h 1443382"/>
              <a:gd name="connsiteX2" fmla="*/ 12270 w 1262143"/>
              <a:gd name="connsiteY2" fmla="*/ 359721 h 1443382"/>
              <a:gd name="connsiteX3" fmla="*/ 534785 w 1262143"/>
              <a:gd name="connsiteY3" fmla="*/ 3461 h 1443382"/>
              <a:gd name="connsiteX4" fmla="*/ 1092925 w 1262143"/>
              <a:gd name="connsiteY4" fmla="*/ 205341 h 1443382"/>
              <a:gd name="connsiteX5" fmla="*/ 1259179 w 1262143"/>
              <a:gd name="connsiteY5" fmla="*/ 632853 h 1443382"/>
              <a:gd name="connsiteX6" fmla="*/ 986047 w 1262143"/>
              <a:gd name="connsiteY6" fmla="*/ 1262245 h 1443382"/>
              <a:gd name="connsiteX7" fmla="*/ 712915 w 1262143"/>
              <a:gd name="connsiteY7" fmla="*/ 1440375 h 1443382"/>
              <a:gd name="connsiteX8" fmla="*/ 511034 w 1262143"/>
              <a:gd name="connsiteY8" fmla="*/ 1357248 h 144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143" h="1443382">
                <a:moveTo>
                  <a:pt x="475408" y="1309747"/>
                </a:moveTo>
                <a:cubicBezTo>
                  <a:pt x="371499" y="1198910"/>
                  <a:pt x="267590" y="1088074"/>
                  <a:pt x="190400" y="929736"/>
                </a:cubicBezTo>
                <a:cubicBezTo>
                  <a:pt x="113210" y="771398"/>
                  <a:pt x="-45127" y="514100"/>
                  <a:pt x="12270" y="359721"/>
                </a:cubicBezTo>
                <a:cubicBezTo>
                  <a:pt x="69667" y="205342"/>
                  <a:pt x="354676" y="29191"/>
                  <a:pt x="534785" y="3461"/>
                </a:cubicBezTo>
                <a:cubicBezTo>
                  <a:pt x="714894" y="-22269"/>
                  <a:pt x="972193" y="100442"/>
                  <a:pt x="1092925" y="205341"/>
                </a:cubicBezTo>
                <a:cubicBezTo>
                  <a:pt x="1213657" y="310240"/>
                  <a:pt x="1276992" y="456702"/>
                  <a:pt x="1259179" y="632853"/>
                </a:cubicBezTo>
                <a:cubicBezTo>
                  <a:pt x="1241366" y="809004"/>
                  <a:pt x="1077091" y="1127658"/>
                  <a:pt x="986047" y="1262245"/>
                </a:cubicBezTo>
                <a:cubicBezTo>
                  <a:pt x="895003" y="1396832"/>
                  <a:pt x="792084" y="1424541"/>
                  <a:pt x="712915" y="1440375"/>
                </a:cubicBezTo>
                <a:cubicBezTo>
                  <a:pt x="633746" y="1456209"/>
                  <a:pt x="572390" y="1406728"/>
                  <a:pt x="511034" y="1357248"/>
                </a:cubicBezTo>
              </a:path>
            </a:pathLst>
          </a:cu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2181246" y="5943514"/>
            <a:ext cx="392874" cy="349448"/>
          </a:xfrm>
          <a:custGeom>
            <a:avLst/>
            <a:gdLst>
              <a:gd name="connsiteX0" fmla="*/ 327574 w 746770"/>
              <a:gd name="connsiteY0" fmla="*/ 11242 h 558723"/>
              <a:gd name="connsiteX1" fmla="*/ 42566 w 746770"/>
              <a:gd name="connsiteY1" fmla="*/ 118120 h 558723"/>
              <a:gd name="connsiteX2" fmla="*/ 42566 w 746770"/>
              <a:gd name="connsiteY2" fmla="*/ 379377 h 558723"/>
              <a:gd name="connsiteX3" fmla="*/ 434452 w 746770"/>
              <a:gd name="connsiteY3" fmla="*/ 557507 h 558723"/>
              <a:gd name="connsiteX4" fmla="*/ 731335 w 746770"/>
              <a:gd name="connsiteY4" fmla="*/ 438754 h 558723"/>
              <a:gd name="connsiteX5" fmla="*/ 683834 w 746770"/>
              <a:gd name="connsiteY5" fmla="*/ 94369 h 558723"/>
              <a:gd name="connsiteX6" fmla="*/ 505704 w 746770"/>
              <a:gd name="connsiteY6" fmla="*/ 11242 h 558723"/>
              <a:gd name="connsiteX7" fmla="*/ 327574 w 746770"/>
              <a:gd name="connsiteY7" fmla="*/ 11242 h 55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770" h="558723">
                <a:moveTo>
                  <a:pt x="327574" y="11242"/>
                </a:moveTo>
                <a:cubicBezTo>
                  <a:pt x="250384" y="29055"/>
                  <a:pt x="90067" y="56764"/>
                  <a:pt x="42566" y="118120"/>
                </a:cubicBezTo>
                <a:cubicBezTo>
                  <a:pt x="-4935" y="179476"/>
                  <a:pt x="-22748" y="306146"/>
                  <a:pt x="42566" y="379377"/>
                </a:cubicBezTo>
                <a:cubicBezTo>
                  <a:pt x="107880" y="452608"/>
                  <a:pt x="319657" y="547611"/>
                  <a:pt x="434452" y="557507"/>
                </a:cubicBezTo>
                <a:cubicBezTo>
                  <a:pt x="549247" y="567403"/>
                  <a:pt x="689771" y="515944"/>
                  <a:pt x="731335" y="438754"/>
                </a:cubicBezTo>
                <a:cubicBezTo>
                  <a:pt x="772899" y="361564"/>
                  <a:pt x="721439" y="165621"/>
                  <a:pt x="683834" y="94369"/>
                </a:cubicBezTo>
                <a:cubicBezTo>
                  <a:pt x="646229" y="23117"/>
                  <a:pt x="567060" y="23117"/>
                  <a:pt x="505704" y="11242"/>
                </a:cubicBezTo>
                <a:cubicBezTo>
                  <a:pt x="444348" y="-633"/>
                  <a:pt x="404764" y="-6571"/>
                  <a:pt x="327574" y="1124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404014" y="5791200"/>
            <a:ext cx="639841" cy="654078"/>
          </a:xfrm>
          <a:custGeom>
            <a:avLst/>
            <a:gdLst>
              <a:gd name="connsiteX0" fmla="*/ 151300 w 856773"/>
              <a:gd name="connsiteY0" fmla="*/ 129915 h 875838"/>
              <a:gd name="connsiteX1" fmla="*/ 8796 w 856773"/>
              <a:gd name="connsiteY1" fmla="*/ 308045 h 875838"/>
              <a:gd name="connsiteX2" fmla="*/ 56298 w 856773"/>
              <a:gd name="connsiteY2" fmla="*/ 569302 h 875838"/>
              <a:gd name="connsiteX3" fmla="*/ 388807 w 856773"/>
              <a:gd name="connsiteY3" fmla="*/ 842435 h 875838"/>
              <a:gd name="connsiteX4" fmla="*/ 697565 w 856773"/>
              <a:gd name="connsiteY4" fmla="*/ 842435 h 875838"/>
              <a:gd name="connsiteX5" fmla="*/ 851944 w 856773"/>
              <a:gd name="connsiteY5" fmla="*/ 581178 h 875838"/>
              <a:gd name="connsiteX6" fmla="*/ 768817 w 856773"/>
              <a:gd name="connsiteY6" fmla="*/ 58664 h 875838"/>
              <a:gd name="connsiteX7" fmla="*/ 305679 w 856773"/>
              <a:gd name="connsiteY7" fmla="*/ 23038 h 875838"/>
              <a:gd name="connsiteX8" fmla="*/ 151300 w 856773"/>
              <a:gd name="connsiteY8" fmla="*/ 129915 h 87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73" h="875838">
                <a:moveTo>
                  <a:pt x="151300" y="129915"/>
                </a:moveTo>
                <a:cubicBezTo>
                  <a:pt x="101819" y="177416"/>
                  <a:pt x="24630" y="234814"/>
                  <a:pt x="8796" y="308045"/>
                </a:cubicBezTo>
                <a:cubicBezTo>
                  <a:pt x="-7038" y="381276"/>
                  <a:pt x="-7037" y="480237"/>
                  <a:pt x="56298" y="569302"/>
                </a:cubicBezTo>
                <a:cubicBezTo>
                  <a:pt x="119633" y="658367"/>
                  <a:pt x="281929" y="796913"/>
                  <a:pt x="388807" y="842435"/>
                </a:cubicBezTo>
                <a:cubicBezTo>
                  <a:pt x="495685" y="887957"/>
                  <a:pt x="620376" y="885978"/>
                  <a:pt x="697565" y="842435"/>
                </a:cubicBezTo>
                <a:cubicBezTo>
                  <a:pt x="774754" y="798892"/>
                  <a:pt x="840069" y="711806"/>
                  <a:pt x="851944" y="581178"/>
                </a:cubicBezTo>
                <a:cubicBezTo>
                  <a:pt x="863819" y="450550"/>
                  <a:pt x="859861" y="151687"/>
                  <a:pt x="768817" y="58664"/>
                </a:cubicBezTo>
                <a:cubicBezTo>
                  <a:pt x="677773" y="-34359"/>
                  <a:pt x="414536" y="7204"/>
                  <a:pt x="305679" y="23038"/>
                </a:cubicBezTo>
                <a:cubicBezTo>
                  <a:pt x="196822" y="38872"/>
                  <a:pt x="200781" y="82414"/>
                  <a:pt x="151300" y="129915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3951387" y="4845246"/>
            <a:ext cx="1001614" cy="1489954"/>
          </a:xfrm>
          <a:custGeom>
            <a:avLst/>
            <a:gdLst>
              <a:gd name="connsiteX0" fmla="*/ 845450 w 1645443"/>
              <a:gd name="connsiteY0" fmla="*/ 810547 h 2189457"/>
              <a:gd name="connsiteX1" fmla="*/ 1023580 w 1645443"/>
              <a:gd name="connsiteY1" fmla="*/ 1000553 h 2189457"/>
              <a:gd name="connsiteX2" fmla="*/ 1557970 w 1645443"/>
              <a:gd name="connsiteY2" fmla="*/ 751171 h 2189457"/>
              <a:gd name="connsiteX3" fmla="*/ 1367965 w 1645443"/>
              <a:gd name="connsiteY3" fmla="*/ 323659 h 2189457"/>
              <a:gd name="connsiteX4" fmla="*/ 987954 w 1645443"/>
              <a:gd name="connsiteY4" fmla="*/ 38651 h 2189457"/>
              <a:gd name="connsiteX5" fmla="*/ 536692 w 1645443"/>
              <a:gd name="connsiteY5" fmla="*/ 38651 h 2189457"/>
              <a:gd name="connsiteX6" fmla="*/ 26053 w 1645443"/>
              <a:gd name="connsiteY6" fmla="*/ 371160 h 2189457"/>
              <a:gd name="connsiteX7" fmla="*/ 156682 w 1645443"/>
              <a:gd name="connsiteY7" fmla="*/ 1107430 h 2189457"/>
              <a:gd name="connsiteX8" fmla="*/ 857326 w 1645443"/>
              <a:gd name="connsiteY8" fmla="*/ 1594319 h 2189457"/>
              <a:gd name="connsiteX9" fmla="*/ 1035456 w 1645443"/>
              <a:gd name="connsiteY9" fmla="*/ 1748698 h 2189457"/>
              <a:gd name="connsiteX10" fmla="*/ 928578 w 1645443"/>
              <a:gd name="connsiteY10" fmla="*/ 2093082 h 2189457"/>
              <a:gd name="connsiteX11" fmla="*/ 1166084 w 1645443"/>
              <a:gd name="connsiteY11" fmla="*/ 2188085 h 2189457"/>
              <a:gd name="connsiteX12" fmla="*/ 1629222 w 1645443"/>
              <a:gd name="connsiteY12" fmla="*/ 2140584 h 2189457"/>
              <a:gd name="connsiteX13" fmla="*/ 1534219 w 1645443"/>
              <a:gd name="connsiteY13" fmla="*/ 2021830 h 2189457"/>
              <a:gd name="connsiteX14" fmla="*/ 1474843 w 1645443"/>
              <a:gd name="connsiteY14" fmla="*/ 1724947 h 2189457"/>
              <a:gd name="connsiteX15" fmla="*/ 1522344 w 1645443"/>
              <a:gd name="connsiteY15" fmla="*/ 1499316 h 2189457"/>
              <a:gd name="connsiteX16" fmla="*/ 1201710 w 1645443"/>
              <a:gd name="connsiteY16" fmla="*/ 1344937 h 2189457"/>
              <a:gd name="connsiteX17" fmla="*/ 714822 w 1645443"/>
              <a:gd name="connsiteY17" fmla="*/ 1238059 h 2189457"/>
              <a:gd name="connsiteX18" fmla="*/ 429814 w 1645443"/>
              <a:gd name="connsiteY18" fmla="*/ 846173 h 2189457"/>
              <a:gd name="connsiteX19" fmla="*/ 548567 w 1645443"/>
              <a:gd name="connsiteY19" fmla="*/ 311784 h 2189457"/>
              <a:gd name="connsiteX20" fmla="*/ 928578 w 1645443"/>
              <a:gd name="connsiteY20" fmla="*/ 276158 h 2189457"/>
              <a:gd name="connsiteX21" fmla="*/ 1189835 w 1645443"/>
              <a:gd name="connsiteY21" fmla="*/ 501789 h 2189457"/>
              <a:gd name="connsiteX22" fmla="*/ 1023580 w 1645443"/>
              <a:gd name="connsiteY22" fmla="*/ 691794 h 2189457"/>
              <a:gd name="connsiteX23" fmla="*/ 857326 w 1645443"/>
              <a:gd name="connsiteY23" fmla="*/ 644293 h 2189457"/>
              <a:gd name="connsiteX24" fmla="*/ 845450 w 1645443"/>
              <a:gd name="connsiteY24" fmla="*/ 810547 h 2189457"/>
              <a:gd name="connsiteX0" fmla="*/ 845450 w 1645443"/>
              <a:gd name="connsiteY0" fmla="*/ 810547 h 2189457"/>
              <a:gd name="connsiteX1" fmla="*/ 1023580 w 1645443"/>
              <a:gd name="connsiteY1" fmla="*/ 1000553 h 2189457"/>
              <a:gd name="connsiteX2" fmla="*/ 1557970 w 1645443"/>
              <a:gd name="connsiteY2" fmla="*/ 751171 h 2189457"/>
              <a:gd name="connsiteX3" fmla="*/ 1367965 w 1645443"/>
              <a:gd name="connsiteY3" fmla="*/ 323659 h 2189457"/>
              <a:gd name="connsiteX4" fmla="*/ 987954 w 1645443"/>
              <a:gd name="connsiteY4" fmla="*/ 38651 h 2189457"/>
              <a:gd name="connsiteX5" fmla="*/ 536692 w 1645443"/>
              <a:gd name="connsiteY5" fmla="*/ 38651 h 2189457"/>
              <a:gd name="connsiteX6" fmla="*/ 26053 w 1645443"/>
              <a:gd name="connsiteY6" fmla="*/ 371160 h 2189457"/>
              <a:gd name="connsiteX7" fmla="*/ 156682 w 1645443"/>
              <a:gd name="connsiteY7" fmla="*/ 1107430 h 2189457"/>
              <a:gd name="connsiteX8" fmla="*/ 857326 w 1645443"/>
              <a:gd name="connsiteY8" fmla="*/ 1594319 h 2189457"/>
              <a:gd name="connsiteX9" fmla="*/ 1035456 w 1645443"/>
              <a:gd name="connsiteY9" fmla="*/ 1748698 h 2189457"/>
              <a:gd name="connsiteX10" fmla="*/ 928578 w 1645443"/>
              <a:gd name="connsiteY10" fmla="*/ 2093082 h 2189457"/>
              <a:gd name="connsiteX11" fmla="*/ 1166084 w 1645443"/>
              <a:gd name="connsiteY11" fmla="*/ 2188085 h 2189457"/>
              <a:gd name="connsiteX12" fmla="*/ 1629222 w 1645443"/>
              <a:gd name="connsiteY12" fmla="*/ 2140584 h 2189457"/>
              <a:gd name="connsiteX13" fmla="*/ 1534219 w 1645443"/>
              <a:gd name="connsiteY13" fmla="*/ 2021830 h 2189457"/>
              <a:gd name="connsiteX14" fmla="*/ 1474843 w 1645443"/>
              <a:gd name="connsiteY14" fmla="*/ 1724947 h 2189457"/>
              <a:gd name="connsiteX15" fmla="*/ 1427342 w 1645443"/>
              <a:gd name="connsiteY15" fmla="*/ 1499316 h 2189457"/>
              <a:gd name="connsiteX16" fmla="*/ 1201710 w 1645443"/>
              <a:gd name="connsiteY16" fmla="*/ 1344937 h 2189457"/>
              <a:gd name="connsiteX17" fmla="*/ 714822 w 1645443"/>
              <a:gd name="connsiteY17" fmla="*/ 1238059 h 2189457"/>
              <a:gd name="connsiteX18" fmla="*/ 429814 w 1645443"/>
              <a:gd name="connsiteY18" fmla="*/ 846173 h 2189457"/>
              <a:gd name="connsiteX19" fmla="*/ 548567 w 1645443"/>
              <a:gd name="connsiteY19" fmla="*/ 311784 h 2189457"/>
              <a:gd name="connsiteX20" fmla="*/ 928578 w 1645443"/>
              <a:gd name="connsiteY20" fmla="*/ 276158 h 2189457"/>
              <a:gd name="connsiteX21" fmla="*/ 1189835 w 1645443"/>
              <a:gd name="connsiteY21" fmla="*/ 501789 h 2189457"/>
              <a:gd name="connsiteX22" fmla="*/ 1023580 w 1645443"/>
              <a:gd name="connsiteY22" fmla="*/ 691794 h 2189457"/>
              <a:gd name="connsiteX23" fmla="*/ 857326 w 1645443"/>
              <a:gd name="connsiteY23" fmla="*/ 644293 h 2189457"/>
              <a:gd name="connsiteX24" fmla="*/ 845450 w 1645443"/>
              <a:gd name="connsiteY24" fmla="*/ 810547 h 2189457"/>
              <a:gd name="connsiteX0" fmla="*/ 845450 w 1665392"/>
              <a:gd name="connsiteY0" fmla="*/ 810547 h 2189934"/>
              <a:gd name="connsiteX1" fmla="*/ 1023580 w 1665392"/>
              <a:gd name="connsiteY1" fmla="*/ 1000553 h 2189934"/>
              <a:gd name="connsiteX2" fmla="*/ 1557970 w 1665392"/>
              <a:gd name="connsiteY2" fmla="*/ 751171 h 2189934"/>
              <a:gd name="connsiteX3" fmla="*/ 1367965 w 1665392"/>
              <a:gd name="connsiteY3" fmla="*/ 323659 h 2189934"/>
              <a:gd name="connsiteX4" fmla="*/ 987954 w 1665392"/>
              <a:gd name="connsiteY4" fmla="*/ 38651 h 2189934"/>
              <a:gd name="connsiteX5" fmla="*/ 536692 w 1665392"/>
              <a:gd name="connsiteY5" fmla="*/ 38651 h 2189934"/>
              <a:gd name="connsiteX6" fmla="*/ 26053 w 1665392"/>
              <a:gd name="connsiteY6" fmla="*/ 371160 h 2189934"/>
              <a:gd name="connsiteX7" fmla="*/ 156682 w 1665392"/>
              <a:gd name="connsiteY7" fmla="*/ 1107430 h 2189934"/>
              <a:gd name="connsiteX8" fmla="*/ 857326 w 1665392"/>
              <a:gd name="connsiteY8" fmla="*/ 1594319 h 2189934"/>
              <a:gd name="connsiteX9" fmla="*/ 1035456 w 1665392"/>
              <a:gd name="connsiteY9" fmla="*/ 1748698 h 2189934"/>
              <a:gd name="connsiteX10" fmla="*/ 928578 w 1665392"/>
              <a:gd name="connsiteY10" fmla="*/ 2093082 h 2189934"/>
              <a:gd name="connsiteX11" fmla="*/ 1166084 w 1665392"/>
              <a:gd name="connsiteY11" fmla="*/ 2188085 h 2189934"/>
              <a:gd name="connsiteX12" fmla="*/ 1629222 w 1665392"/>
              <a:gd name="connsiteY12" fmla="*/ 2140584 h 2189934"/>
              <a:gd name="connsiteX13" fmla="*/ 1617346 w 1665392"/>
              <a:gd name="connsiteY13" fmla="*/ 1962454 h 2189934"/>
              <a:gd name="connsiteX14" fmla="*/ 1474843 w 1665392"/>
              <a:gd name="connsiteY14" fmla="*/ 1724947 h 2189934"/>
              <a:gd name="connsiteX15" fmla="*/ 1427342 w 1665392"/>
              <a:gd name="connsiteY15" fmla="*/ 1499316 h 2189934"/>
              <a:gd name="connsiteX16" fmla="*/ 1201710 w 1665392"/>
              <a:gd name="connsiteY16" fmla="*/ 1344937 h 2189934"/>
              <a:gd name="connsiteX17" fmla="*/ 714822 w 1665392"/>
              <a:gd name="connsiteY17" fmla="*/ 1238059 h 2189934"/>
              <a:gd name="connsiteX18" fmla="*/ 429814 w 1665392"/>
              <a:gd name="connsiteY18" fmla="*/ 846173 h 2189934"/>
              <a:gd name="connsiteX19" fmla="*/ 548567 w 1665392"/>
              <a:gd name="connsiteY19" fmla="*/ 311784 h 2189934"/>
              <a:gd name="connsiteX20" fmla="*/ 928578 w 1665392"/>
              <a:gd name="connsiteY20" fmla="*/ 276158 h 2189934"/>
              <a:gd name="connsiteX21" fmla="*/ 1189835 w 1665392"/>
              <a:gd name="connsiteY21" fmla="*/ 501789 h 2189934"/>
              <a:gd name="connsiteX22" fmla="*/ 1023580 w 1665392"/>
              <a:gd name="connsiteY22" fmla="*/ 691794 h 2189934"/>
              <a:gd name="connsiteX23" fmla="*/ 857326 w 1665392"/>
              <a:gd name="connsiteY23" fmla="*/ 644293 h 2189934"/>
              <a:gd name="connsiteX24" fmla="*/ 845450 w 1665392"/>
              <a:gd name="connsiteY24" fmla="*/ 810547 h 2189934"/>
              <a:gd name="connsiteX0" fmla="*/ 845450 w 1667389"/>
              <a:gd name="connsiteY0" fmla="*/ 810547 h 2189934"/>
              <a:gd name="connsiteX1" fmla="*/ 1023580 w 1667389"/>
              <a:gd name="connsiteY1" fmla="*/ 1000553 h 2189934"/>
              <a:gd name="connsiteX2" fmla="*/ 1557970 w 1667389"/>
              <a:gd name="connsiteY2" fmla="*/ 751171 h 2189934"/>
              <a:gd name="connsiteX3" fmla="*/ 1367965 w 1667389"/>
              <a:gd name="connsiteY3" fmla="*/ 323659 h 2189934"/>
              <a:gd name="connsiteX4" fmla="*/ 987954 w 1667389"/>
              <a:gd name="connsiteY4" fmla="*/ 38651 h 2189934"/>
              <a:gd name="connsiteX5" fmla="*/ 536692 w 1667389"/>
              <a:gd name="connsiteY5" fmla="*/ 38651 h 2189934"/>
              <a:gd name="connsiteX6" fmla="*/ 26053 w 1667389"/>
              <a:gd name="connsiteY6" fmla="*/ 371160 h 2189934"/>
              <a:gd name="connsiteX7" fmla="*/ 156682 w 1667389"/>
              <a:gd name="connsiteY7" fmla="*/ 1107430 h 2189934"/>
              <a:gd name="connsiteX8" fmla="*/ 857326 w 1667389"/>
              <a:gd name="connsiteY8" fmla="*/ 1594319 h 2189934"/>
              <a:gd name="connsiteX9" fmla="*/ 1035456 w 1667389"/>
              <a:gd name="connsiteY9" fmla="*/ 1748698 h 2189934"/>
              <a:gd name="connsiteX10" fmla="*/ 928578 w 1667389"/>
              <a:gd name="connsiteY10" fmla="*/ 2093082 h 2189934"/>
              <a:gd name="connsiteX11" fmla="*/ 1166084 w 1667389"/>
              <a:gd name="connsiteY11" fmla="*/ 2188085 h 2189934"/>
              <a:gd name="connsiteX12" fmla="*/ 1629222 w 1667389"/>
              <a:gd name="connsiteY12" fmla="*/ 2140584 h 2189934"/>
              <a:gd name="connsiteX13" fmla="*/ 1617346 w 1667389"/>
              <a:gd name="connsiteY13" fmla="*/ 1962454 h 2189934"/>
              <a:gd name="connsiteX14" fmla="*/ 1427342 w 1667389"/>
              <a:gd name="connsiteY14" fmla="*/ 1499316 h 2189934"/>
              <a:gd name="connsiteX15" fmla="*/ 1201710 w 1667389"/>
              <a:gd name="connsiteY15" fmla="*/ 1344937 h 2189934"/>
              <a:gd name="connsiteX16" fmla="*/ 714822 w 1667389"/>
              <a:gd name="connsiteY16" fmla="*/ 1238059 h 2189934"/>
              <a:gd name="connsiteX17" fmla="*/ 429814 w 1667389"/>
              <a:gd name="connsiteY17" fmla="*/ 846173 h 2189934"/>
              <a:gd name="connsiteX18" fmla="*/ 548567 w 1667389"/>
              <a:gd name="connsiteY18" fmla="*/ 311784 h 2189934"/>
              <a:gd name="connsiteX19" fmla="*/ 928578 w 1667389"/>
              <a:gd name="connsiteY19" fmla="*/ 276158 h 2189934"/>
              <a:gd name="connsiteX20" fmla="*/ 1189835 w 1667389"/>
              <a:gd name="connsiteY20" fmla="*/ 501789 h 2189934"/>
              <a:gd name="connsiteX21" fmla="*/ 1023580 w 1667389"/>
              <a:gd name="connsiteY21" fmla="*/ 691794 h 2189934"/>
              <a:gd name="connsiteX22" fmla="*/ 857326 w 1667389"/>
              <a:gd name="connsiteY22" fmla="*/ 644293 h 2189934"/>
              <a:gd name="connsiteX23" fmla="*/ 845450 w 1667389"/>
              <a:gd name="connsiteY23" fmla="*/ 810547 h 2189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67389" h="2189934">
                <a:moveTo>
                  <a:pt x="845450" y="810547"/>
                </a:moveTo>
                <a:cubicBezTo>
                  <a:pt x="873159" y="869924"/>
                  <a:pt x="904827" y="1010449"/>
                  <a:pt x="1023580" y="1000553"/>
                </a:cubicBezTo>
                <a:cubicBezTo>
                  <a:pt x="1142333" y="990657"/>
                  <a:pt x="1500573" y="863987"/>
                  <a:pt x="1557970" y="751171"/>
                </a:cubicBezTo>
                <a:cubicBezTo>
                  <a:pt x="1615367" y="638355"/>
                  <a:pt x="1462968" y="442412"/>
                  <a:pt x="1367965" y="323659"/>
                </a:cubicBezTo>
                <a:cubicBezTo>
                  <a:pt x="1272962" y="204906"/>
                  <a:pt x="1126500" y="86152"/>
                  <a:pt x="987954" y="38651"/>
                </a:cubicBezTo>
                <a:cubicBezTo>
                  <a:pt x="849409" y="-8850"/>
                  <a:pt x="697009" y="-16767"/>
                  <a:pt x="536692" y="38651"/>
                </a:cubicBezTo>
                <a:cubicBezTo>
                  <a:pt x="376375" y="94069"/>
                  <a:pt x="89388" y="193030"/>
                  <a:pt x="26053" y="371160"/>
                </a:cubicBezTo>
                <a:cubicBezTo>
                  <a:pt x="-37282" y="549290"/>
                  <a:pt x="18137" y="903570"/>
                  <a:pt x="156682" y="1107430"/>
                </a:cubicBezTo>
                <a:cubicBezTo>
                  <a:pt x="295227" y="1311290"/>
                  <a:pt x="710864" y="1487441"/>
                  <a:pt x="857326" y="1594319"/>
                </a:cubicBezTo>
                <a:cubicBezTo>
                  <a:pt x="1003788" y="1701197"/>
                  <a:pt x="1023581" y="1665571"/>
                  <a:pt x="1035456" y="1748698"/>
                </a:cubicBezTo>
                <a:cubicBezTo>
                  <a:pt x="1047331" y="1831825"/>
                  <a:pt x="906807" y="2019851"/>
                  <a:pt x="928578" y="2093082"/>
                </a:cubicBezTo>
                <a:cubicBezTo>
                  <a:pt x="950349" y="2166313"/>
                  <a:pt x="1049310" y="2180168"/>
                  <a:pt x="1166084" y="2188085"/>
                </a:cubicBezTo>
                <a:cubicBezTo>
                  <a:pt x="1282858" y="2196002"/>
                  <a:pt x="1554012" y="2178189"/>
                  <a:pt x="1629222" y="2140584"/>
                </a:cubicBezTo>
                <a:cubicBezTo>
                  <a:pt x="1704432" y="2102979"/>
                  <a:pt x="1650993" y="2069332"/>
                  <a:pt x="1617346" y="1962454"/>
                </a:cubicBezTo>
                <a:cubicBezTo>
                  <a:pt x="1583699" y="1855576"/>
                  <a:pt x="1496614" y="1602235"/>
                  <a:pt x="1427342" y="1499316"/>
                </a:cubicBezTo>
                <a:cubicBezTo>
                  <a:pt x="1358070" y="1396397"/>
                  <a:pt x="1320463" y="1388480"/>
                  <a:pt x="1201710" y="1344937"/>
                </a:cubicBezTo>
                <a:cubicBezTo>
                  <a:pt x="1082957" y="1301394"/>
                  <a:pt x="843471" y="1321186"/>
                  <a:pt x="714822" y="1238059"/>
                </a:cubicBezTo>
                <a:cubicBezTo>
                  <a:pt x="586173" y="1154932"/>
                  <a:pt x="457523" y="1000552"/>
                  <a:pt x="429814" y="846173"/>
                </a:cubicBezTo>
                <a:cubicBezTo>
                  <a:pt x="402105" y="691794"/>
                  <a:pt x="465440" y="406786"/>
                  <a:pt x="548567" y="311784"/>
                </a:cubicBezTo>
                <a:cubicBezTo>
                  <a:pt x="631694" y="216782"/>
                  <a:pt x="821700" y="244491"/>
                  <a:pt x="928578" y="276158"/>
                </a:cubicBezTo>
                <a:cubicBezTo>
                  <a:pt x="1035456" y="307825"/>
                  <a:pt x="1174001" y="432516"/>
                  <a:pt x="1189835" y="501789"/>
                </a:cubicBezTo>
                <a:cubicBezTo>
                  <a:pt x="1205669" y="571062"/>
                  <a:pt x="1078998" y="668043"/>
                  <a:pt x="1023580" y="691794"/>
                </a:cubicBezTo>
                <a:cubicBezTo>
                  <a:pt x="968162" y="715545"/>
                  <a:pt x="888994" y="628459"/>
                  <a:pt x="857326" y="644293"/>
                </a:cubicBezTo>
                <a:cubicBezTo>
                  <a:pt x="825658" y="660127"/>
                  <a:pt x="817741" y="751170"/>
                  <a:pt x="845450" y="810547"/>
                </a:cubicBezTo>
                <a:close/>
              </a:path>
            </a:pathLst>
          </a:cu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 rot="5400000">
            <a:off x="2422046" y="4755341"/>
            <a:ext cx="468219" cy="1366709"/>
          </a:xfrm>
          <a:custGeom>
            <a:avLst/>
            <a:gdLst>
              <a:gd name="connsiteX0" fmla="*/ 213864 w 626521"/>
              <a:gd name="connsiteY0" fmla="*/ 52867 h 1395660"/>
              <a:gd name="connsiteX1" fmla="*/ 108 w 626521"/>
              <a:gd name="connsiteY1" fmla="*/ 670384 h 1395660"/>
              <a:gd name="connsiteX2" fmla="*/ 190113 w 626521"/>
              <a:gd name="connsiteY2" fmla="*/ 1264150 h 1395660"/>
              <a:gd name="connsiteX3" fmla="*/ 534498 w 626521"/>
              <a:gd name="connsiteY3" fmla="*/ 1347277 h 1395660"/>
              <a:gd name="connsiteX4" fmla="*/ 617625 w 626521"/>
              <a:gd name="connsiteY4" fmla="*/ 658508 h 1395660"/>
              <a:gd name="connsiteX5" fmla="*/ 368243 w 626521"/>
              <a:gd name="connsiteY5" fmla="*/ 100368 h 1395660"/>
              <a:gd name="connsiteX6" fmla="*/ 213864 w 626521"/>
              <a:gd name="connsiteY6" fmla="*/ 52867 h 1395660"/>
              <a:gd name="connsiteX0" fmla="*/ 246449 w 626965"/>
              <a:gd name="connsiteY0" fmla="*/ 13363 h 1830080"/>
              <a:gd name="connsiteX1" fmla="*/ 552 w 626965"/>
              <a:gd name="connsiteY1" fmla="*/ 1104804 h 1830080"/>
              <a:gd name="connsiteX2" fmla="*/ 190557 w 626965"/>
              <a:gd name="connsiteY2" fmla="*/ 1698570 h 1830080"/>
              <a:gd name="connsiteX3" fmla="*/ 534942 w 626965"/>
              <a:gd name="connsiteY3" fmla="*/ 1781697 h 1830080"/>
              <a:gd name="connsiteX4" fmla="*/ 618069 w 626965"/>
              <a:gd name="connsiteY4" fmla="*/ 1092928 h 1830080"/>
              <a:gd name="connsiteX5" fmla="*/ 368687 w 626965"/>
              <a:gd name="connsiteY5" fmla="*/ 534788 h 1830080"/>
              <a:gd name="connsiteX6" fmla="*/ 246449 w 626965"/>
              <a:gd name="connsiteY6" fmla="*/ 13363 h 183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6965" h="1830080">
                <a:moveTo>
                  <a:pt x="246449" y="13363"/>
                </a:moveTo>
                <a:cubicBezTo>
                  <a:pt x="185093" y="108366"/>
                  <a:pt x="9867" y="823936"/>
                  <a:pt x="552" y="1104804"/>
                </a:cubicBezTo>
                <a:cubicBezTo>
                  <a:pt x="-8763" y="1385672"/>
                  <a:pt x="101492" y="1585755"/>
                  <a:pt x="190557" y="1698570"/>
                </a:cubicBezTo>
                <a:cubicBezTo>
                  <a:pt x="279622" y="1811385"/>
                  <a:pt x="463690" y="1882637"/>
                  <a:pt x="534942" y="1781697"/>
                </a:cubicBezTo>
                <a:cubicBezTo>
                  <a:pt x="606194" y="1680757"/>
                  <a:pt x="645778" y="1300746"/>
                  <a:pt x="618069" y="1092928"/>
                </a:cubicBezTo>
                <a:cubicBezTo>
                  <a:pt x="590360" y="885110"/>
                  <a:pt x="430624" y="714715"/>
                  <a:pt x="368687" y="534788"/>
                </a:cubicBezTo>
                <a:cubicBezTo>
                  <a:pt x="306750" y="354861"/>
                  <a:pt x="307805" y="-81640"/>
                  <a:pt x="246449" y="13363"/>
                </a:cubicBezTo>
                <a:close/>
              </a:path>
            </a:pathLst>
          </a:cu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907234" y="4587458"/>
            <a:ext cx="610780" cy="791461"/>
          </a:xfrm>
          <a:custGeom>
            <a:avLst/>
            <a:gdLst>
              <a:gd name="connsiteX0" fmla="*/ 108127 w 790969"/>
              <a:gd name="connsiteY0" fmla="*/ 79927 h 970577"/>
              <a:gd name="connsiteX1" fmla="*/ 1249 w 790969"/>
              <a:gd name="connsiteY1" fmla="*/ 293683 h 970577"/>
              <a:gd name="connsiteX2" fmla="*/ 72501 w 790969"/>
              <a:gd name="connsiteY2" fmla="*/ 828073 h 970577"/>
              <a:gd name="connsiteX3" fmla="*/ 381260 w 790969"/>
              <a:gd name="connsiteY3" fmla="*/ 970577 h 970577"/>
              <a:gd name="connsiteX4" fmla="*/ 785021 w 790969"/>
              <a:gd name="connsiteY4" fmla="*/ 828073 h 970577"/>
              <a:gd name="connsiteX5" fmla="*/ 606891 w 790969"/>
              <a:gd name="connsiteY5" fmla="*/ 495564 h 970577"/>
              <a:gd name="connsiteX6" fmla="*/ 393135 w 790969"/>
              <a:gd name="connsiteY6" fmla="*/ 424312 h 970577"/>
              <a:gd name="connsiteX7" fmla="*/ 203130 w 790969"/>
              <a:gd name="connsiteY7" fmla="*/ 20551 h 970577"/>
              <a:gd name="connsiteX8" fmla="*/ 108127 w 790969"/>
              <a:gd name="connsiteY8" fmla="*/ 79927 h 970577"/>
              <a:gd name="connsiteX0" fmla="*/ 108127 w 790672"/>
              <a:gd name="connsiteY0" fmla="*/ 78234 h 968884"/>
              <a:gd name="connsiteX1" fmla="*/ 1249 w 790672"/>
              <a:gd name="connsiteY1" fmla="*/ 291990 h 968884"/>
              <a:gd name="connsiteX2" fmla="*/ 72501 w 790672"/>
              <a:gd name="connsiteY2" fmla="*/ 826380 h 968884"/>
              <a:gd name="connsiteX3" fmla="*/ 381260 w 790672"/>
              <a:gd name="connsiteY3" fmla="*/ 968884 h 968884"/>
              <a:gd name="connsiteX4" fmla="*/ 785021 w 790672"/>
              <a:gd name="connsiteY4" fmla="*/ 826380 h 968884"/>
              <a:gd name="connsiteX5" fmla="*/ 606891 w 790672"/>
              <a:gd name="connsiteY5" fmla="*/ 493871 h 968884"/>
              <a:gd name="connsiteX6" fmla="*/ 452511 w 790672"/>
              <a:gd name="connsiteY6" fmla="*/ 386993 h 968884"/>
              <a:gd name="connsiteX7" fmla="*/ 203130 w 790672"/>
              <a:gd name="connsiteY7" fmla="*/ 18858 h 968884"/>
              <a:gd name="connsiteX8" fmla="*/ 108127 w 790672"/>
              <a:gd name="connsiteY8" fmla="*/ 78234 h 968884"/>
              <a:gd name="connsiteX0" fmla="*/ 108127 w 805068"/>
              <a:gd name="connsiteY0" fmla="*/ 78234 h 968884"/>
              <a:gd name="connsiteX1" fmla="*/ 1249 w 805068"/>
              <a:gd name="connsiteY1" fmla="*/ 291990 h 968884"/>
              <a:gd name="connsiteX2" fmla="*/ 72501 w 805068"/>
              <a:gd name="connsiteY2" fmla="*/ 826380 h 968884"/>
              <a:gd name="connsiteX3" fmla="*/ 381260 w 805068"/>
              <a:gd name="connsiteY3" fmla="*/ 968884 h 968884"/>
              <a:gd name="connsiteX4" fmla="*/ 785021 w 805068"/>
              <a:gd name="connsiteY4" fmla="*/ 826380 h 968884"/>
              <a:gd name="connsiteX5" fmla="*/ 713769 w 805068"/>
              <a:gd name="connsiteY5" fmla="*/ 517622 h 968884"/>
              <a:gd name="connsiteX6" fmla="*/ 452511 w 805068"/>
              <a:gd name="connsiteY6" fmla="*/ 386993 h 968884"/>
              <a:gd name="connsiteX7" fmla="*/ 203130 w 805068"/>
              <a:gd name="connsiteY7" fmla="*/ 18858 h 968884"/>
              <a:gd name="connsiteX8" fmla="*/ 108127 w 805068"/>
              <a:gd name="connsiteY8" fmla="*/ 78234 h 968884"/>
              <a:gd name="connsiteX0" fmla="*/ 108127 w 805068"/>
              <a:gd name="connsiteY0" fmla="*/ 165257 h 1055907"/>
              <a:gd name="connsiteX1" fmla="*/ 1249 w 805068"/>
              <a:gd name="connsiteY1" fmla="*/ 379013 h 1055907"/>
              <a:gd name="connsiteX2" fmla="*/ 72501 w 805068"/>
              <a:gd name="connsiteY2" fmla="*/ 913403 h 1055907"/>
              <a:gd name="connsiteX3" fmla="*/ 381260 w 805068"/>
              <a:gd name="connsiteY3" fmla="*/ 1055907 h 1055907"/>
              <a:gd name="connsiteX4" fmla="*/ 785021 w 805068"/>
              <a:gd name="connsiteY4" fmla="*/ 913403 h 1055907"/>
              <a:gd name="connsiteX5" fmla="*/ 713769 w 805068"/>
              <a:gd name="connsiteY5" fmla="*/ 604645 h 1055907"/>
              <a:gd name="connsiteX6" fmla="*/ 452511 w 805068"/>
              <a:gd name="connsiteY6" fmla="*/ 474016 h 1055907"/>
              <a:gd name="connsiteX7" fmla="*/ 274382 w 805068"/>
              <a:gd name="connsiteY7" fmla="*/ 10878 h 1055907"/>
              <a:gd name="connsiteX8" fmla="*/ 108127 w 805068"/>
              <a:gd name="connsiteY8" fmla="*/ 165257 h 1055907"/>
              <a:gd name="connsiteX0" fmla="*/ 54371 w 751312"/>
              <a:gd name="connsiteY0" fmla="*/ 165257 h 1055939"/>
              <a:gd name="connsiteX1" fmla="*/ 18745 w 751312"/>
              <a:gd name="connsiteY1" fmla="*/ 913403 h 1055939"/>
              <a:gd name="connsiteX2" fmla="*/ 327504 w 751312"/>
              <a:gd name="connsiteY2" fmla="*/ 1055907 h 1055939"/>
              <a:gd name="connsiteX3" fmla="*/ 731265 w 751312"/>
              <a:gd name="connsiteY3" fmla="*/ 913403 h 1055939"/>
              <a:gd name="connsiteX4" fmla="*/ 660013 w 751312"/>
              <a:gd name="connsiteY4" fmla="*/ 604645 h 1055939"/>
              <a:gd name="connsiteX5" fmla="*/ 398755 w 751312"/>
              <a:gd name="connsiteY5" fmla="*/ 474016 h 1055939"/>
              <a:gd name="connsiteX6" fmla="*/ 220626 w 751312"/>
              <a:gd name="connsiteY6" fmla="*/ 10878 h 1055939"/>
              <a:gd name="connsiteX7" fmla="*/ 54371 w 751312"/>
              <a:gd name="connsiteY7" fmla="*/ 165257 h 1055939"/>
              <a:gd name="connsiteX0" fmla="*/ 26736 w 771178"/>
              <a:gd name="connsiteY0" fmla="*/ 322046 h 1046441"/>
              <a:gd name="connsiteX1" fmla="*/ 38611 w 771178"/>
              <a:gd name="connsiteY1" fmla="*/ 903937 h 1046441"/>
              <a:gd name="connsiteX2" fmla="*/ 347370 w 771178"/>
              <a:gd name="connsiteY2" fmla="*/ 1046441 h 1046441"/>
              <a:gd name="connsiteX3" fmla="*/ 751131 w 771178"/>
              <a:gd name="connsiteY3" fmla="*/ 903937 h 1046441"/>
              <a:gd name="connsiteX4" fmla="*/ 679879 w 771178"/>
              <a:gd name="connsiteY4" fmla="*/ 595179 h 1046441"/>
              <a:gd name="connsiteX5" fmla="*/ 418621 w 771178"/>
              <a:gd name="connsiteY5" fmla="*/ 464550 h 1046441"/>
              <a:gd name="connsiteX6" fmla="*/ 240492 w 771178"/>
              <a:gd name="connsiteY6" fmla="*/ 1412 h 1046441"/>
              <a:gd name="connsiteX7" fmla="*/ 26736 w 771178"/>
              <a:gd name="connsiteY7" fmla="*/ 322046 h 1046441"/>
              <a:gd name="connsiteX0" fmla="*/ 26736 w 770893"/>
              <a:gd name="connsiteY0" fmla="*/ 321456 h 1045851"/>
              <a:gd name="connsiteX1" fmla="*/ 38611 w 770893"/>
              <a:gd name="connsiteY1" fmla="*/ 903347 h 1045851"/>
              <a:gd name="connsiteX2" fmla="*/ 347370 w 770893"/>
              <a:gd name="connsiteY2" fmla="*/ 1045851 h 1045851"/>
              <a:gd name="connsiteX3" fmla="*/ 751131 w 770893"/>
              <a:gd name="connsiteY3" fmla="*/ 903347 h 1045851"/>
              <a:gd name="connsiteX4" fmla="*/ 679879 w 770893"/>
              <a:gd name="connsiteY4" fmla="*/ 594589 h 1045851"/>
              <a:gd name="connsiteX5" fmla="*/ 430496 w 770893"/>
              <a:gd name="connsiteY5" fmla="*/ 428334 h 1045851"/>
              <a:gd name="connsiteX6" fmla="*/ 240492 w 770893"/>
              <a:gd name="connsiteY6" fmla="*/ 822 h 1045851"/>
              <a:gd name="connsiteX7" fmla="*/ 26736 w 770893"/>
              <a:gd name="connsiteY7" fmla="*/ 321456 h 1045851"/>
              <a:gd name="connsiteX0" fmla="*/ 26736 w 781079"/>
              <a:gd name="connsiteY0" fmla="*/ 321456 h 1045851"/>
              <a:gd name="connsiteX1" fmla="*/ 38611 w 781079"/>
              <a:gd name="connsiteY1" fmla="*/ 903347 h 1045851"/>
              <a:gd name="connsiteX2" fmla="*/ 347370 w 781079"/>
              <a:gd name="connsiteY2" fmla="*/ 1045851 h 1045851"/>
              <a:gd name="connsiteX3" fmla="*/ 751131 w 781079"/>
              <a:gd name="connsiteY3" fmla="*/ 903347 h 1045851"/>
              <a:gd name="connsiteX4" fmla="*/ 715505 w 781079"/>
              <a:gd name="connsiteY4" fmla="*/ 630215 h 1045851"/>
              <a:gd name="connsiteX5" fmla="*/ 430496 w 781079"/>
              <a:gd name="connsiteY5" fmla="*/ 428334 h 1045851"/>
              <a:gd name="connsiteX6" fmla="*/ 240492 w 781079"/>
              <a:gd name="connsiteY6" fmla="*/ 822 h 1045851"/>
              <a:gd name="connsiteX7" fmla="*/ 26736 w 781079"/>
              <a:gd name="connsiteY7" fmla="*/ 321456 h 1045851"/>
              <a:gd name="connsiteX0" fmla="*/ 59422 w 813765"/>
              <a:gd name="connsiteY0" fmla="*/ 321727 h 1047972"/>
              <a:gd name="connsiteX1" fmla="*/ 23795 w 813765"/>
              <a:gd name="connsiteY1" fmla="*/ 808615 h 1047972"/>
              <a:gd name="connsiteX2" fmla="*/ 380056 w 813765"/>
              <a:gd name="connsiteY2" fmla="*/ 1046122 h 1047972"/>
              <a:gd name="connsiteX3" fmla="*/ 783817 w 813765"/>
              <a:gd name="connsiteY3" fmla="*/ 903618 h 1047972"/>
              <a:gd name="connsiteX4" fmla="*/ 748191 w 813765"/>
              <a:gd name="connsiteY4" fmla="*/ 630486 h 1047972"/>
              <a:gd name="connsiteX5" fmla="*/ 463182 w 813765"/>
              <a:gd name="connsiteY5" fmla="*/ 428605 h 1047972"/>
              <a:gd name="connsiteX6" fmla="*/ 273178 w 813765"/>
              <a:gd name="connsiteY6" fmla="*/ 1093 h 1047972"/>
              <a:gd name="connsiteX7" fmla="*/ 59422 w 813765"/>
              <a:gd name="connsiteY7" fmla="*/ 321727 h 1047972"/>
              <a:gd name="connsiteX0" fmla="*/ 63517 w 817860"/>
              <a:gd name="connsiteY0" fmla="*/ 333554 h 1059799"/>
              <a:gd name="connsiteX1" fmla="*/ 27890 w 817860"/>
              <a:gd name="connsiteY1" fmla="*/ 820442 h 1059799"/>
              <a:gd name="connsiteX2" fmla="*/ 384151 w 817860"/>
              <a:gd name="connsiteY2" fmla="*/ 1057949 h 1059799"/>
              <a:gd name="connsiteX3" fmla="*/ 787912 w 817860"/>
              <a:gd name="connsiteY3" fmla="*/ 915445 h 1059799"/>
              <a:gd name="connsiteX4" fmla="*/ 752286 w 817860"/>
              <a:gd name="connsiteY4" fmla="*/ 642313 h 1059799"/>
              <a:gd name="connsiteX5" fmla="*/ 467277 w 817860"/>
              <a:gd name="connsiteY5" fmla="*/ 440432 h 1059799"/>
              <a:gd name="connsiteX6" fmla="*/ 384151 w 817860"/>
              <a:gd name="connsiteY6" fmla="*/ 1045 h 1059799"/>
              <a:gd name="connsiteX7" fmla="*/ 63517 w 817860"/>
              <a:gd name="connsiteY7" fmla="*/ 333554 h 105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7860" h="1059799">
                <a:moveTo>
                  <a:pt x="63517" y="333554"/>
                </a:moveTo>
                <a:cubicBezTo>
                  <a:pt x="4140" y="470120"/>
                  <a:pt x="-25549" y="699710"/>
                  <a:pt x="27890" y="820442"/>
                </a:cubicBezTo>
                <a:cubicBezTo>
                  <a:pt x="81329" y="941174"/>
                  <a:pt x="257481" y="1042115"/>
                  <a:pt x="384151" y="1057949"/>
                </a:cubicBezTo>
                <a:cubicBezTo>
                  <a:pt x="510821" y="1073783"/>
                  <a:pt x="726556" y="984718"/>
                  <a:pt x="787912" y="915445"/>
                </a:cubicBezTo>
                <a:cubicBezTo>
                  <a:pt x="849268" y="846172"/>
                  <a:pt x="805725" y="721482"/>
                  <a:pt x="752286" y="642313"/>
                </a:cubicBezTo>
                <a:cubicBezTo>
                  <a:pt x="698847" y="563144"/>
                  <a:pt x="534570" y="519601"/>
                  <a:pt x="467277" y="440432"/>
                </a:cubicBezTo>
                <a:cubicBezTo>
                  <a:pt x="399984" y="361263"/>
                  <a:pt x="451444" y="18858"/>
                  <a:pt x="384151" y="1045"/>
                </a:cubicBezTo>
                <a:cubicBezTo>
                  <a:pt x="316858" y="-16768"/>
                  <a:pt x="122894" y="196988"/>
                  <a:pt x="63517" y="333554"/>
                </a:cubicBezTo>
                <a:close/>
              </a:path>
            </a:pathLst>
          </a:cu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2225508" y="742345"/>
            <a:ext cx="1780108" cy="1566561"/>
          </a:xfrm>
          <a:custGeom>
            <a:avLst/>
            <a:gdLst>
              <a:gd name="connsiteX0" fmla="*/ 841830 w 1863665"/>
              <a:gd name="connsiteY0" fmla="*/ 8396 h 1529157"/>
              <a:gd name="connsiteX1" fmla="*/ 485571 w 1863665"/>
              <a:gd name="connsiteY1" fmla="*/ 139025 h 1529157"/>
              <a:gd name="connsiteX2" fmla="*/ 438069 w 1863665"/>
              <a:gd name="connsiteY2" fmla="*/ 400282 h 1529157"/>
              <a:gd name="connsiteX3" fmla="*/ 414319 w 1863665"/>
              <a:gd name="connsiteY3" fmla="*/ 614038 h 1529157"/>
              <a:gd name="connsiteX4" fmla="*/ 93685 w 1863665"/>
              <a:gd name="connsiteY4" fmla="*/ 744666 h 1529157"/>
              <a:gd name="connsiteX5" fmla="*/ 46184 w 1863665"/>
              <a:gd name="connsiteY5" fmla="*/ 1136552 h 1529157"/>
              <a:gd name="connsiteX6" fmla="*/ 699327 w 1863665"/>
              <a:gd name="connsiteY6" fmla="*/ 1385934 h 1529157"/>
              <a:gd name="connsiteX7" fmla="*/ 1340594 w 1863665"/>
              <a:gd name="connsiteY7" fmla="*/ 1516562 h 1529157"/>
              <a:gd name="connsiteX8" fmla="*/ 1851233 w 1863665"/>
              <a:gd name="connsiteY8" fmla="*/ 1077175 h 1529157"/>
              <a:gd name="connsiteX9" fmla="*/ 1673103 w 1863665"/>
              <a:gd name="connsiteY9" fmla="*/ 637788 h 1529157"/>
              <a:gd name="connsiteX10" fmla="*/ 1304968 w 1863665"/>
              <a:gd name="connsiteY10" fmla="*/ 519035 h 1529157"/>
              <a:gd name="connsiteX11" fmla="*/ 1162464 w 1863665"/>
              <a:gd name="connsiteY11" fmla="*/ 67773 h 1529157"/>
              <a:gd name="connsiteX12" fmla="*/ 841830 w 1863665"/>
              <a:gd name="connsiteY12" fmla="*/ 8396 h 152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3665" h="1529157">
                <a:moveTo>
                  <a:pt x="841830" y="8396"/>
                </a:moveTo>
                <a:cubicBezTo>
                  <a:pt x="729015" y="20271"/>
                  <a:pt x="552864" y="73711"/>
                  <a:pt x="485571" y="139025"/>
                </a:cubicBezTo>
                <a:cubicBezTo>
                  <a:pt x="418278" y="204339"/>
                  <a:pt x="449944" y="321113"/>
                  <a:pt x="438069" y="400282"/>
                </a:cubicBezTo>
                <a:cubicBezTo>
                  <a:pt x="426194" y="479451"/>
                  <a:pt x="471716" y="556641"/>
                  <a:pt x="414319" y="614038"/>
                </a:cubicBezTo>
                <a:cubicBezTo>
                  <a:pt x="356922" y="671435"/>
                  <a:pt x="155041" y="657580"/>
                  <a:pt x="93685" y="744666"/>
                </a:cubicBezTo>
                <a:cubicBezTo>
                  <a:pt x="32329" y="831752"/>
                  <a:pt x="-54756" y="1029674"/>
                  <a:pt x="46184" y="1136552"/>
                </a:cubicBezTo>
                <a:cubicBezTo>
                  <a:pt x="147124" y="1243430"/>
                  <a:pt x="483592" y="1322599"/>
                  <a:pt x="699327" y="1385934"/>
                </a:cubicBezTo>
                <a:cubicBezTo>
                  <a:pt x="915062" y="1449269"/>
                  <a:pt x="1148610" y="1568022"/>
                  <a:pt x="1340594" y="1516562"/>
                </a:cubicBezTo>
                <a:cubicBezTo>
                  <a:pt x="1532578" y="1465102"/>
                  <a:pt x="1795815" y="1223637"/>
                  <a:pt x="1851233" y="1077175"/>
                </a:cubicBezTo>
                <a:cubicBezTo>
                  <a:pt x="1906651" y="930713"/>
                  <a:pt x="1764147" y="730811"/>
                  <a:pt x="1673103" y="637788"/>
                </a:cubicBezTo>
                <a:cubicBezTo>
                  <a:pt x="1582059" y="544765"/>
                  <a:pt x="1390074" y="614037"/>
                  <a:pt x="1304968" y="519035"/>
                </a:cubicBezTo>
                <a:cubicBezTo>
                  <a:pt x="1219862" y="424033"/>
                  <a:pt x="1243612" y="150900"/>
                  <a:pt x="1162464" y="67773"/>
                </a:cubicBezTo>
                <a:cubicBezTo>
                  <a:pt x="1081316" y="-15354"/>
                  <a:pt x="954645" y="-3479"/>
                  <a:pt x="841830" y="8396"/>
                </a:cubicBezTo>
                <a:close/>
              </a:path>
            </a:pathLst>
          </a:cu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1203999" y="2919263"/>
            <a:ext cx="1173684" cy="671804"/>
          </a:xfrm>
          <a:custGeom>
            <a:avLst/>
            <a:gdLst>
              <a:gd name="connsiteX0" fmla="*/ 107379 w 1623119"/>
              <a:gd name="connsiteY0" fmla="*/ 140110 h 1036189"/>
              <a:gd name="connsiteX1" fmla="*/ 501 w 1623119"/>
              <a:gd name="connsiteY1" fmla="*/ 235112 h 1036189"/>
              <a:gd name="connsiteX2" fmla="*/ 143005 w 1623119"/>
              <a:gd name="connsiteY2" fmla="*/ 579497 h 1036189"/>
              <a:gd name="connsiteX3" fmla="*/ 463639 w 1623119"/>
              <a:gd name="connsiteY3" fmla="*/ 912006 h 1036189"/>
              <a:gd name="connsiteX4" fmla="*/ 1164283 w 1623119"/>
              <a:gd name="connsiteY4" fmla="*/ 1018884 h 1036189"/>
              <a:gd name="connsiteX5" fmla="*/ 1591794 w 1623119"/>
              <a:gd name="connsiteY5" fmla="*/ 579497 h 1036189"/>
              <a:gd name="connsiteX6" fmla="*/ 1520542 w 1623119"/>
              <a:gd name="connsiteY6" fmla="*/ 45107 h 1036189"/>
              <a:gd name="connsiteX7" fmla="*/ 962402 w 1623119"/>
              <a:gd name="connsiteY7" fmla="*/ 80733 h 1036189"/>
              <a:gd name="connsiteX8" fmla="*/ 1009904 w 1623119"/>
              <a:gd name="connsiteY8" fmla="*/ 496369 h 1036189"/>
              <a:gd name="connsiteX9" fmla="*/ 1188033 w 1623119"/>
              <a:gd name="connsiteY9" fmla="*/ 472619 h 1036189"/>
              <a:gd name="connsiteX10" fmla="*/ 1306787 w 1623119"/>
              <a:gd name="connsiteY10" fmla="*/ 401367 h 1036189"/>
              <a:gd name="connsiteX11" fmla="*/ 1330537 w 1623119"/>
              <a:gd name="connsiteY11" fmla="*/ 674499 h 1036189"/>
              <a:gd name="connsiteX12" fmla="*/ 831774 w 1623119"/>
              <a:gd name="connsiteY12" fmla="*/ 710125 h 1036189"/>
              <a:gd name="connsiteX13" fmla="*/ 499265 w 1623119"/>
              <a:gd name="connsiteY13" fmla="*/ 484494 h 1036189"/>
              <a:gd name="connsiteX14" fmla="*/ 392387 w 1623119"/>
              <a:gd name="connsiteY14" fmla="*/ 116359 h 1036189"/>
              <a:gd name="connsiteX15" fmla="*/ 107379 w 1623119"/>
              <a:gd name="connsiteY15" fmla="*/ 140110 h 1036189"/>
              <a:gd name="connsiteX0" fmla="*/ 107379 w 1623119"/>
              <a:gd name="connsiteY0" fmla="*/ 138015 h 1034094"/>
              <a:gd name="connsiteX1" fmla="*/ 501 w 1623119"/>
              <a:gd name="connsiteY1" fmla="*/ 233017 h 1034094"/>
              <a:gd name="connsiteX2" fmla="*/ 143005 w 1623119"/>
              <a:gd name="connsiteY2" fmla="*/ 577402 h 1034094"/>
              <a:gd name="connsiteX3" fmla="*/ 463639 w 1623119"/>
              <a:gd name="connsiteY3" fmla="*/ 909911 h 1034094"/>
              <a:gd name="connsiteX4" fmla="*/ 1164283 w 1623119"/>
              <a:gd name="connsiteY4" fmla="*/ 1016789 h 1034094"/>
              <a:gd name="connsiteX5" fmla="*/ 1591794 w 1623119"/>
              <a:gd name="connsiteY5" fmla="*/ 577402 h 1034094"/>
              <a:gd name="connsiteX6" fmla="*/ 1520542 w 1623119"/>
              <a:gd name="connsiteY6" fmla="*/ 43012 h 1034094"/>
              <a:gd name="connsiteX7" fmla="*/ 962402 w 1623119"/>
              <a:gd name="connsiteY7" fmla="*/ 78638 h 1034094"/>
              <a:gd name="connsiteX8" fmla="*/ 843649 w 1623119"/>
              <a:gd name="connsiteY8" fmla="*/ 446773 h 1034094"/>
              <a:gd name="connsiteX9" fmla="*/ 1188033 w 1623119"/>
              <a:gd name="connsiteY9" fmla="*/ 470524 h 1034094"/>
              <a:gd name="connsiteX10" fmla="*/ 1306787 w 1623119"/>
              <a:gd name="connsiteY10" fmla="*/ 399272 h 1034094"/>
              <a:gd name="connsiteX11" fmla="*/ 1330537 w 1623119"/>
              <a:gd name="connsiteY11" fmla="*/ 672404 h 1034094"/>
              <a:gd name="connsiteX12" fmla="*/ 831774 w 1623119"/>
              <a:gd name="connsiteY12" fmla="*/ 708030 h 1034094"/>
              <a:gd name="connsiteX13" fmla="*/ 499265 w 1623119"/>
              <a:gd name="connsiteY13" fmla="*/ 482399 h 1034094"/>
              <a:gd name="connsiteX14" fmla="*/ 392387 w 1623119"/>
              <a:gd name="connsiteY14" fmla="*/ 114264 h 1034094"/>
              <a:gd name="connsiteX15" fmla="*/ 107379 w 1623119"/>
              <a:gd name="connsiteY15" fmla="*/ 138015 h 1034094"/>
              <a:gd name="connsiteX0" fmla="*/ 107379 w 1623119"/>
              <a:gd name="connsiteY0" fmla="*/ 138015 h 1034094"/>
              <a:gd name="connsiteX1" fmla="*/ 501 w 1623119"/>
              <a:gd name="connsiteY1" fmla="*/ 233017 h 1034094"/>
              <a:gd name="connsiteX2" fmla="*/ 143005 w 1623119"/>
              <a:gd name="connsiteY2" fmla="*/ 577402 h 1034094"/>
              <a:gd name="connsiteX3" fmla="*/ 463639 w 1623119"/>
              <a:gd name="connsiteY3" fmla="*/ 909911 h 1034094"/>
              <a:gd name="connsiteX4" fmla="*/ 1164283 w 1623119"/>
              <a:gd name="connsiteY4" fmla="*/ 1016789 h 1034094"/>
              <a:gd name="connsiteX5" fmla="*/ 1591794 w 1623119"/>
              <a:gd name="connsiteY5" fmla="*/ 577402 h 1034094"/>
              <a:gd name="connsiteX6" fmla="*/ 1520542 w 1623119"/>
              <a:gd name="connsiteY6" fmla="*/ 43012 h 1034094"/>
              <a:gd name="connsiteX7" fmla="*/ 962402 w 1623119"/>
              <a:gd name="connsiteY7" fmla="*/ 78638 h 1034094"/>
              <a:gd name="connsiteX8" fmla="*/ 843649 w 1623119"/>
              <a:gd name="connsiteY8" fmla="*/ 446773 h 1034094"/>
              <a:gd name="connsiteX9" fmla="*/ 1188033 w 1623119"/>
              <a:gd name="connsiteY9" fmla="*/ 470524 h 1034094"/>
              <a:gd name="connsiteX10" fmla="*/ 1366164 w 1623119"/>
              <a:gd name="connsiteY10" fmla="*/ 399272 h 1034094"/>
              <a:gd name="connsiteX11" fmla="*/ 1330537 w 1623119"/>
              <a:gd name="connsiteY11" fmla="*/ 672404 h 1034094"/>
              <a:gd name="connsiteX12" fmla="*/ 831774 w 1623119"/>
              <a:gd name="connsiteY12" fmla="*/ 708030 h 1034094"/>
              <a:gd name="connsiteX13" fmla="*/ 499265 w 1623119"/>
              <a:gd name="connsiteY13" fmla="*/ 482399 h 1034094"/>
              <a:gd name="connsiteX14" fmla="*/ 392387 w 1623119"/>
              <a:gd name="connsiteY14" fmla="*/ 114264 h 1034094"/>
              <a:gd name="connsiteX15" fmla="*/ 107379 w 1623119"/>
              <a:gd name="connsiteY15" fmla="*/ 138015 h 1034094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188033 w 1714797"/>
              <a:gd name="connsiteY9" fmla="*/ 474015 h 1034452"/>
              <a:gd name="connsiteX10" fmla="*/ 1366164 w 1714797"/>
              <a:gd name="connsiteY10" fmla="*/ 402763 h 1034452"/>
              <a:gd name="connsiteX11" fmla="*/ 1330537 w 1714797"/>
              <a:gd name="connsiteY11" fmla="*/ 675895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152407 w 1714797"/>
              <a:gd name="connsiteY9" fmla="*/ 521516 h 1034452"/>
              <a:gd name="connsiteX10" fmla="*/ 1366164 w 1714797"/>
              <a:gd name="connsiteY10" fmla="*/ 402763 h 1034452"/>
              <a:gd name="connsiteX11" fmla="*/ 1330537 w 1714797"/>
              <a:gd name="connsiteY11" fmla="*/ 675895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223659 w 1714797"/>
              <a:gd name="connsiteY9" fmla="*/ 462139 h 1034452"/>
              <a:gd name="connsiteX10" fmla="*/ 1366164 w 1714797"/>
              <a:gd name="connsiteY10" fmla="*/ 402763 h 1034452"/>
              <a:gd name="connsiteX11" fmla="*/ 1330537 w 1714797"/>
              <a:gd name="connsiteY11" fmla="*/ 675895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223659 w 1714797"/>
              <a:gd name="connsiteY9" fmla="*/ 462139 h 1034452"/>
              <a:gd name="connsiteX10" fmla="*/ 1330538 w 1714797"/>
              <a:gd name="connsiteY10" fmla="*/ 331511 h 1034452"/>
              <a:gd name="connsiteX11" fmla="*/ 1330537 w 1714797"/>
              <a:gd name="connsiteY11" fmla="*/ 675895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223659 w 1714797"/>
              <a:gd name="connsiteY9" fmla="*/ 462139 h 1034452"/>
              <a:gd name="connsiteX10" fmla="*/ 1330538 w 1714797"/>
              <a:gd name="connsiteY10" fmla="*/ 331511 h 1034452"/>
              <a:gd name="connsiteX11" fmla="*/ 1461165 w 1714797"/>
              <a:gd name="connsiteY11" fmla="*/ 592768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850643"/>
              <a:gd name="connsiteY0" fmla="*/ 141506 h 1034452"/>
              <a:gd name="connsiteX1" fmla="*/ 501 w 1850643"/>
              <a:gd name="connsiteY1" fmla="*/ 236508 h 1034452"/>
              <a:gd name="connsiteX2" fmla="*/ 143005 w 1850643"/>
              <a:gd name="connsiteY2" fmla="*/ 580893 h 1034452"/>
              <a:gd name="connsiteX3" fmla="*/ 463639 w 1850643"/>
              <a:gd name="connsiteY3" fmla="*/ 913402 h 1034452"/>
              <a:gd name="connsiteX4" fmla="*/ 1164283 w 1850643"/>
              <a:gd name="connsiteY4" fmla="*/ 1020280 h 1034452"/>
              <a:gd name="connsiteX5" fmla="*/ 1841176 w 1850643"/>
              <a:gd name="connsiteY5" fmla="*/ 628394 h 1034452"/>
              <a:gd name="connsiteX6" fmla="*/ 1520542 w 1850643"/>
              <a:gd name="connsiteY6" fmla="*/ 46503 h 1034452"/>
              <a:gd name="connsiteX7" fmla="*/ 962402 w 1850643"/>
              <a:gd name="connsiteY7" fmla="*/ 82129 h 1034452"/>
              <a:gd name="connsiteX8" fmla="*/ 843649 w 1850643"/>
              <a:gd name="connsiteY8" fmla="*/ 450264 h 1034452"/>
              <a:gd name="connsiteX9" fmla="*/ 1223659 w 1850643"/>
              <a:gd name="connsiteY9" fmla="*/ 462139 h 1034452"/>
              <a:gd name="connsiteX10" fmla="*/ 1330538 w 1850643"/>
              <a:gd name="connsiteY10" fmla="*/ 331511 h 1034452"/>
              <a:gd name="connsiteX11" fmla="*/ 1461165 w 1850643"/>
              <a:gd name="connsiteY11" fmla="*/ 592768 h 1034452"/>
              <a:gd name="connsiteX12" fmla="*/ 831774 w 1850643"/>
              <a:gd name="connsiteY12" fmla="*/ 711521 h 1034452"/>
              <a:gd name="connsiteX13" fmla="*/ 499265 w 1850643"/>
              <a:gd name="connsiteY13" fmla="*/ 485890 h 1034452"/>
              <a:gd name="connsiteX14" fmla="*/ 392387 w 1850643"/>
              <a:gd name="connsiteY14" fmla="*/ 117755 h 1034452"/>
              <a:gd name="connsiteX15" fmla="*/ 107379 w 1850643"/>
              <a:gd name="connsiteY15" fmla="*/ 141506 h 1034452"/>
              <a:gd name="connsiteX0" fmla="*/ 107648 w 1850912"/>
              <a:gd name="connsiteY0" fmla="*/ 141506 h 1034452"/>
              <a:gd name="connsiteX1" fmla="*/ 770 w 1850912"/>
              <a:gd name="connsiteY1" fmla="*/ 236508 h 1034452"/>
              <a:gd name="connsiteX2" fmla="*/ 143274 w 1850912"/>
              <a:gd name="connsiteY2" fmla="*/ 580893 h 1034452"/>
              <a:gd name="connsiteX3" fmla="*/ 463908 w 1850912"/>
              <a:gd name="connsiteY3" fmla="*/ 913402 h 1034452"/>
              <a:gd name="connsiteX4" fmla="*/ 1164552 w 1850912"/>
              <a:gd name="connsiteY4" fmla="*/ 1020280 h 1034452"/>
              <a:gd name="connsiteX5" fmla="*/ 1841445 w 1850912"/>
              <a:gd name="connsiteY5" fmla="*/ 628394 h 1034452"/>
              <a:gd name="connsiteX6" fmla="*/ 1520811 w 1850912"/>
              <a:gd name="connsiteY6" fmla="*/ 46503 h 1034452"/>
              <a:gd name="connsiteX7" fmla="*/ 962671 w 1850912"/>
              <a:gd name="connsiteY7" fmla="*/ 82129 h 1034452"/>
              <a:gd name="connsiteX8" fmla="*/ 843918 w 1850912"/>
              <a:gd name="connsiteY8" fmla="*/ 450264 h 1034452"/>
              <a:gd name="connsiteX9" fmla="*/ 1223928 w 1850912"/>
              <a:gd name="connsiteY9" fmla="*/ 462139 h 1034452"/>
              <a:gd name="connsiteX10" fmla="*/ 1330807 w 1850912"/>
              <a:gd name="connsiteY10" fmla="*/ 331511 h 1034452"/>
              <a:gd name="connsiteX11" fmla="*/ 1461434 w 1850912"/>
              <a:gd name="connsiteY11" fmla="*/ 592768 h 1034452"/>
              <a:gd name="connsiteX12" fmla="*/ 832043 w 1850912"/>
              <a:gd name="connsiteY12" fmla="*/ 711521 h 1034452"/>
              <a:gd name="connsiteX13" fmla="*/ 499534 w 1850912"/>
              <a:gd name="connsiteY13" fmla="*/ 485890 h 1034452"/>
              <a:gd name="connsiteX14" fmla="*/ 511409 w 1850912"/>
              <a:gd name="connsiteY14" fmla="*/ 105880 h 1034452"/>
              <a:gd name="connsiteX15" fmla="*/ 107648 w 1850912"/>
              <a:gd name="connsiteY15" fmla="*/ 141506 h 1034452"/>
              <a:gd name="connsiteX0" fmla="*/ 107648 w 1850912"/>
              <a:gd name="connsiteY0" fmla="*/ 141506 h 1034452"/>
              <a:gd name="connsiteX1" fmla="*/ 770 w 1850912"/>
              <a:gd name="connsiteY1" fmla="*/ 236508 h 1034452"/>
              <a:gd name="connsiteX2" fmla="*/ 143274 w 1850912"/>
              <a:gd name="connsiteY2" fmla="*/ 580893 h 1034452"/>
              <a:gd name="connsiteX3" fmla="*/ 463908 w 1850912"/>
              <a:gd name="connsiteY3" fmla="*/ 913402 h 1034452"/>
              <a:gd name="connsiteX4" fmla="*/ 1164552 w 1850912"/>
              <a:gd name="connsiteY4" fmla="*/ 1020280 h 1034452"/>
              <a:gd name="connsiteX5" fmla="*/ 1841445 w 1850912"/>
              <a:gd name="connsiteY5" fmla="*/ 628394 h 1034452"/>
              <a:gd name="connsiteX6" fmla="*/ 1520811 w 1850912"/>
              <a:gd name="connsiteY6" fmla="*/ 46503 h 1034452"/>
              <a:gd name="connsiteX7" fmla="*/ 962671 w 1850912"/>
              <a:gd name="connsiteY7" fmla="*/ 82129 h 1034452"/>
              <a:gd name="connsiteX8" fmla="*/ 843918 w 1850912"/>
              <a:gd name="connsiteY8" fmla="*/ 450264 h 1034452"/>
              <a:gd name="connsiteX9" fmla="*/ 1152676 w 1850912"/>
              <a:gd name="connsiteY9" fmla="*/ 497765 h 1034452"/>
              <a:gd name="connsiteX10" fmla="*/ 1330807 w 1850912"/>
              <a:gd name="connsiteY10" fmla="*/ 331511 h 1034452"/>
              <a:gd name="connsiteX11" fmla="*/ 1461434 w 1850912"/>
              <a:gd name="connsiteY11" fmla="*/ 592768 h 1034452"/>
              <a:gd name="connsiteX12" fmla="*/ 832043 w 1850912"/>
              <a:gd name="connsiteY12" fmla="*/ 711521 h 1034452"/>
              <a:gd name="connsiteX13" fmla="*/ 499534 w 1850912"/>
              <a:gd name="connsiteY13" fmla="*/ 485890 h 1034452"/>
              <a:gd name="connsiteX14" fmla="*/ 511409 w 1850912"/>
              <a:gd name="connsiteY14" fmla="*/ 105880 h 1034452"/>
              <a:gd name="connsiteX15" fmla="*/ 107648 w 1850912"/>
              <a:gd name="connsiteY15" fmla="*/ 141506 h 1034452"/>
              <a:gd name="connsiteX0" fmla="*/ 107648 w 1850912"/>
              <a:gd name="connsiteY0" fmla="*/ 141506 h 1034452"/>
              <a:gd name="connsiteX1" fmla="*/ 770 w 1850912"/>
              <a:gd name="connsiteY1" fmla="*/ 236508 h 1034452"/>
              <a:gd name="connsiteX2" fmla="*/ 143274 w 1850912"/>
              <a:gd name="connsiteY2" fmla="*/ 580893 h 1034452"/>
              <a:gd name="connsiteX3" fmla="*/ 463908 w 1850912"/>
              <a:gd name="connsiteY3" fmla="*/ 913402 h 1034452"/>
              <a:gd name="connsiteX4" fmla="*/ 1164552 w 1850912"/>
              <a:gd name="connsiteY4" fmla="*/ 1020280 h 1034452"/>
              <a:gd name="connsiteX5" fmla="*/ 1841445 w 1850912"/>
              <a:gd name="connsiteY5" fmla="*/ 628394 h 1034452"/>
              <a:gd name="connsiteX6" fmla="*/ 1520811 w 1850912"/>
              <a:gd name="connsiteY6" fmla="*/ 46503 h 1034452"/>
              <a:gd name="connsiteX7" fmla="*/ 962671 w 1850912"/>
              <a:gd name="connsiteY7" fmla="*/ 82129 h 1034452"/>
              <a:gd name="connsiteX8" fmla="*/ 843918 w 1850912"/>
              <a:gd name="connsiteY8" fmla="*/ 450264 h 1034452"/>
              <a:gd name="connsiteX9" fmla="*/ 1152676 w 1850912"/>
              <a:gd name="connsiteY9" fmla="*/ 497765 h 1034452"/>
              <a:gd name="connsiteX10" fmla="*/ 1366433 w 1850912"/>
              <a:gd name="connsiteY10" fmla="*/ 379012 h 1034452"/>
              <a:gd name="connsiteX11" fmla="*/ 1461434 w 1850912"/>
              <a:gd name="connsiteY11" fmla="*/ 592768 h 1034452"/>
              <a:gd name="connsiteX12" fmla="*/ 832043 w 1850912"/>
              <a:gd name="connsiteY12" fmla="*/ 711521 h 1034452"/>
              <a:gd name="connsiteX13" fmla="*/ 499534 w 1850912"/>
              <a:gd name="connsiteY13" fmla="*/ 485890 h 1034452"/>
              <a:gd name="connsiteX14" fmla="*/ 511409 w 1850912"/>
              <a:gd name="connsiteY14" fmla="*/ 105880 h 1034452"/>
              <a:gd name="connsiteX15" fmla="*/ 107648 w 1850912"/>
              <a:gd name="connsiteY15" fmla="*/ 141506 h 1034452"/>
              <a:gd name="connsiteX0" fmla="*/ 107648 w 1848209"/>
              <a:gd name="connsiteY0" fmla="*/ 141506 h 1118001"/>
              <a:gd name="connsiteX1" fmla="*/ 770 w 1848209"/>
              <a:gd name="connsiteY1" fmla="*/ 236508 h 1118001"/>
              <a:gd name="connsiteX2" fmla="*/ 143274 w 1848209"/>
              <a:gd name="connsiteY2" fmla="*/ 580893 h 1118001"/>
              <a:gd name="connsiteX3" fmla="*/ 463908 w 1848209"/>
              <a:gd name="connsiteY3" fmla="*/ 913402 h 1118001"/>
              <a:gd name="connsiteX4" fmla="*/ 1230172 w 1848209"/>
              <a:gd name="connsiteY4" fmla="*/ 1109159 h 1118001"/>
              <a:gd name="connsiteX5" fmla="*/ 1841445 w 1848209"/>
              <a:gd name="connsiteY5" fmla="*/ 628394 h 1118001"/>
              <a:gd name="connsiteX6" fmla="*/ 1520811 w 1848209"/>
              <a:gd name="connsiteY6" fmla="*/ 46503 h 1118001"/>
              <a:gd name="connsiteX7" fmla="*/ 962671 w 1848209"/>
              <a:gd name="connsiteY7" fmla="*/ 82129 h 1118001"/>
              <a:gd name="connsiteX8" fmla="*/ 843918 w 1848209"/>
              <a:gd name="connsiteY8" fmla="*/ 450264 h 1118001"/>
              <a:gd name="connsiteX9" fmla="*/ 1152676 w 1848209"/>
              <a:gd name="connsiteY9" fmla="*/ 497765 h 1118001"/>
              <a:gd name="connsiteX10" fmla="*/ 1366433 w 1848209"/>
              <a:gd name="connsiteY10" fmla="*/ 379012 h 1118001"/>
              <a:gd name="connsiteX11" fmla="*/ 1461434 w 1848209"/>
              <a:gd name="connsiteY11" fmla="*/ 592768 h 1118001"/>
              <a:gd name="connsiteX12" fmla="*/ 832043 w 1848209"/>
              <a:gd name="connsiteY12" fmla="*/ 711521 h 1118001"/>
              <a:gd name="connsiteX13" fmla="*/ 499534 w 1848209"/>
              <a:gd name="connsiteY13" fmla="*/ 485890 h 1118001"/>
              <a:gd name="connsiteX14" fmla="*/ 511409 w 1848209"/>
              <a:gd name="connsiteY14" fmla="*/ 105880 h 1118001"/>
              <a:gd name="connsiteX15" fmla="*/ 107648 w 1848209"/>
              <a:gd name="connsiteY15" fmla="*/ 141506 h 1118001"/>
              <a:gd name="connsiteX0" fmla="*/ 107648 w 1734051"/>
              <a:gd name="connsiteY0" fmla="*/ 151324 h 1122117"/>
              <a:gd name="connsiteX1" fmla="*/ 770 w 1734051"/>
              <a:gd name="connsiteY1" fmla="*/ 246326 h 1122117"/>
              <a:gd name="connsiteX2" fmla="*/ 143274 w 1734051"/>
              <a:gd name="connsiteY2" fmla="*/ 590711 h 1122117"/>
              <a:gd name="connsiteX3" fmla="*/ 463908 w 1734051"/>
              <a:gd name="connsiteY3" fmla="*/ 923220 h 1122117"/>
              <a:gd name="connsiteX4" fmla="*/ 1230172 w 1734051"/>
              <a:gd name="connsiteY4" fmla="*/ 1118977 h 1122117"/>
              <a:gd name="connsiteX5" fmla="*/ 1723330 w 1734051"/>
              <a:gd name="connsiteY5" fmla="*/ 771531 h 1122117"/>
              <a:gd name="connsiteX6" fmla="*/ 1520811 w 1734051"/>
              <a:gd name="connsiteY6" fmla="*/ 56321 h 1122117"/>
              <a:gd name="connsiteX7" fmla="*/ 962671 w 1734051"/>
              <a:gd name="connsiteY7" fmla="*/ 91947 h 1122117"/>
              <a:gd name="connsiteX8" fmla="*/ 843918 w 1734051"/>
              <a:gd name="connsiteY8" fmla="*/ 460082 h 1122117"/>
              <a:gd name="connsiteX9" fmla="*/ 1152676 w 1734051"/>
              <a:gd name="connsiteY9" fmla="*/ 507583 h 1122117"/>
              <a:gd name="connsiteX10" fmla="*/ 1366433 w 1734051"/>
              <a:gd name="connsiteY10" fmla="*/ 388830 h 1122117"/>
              <a:gd name="connsiteX11" fmla="*/ 1461434 w 1734051"/>
              <a:gd name="connsiteY11" fmla="*/ 602586 h 1122117"/>
              <a:gd name="connsiteX12" fmla="*/ 832043 w 1734051"/>
              <a:gd name="connsiteY12" fmla="*/ 721339 h 1122117"/>
              <a:gd name="connsiteX13" fmla="*/ 499534 w 1734051"/>
              <a:gd name="connsiteY13" fmla="*/ 495708 h 1122117"/>
              <a:gd name="connsiteX14" fmla="*/ 511409 w 1734051"/>
              <a:gd name="connsiteY14" fmla="*/ 115698 h 1122117"/>
              <a:gd name="connsiteX15" fmla="*/ 107648 w 1734051"/>
              <a:gd name="connsiteY15" fmla="*/ 151324 h 1122117"/>
              <a:gd name="connsiteX0" fmla="*/ 107648 w 1734051"/>
              <a:gd name="connsiteY0" fmla="*/ 151324 h 1122117"/>
              <a:gd name="connsiteX1" fmla="*/ 770 w 1734051"/>
              <a:gd name="connsiteY1" fmla="*/ 246326 h 1122117"/>
              <a:gd name="connsiteX2" fmla="*/ 143274 w 1734051"/>
              <a:gd name="connsiteY2" fmla="*/ 590711 h 1122117"/>
              <a:gd name="connsiteX3" fmla="*/ 463908 w 1734051"/>
              <a:gd name="connsiteY3" fmla="*/ 923220 h 1122117"/>
              <a:gd name="connsiteX4" fmla="*/ 1230172 w 1734051"/>
              <a:gd name="connsiteY4" fmla="*/ 1118977 h 1122117"/>
              <a:gd name="connsiteX5" fmla="*/ 1723330 w 1734051"/>
              <a:gd name="connsiteY5" fmla="*/ 771531 h 1122117"/>
              <a:gd name="connsiteX6" fmla="*/ 1520811 w 1734051"/>
              <a:gd name="connsiteY6" fmla="*/ 56321 h 1122117"/>
              <a:gd name="connsiteX7" fmla="*/ 962671 w 1734051"/>
              <a:gd name="connsiteY7" fmla="*/ 91947 h 1122117"/>
              <a:gd name="connsiteX8" fmla="*/ 843918 w 1734051"/>
              <a:gd name="connsiteY8" fmla="*/ 460082 h 1122117"/>
              <a:gd name="connsiteX9" fmla="*/ 1152676 w 1734051"/>
              <a:gd name="connsiteY9" fmla="*/ 507583 h 1122117"/>
              <a:gd name="connsiteX10" fmla="*/ 1366433 w 1734051"/>
              <a:gd name="connsiteY10" fmla="*/ 388830 h 1122117"/>
              <a:gd name="connsiteX11" fmla="*/ 1395814 w 1734051"/>
              <a:gd name="connsiteY11" fmla="*/ 765530 h 1122117"/>
              <a:gd name="connsiteX12" fmla="*/ 832043 w 1734051"/>
              <a:gd name="connsiteY12" fmla="*/ 721339 h 1122117"/>
              <a:gd name="connsiteX13" fmla="*/ 499534 w 1734051"/>
              <a:gd name="connsiteY13" fmla="*/ 495708 h 1122117"/>
              <a:gd name="connsiteX14" fmla="*/ 511409 w 1734051"/>
              <a:gd name="connsiteY14" fmla="*/ 115698 h 1122117"/>
              <a:gd name="connsiteX15" fmla="*/ 107648 w 1734051"/>
              <a:gd name="connsiteY15" fmla="*/ 151324 h 1122117"/>
              <a:gd name="connsiteX0" fmla="*/ 107648 w 1734051"/>
              <a:gd name="connsiteY0" fmla="*/ 151324 h 1122117"/>
              <a:gd name="connsiteX1" fmla="*/ 770 w 1734051"/>
              <a:gd name="connsiteY1" fmla="*/ 246326 h 1122117"/>
              <a:gd name="connsiteX2" fmla="*/ 143274 w 1734051"/>
              <a:gd name="connsiteY2" fmla="*/ 590711 h 1122117"/>
              <a:gd name="connsiteX3" fmla="*/ 463908 w 1734051"/>
              <a:gd name="connsiteY3" fmla="*/ 923220 h 1122117"/>
              <a:gd name="connsiteX4" fmla="*/ 1230172 w 1734051"/>
              <a:gd name="connsiteY4" fmla="*/ 1118977 h 1122117"/>
              <a:gd name="connsiteX5" fmla="*/ 1723330 w 1734051"/>
              <a:gd name="connsiteY5" fmla="*/ 771531 h 1122117"/>
              <a:gd name="connsiteX6" fmla="*/ 1520811 w 1734051"/>
              <a:gd name="connsiteY6" fmla="*/ 56321 h 1122117"/>
              <a:gd name="connsiteX7" fmla="*/ 962671 w 1734051"/>
              <a:gd name="connsiteY7" fmla="*/ 91947 h 1122117"/>
              <a:gd name="connsiteX8" fmla="*/ 843918 w 1734051"/>
              <a:gd name="connsiteY8" fmla="*/ 460082 h 1122117"/>
              <a:gd name="connsiteX9" fmla="*/ 1152676 w 1734051"/>
              <a:gd name="connsiteY9" fmla="*/ 507583 h 1122117"/>
              <a:gd name="connsiteX10" fmla="*/ 1366433 w 1734051"/>
              <a:gd name="connsiteY10" fmla="*/ 388830 h 1122117"/>
              <a:gd name="connsiteX11" fmla="*/ 1395814 w 1734051"/>
              <a:gd name="connsiteY11" fmla="*/ 765530 h 1122117"/>
              <a:gd name="connsiteX12" fmla="*/ 818918 w 1734051"/>
              <a:gd name="connsiteY12" fmla="*/ 810217 h 1122117"/>
              <a:gd name="connsiteX13" fmla="*/ 499534 w 1734051"/>
              <a:gd name="connsiteY13" fmla="*/ 495708 h 1122117"/>
              <a:gd name="connsiteX14" fmla="*/ 511409 w 1734051"/>
              <a:gd name="connsiteY14" fmla="*/ 115698 h 1122117"/>
              <a:gd name="connsiteX15" fmla="*/ 107648 w 1734051"/>
              <a:gd name="connsiteY15" fmla="*/ 151324 h 1122117"/>
              <a:gd name="connsiteX0" fmla="*/ 107607 w 1734010"/>
              <a:gd name="connsiteY0" fmla="*/ 151324 h 1122117"/>
              <a:gd name="connsiteX1" fmla="*/ 729 w 1734010"/>
              <a:gd name="connsiteY1" fmla="*/ 246326 h 1122117"/>
              <a:gd name="connsiteX2" fmla="*/ 143233 w 1734010"/>
              <a:gd name="connsiteY2" fmla="*/ 590711 h 1122117"/>
              <a:gd name="connsiteX3" fmla="*/ 463867 w 1734010"/>
              <a:gd name="connsiteY3" fmla="*/ 923220 h 1122117"/>
              <a:gd name="connsiteX4" fmla="*/ 1230131 w 1734010"/>
              <a:gd name="connsiteY4" fmla="*/ 1118977 h 1122117"/>
              <a:gd name="connsiteX5" fmla="*/ 1723289 w 1734010"/>
              <a:gd name="connsiteY5" fmla="*/ 771531 h 1122117"/>
              <a:gd name="connsiteX6" fmla="*/ 1520770 w 1734010"/>
              <a:gd name="connsiteY6" fmla="*/ 56321 h 1122117"/>
              <a:gd name="connsiteX7" fmla="*/ 962630 w 1734010"/>
              <a:gd name="connsiteY7" fmla="*/ 91947 h 1122117"/>
              <a:gd name="connsiteX8" fmla="*/ 843877 w 1734010"/>
              <a:gd name="connsiteY8" fmla="*/ 460082 h 1122117"/>
              <a:gd name="connsiteX9" fmla="*/ 1152635 w 1734010"/>
              <a:gd name="connsiteY9" fmla="*/ 507583 h 1122117"/>
              <a:gd name="connsiteX10" fmla="*/ 1366392 w 1734010"/>
              <a:gd name="connsiteY10" fmla="*/ 388830 h 1122117"/>
              <a:gd name="connsiteX11" fmla="*/ 1395773 w 1734010"/>
              <a:gd name="connsiteY11" fmla="*/ 765530 h 1122117"/>
              <a:gd name="connsiteX12" fmla="*/ 818877 w 1734010"/>
              <a:gd name="connsiteY12" fmla="*/ 810217 h 1122117"/>
              <a:gd name="connsiteX13" fmla="*/ 499493 w 1734010"/>
              <a:gd name="connsiteY13" fmla="*/ 495708 h 1122117"/>
              <a:gd name="connsiteX14" fmla="*/ 498243 w 1734010"/>
              <a:gd name="connsiteY14" fmla="*/ 219391 h 1122117"/>
              <a:gd name="connsiteX15" fmla="*/ 107607 w 1734010"/>
              <a:gd name="connsiteY15" fmla="*/ 151324 h 1122117"/>
              <a:gd name="connsiteX0" fmla="*/ 281071 w 1736862"/>
              <a:gd name="connsiteY0" fmla="*/ 92072 h 1122117"/>
              <a:gd name="connsiteX1" fmla="*/ 3581 w 1736862"/>
              <a:gd name="connsiteY1" fmla="*/ 246326 h 1122117"/>
              <a:gd name="connsiteX2" fmla="*/ 146085 w 1736862"/>
              <a:gd name="connsiteY2" fmla="*/ 590711 h 1122117"/>
              <a:gd name="connsiteX3" fmla="*/ 466719 w 1736862"/>
              <a:gd name="connsiteY3" fmla="*/ 923220 h 1122117"/>
              <a:gd name="connsiteX4" fmla="*/ 1232983 w 1736862"/>
              <a:gd name="connsiteY4" fmla="*/ 1118977 h 1122117"/>
              <a:gd name="connsiteX5" fmla="*/ 1726141 w 1736862"/>
              <a:gd name="connsiteY5" fmla="*/ 771531 h 1122117"/>
              <a:gd name="connsiteX6" fmla="*/ 1523622 w 1736862"/>
              <a:gd name="connsiteY6" fmla="*/ 56321 h 1122117"/>
              <a:gd name="connsiteX7" fmla="*/ 965482 w 1736862"/>
              <a:gd name="connsiteY7" fmla="*/ 91947 h 1122117"/>
              <a:gd name="connsiteX8" fmla="*/ 846729 w 1736862"/>
              <a:gd name="connsiteY8" fmla="*/ 460082 h 1122117"/>
              <a:gd name="connsiteX9" fmla="*/ 1155487 w 1736862"/>
              <a:gd name="connsiteY9" fmla="*/ 507583 h 1122117"/>
              <a:gd name="connsiteX10" fmla="*/ 1369244 w 1736862"/>
              <a:gd name="connsiteY10" fmla="*/ 388830 h 1122117"/>
              <a:gd name="connsiteX11" fmla="*/ 1398625 w 1736862"/>
              <a:gd name="connsiteY11" fmla="*/ 765530 h 1122117"/>
              <a:gd name="connsiteX12" fmla="*/ 821729 w 1736862"/>
              <a:gd name="connsiteY12" fmla="*/ 810217 h 1122117"/>
              <a:gd name="connsiteX13" fmla="*/ 502345 w 1736862"/>
              <a:gd name="connsiteY13" fmla="*/ 495708 h 1122117"/>
              <a:gd name="connsiteX14" fmla="*/ 501095 w 1736862"/>
              <a:gd name="connsiteY14" fmla="*/ 219391 h 1122117"/>
              <a:gd name="connsiteX15" fmla="*/ 281071 w 1736862"/>
              <a:gd name="connsiteY15" fmla="*/ 92072 h 1122117"/>
              <a:gd name="connsiteX0" fmla="*/ 281071 w 1736862"/>
              <a:gd name="connsiteY0" fmla="*/ 92072 h 1122117"/>
              <a:gd name="connsiteX1" fmla="*/ 3581 w 1736862"/>
              <a:gd name="connsiteY1" fmla="*/ 246326 h 1122117"/>
              <a:gd name="connsiteX2" fmla="*/ 146085 w 1736862"/>
              <a:gd name="connsiteY2" fmla="*/ 590711 h 1122117"/>
              <a:gd name="connsiteX3" fmla="*/ 466719 w 1736862"/>
              <a:gd name="connsiteY3" fmla="*/ 923220 h 1122117"/>
              <a:gd name="connsiteX4" fmla="*/ 1232983 w 1736862"/>
              <a:gd name="connsiteY4" fmla="*/ 1118977 h 1122117"/>
              <a:gd name="connsiteX5" fmla="*/ 1726141 w 1736862"/>
              <a:gd name="connsiteY5" fmla="*/ 771531 h 1122117"/>
              <a:gd name="connsiteX6" fmla="*/ 1523622 w 1736862"/>
              <a:gd name="connsiteY6" fmla="*/ 56321 h 1122117"/>
              <a:gd name="connsiteX7" fmla="*/ 965482 w 1736862"/>
              <a:gd name="connsiteY7" fmla="*/ 91947 h 1122117"/>
              <a:gd name="connsiteX8" fmla="*/ 846729 w 1736862"/>
              <a:gd name="connsiteY8" fmla="*/ 460082 h 1122117"/>
              <a:gd name="connsiteX9" fmla="*/ 1155487 w 1736862"/>
              <a:gd name="connsiteY9" fmla="*/ 507583 h 1122117"/>
              <a:gd name="connsiteX10" fmla="*/ 1382367 w 1736862"/>
              <a:gd name="connsiteY10" fmla="*/ 418456 h 1122117"/>
              <a:gd name="connsiteX11" fmla="*/ 1398625 w 1736862"/>
              <a:gd name="connsiteY11" fmla="*/ 765530 h 1122117"/>
              <a:gd name="connsiteX12" fmla="*/ 821729 w 1736862"/>
              <a:gd name="connsiteY12" fmla="*/ 810217 h 1122117"/>
              <a:gd name="connsiteX13" fmla="*/ 502345 w 1736862"/>
              <a:gd name="connsiteY13" fmla="*/ 495708 h 1122117"/>
              <a:gd name="connsiteX14" fmla="*/ 501095 w 1736862"/>
              <a:gd name="connsiteY14" fmla="*/ 219391 h 1122117"/>
              <a:gd name="connsiteX15" fmla="*/ 281071 w 1736862"/>
              <a:gd name="connsiteY15" fmla="*/ 92072 h 112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6862" h="1122117">
                <a:moveTo>
                  <a:pt x="281071" y="92072"/>
                </a:moveTo>
                <a:cubicBezTo>
                  <a:pt x="198152" y="96561"/>
                  <a:pt x="26079" y="163220"/>
                  <a:pt x="3581" y="246326"/>
                </a:cubicBezTo>
                <a:cubicBezTo>
                  <a:pt x="-18917" y="329432"/>
                  <a:pt x="68895" y="477895"/>
                  <a:pt x="146085" y="590711"/>
                </a:cubicBezTo>
                <a:cubicBezTo>
                  <a:pt x="223275" y="703527"/>
                  <a:pt x="285569" y="835176"/>
                  <a:pt x="466719" y="923220"/>
                </a:cubicBezTo>
                <a:cubicBezTo>
                  <a:pt x="647869" y="1011264"/>
                  <a:pt x="1023079" y="1144258"/>
                  <a:pt x="1232983" y="1118977"/>
                </a:cubicBezTo>
                <a:cubicBezTo>
                  <a:pt x="1442887" y="1093696"/>
                  <a:pt x="1677701" y="948640"/>
                  <a:pt x="1726141" y="771531"/>
                </a:cubicBezTo>
                <a:cubicBezTo>
                  <a:pt x="1774581" y="594422"/>
                  <a:pt x="1650399" y="169585"/>
                  <a:pt x="1523622" y="56321"/>
                </a:cubicBezTo>
                <a:cubicBezTo>
                  <a:pt x="1396846" y="-56943"/>
                  <a:pt x="1078298" y="24654"/>
                  <a:pt x="965482" y="91947"/>
                </a:cubicBezTo>
                <a:cubicBezTo>
                  <a:pt x="852667" y="159241"/>
                  <a:pt x="815062" y="390809"/>
                  <a:pt x="846729" y="460082"/>
                </a:cubicBezTo>
                <a:cubicBezTo>
                  <a:pt x="878397" y="529355"/>
                  <a:pt x="1066214" y="514521"/>
                  <a:pt x="1155487" y="507583"/>
                </a:cubicBezTo>
                <a:cubicBezTo>
                  <a:pt x="1244760" y="500645"/>
                  <a:pt x="1341844" y="375465"/>
                  <a:pt x="1382367" y="418456"/>
                </a:cubicBezTo>
                <a:cubicBezTo>
                  <a:pt x="1422890" y="461447"/>
                  <a:pt x="1492065" y="700237"/>
                  <a:pt x="1398625" y="765530"/>
                </a:cubicBezTo>
                <a:cubicBezTo>
                  <a:pt x="1305185" y="830824"/>
                  <a:pt x="971109" y="855187"/>
                  <a:pt x="821729" y="810217"/>
                </a:cubicBezTo>
                <a:cubicBezTo>
                  <a:pt x="672349" y="765247"/>
                  <a:pt x="575576" y="594669"/>
                  <a:pt x="502345" y="495708"/>
                </a:cubicBezTo>
                <a:cubicBezTo>
                  <a:pt x="429114" y="396747"/>
                  <a:pt x="537974" y="286664"/>
                  <a:pt x="501095" y="219391"/>
                </a:cubicBezTo>
                <a:cubicBezTo>
                  <a:pt x="464216" y="152118"/>
                  <a:pt x="363990" y="87583"/>
                  <a:pt x="281071" y="92072"/>
                </a:cubicBezTo>
                <a:close/>
              </a:path>
            </a:pathLst>
          </a:cu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3686432" y="2846739"/>
            <a:ext cx="1236597" cy="1744656"/>
          </a:xfrm>
          <a:custGeom>
            <a:avLst/>
            <a:gdLst>
              <a:gd name="connsiteX0" fmla="*/ 488101 w 1655855"/>
              <a:gd name="connsiteY0" fmla="*/ 2215700 h 2336167"/>
              <a:gd name="connsiteX1" fmla="*/ 666230 w 1655855"/>
              <a:gd name="connsiteY1" fmla="*/ 2144448 h 2336167"/>
              <a:gd name="connsiteX2" fmla="*/ 1105617 w 1655855"/>
              <a:gd name="connsiteY2" fmla="*/ 2334453 h 2336167"/>
              <a:gd name="connsiteX3" fmla="*/ 1176869 w 1655855"/>
              <a:gd name="connsiteY3" fmla="*/ 2227575 h 2336167"/>
              <a:gd name="connsiteX4" fmla="*/ 1046241 w 1655855"/>
              <a:gd name="connsiteY4" fmla="*/ 2049445 h 2336167"/>
              <a:gd name="connsiteX5" fmla="*/ 1034366 w 1655855"/>
              <a:gd name="connsiteY5" fmla="*/ 1811939 h 2336167"/>
              <a:gd name="connsiteX6" fmla="*/ 1259997 w 1655855"/>
              <a:gd name="connsiteY6" fmla="*/ 1716936 h 2336167"/>
              <a:gd name="connsiteX7" fmla="*/ 1556880 w 1655855"/>
              <a:gd name="connsiteY7" fmla="*/ 1942568 h 2336167"/>
              <a:gd name="connsiteX8" fmla="*/ 1592506 w 1655855"/>
              <a:gd name="connsiteY8" fmla="*/ 1526931 h 2336167"/>
              <a:gd name="connsiteX9" fmla="*/ 1153119 w 1655855"/>
              <a:gd name="connsiteY9" fmla="*/ 1408178 h 2336167"/>
              <a:gd name="connsiteX10" fmla="*/ 1010615 w 1655855"/>
              <a:gd name="connsiteY10" fmla="*/ 1336926 h 2336167"/>
              <a:gd name="connsiteX11" fmla="*/ 1378750 w 1655855"/>
              <a:gd name="connsiteY11" fmla="*/ 1230048 h 2336167"/>
              <a:gd name="connsiteX12" fmla="*/ 1509379 w 1655855"/>
              <a:gd name="connsiteY12" fmla="*/ 1372552 h 2336167"/>
              <a:gd name="connsiteX13" fmla="*/ 1651882 w 1655855"/>
              <a:gd name="connsiteY13" fmla="*/ 945040 h 2336167"/>
              <a:gd name="connsiteX14" fmla="*/ 1343124 w 1655855"/>
              <a:gd name="connsiteY14" fmla="*/ 707534 h 2336167"/>
              <a:gd name="connsiteX15" fmla="*/ 1141243 w 1655855"/>
              <a:gd name="connsiteY15" fmla="*/ 873788 h 2336167"/>
              <a:gd name="connsiteX16" fmla="*/ 856236 w 1655855"/>
              <a:gd name="connsiteY16" fmla="*/ 945040 h 2336167"/>
              <a:gd name="connsiteX17" fmla="*/ 879986 w 1655855"/>
              <a:gd name="connsiteY17" fmla="*/ 755035 h 2336167"/>
              <a:gd name="connsiteX18" fmla="*/ 1188745 w 1655855"/>
              <a:gd name="connsiteY18" fmla="*/ 636282 h 2336167"/>
              <a:gd name="connsiteX19" fmla="*/ 1307498 w 1655855"/>
              <a:gd name="connsiteY19" fmla="*/ 410651 h 2336167"/>
              <a:gd name="connsiteX20" fmla="*/ 1069991 w 1655855"/>
              <a:gd name="connsiteY20" fmla="*/ 137518 h 2336167"/>
              <a:gd name="connsiteX21" fmla="*/ 523727 w 1655855"/>
              <a:gd name="connsiteY21" fmla="*/ 6890 h 2336167"/>
              <a:gd name="connsiteX22" fmla="*/ 119966 w 1655855"/>
              <a:gd name="connsiteY22" fmla="*/ 339399 h 2336167"/>
              <a:gd name="connsiteX23" fmla="*/ 13088 w 1655855"/>
              <a:gd name="connsiteY23" fmla="*/ 956916 h 2336167"/>
              <a:gd name="connsiteX24" fmla="*/ 369347 w 1655855"/>
              <a:gd name="connsiteY24" fmla="*/ 1301300 h 2336167"/>
              <a:gd name="connsiteX25" fmla="*/ 571228 w 1655855"/>
              <a:gd name="connsiteY25" fmla="*/ 1966318 h 2336167"/>
              <a:gd name="connsiteX26" fmla="*/ 404973 w 1655855"/>
              <a:gd name="connsiteY26" fmla="*/ 2085071 h 2336167"/>
              <a:gd name="connsiteX27" fmla="*/ 488101 w 1655855"/>
              <a:gd name="connsiteY27" fmla="*/ 2215700 h 233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55855" h="2336167">
                <a:moveTo>
                  <a:pt x="488101" y="2215700"/>
                </a:moveTo>
                <a:cubicBezTo>
                  <a:pt x="531644" y="2225596"/>
                  <a:pt x="563311" y="2124656"/>
                  <a:pt x="666230" y="2144448"/>
                </a:cubicBezTo>
                <a:cubicBezTo>
                  <a:pt x="769149" y="2164240"/>
                  <a:pt x="1020511" y="2320599"/>
                  <a:pt x="1105617" y="2334453"/>
                </a:cubicBezTo>
                <a:cubicBezTo>
                  <a:pt x="1190723" y="2348307"/>
                  <a:pt x="1186765" y="2275076"/>
                  <a:pt x="1176869" y="2227575"/>
                </a:cubicBezTo>
                <a:cubicBezTo>
                  <a:pt x="1166973" y="2180074"/>
                  <a:pt x="1069991" y="2118718"/>
                  <a:pt x="1046241" y="2049445"/>
                </a:cubicBezTo>
                <a:cubicBezTo>
                  <a:pt x="1022491" y="1980172"/>
                  <a:pt x="998740" y="1867357"/>
                  <a:pt x="1034366" y="1811939"/>
                </a:cubicBezTo>
                <a:cubicBezTo>
                  <a:pt x="1069992" y="1756521"/>
                  <a:pt x="1172911" y="1695164"/>
                  <a:pt x="1259997" y="1716936"/>
                </a:cubicBezTo>
                <a:cubicBezTo>
                  <a:pt x="1347083" y="1738707"/>
                  <a:pt x="1501462" y="1974235"/>
                  <a:pt x="1556880" y="1942568"/>
                </a:cubicBezTo>
                <a:cubicBezTo>
                  <a:pt x="1612298" y="1910901"/>
                  <a:pt x="1659800" y="1615996"/>
                  <a:pt x="1592506" y="1526931"/>
                </a:cubicBezTo>
                <a:cubicBezTo>
                  <a:pt x="1525212" y="1437866"/>
                  <a:pt x="1250101" y="1439845"/>
                  <a:pt x="1153119" y="1408178"/>
                </a:cubicBezTo>
                <a:cubicBezTo>
                  <a:pt x="1056137" y="1376511"/>
                  <a:pt x="973010" y="1366614"/>
                  <a:pt x="1010615" y="1336926"/>
                </a:cubicBezTo>
                <a:cubicBezTo>
                  <a:pt x="1048220" y="1307238"/>
                  <a:pt x="1295623" y="1224110"/>
                  <a:pt x="1378750" y="1230048"/>
                </a:cubicBezTo>
                <a:cubicBezTo>
                  <a:pt x="1461877" y="1235986"/>
                  <a:pt x="1463857" y="1420053"/>
                  <a:pt x="1509379" y="1372552"/>
                </a:cubicBezTo>
                <a:cubicBezTo>
                  <a:pt x="1554901" y="1325051"/>
                  <a:pt x="1679591" y="1055876"/>
                  <a:pt x="1651882" y="945040"/>
                </a:cubicBezTo>
                <a:cubicBezTo>
                  <a:pt x="1624173" y="834204"/>
                  <a:pt x="1428230" y="719409"/>
                  <a:pt x="1343124" y="707534"/>
                </a:cubicBezTo>
                <a:cubicBezTo>
                  <a:pt x="1258018" y="695659"/>
                  <a:pt x="1222391" y="834204"/>
                  <a:pt x="1141243" y="873788"/>
                </a:cubicBezTo>
                <a:cubicBezTo>
                  <a:pt x="1060095" y="913372"/>
                  <a:pt x="899779" y="964832"/>
                  <a:pt x="856236" y="945040"/>
                </a:cubicBezTo>
                <a:cubicBezTo>
                  <a:pt x="812693" y="925248"/>
                  <a:pt x="824568" y="806495"/>
                  <a:pt x="879986" y="755035"/>
                </a:cubicBezTo>
                <a:cubicBezTo>
                  <a:pt x="935404" y="703575"/>
                  <a:pt x="1117493" y="693679"/>
                  <a:pt x="1188745" y="636282"/>
                </a:cubicBezTo>
                <a:cubicBezTo>
                  <a:pt x="1259997" y="578885"/>
                  <a:pt x="1327290" y="493778"/>
                  <a:pt x="1307498" y="410651"/>
                </a:cubicBezTo>
                <a:cubicBezTo>
                  <a:pt x="1287706" y="327524"/>
                  <a:pt x="1200619" y="204811"/>
                  <a:pt x="1069991" y="137518"/>
                </a:cubicBezTo>
                <a:cubicBezTo>
                  <a:pt x="939363" y="70225"/>
                  <a:pt x="682065" y="-26757"/>
                  <a:pt x="523727" y="6890"/>
                </a:cubicBezTo>
                <a:cubicBezTo>
                  <a:pt x="365389" y="40537"/>
                  <a:pt x="205072" y="181061"/>
                  <a:pt x="119966" y="339399"/>
                </a:cubicBezTo>
                <a:cubicBezTo>
                  <a:pt x="34859" y="497737"/>
                  <a:pt x="-28475" y="796599"/>
                  <a:pt x="13088" y="956916"/>
                </a:cubicBezTo>
                <a:cubicBezTo>
                  <a:pt x="54651" y="1117233"/>
                  <a:pt x="276324" y="1133066"/>
                  <a:pt x="369347" y="1301300"/>
                </a:cubicBezTo>
                <a:cubicBezTo>
                  <a:pt x="462370" y="1469534"/>
                  <a:pt x="565290" y="1835689"/>
                  <a:pt x="571228" y="1966318"/>
                </a:cubicBezTo>
                <a:cubicBezTo>
                  <a:pt x="577166" y="2096947"/>
                  <a:pt x="420807" y="2035590"/>
                  <a:pt x="404973" y="2085071"/>
                </a:cubicBezTo>
                <a:cubicBezTo>
                  <a:pt x="389139" y="2134551"/>
                  <a:pt x="444558" y="2205804"/>
                  <a:pt x="488101" y="221570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3456524" y="5960751"/>
            <a:ext cx="229908" cy="349448"/>
          </a:xfrm>
          <a:custGeom>
            <a:avLst/>
            <a:gdLst>
              <a:gd name="connsiteX0" fmla="*/ 327574 w 746770"/>
              <a:gd name="connsiteY0" fmla="*/ 11242 h 558723"/>
              <a:gd name="connsiteX1" fmla="*/ 42566 w 746770"/>
              <a:gd name="connsiteY1" fmla="*/ 118120 h 558723"/>
              <a:gd name="connsiteX2" fmla="*/ 42566 w 746770"/>
              <a:gd name="connsiteY2" fmla="*/ 379377 h 558723"/>
              <a:gd name="connsiteX3" fmla="*/ 434452 w 746770"/>
              <a:gd name="connsiteY3" fmla="*/ 557507 h 558723"/>
              <a:gd name="connsiteX4" fmla="*/ 731335 w 746770"/>
              <a:gd name="connsiteY4" fmla="*/ 438754 h 558723"/>
              <a:gd name="connsiteX5" fmla="*/ 683834 w 746770"/>
              <a:gd name="connsiteY5" fmla="*/ 94369 h 558723"/>
              <a:gd name="connsiteX6" fmla="*/ 505704 w 746770"/>
              <a:gd name="connsiteY6" fmla="*/ 11242 h 558723"/>
              <a:gd name="connsiteX7" fmla="*/ 327574 w 746770"/>
              <a:gd name="connsiteY7" fmla="*/ 11242 h 55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770" h="558723">
                <a:moveTo>
                  <a:pt x="327574" y="11242"/>
                </a:moveTo>
                <a:cubicBezTo>
                  <a:pt x="250384" y="29055"/>
                  <a:pt x="90067" y="56764"/>
                  <a:pt x="42566" y="118120"/>
                </a:cubicBezTo>
                <a:cubicBezTo>
                  <a:pt x="-4935" y="179476"/>
                  <a:pt x="-22748" y="306146"/>
                  <a:pt x="42566" y="379377"/>
                </a:cubicBezTo>
                <a:cubicBezTo>
                  <a:pt x="107880" y="452608"/>
                  <a:pt x="319657" y="547611"/>
                  <a:pt x="434452" y="557507"/>
                </a:cubicBezTo>
                <a:cubicBezTo>
                  <a:pt x="549247" y="567403"/>
                  <a:pt x="689771" y="515944"/>
                  <a:pt x="731335" y="438754"/>
                </a:cubicBezTo>
                <a:cubicBezTo>
                  <a:pt x="772899" y="361564"/>
                  <a:pt x="721439" y="165621"/>
                  <a:pt x="683834" y="94369"/>
                </a:cubicBezTo>
                <a:cubicBezTo>
                  <a:pt x="646229" y="23117"/>
                  <a:pt x="567060" y="23117"/>
                  <a:pt x="505704" y="11242"/>
                </a:cubicBezTo>
                <a:cubicBezTo>
                  <a:pt x="444348" y="-633"/>
                  <a:pt x="404764" y="-6571"/>
                  <a:pt x="327574" y="11242"/>
                </a:cubicBezTo>
                <a:close/>
              </a:path>
            </a:pathLst>
          </a:custGeom>
          <a:solidFill>
            <a:schemeClr val="tx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2729126" y="5956938"/>
            <a:ext cx="463339" cy="344643"/>
          </a:xfrm>
          <a:custGeom>
            <a:avLst/>
            <a:gdLst>
              <a:gd name="connsiteX0" fmla="*/ 327574 w 746770"/>
              <a:gd name="connsiteY0" fmla="*/ 11242 h 558723"/>
              <a:gd name="connsiteX1" fmla="*/ 42566 w 746770"/>
              <a:gd name="connsiteY1" fmla="*/ 118120 h 558723"/>
              <a:gd name="connsiteX2" fmla="*/ 42566 w 746770"/>
              <a:gd name="connsiteY2" fmla="*/ 379377 h 558723"/>
              <a:gd name="connsiteX3" fmla="*/ 434452 w 746770"/>
              <a:gd name="connsiteY3" fmla="*/ 557507 h 558723"/>
              <a:gd name="connsiteX4" fmla="*/ 731335 w 746770"/>
              <a:gd name="connsiteY4" fmla="*/ 438754 h 558723"/>
              <a:gd name="connsiteX5" fmla="*/ 683834 w 746770"/>
              <a:gd name="connsiteY5" fmla="*/ 94369 h 558723"/>
              <a:gd name="connsiteX6" fmla="*/ 505704 w 746770"/>
              <a:gd name="connsiteY6" fmla="*/ 11242 h 558723"/>
              <a:gd name="connsiteX7" fmla="*/ 327574 w 746770"/>
              <a:gd name="connsiteY7" fmla="*/ 11242 h 55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770" h="558723">
                <a:moveTo>
                  <a:pt x="327574" y="11242"/>
                </a:moveTo>
                <a:cubicBezTo>
                  <a:pt x="250384" y="29055"/>
                  <a:pt x="90067" y="56764"/>
                  <a:pt x="42566" y="118120"/>
                </a:cubicBezTo>
                <a:cubicBezTo>
                  <a:pt x="-4935" y="179476"/>
                  <a:pt x="-22748" y="306146"/>
                  <a:pt x="42566" y="379377"/>
                </a:cubicBezTo>
                <a:cubicBezTo>
                  <a:pt x="107880" y="452608"/>
                  <a:pt x="319657" y="547611"/>
                  <a:pt x="434452" y="557507"/>
                </a:cubicBezTo>
                <a:cubicBezTo>
                  <a:pt x="549247" y="567403"/>
                  <a:pt x="689771" y="515944"/>
                  <a:pt x="731335" y="438754"/>
                </a:cubicBezTo>
                <a:cubicBezTo>
                  <a:pt x="772899" y="361564"/>
                  <a:pt x="721439" y="165621"/>
                  <a:pt x="683834" y="94369"/>
                </a:cubicBezTo>
                <a:cubicBezTo>
                  <a:pt x="646229" y="23117"/>
                  <a:pt x="567060" y="23117"/>
                  <a:pt x="505704" y="11242"/>
                </a:cubicBezTo>
                <a:cubicBezTo>
                  <a:pt x="444348" y="-633"/>
                  <a:pt x="404764" y="-6571"/>
                  <a:pt x="327574" y="11242"/>
                </a:cubicBezTo>
                <a:close/>
              </a:path>
            </a:pathLst>
          </a:cu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1376231" y="5833455"/>
            <a:ext cx="645961" cy="569567"/>
          </a:xfrm>
          <a:custGeom>
            <a:avLst/>
            <a:gdLst>
              <a:gd name="connsiteX0" fmla="*/ 151300 w 856773"/>
              <a:gd name="connsiteY0" fmla="*/ 129915 h 875838"/>
              <a:gd name="connsiteX1" fmla="*/ 8796 w 856773"/>
              <a:gd name="connsiteY1" fmla="*/ 308045 h 875838"/>
              <a:gd name="connsiteX2" fmla="*/ 56298 w 856773"/>
              <a:gd name="connsiteY2" fmla="*/ 569302 h 875838"/>
              <a:gd name="connsiteX3" fmla="*/ 388807 w 856773"/>
              <a:gd name="connsiteY3" fmla="*/ 842435 h 875838"/>
              <a:gd name="connsiteX4" fmla="*/ 697565 w 856773"/>
              <a:gd name="connsiteY4" fmla="*/ 842435 h 875838"/>
              <a:gd name="connsiteX5" fmla="*/ 851944 w 856773"/>
              <a:gd name="connsiteY5" fmla="*/ 581178 h 875838"/>
              <a:gd name="connsiteX6" fmla="*/ 768817 w 856773"/>
              <a:gd name="connsiteY6" fmla="*/ 58664 h 875838"/>
              <a:gd name="connsiteX7" fmla="*/ 305679 w 856773"/>
              <a:gd name="connsiteY7" fmla="*/ 23038 h 875838"/>
              <a:gd name="connsiteX8" fmla="*/ 151300 w 856773"/>
              <a:gd name="connsiteY8" fmla="*/ 129915 h 87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73" h="875838">
                <a:moveTo>
                  <a:pt x="151300" y="129915"/>
                </a:moveTo>
                <a:cubicBezTo>
                  <a:pt x="101819" y="177416"/>
                  <a:pt x="24630" y="234814"/>
                  <a:pt x="8796" y="308045"/>
                </a:cubicBezTo>
                <a:cubicBezTo>
                  <a:pt x="-7038" y="381276"/>
                  <a:pt x="-7037" y="480237"/>
                  <a:pt x="56298" y="569302"/>
                </a:cubicBezTo>
                <a:cubicBezTo>
                  <a:pt x="119633" y="658367"/>
                  <a:pt x="281929" y="796913"/>
                  <a:pt x="388807" y="842435"/>
                </a:cubicBezTo>
                <a:cubicBezTo>
                  <a:pt x="495685" y="887957"/>
                  <a:pt x="620376" y="885978"/>
                  <a:pt x="697565" y="842435"/>
                </a:cubicBezTo>
                <a:cubicBezTo>
                  <a:pt x="774754" y="798892"/>
                  <a:pt x="840069" y="711806"/>
                  <a:pt x="851944" y="581178"/>
                </a:cubicBezTo>
                <a:cubicBezTo>
                  <a:pt x="863819" y="450550"/>
                  <a:pt x="859861" y="151687"/>
                  <a:pt x="768817" y="58664"/>
                </a:cubicBezTo>
                <a:cubicBezTo>
                  <a:pt x="677773" y="-34359"/>
                  <a:pt x="414536" y="7204"/>
                  <a:pt x="305679" y="23038"/>
                </a:cubicBezTo>
                <a:cubicBezTo>
                  <a:pt x="196822" y="38872"/>
                  <a:pt x="200781" y="82414"/>
                  <a:pt x="151300" y="129915"/>
                </a:cubicBezTo>
                <a:close/>
              </a:path>
            </a:pathLst>
          </a:custGeom>
          <a:solidFill>
            <a:srgbClr val="FF99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296869" y="1088451"/>
            <a:ext cx="1493972" cy="798134"/>
          </a:xfrm>
          <a:custGeom>
            <a:avLst/>
            <a:gdLst>
              <a:gd name="connsiteX0" fmla="*/ 1802360 w 1845735"/>
              <a:gd name="connsiteY0" fmla="*/ 475486 h 1068735"/>
              <a:gd name="connsiteX1" fmla="*/ 1564853 w 1845735"/>
              <a:gd name="connsiteY1" fmla="*/ 202354 h 1068735"/>
              <a:gd name="connsiteX2" fmla="*/ 745456 w 1845735"/>
              <a:gd name="connsiteY2" fmla="*/ 473 h 1068735"/>
              <a:gd name="connsiteX3" fmla="*/ 306069 w 1845735"/>
              <a:gd name="connsiteY3" fmla="*/ 154852 h 1068735"/>
              <a:gd name="connsiteX4" fmla="*/ 44812 w 1845735"/>
              <a:gd name="connsiteY4" fmla="*/ 416110 h 1068735"/>
              <a:gd name="connsiteX5" fmla="*/ 32937 w 1845735"/>
              <a:gd name="connsiteY5" fmla="*/ 843621 h 1068735"/>
              <a:gd name="connsiteX6" fmla="*/ 377321 w 1845735"/>
              <a:gd name="connsiteY6" fmla="*/ 1057377 h 1068735"/>
              <a:gd name="connsiteX7" fmla="*/ 686079 w 1845735"/>
              <a:gd name="connsiteY7" fmla="*/ 1009876 h 1068735"/>
              <a:gd name="connsiteX8" fmla="*/ 733581 w 1845735"/>
              <a:gd name="connsiteY8" fmla="*/ 760494 h 1068735"/>
              <a:gd name="connsiteX9" fmla="*/ 864209 w 1845735"/>
              <a:gd name="connsiteY9" fmla="*/ 689242 h 1068735"/>
              <a:gd name="connsiteX10" fmla="*/ 971087 w 1845735"/>
              <a:gd name="connsiteY10" fmla="*/ 831746 h 1068735"/>
              <a:gd name="connsiteX11" fmla="*/ 1149217 w 1845735"/>
              <a:gd name="connsiteY11" fmla="*/ 855497 h 1068735"/>
              <a:gd name="connsiteX12" fmla="*/ 1196718 w 1845735"/>
              <a:gd name="connsiteY12" fmla="*/ 689242 h 1068735"/>
              <a:gd name="connsiteX13" fmla="*/ 1220469 w 1845735"/>
              <a:gd name="connsiteY13" fmla="*/ 570489 h 1068735"/>
              <a:gd name="connsiteX14" fmla="*/ 1362973 w 1845735"/>
              <a:gd name="connsiteY14" fmla="*/ 546738 h 1068735"/>
              <a:gd name="connsiteX15" fmla="*/ 1481726 w 1845735"/>
              <a:gd name="connsiteY15" fmla="*/ 689242 h 1068735"/>
              <a:gd name="connsiteX16" fmla="*/ 1576729 w 1845735"/>
              <a:gd name="connsiteY16" fmla="*/ 582364 h 1068735"/>
              <a:gd name="connsiteX17" fmla="*/ 1588604 w 1845735"/>
              <a:gd name="connsiteY17" fmla="*/ 522988 h 1068735"/>
              <a:gd name="connsiteX18" fmla="*/ 1826111 w 1845735"/>
              <a:gd name="connsiteY18" fmla="*/ 653616 h 1068735"/>
              <a:gd name="connsiteX19" fmla="*/ 1802360 w 1845735"/>
              <a:gd name="connsiteY19" fmla="*/ 475486 h 1068735"/>
              <a:gd name="connsiteX0" fmla="*/ 1992366 w 2000490"/>
              <a:gd name="connsiteY0" fmla="*/ 297356 h 1068735"/>
              <a:gd name="connsiteX1" fmla="*/ 1564853 w 2000490"/>
              <a:gd name="connsiteY1" fmla="*/ 202354 h 1068735"/>
              <a:gd name="connsiteX2" fmla="*/ 745456 w 2000490"/>
              <a:gd name="connsiteY2" fmla="*/ 473 h 1068735"/>
              <a:gd name="connsiteX3" fmla="*/ 306069 w 2000490"/>
              <a:gd name="connsiteY3" fmla="*/ 154852 h 1068735"/>
              <a:gd name="connsiteX4" fmla="*/ 44812 w 2000490"/>
              <a:gd name="connsiteY4" fmla="*/ 416110 h 1068735"/>
              <a:gd name="connsiteX5" fmla="*/ 32937 w 2000490"/>
              <a:gd name="connsiteY5" fmla="*/ 843621 h 1068735"/>
              <a:gd name="connsiteX6" fmla="*/ 377321 w 2000490"/>
              <a:gd name="connsiteY6" fmla="*/ 1057377 h 1068735"/>
              <a:gd name="connsiteX7" fmla="*/ 686079 w 2000490"/>
              <a:gd name="connsiteY7" fmla="*/ 1009876 h 1068735"/>
              <a:gd name="connsiteX8" fmla="*/ 733581 w 2000490"/>
              <a:gd name="connsiteY8" fmla="*/ 760494 h 1068735"/>
              <a:gd name="connsiteX9" fmla="*/ 864209 w 2000490"/>
              <a:gd name="connsiteY9" fmla="*/ 689242 h 1068735"/>
              <a:gd name="connsiteX10" fmla="*/ 971087 w 2000490"/>
              <a:gd name="connsiteY10" fmla="*/ 831746 h 1068735"/>
              <a:gd name="connsiteX11" fmla="*/ 1149217 w 2000490"/>
              <a:gd name="connsiteY11" fmla="*/ 855497 h 1068735"/>
              <a:gd name="connsiteX12" fmla="*/ 1196718 w 2000490"/>
              <a:gd name="connsiteY12" fmla="*/ 689242 h 1068735"/>
              <a:gd name="connsiteX13" fmla="*/ 1220469 w 2000490"/>
              <a:gd name="connsiteY13" fmla="*/ 570489 h 1068735"/>
              <a:gd name="connsiteX14" fmla="*/ 1362973 w 2000490"/>
              <a:gd name="connsiteY14" fmla="*/ 546738 h 1068735"/>
              <a:gd name="connsiteX15" fmla="*/ 1481726 w 2000490"/>
              <a:gd name="connsiteY15" fmla="*/ 689242 h 1068735"/>
              <a:gd name="connsiteX16" fmla="*/ 1576729 w 2000490"/>
              <a:gd name="connsiteY16" fmla="*/ 582364 h 1068735"/>
              <a:gd name="connsiteX17" fmla="*/ 1588604 w 2000490"/>
              <a:gd name="connsiteY17" fmla="*/ 522988 h 1068735"/>
              <a:gd name="connsiteX18" fmla="*/ 1826111 w 2000490"/>
              <a:gd name="connsiteY18" fmla="*/ 653616 h 1068735"/>
              <a:gd name="connsiteX19" fmla="*/ 1992366 w 2000490"/>
              <a:gd name="connsiteY19" fmla="*/ 297356 h 106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00490" h="1068735">
                <a:moveTo>
                  <a:pt x="1992366" y="297356"/>
                </a:moveTo>
                <a:cubicBezTo>
                  <a:pt x="1948823" y="222146"/>
                  <a:pt x="1772671" y="251834"/>
                  <a:pt x="1564853" y="202354"/>
                </a:cubicBezTo>
                <a:cubicBezTo>
                  <a:pt x="1357035" y="152874"/>
                  <a:pt x="955253" y="8390"/>
                  <a:pt x="745456" y="473"/>
                </a:cubicBezTo>
                <a:cubicBezTo>
                  <a:pt x="535659" y="-7444"/>
                  <a:pt x="422843" y="85579"/>
                  <a:pt x="306069" y="154852"/>
                </a:cubicBezTo>
                <a:cubicBezTo>
                  <a:pt x="189295" y="224125"/>
                  <a:pt x="90334" y="301315"/>
                  <a:pt x="44812" y="416110"/>
                </a:cubicBezTo>
                <a:cubicBezTo>
                  <a:pt x="-710" y="530905"/>
                  <a:pt x="-22481" y="736743"/>
                  <a:pt x="32937" y="843621"/>
                </a:cubicBezTo>
                <a:cubicBezTo>
                  <a:pt x="88355" y="950499"/>
                  <a:pt x="268464" y="1029668"/>
                  <a:pt x="377321" y="1057377"/>
                </a:cubicBezTo>
                <a:cubicBezTo>
                  <a:pt x="486178" y="1085086"/>
                  <a:pt x="626702" y="1059356"/>
                  <a:pt x="686079" y="1009876"/>
                </a:cubicBezTo>
                <a:cubicBezTo>
                  <a:pt x="745456" y="960396"/>
                  <a:pt x="703893" y="813933"/>
                  <a:pt x="733581" y="760494"/>
                </a:cubicBezTo>
                <a:cubicBezTo>
                  <a:pt x="763269" y="707055"/>
                  <a:pt x="824625" y="677367"/>
                  <a:pt x="864209" y="689242"/>
                </a:cubicBezTo>
                <a:cubicBezTo>
                  <a:pt x="903793" y="701117"/>
                  <a:pt x="923586" y="804037"/>
                  <a:pt x="971087" y="831746"/>
                </a:cubicBezTo>
                <a:cubicBezTo>
                  <a:pt x="1018588" y="859455"/>
                  <a:pt x="1111612" y="879248"/>
                  <a:pt x="1149217" y="855497"/>
                </a:cubicBezTo>
                <a:cubicBezTo>
                  <a:pt x="1186822" y="831746"/>
                  <a:pt x="1184843" y="736743"/>
                  <a:pt x="1196718" y="689242"/>
                </a:cubicBezTo>
                <a:cubicBezTo>
                  <a:pt x="1208593" y="641741"/>
                  <a:pt x="1192760" y="594240"/>
                  <a:pt x="1220469" y="570489"/>
                </a:cubicBezTo>
                <a:cubicBezTo>
                  <a:pt x="1248178" y="546738"/>
                  <a:pt x="1319430" y="526946"/>
                  <a:pt x="1362973" y="546738"/>
                </a:cubicBezTo>
                <a:cubicBezTo>
                  <a:pt x="1406516" y="566530"/>
                  <a:pt x="1446100" y="683304"/>
                  <a:pt x="1481726" y="689242"/>
                </a:cubicBezTo>
                <a:cubicBezTo>
                  <a:pt x="1517352" y="695180"/>
                  <a:pt x="1558916" y="610073"/>
                  <a:pt x="1576729" y="582364"/>
                </a:cubicBezTo>
                <a:cubicBezTo>
                  <a:pt x="1594542" y="554655"/>
                  <a:pt x="1547040" y="511113"/>
                  <a:pt x="1588604" y="522988"/>
                </a:cubicBezTo>
                <a:cubicBezTo>
                  <a:pt x="1630168" y="534863"/>
                  <a:pt x="1758817" y="691221"/>
                  <a:pt x="1826111" y="653616"/>
                </a:cubicBezTo>
                <a:cubicBezTo>
                  <a:pt x="1893405" y="616011"/>
                  <a:pt x="2035909" y="372566"/>
                  <a:pt x="1992366" y="2973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1118667" y="1930802"/>
            <a:ext cx="859333" cy="664753"/>
          </a:xfrm>
          <a:custGeom>
            <a:avLst/>
            <a:gdLst>
              <a:gd name="connsiteX0" fmla="*/ 533167 w 1475349"/>
              <a:gd name="connsiteY0" fmla="*/ 0 h 1239754"/>
              <a:gd name="connsiteX1" fmla="*/ 236284 w 1475349"/>
              <a:gd name="connsiteY1" fmla="*/ 130629 h 1239754"/>
              <a:gd name="connsiteX2" fmla="*/ 10653 w 1475349"/>
              <a:gd name="connsiteY2" fmla="*/ 451262 h 1239754"/>
              <a:gd name="connsiteX3" fmla="*/ 81905 w 1475349"/>
              <a:gd name="connsiteY3" fmla="*/ 866899 h 1239754"/>
              <a:gd name="connsiteX4" fmla="*/ 473791 w 1475349"/>
              <a:gd name="connsiteY4" fmla="*/ 1009403 h 1239754"/>
              <a:gd name="connsiteX5" fmla="*/ 663796 w 1475349"/>
              <a:gd name="connsiteY5" fmla="*/ 855023 h 1239754"/>
              <a:gd name="connsiteX6" fmla="*/ 841926 w 1475349"/>
              <a:gd name="connsiteY6" fmla="*/ 878774 h 1239754"/>
              <a:gd name="connsiteX7" fmla="*/ 1115058 w 1475349"/>
              <a:gd name="connsiteY7" fmla="*/ 1235034 h 1239754"/>
              <a:gd name="connsiteX8" fmla="*/ 1447567 w 1475349"/>
              <a:gd name="connsiteY8" fmla="*/ 1033153 h 1239754"/>
              <a:gd name="connsiteX9" fmla="*/ 1400066 w 1475349"/>
              <a:gd name="connsiteY9" fmla="*/ 356260 h 1239754"/>
              <a:gd name="connsiteX10" fmla="*/ 948804 w 1475349"/>
              <a:gd name="connsiteY10" fmla="*/ 47501 h 1239754"/>
              <a:gd name="connsiteX11" fmla="*/ 616295 w 1475349"/>
              <a:gd name="connsiteY11" fmla="*/ 11875 h 123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349" h="1239754">
                <a:moveTo>
                  <a:pt x="533167" y="0"/>
                </a:moveTo>
                <a:cubicBezTo>
                  <a:pt x="428268" y="27709"/>
                  <a:pt x="323370" y="55419"/>
                  <a:pt x="236284" y="130629"/>
                </a:cubicBezTo>
                <a:cubicBezTo>
                  <a:pt x="149198" y="205839"/>
                  <a:pt x="36383" y="328550"/>
                  <a:pt x="10653" y="451262"/>
                </a:cubicBezTo>
                <a:cubicBezTo>
                  <a:pt x="-15077" y="573974"/>
                  <a:pt x="4715" y="773876"/>
                  <a:pt x="81905" y="866899"/>
                </a:cubicBezTo>
                <a:cubicBezTo>
                  <a:pt x="159095" y="959923"/>
                  <a:pt x="376809" y="1011382"/>
                  <a:pt x="473791" y="1009403"/>
                </a:cubicBezTo>
                <a:cubicBezTo>
                  <a:pt x="570773" y="1007424"/>
                  <a:pt x="602440" y="876794"/>
                  <a:pt x="663796" y="855023"/>
                </a:cubicBezTo>
                <a:cubicBezTo>
                  <a:pt x="725152" y="833252"/>
                  <a:pt x="766716" y="815439"/>
                  <a:pt x="841926" y="878774"/>
                </a:cubicBezTo>
                <a:cubicBezTo>
                  <a:pt x="917136" y="942109"/>
                  <a:pt x="1014118" y="1209304"/>
                  <a:pt x="1115058" y="1235034"/>
                </a:cubicBezTo>
                <a:cubicBezTo>
                  <a:pt x="1215998" y="1260764"/>
                  <a:pt x="1400066" y="1179615"/>
                  <a:pt x="1447567" y="1033153"/>
                </a:cubicBezTo>
                <a:cubicBezTo>
                  <a:pt x="1495068" y="886691"/>
                  <a:pt x="1483193" y="520535"/>
                  <a:pt x="1400066" y="356260"/>
                </a:cubicBezTo>
                <a:cubicBezTo>
                  <a:pt x="1316939" y="191985"/>
                  <a:pt x="1079433" y="104899"/>
                  <a:pt x="948804" y="47501"/>
                </a:cubicBezTo>
                <a:cubicBezTo>
                  <a:pt x="818175" y="-9897"/>
                  <a:pt x="717235" y="989"/>
                  <a:pt x="616295" y="11875"/>
                </a:cubicBezTo>
              </a:path>
            </a:pathLst>
          </a:custGeom>
          <a:solidFill>
            <a:srgbClr val="FF99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304585" y="2056637"/>
            <a:ext cx="814082" cy="1198528"/>
          </a:xfrm>
          <a:custGeom>
            <a:avLst/>
            <a:gdLst>
              <a:gd name="connsiteX0" fmla="*/ 393909 w 1090089"/>
              <a:gd name="connsiteY0" fmla="*/ 60148 h 1604625"/>
              <a:gd name="connsiteX1" fmla="*/ 144527 w 1090089"/>
              <a:gd name="connsiteY1" fmla="*/ 262029 h 1604625"/>
              <a:gd name="connsiteX2" fmla="*/ 120777 w 1090089"/>
              <a:gd name="connsiteY2" fmla="*/ 416408 h 1604625"/>
              <a:gd name="connsiteX3" fmla="*/ 346408 w 1090089"/>
              <a:gd name="connsiteY3" fmla="*/ 642039 h 1604625"/>
              <a:gd name="connsiteX4" fmla="*/ 358283 w 1090089"/>
              <a:gd name="connsiteY4" fmla="*/ 915171 h 1604625"/>
              <a:gd name="connsiteX5" fmla="*/ 49525 w 1090089"/>
              <a:gd name="connsiteY5" fmla="*/ 1057675 h 1604625"/>
              <a:gd name="connsiteX6" fmla="*/ 49525 w 1090089"/>
              <a:gd name="connsiteY6" fmla="*/ 1354558 h 1604625"/>
              <a:gd name="connsiteX7" fmla="*/ 524538 w 1090089"/>
              <a:gd name="connsiteY7" fmla="*/ 1603940 h 1604625"/>
              <a:gd name="connsiteX8" fmla="*/ 1058927 w 1090089"/>
              <a:gd name="connsiteY8" fmla="*/ 1413935 h 1604625"/>
              <a:gd name="connsiteX9" fmla="*/ 999551 w 1090089"/>
              <a:gd name="connsiteY9" fmla="*/ 998299 h 1604625"/>
              <a:gd name="connsiteX10" fmla="*/ 773920 w 1090089"/>
              <a:gd name="connsiteY10" fmla="*/ 832044 h 1604625"/>
              <a:gd name="connsiteX11" fmla="*/ 880798 w 1090089"/>
              <a:gd name="connsiteY11" fmla="*/ 570787 h 1604625"/>
              <a:gd name="connsiteX12" fmla="*/ 1011426 w 1090089"/>
              <a:gd name="connsiteY12" fmla="*/ 262029 h 1604625"/>
              <a:gd name="connsiteX13" fmla="*/ 726418 w 1090089"/>
              <a:gd name="connsiteY13" fmla="*/ 12647 h 1604625"/>
              <a:gd name="connsiteX14" fmla="*/ 393909 w 1090089"/>
              <a:gd name="connsiteY14" fmla="*/ 60148 h 1604625"/>
              <a:gd name="connsiteX0" fmla="*/ 393909 w 1090089"/>
              <a:gd name="connsiteY0" fmla="*/ 60998 h 1605475"/>
              <a:gd name="connsiteX1" fmla="*/ 144527 w 1090089"/>
              <a:gd name="connsiteY1" fmla="*/ 262879 h 1605475"/>
              <a:gd name="connsiteX2" fmla="*/ 120777 w 1090089"/>
              <a:gd name="connsiteY2" fmla="*/ 417258 h 1605475"/>
              <a:gd name="connsiteX3" fmla="*/ 346408 w 1090089"/>
              <a:gd name="connsiteY3" fmla="*/ 642889 h 1605475"/>
              <a:gd name="connsiteX4" fmla="*/ 358283 w 1090089"/>
              <a:gd name="connsiteY4" fmla="*/ 916021 h 1605475"/>
              <a:gd name="connsiteX5" fmla="*/ 49525 w 1090089"/>
              <a:gd name="connsiteY5" fmla="*/ 1058525 h 1605475"/>
              <a:gd name="connsiteX6" fmla="*/ 49525 w 1090089"/>
              <a:gd name="connsiteY6" fmla="*/ 1355408 h 1605475"/>
              <a:gd name="connsiteX7" fmla="*/ 524538 w 1090089"/>
              <a:gd name="connsiteY7" fmla="*/ 1604790 h 1605475"/>
              <a:gd name="connsiteX8" fmla="*/ 1058927 w 1090089"/>
              <a:gd name="connsiteY8" fmla="*/ 1414785 h 1605475"/>
              <a:gd name="connsiteX9" fmla="*/ 999551 w 1090089"/>
              <a:gd name="connsiteY9" fmla="*/ 999149 h 1605475"/>
              <a:gd name="connsiteX10" fmla="*/ 773920 w 1090089"/>
              <a:gd name="connsiteY10" fmla="*/ 832894 h 1605475"/>
              <a:gd name="connsiteX11" fmla="*/ 880798 w 1090089"/>
              <a:gd name="connsiteY11" fmla="*/ 571637 h 1605475"/>
              <a:gd name="connsiteX12" fmla="*/ 952050 w 1090089"/>
              <a:gd name="connsiteY12" fmla="*/ 274754 h 1605475"/>
              <a:gd name="connsiteX13" fmla="*/ 726418 w 1090089"/>
              <a:gd name="connsiteY13" fmla="*/ 13497 h 1605475"/>
              <a:gd name="connsiteX14" fmla="*/ 393909 w 1090089"/>
              <a:gd name="connsiteY14" fmla="*/ 60998 h 1605475"/>
              <a:gd name="connsiteX0" fmla="*/ 393909 w 1090089"/>
              <a:gd name="connsiteY0" fmla="*/ 60998 h 1605475"/>
              <a:gd name="connsiteX1" fmla="*/ 144527 w 1090089"/>
              <a:gd name="connsiteY1" fmla="*/ 262879 h 1605475"/>
              <a:gd name="connsiteX2" fmla="*/ 251405 w 1090089"/>
              <a:gd name="connsiteY2" fmla="*/ 441009 h 1605475"/>
              <a:gd name="connsiteX3" fmla="*/ 346408 w 1090089"/>
              <a:gd name="connsiteY3" fmla="*/ 642889 h 1605475"/>
              <a:gd name="connsiteX4" fmla="*/ 358283 w 1090089"/>
              <a:gd name="connsiteY4" fmla="*/ 916021 h 1605475"/>
              <a:gd name="connsiteX5" fmla="*/ 49525 w 1090089"/>
              <a:gd name="connsiteY5" fmla="*/ 1058525 h 1605475"/>
              <a:gd name="connsiteX6" fmla="*/ 49525 w 1090089"/>
              <a:gd name="connsiteY6" fmla="*/ 1355408 h 1605475"/>
              <a:gd name="connsiteX7" fmla="*/ 524538 w 1090089"/>
              <a:gd name="connsiteY7" fmla="*/ 1604790 h 1605475"/>
              <a:gd name="connsiteX8" fmla="*/ 1058927 w 1090089"/>
              <a:gd name="connsiteY8" fmla="*/ 1414785 h 1605475"/>
              <a:gd name="connsiteX9" fmla="*/ 999551 w 1090089"/>
              <a:gd name="connsiteY9" fmla="*/ 999149 h 1605475"/>
              <a:gd name="connsiteX10" fmla="*/ 773920 w 1090089"/>
              <a:gd name="connsiteY10" fmla="*/ 832894 h 1605475"/>
              <a:gd name="connsiteX11" fmla="*/ 880798 w 1090089"/>
              <a:gd name="connsiteY11" fmla="*/ 571637 h 1605475"/>
              <a:gd name="connsiteX12" fmla="*/ 952050 w 1090089"/>
              <a:gd name="connsiteY12" fmla="*/ 274754 h 1605475"/>
              <a:gd name="connsiteX13" fmla="*/ 726418 w 1090089"/>
              <a:gd name="connsiteY13" fmla="*/ 13497 h 1605475"/>
              <a:gd name="connsiteX14" fmla="*/ 393909 w 1090089"/>
              <a:gd name="connsiteY14" fmla="*/ 60998 h 1605475"/>
              <a:gd name="connsiteX0" fmla="*/ 393909 w 1090089"/>
              <a:gd name="connsiteY0" fmla="*/ 60402 h 1604879"/>
              <a:gd name="connsiteX1" fmla="*/ 227654 w 1090089"/>
              <a:gd name="connsiteY1" fmla="*/ 238533 h 1604879"/>
              <a:gd name="connsiteX2" fmla="*/ 251405 w 1090089"/>
              <a:gd name="connsiteY2" fmla="*/ 440413 h 1604879"/>
              <a:gd name="connsiteX3" fmla="*/ 346408 w 1090089"/>
              <a:gd name="connsiteY3" fmla="*/ 642293 h 1604879"/>
              <a:gd name="connsiteX4" fmla="*/ 358283 w 1090089"/>
              <a:gd name="connsiteY4" fmla="*/ 915425 h 1604879"/>
              <a:gd name="connsiteX5" fmla="*/ 49525 w 1090089"/>
              <a:gd name="connsiteY5" fmla="*/ 1057929 h 1604879"/>
              <a:gd name="connsiteX6" fmla="*/ 49525 w 1090089"/>
              <a:gd name="connsiteY6" fmla="*/ 1354812 h 1604879"/>
              <a:gd name="connsiteX7" fmla="*/ 524538 w 1090089"/>
              <a:gd name="connsiteY7" fmla="*/ 1604194 h 1604879"/>
              <a:gd name="connsiteX8" fmla="*/ 1058927 w 1090089"/>
              <a:gd name="connsiteY8" fmla="*/ 1414189 h 1604879"/>
              <a:gd name="connsiteX9" fmla="*/ 999551 w 1090089"/>
              <a:gd name="connsiteY9" fmla="*/ 998553 h 1604879"/>
              <a:gd name="connsiteX10" fmla="*/ 773920 w 1090089"/>
              <a:gd name="connsiteY10" fmla="*/ 832298 h 1604879"/>
              <a:gd name="connsiteX11" fmla="*/ 880798 w 1090089"/>
              <a:gd name="connsiteY11" fmla="*/ 571041 h 1604879"/>
              <a:gd name="connsiteX12" fmla="*/ 952050 w 1090089"/>
              <a:gd name="connsiteY12" fmla="*/ 274158 h 1604879"/>
              <a:gd name="connsiteX13" fmla="*/ 726418 w 1090089"/>
              <a:gd name="connsiteY13" fmla="*/ 12901 h 1604879"/>
              <a:gd name="connsiteX14" fmla="*/ 393909 w 1090089"/>
              <a:gd name="connsiteY14" fmla="*/ 60402 h 160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089" h="1604879">
                <a:moveTo>
                  <a:pt x="393909" y="60402"/>
                </a:moveTo>
                <a:cubicBezTo>
                  <a:pt x="310782" y="98007"/>
                  <a:pt x="251405" y="175198"/>
                  <a:pt x="227654" y="238533"/>
                </a:cubicBezTo>
                <a:cubicBezTo>
                  <a:pt x="203903" y="301868"/>
                  <a:pt x="231613" y="373120"/>
                  <a:pt x="251405" y="440413"/>
                </a:cubicBezTo>
                <a:cubicBezTo>
                  <a:pt x="271197" y="507706"/>
                  <a:pt x="328595" y="563124"/>
                  <a:pt x="346408" y="642293"/>
                </a:cubicBezTo>
                <a:cubicBezTo>
                  <a:pt x="364221" y="721462"/>
                  <a:pt x="407764" y="846152"/>
                  <a:pt x="358283" y="915425"/>
                </a:cubicBezTo>
                <a:cubicBezTo>
                  <a:pt x="308802" y="984698"/>
                  <a:pt x="100985" y="984698"/>
                  <a:pt x="49525" y="1057929"/>
                </a:cubicBezTo>
                <a:cubicBezTo>
                  <a:pt x="-1935" y="1131160"/>
                  <a:pt x="-29644" y="1263768"/>
                  <a:pt x="49525" y="1354812"/>
                </a:cubicBezTo>
                <a:cubicBezTo>
                  <a:pt x="128694" y="1445856"/>
                  <a:pt x="356304" y="1594298"/>
                  <a:pt x="524538" y="1604194"/>
                </a:cubicBezTo>
                <a:cubicBezTo>
                  <a:pt x="692772" y="1614090"/>
                  <a:pt x="979758" y="1515129"/>
                  <a:pt x="1058927" y="1414189"/>
                </a:cubicBezTo>
                <a:cubicBezTo>
                  <a:pt x="1138096" y="1313249"/>
                  <a:pt x="1047052" y="1095535"/>
                  <a:pt x="999551" y="998553"/>
                </a:cubicBezTo>
                <a:cubicBezTo>
                  <a:pt x="952050" y="901571"/>
                  <a:pt x="793712" y="903550"/>
                  <a:pt x="773920" y="832298"/>
                </a:cubicBezTo>
                <a:cubicBezTo>
                  <a:pt x="754128" y="761046"/>
                  <a:pt x="851110" y="664064"/>
                  <a:pt x="880798" y="571041"/>
                </a:cubicBezTo>
                <a:cubicBezTo>
                  <a:pt x="910486" y="478018"/>
                  <a:pt x="977780" y="367181"/>
                  <a:pt x="952050" y="274158"/>
                </a:cubicBezTo>
                <a:cubicBezTo>
                  <a:pt x="926320" y="181135"/>
                  <a:pt x="819442" y="48527"/>
                  <a:pt x="726418" y="12901"/>
                </a:cubicBezTo>
                <a:cubicBezTo>
                  <a:pt x="633395" y="-22725"/>
                  <a:pt x="477036" y="22797"/>
                  <a:pt x="393909" y="60402"/>
                </a:cubicBezTo>
                <a:close/>
              </a:path>
            </a:pathLst>
          </a:cu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5151619" y="5822963"/>
            <a:ext cx="1605204" cy="656271"/>
          </a:xfrm>
          <a:custGeom>
            <a:avLst/>
            <a:gdLst>
              <a:gd name="connsiteX0" fmla="*/ 0 w 1805050"/>
              <a:gd name="connsiteY0" fmla="*/ 451262 h 878774"/>
              <a:gd name="connsiteX1" fmla="*/ 878774 w 1805050"/>
              <a:gd name="connsiteY1" fmla="*/ 0 h 878774"/>
              <a:gd name="connsiteX2" fmla="*/ 938151 w 1805050"/>
              <a:gd name="connsiteY2" fmla="*/ 356260 h 878774"/>
              <a:gd name="connsiteX3" fmla="*/ 1805050 w 1805050"/>
              <a:gd name="connsiteY3" fmla="*/ 249382 h 878774"/>
              <a:gd name="connsiteX4" fmla="*/ 795647 w 1805050"/>
              <a:gd name="connsiteY4" fmla="*/ 878774 h 878774"/>
              <a:gd name="connsiteX5" fmla="*/ 748146 w 1805050"/>
              <a:gd name="connsiteY5" fmla="*/ 451262 h 878774"/>
              <a:gd name="connsiteX6" fmla="*/ 0 w 1805050"/>
              <a:gd name="connsiteY6" fmla="*/ 451262 h 878774"/>
              <a:gd name="connsiteX0" fmla="*/ 0 w 2149435"/>
              <a:gd name="connsiteY0" fmla="*/ 463137 h 878774"/>
              <a:gd name="connsiteX1" fmla="*/ 1223159 w 2149435"/>
              <a:gd name="connsiteY1" fmla="*/ 0 h 878774"/>
              <a:gd name="connsiteX2" fmla="*/ 1282536 w 2149435"/>
              <a:gd name="connsiteY2" fmla="*/ 356260 h 878774"/>
              <a:gd name="connsiteX3" fmla="*/ 2149435 w 2149435"/>
              <a:gd name="connsiteY3" fmla="*/ 249382 h 878774"/>
              <a:gd name="connsiteX4" fmla="*/ 1140032 w 2149435"/>
              <a:gd name="connsiteY4" fmla="*/ 878774 h 878774"/>
              <a:gd name="connsiteX5" fmla="*/ 1092531 w 2149435"/>
              <a:gd name="connsiteY5" fmla="*/ 451262 h 878774"/>
              <a:gd name="connsiteX6" fmla="*/ 0 w 2149435"/>
              <a:gd name="connsiteY6" fmla="*/ 463137 h 87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9435" h="878774">
                <a:moveTo>
                  <a:pt x="0" y="463137"/>
                </a:moveTo>
                <a:lnTo>
                  <a:pt x="1223159" y="0"/>
                </a:lnTo>
                <a:lnTo>
                  <a:pt x="1282536" y="356260"/>
                </a:lnTo>
                <a:lnTo>
                  <a:pt x="2149435" y="249382"/>
                </a:lnTo>
                <a:lnTo>
                  <a:pt x="1140032" y="878774"/>
                </a:lnTo>
                <a:lnTo>
                  <a:pt x="1092531" y="451262"/>
                </a:lnTo>
                <a:lnTo>
                  <a:pt x="0" y="463137"/>
                </a:lnTo>
                <a:close/>
              </a:path>
            </a:pathLst>
          </a:cu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5435657" y="5005821"/>
            <a:ext cx="452295" cy="780431"/>
          </a:xfrm>
          <a:custGeom>
            <a:avLst/>
            <a:gdLst>
              <a:gd name="connsiteX0" fmla="*/ 0 w 605642"/>
              <a:gd name="connsiteY0" fmla="*/ 95003 h 1045029"/>
              <a:gd name="connsiteX1" fmla="*/ 0 w 605642"/>
              <a:gd name="connsiteY1" fmla="*/ 95003 h 1045029"/>
              <a:gd name="connsiteX2" fmla="*/ 605642 w 605642"/>
              <a:gd name="connsiteY2" fmla="*/ 0 h 1045029"/>
              <a:gd name="connsiteX3" fmla="*/ 463138 w 605642"/>
              <a:gd name="connsiteY3" fmla="*/ 1045029 h 1045029"/>
              <a:gd name="connsiteX4" fmla="*/ 344385 w 605642"/>
              <a:gd name="connsiteY4" fmla="*/ 1045029 h 1045029"/>
              <a:gd name="connsiteX5" fmla="*/ 0 w 605642"/>
              <a:gd name="connsiteY5" fmla="*/ 95003 h 10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642" h="1045029">
                <a:moveTo>
                  <a:pt x="0" y="95003"/>
                </a:moveTo>
                <a:lnTo>
                  <a:pt x="0" y="95003"/>
                </a:lnTo>
                <a:lnTo>
                  <a:pt x="605642" y="0"/>
                </a:lnTo>
                <a:lnTo>
                  <a:pt x="463138" y="1045029"/>
                </a:lnTo>
                <a:lnTo>
                  <a:pt x="344385" y="1045029"/>
                </a:lnTo>
                <a:lnTo>
                  <a:pt x="0" y="95003"/>
                </a:lnTo>
                <a:close/>
              </a:path>
            </a:pathLst>
          </a:cu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7982290" y="5521759"/>
            <a:ext cx="922327" cy="877984"/>
          </a:xfrm>
          <a:custGeom>
            <a:avLst/>
            <a:gdLst>
              <a:gd name="connsiteX0" fmla="*/ 95003 w 1235034"/>
              <a:gd name="connsiteY0" fmla="*/ 106878 h 1175657"/>
              <a:gd name="connsiteX1" fmla="*/ 95003 w 1235034"/>
              <a:gd name="connsiteY1" fmla="*/ 106878 h 1175657"/>
              <a:gd name="connsiteX2" fmla="*/ 0 w 1235034"/>
              <a:gd name="connsiteY2" fmla="*/ 1151906 h 1175657"/>
              <a:gd name="connsiteX3" fmla="*/ 1235034 w 1235034"/>
              <a:gd name="connsiteY3" fmla="*/ 1175657 h 1175657"/>
              <a:gd name="connsiteX4" fmla="*/ 1080655 w 1235034"/>
              <a:gd name="connsiteY4" fmla="*/ 0 h 1175657"/>
              <a:gd name="connsiteX5" fmla="*/ 95003 w 1235034"/>
              <a:gd name="connsiteY5" fmla="*/ 106878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5034" h="1175657">
                <a:moveTo>
                  <a:pt x="95003" y="106878"/>
                </a:moveTo>
                <a:lnTo>
                  <a:pt x="95003" y="106878"/>
                </a:lnTo>
                <a:lnTo>
                  <a:pt x="0" y="1151906"/>
                </a:lnTo>
                <a:lnTo>
                  <a:pt x="1235034" y="1175657"/>
                </a:lnTo>
                <a:lnTo>
                  <a:pt x="1080655" y="0"/>
                </a:lnTo>
                <a:lnTo>
                  <a:pt x="95003" y="106878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Freeform 45"/>
          <p:cNvSpPr/>
          <p:nvPr/>
        </p:nvSpPr>
        <p:spPr bwMode="auto">
          <a:xfrm>
            <a:off x="5126998" y="3846789"/>
            <a:ext cx="1312542" cy="877984"/>
          </a:xfrm>
          <a:custGeom>
            <a:avLst/>
            <a:gdLst>
              <a:gd name="connsiteX0" fmla="*/ 0 w 1757548"/>
              <a:gd name="connsiteY0" fmla="*/ 308759 h 1175657"/>
              <a:gd name="connsiteX1" fmla="*/ 71252 w 1757548"/>
              <a:gd name="connsiteY1" fmla="*/ 1175657 h 1175657"/>
              <a:gd name="connsiteX2" fmla="*/ 641268 w 1757548"/>
              <a:gd name="connsiteY2" fmla="*/ 831273 h 1175657"/>
              <a:gd name="connsiteX3" fmla="*/ 1330037 w 1757548"/>
              <a:gd name="connsiteY3" fmla="*/ 1009403 h 1175657"/>
              <a:gd name="connsiteX4" fmla="*/ 1757548 w 1757548"/>
              <a:gd name="connsiteY4" fmla="*/ 261257 h 1175657"/>
              <a:gd name="connsiteX5" fmla="*/ 1318161 w 1757548"/>
              <a:gd name="connsiteY5" fmla="*/ 581891 h 1175657"/>
              <a:gd name="connsiteX6" fmla="*/ 1128156 w 1757548"/>
              <a:gd name="connsiteY6" fmla="*/ 0 h 1175657"/>
              <a:gd name="connsiteX7" fmla="*/ 783772 w 1757548"/>
              <a:gd name="connsiteY7" fmla="*/ 570016 h 1175657"/>
              <a:gd name="connsiteX8" fmla="*/ 475013 w 1757548"/>
              <a:gd name="connsiteY8" fmla="*/ 11876 h 1175657"/>
              <a:gd name="connsiteX9" fmla="*/ 308759 w 1757548"/>
              <a:gd name="connsiteY9" fmla="*/ 653143 h 1175657"/>
              <a:gd name="connsiteX10" fmla="*/ 0 w 1757548"/>
              <a:gd name="connsiteY10" fmla="*/ 308759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7548" h="1175657">
                <a:moveTo>
                  <a:pt x="0" y="308759"/>
                </a:moveTo>
                <a:lnTo>
                  <a:pt x="71252" y="1175657"/>
                </a:lnTo>
                <a:lnTo>
                  <a:pt x="641268" y="831273"/>
                </a:lnTo>
                <a:lnTo>
                  <a:pt x="1330037" y="1009403"/>
                </a:lnTo>
                <a:lnTo>
                  <a:pt x="1757548" y="261257"/>
                </a:lnTo>
                <a:lnTo>
                  <a:pt x="1318161" y="581891"/>
                </a:lnTo>
                <a:lnTo>
                  <a:pt x="1128156" y="0"/>
                </a:lnTo>
                <a:lnTo>
                  <a:pt x="783772" y="570016"/>
                </a:lnTo>
                <a:lnTo>
                  <a:pt x="475013" y="11876"/>
                </a:lnTo>
                <a:lnTo>
                  <a:pt x="308759" y="653143"/>
                </a:lnTo>
                <a:lnTo>
                  <a:pt x="0" y="308759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6784444" y="5478609"/>
            <a:ext cx="932034" cy="966669"/>
          </a:xfrm>
          <a:custGeom>
            <a:avLst/>
            <a:gdLst>
              <a:gd name="connsiteX0" fmla="*/ 475013 w 1484415"/>
              <a:gd name="connsiteY0" fmla="*/ 0 h 1294410"/>
              <a:gd name="connsiteX1" fmla="*/ 0 w 1484415"/>
              <a:gd name="connsiteY1" fmla="*/ 1294410 h 1294410"/>
              <a:gd name="connsiteX2" fmla="*/ 1484415 w 1484415"/>
              <a:gd name="connsiteY2" fmla="*/ 1116280 h 1294410"/>
              <a:gd name="connsiteX3" fmla="*/ 475013 w 1484415"/>
              <a:gd name="connsiteY3" fmla="*/ 0 h 129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4415" h="1294410">
                <a:moveTo>
                  <a:pt x="475013" y="0"/>
                </a:moveTo>
                <a:lnTo>
                  <a:pt x="0" y="1294410"/>
                </a:lnTo>
                <a:lnTo>
                  <a:pt x="1484415" y="1116280"/>
                </a:lnTo>
                <a:lnTo>
                  <a:pt x="475013" y="0"/>
                </a:lnTo>
                <a:close/>
              </a:path>
            </a:pathLst>
          </a:cu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7536239" y="4587458"/>
            <a:ext cx="1330278" cy="691745"/>
          </a:xfrm>
          <a:custGeom>
            <a:avLst/>
            <a:gdLst>
              <a:gd name="connsiteX0" fmla="*/ 332509 w 1781298"/>
              <a:gd name="connsiteY0" fmla="*/ 106878 h 926275"/>
              <a:gd name="connsiteX1" fmla="*/ 1246909 w 1781298"/>
              <a:gd name="connsiteY1" fmla="*/ 0 h 926275"/>
              <a:gd name="connsiteX2" fmla="*/ 1781298 w 1781298"/>
              <a:gd name="connsiteY2" fmla="*/ 926275 h 926275"/>
              <a:gd name="connsiteX3" fmla="*/ 0 w 1781298"/>
              <a:gd name="connsiteY3" fmla="*/ 878774 h 926275"/>
              <a:gd name="connsiteX4" fmla="*/ 332509 w 1781298"/>
              <a:gd name="connsiteY4" fmla="*/ 106878 h 92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1298" h="926275">
                <a:moveTo>
                  <a:pt x="332509" y="106878"/>
                </a:moveTo>
                <a:lnTo>
                  <a:pt x="1246909" y="0"/>
                </a:lnTo>
                <a:lnTo>
                  <a:pt x="1781298" y="926275"/>
                </a:lnTo>
                <a:lnTo>
                  <a:pt x="0" y="878774"/>
                </a:lnTo>
                <a:lnTo>
                  <a:pt x="332509" y="106878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Freeform 48"/>
          <p:cNvSpPr/>
          <p:nvPr/>
        </p:nvSpPr>
        <p:spPr bwMode="auto">
          <a:xfrm>
            <a:off x="5887952" y="4285781"/>
            <a:ext cx="1472175" cy="1152914"/>
          </a:xfrm>
          <a:custGeom>
            <a:avLst/>
            <a:gdLst>
              <a:gd name="connsiteX0" fmla="*/ 712519 w 1971303"/>
              <a:gd name="connsiteY0" fmla="*/ 0 h 1389413"/>
              <a:gd name="connsiteX1" fmla="*/ 581890 w 1971303"/>
              <a:gd name="connsiteY1" fmla="*/ 546265 h 1389413"/>
              <a:gd name="connsiteX2" fmla="*/ 0 w 1971303"/>
              <a:gd name="connsiteY2" fmla="*/ 665018 h 1389413"/>
              <a:gd name="connsiteX3" fmla="*/ 665018 w 1971303"/>
              <a:gd name="connsiteY3" fmla="*/ 914400 h 1389413"/>
              <a:gd name="connsiteX4" fmla="*/ 807522 w 1971303"/>
              <a:gd name="connsiteY4" fmla="*/ 1104405 h 1389413"/>
              <a:gd name="connsiteX5" fmla="*/ 843148 w 1971303"/>
              <a:gd name="connsiteY5" fmla="*/ 1151906 h 1389413"/>
              <a:gd name="connsiteX6" fmla="*/ 926275 w 1971303"/>
              <a:gd name="connsiteY6" fmla="*/ 1270660 h 1389413"/>
              <a:gd name="connsiteX7" fmla="*/ 938150 w 1971303"/>
              <a:gd name="connsiteY7" fmla="*/ 1306286 h 1389413"/>
              <a:gd name="connsiteX8" fmla="*/ 973776 w 1971303"/>
              <a:gd name="connsiteY8" fmla="*/ 1389413 h 1389413"/>
              <a:gd name="connsiteX9" fmla="*/ 1282535 w 1971303"/>
              <a:gd name="connsiteY9" fmla="*/ 902524 h 1389413"/>
              <a:gd name="connsiteX10" fmla="*/ 1971303 w 1971303"/>
              <a:gd name="connsiteY10" fmla="*/ 641267 h 1389413"/>
              <a:gd name="connsiteX11" fmla="*/ 1187532 w 1971303"/>
              <a:gd name="connsiteY11" fmla="*/ 486888 h 1389413"/>
              <a:gd name="connsiteX12" fmla="*/ 712519 w 1971303"/>
              <a:gd name="connsiteY12" fmla="*/ 0 h 1389413"/>
              <a:gd name="connsiteX0" fmla="*/ 843148 w 1971303"/>
              <a:gd name="connsiteY0" fmla="*/ 0 h 1543792"/>
              <a:gd name="connsiteX1" fmla="*/ 581890 w 1971303"/>
              <a:gd name="connsiteY1" fmla="*/ 700644 h 1543792"/>
              <a:gd name="connsiteX2" fmla="*/ 0 w 1971303"/>
              <a:gd name="connsiteY2" fmla="*/ 819397 h 1543792"/>
              <a:gd name="connsiteX3" fmla="*/ 665018 w 1971303"/>
              <a:gd name="connsiteY3" fmla="*/ 1068779 h 1543792"/>
              <a:gd name="connsiteX4" fmla="*/ 807522 w 1971303"/>
              <a:gd name="connsiteY4" fmla="*/ 1258784 h 1543792"/>
              <a:gd name="connsiteX5" fmla="*/ 843148 w 1971303"/>
              <a:gd name="connsiteY5" fmla="*/ 1306285 h 1543792"/>
              <a:gd name="connsiteX6" fmla="*/ 926275 w 1971303"/>
              <a:gd name="connsiteY6" fmla="*/ 1425039 h 1543792"/>
              <a:gd name="connsiteX7" fmla="*/ 938150 w 1971303"/>
              <a:gd name="connsiteY7" fmla="*/ 1460665 h 1543792"/>
              <a:gd name="connsiteX8" fmla="*/ 973776 w 1971303"/>
              <a:gd name="connsiteY8" fmla="*/ 1543792 h 1543792"/>
              <a:gd name="connsiteX9" fmla="*/ 1282535 w 1971303"/>
              <a:gd name="connsiteY9" fmla="*/ 1056903 h 1543792"/>
              <a:gd name="connsiteX10" fmla="*/ 1971303 w 1971303"/>
              <a:gd name="connsiteY10" fmla="*/ 795646 h 1543792"/>
              <a:gd name="connsiteX11" fmla="*/ 1187532 w 1971303"/>
              <a:gd name="connsiteY11" fmla="*/ 641267 h 1543792"/>
              <a:gd name="connsiteX12" fmla="*/ 843148 w 1971303"/>
              <a:gd name="connsiteY12" fmla="*/ 0 h 1543792"/>
              <a:gd name="connsiteX0" fmla="*/ 843148 w 1971303"/>
              <a:gd name="connsiteY0" fmla="*/ 0 h 1543792"/>
              <a:gd name="connsiteX1" fmla="*/ 581890 w 1971303"/>
              <a:gd name="connsiteY1" fmla="*/ 700644 h 1543792"/>
              <a:gd name="connsiteX2" fmla="*/ 0 w 1971303"/>
              <a:gd name="connsiteY2" fmla="*/ 819397 h 1543792"/>
              <a:gd name="connsiteX3" fmla="*/ 665018 w 1971303"/>
              <a:gd name="connsiteY3" fmla="*/ 1068779 h 1543792"/>
              <a:gd name="connsiteX4" fmla="*/ 807522 w 1971303"/>
              <a:gd name="connsiteY4" fmla="*/ 1258784 h 1543792"/>
              <a:gd name="connsiteX5" fmla="*/ 926275 w 1971303"/>
              <a:gd name="connsiteY5" fmla="*/ 1425039 h 1543792"/>
              <a:gd name="connsiteX6" fmla="*/ 938150 w 1971303"/>
              <a:gd name="connsiteY6" fmla="*/ 1460665 h 1543792"/>
              <a:gd name="connsiteX7" fmla="*/ 973776 w 1971303"/>
              <a:gd name="connsiteY7" fmla="*/ 1543792 h 1543792"/>
              <a:gd name="connsiteX8" fmla="*/ 1282535 w 1971303"/>
              <a:gd name="connsiteY8" fmla="*/ 1056903 h 1543792"/>
              <a:gd name="connsiteX9" fmla="*/ 1971303 w 1971303"/>
              <a:gd name="connsiteY9" fmla="*/ 795646 h 1543792"/>
              <a:gd name="connsiteX10" fmla="*/ 1187532 w 1971303"/>
              <a:gd name="connsiteY10" fmla="*/ 641267 h 1543792"/>
              <a:gd name="connsiteX11" fmla="*/ 843148 w 1971303"/>
              <a:gd name="connsiteY11" fmla="*/ 0 h 1543792"/>
              <a:gd name="connsiteX0" fmla="*/ 843148 w 1971303"/>
              <a:gd name="connsiteY0" fmla="*/ 0 h 1543792"/>
              <a:gd name="connsiteX1" fmla="*/ 581890 w 1971303"/>
              <a:gd name="connsiteY1" fmla="*/ 700644 h 1543792"/>
              <a:gd name="connsiteX2" fmla="*/ 0 w 1971303"/>
              <a:gd name="connsiteY2" fmla="*/ 819397 h 1543792"/>
              <a:gd name="connsiteX3" fmla="*/ 665018 w 1971303"/>
              <a:gd name="connsiteY3" fmla="*/ 1068779 h 1543792"/>
              <a:gd name="connsiteX4" fmla="*/ 807522 w 1971303"/>
              <a:gd name="connsiteY4" fmla="*/ 1258784 h 1543792"/>
              <a:gd name="connsiteX5" fmla="*/ 926275 w 1971303"/>
              <a:gd name="connsiteY5" fmla="*/ 1425039 h 1543792"/>
              <a:gd name="connsiteX6" fmla="*/ 973776 w 1971303"/>
              <a:gd name="connsiteY6" fmla="*/ 1543792 h 1543792"/>
              <a:gd name="connsiteX7" fmla="*/ 1282535 w 1971303"/>
              <a:gd name="connsiteY7" fmla="*/ 1056903 h 1543792"/>
              <a:gd name="connsiteX8" fmla="*/ 1971303 w 1971303"/>
              <a:gd name="connsiteY8" fmla="*/ 795646 h 1543792"/>
              <a:gd name="connsiteX9" fmla="*/ 1187532 w 1971303"/>
              <a:gd name="connsiteY9" fmla="*/ 641267 h 1543792"/>
              <a:gd name="connsiteX10" fmla="*/ 843148 w 1971303"/>
              <a:gd name="connsiteY10" fmla="*/ 0 h 1543792"/>
              <a:gd name="connsiteX0" fmla="*/ 843148 w 1971303"/>
              <a:gd name="connsiteY0" fmla="*/ 0 h 1547010"/>
              <a:gd name="connsiteX1" fmla="*/ 581890 w 1971303"/>
              <a:gd name="connsiteY1" fmla="*/ 700644 h 1547010"/>
              <a:gd name="connsiteX2" fmla="*/ 0 w 1971303"/>
              <a:gd name="connsiteY2" fmla="*/ 819397 h 1547010"/>
              <a:gd name="connsiteX3" fmla="*/ 665018 w 1971303"/>
              <a:gd name="connsiteY3" fmla="*/ 1068779 h 1547010"/>
              <a:gd name="connsiteX4" fmla="*/ 807522 w 1971303"/>
              <a:gd name="connsiteY4" fmla="*/ 1258784 h 1547010"/>
              <a:gd name="connsiteX5" fmla="*/ 973776 w 1971303"/>
              <a:gd name="connsiteY5" fmla="*/ 1543792 h 1547010"/>
              <a:gd name="connsiteX6" fmla="*/ 1282535 w 1971303"/>
              <a:gd name="connsiteY6" fmla="*/ 1056903 h 1547010"/>
              <a:gd name="connsiteX7" fmla="*/ 1971303 w 1971303"/>
              <a:gd name="connsiteY7" fmla="*/ 795646 h 1547010"/>
              <a:gd name="connsiteX8" fmla="*/ 1187532 w 1971303"/>
              <a:gd name="connsiteY8" fmla="*/ 641267 h 1547010"/>
              <a:gd name="connsiteX9" fmla="*/ 843148 w 1971303"/>
              <a:gd name="connsiteY9" fmla="*/ 0 h 1547010"/>
              <a:gd name="connsiteX0" fmla="*/ 843148 w 1971303"/>
              <a:gd name="connsiteY0" fmla="*/ 0 h 1543800"/>
              <a:gd name="connsiteX1" fmla="*/ 581890 w 1971303"/>
              <a:gd name="connsiteY1" fmla="*/ 700644 h 1543800"/>
              <a:gd name="connsiteX2" fmla="*/ 0 w 1971303"/>
              <a:gd name="connsiteY2" fmla="*/ 819397 h 1543800"/>
              <a:gd name="connsiteX3" fmla="*/ 665018 w 1971303"/>
              <a:gd name="connsiteY3" fmla="*/ 1068779 h 1543800"/>
              <a:gd name="connsiteX4" fmla="*/ 973776 w 1971303"/>
              <a:gd name="connsiteY4" fmla="*/ 1543792 h 1543800"/>
              <a:gd name="connsiteX5" fmla="*/ 1282535 w 1971303"/>
              <a:gd name="connsiteY5" fmla="*/ 1056903 h 1543800"/>
              <a:gd name="connsiteX6" fmla="*/ 1971303 w 1971303"/>
              <a:gd name="connsiteY6" fmla="*/ 795646 h 1543800"/>
              <a:gd name="connsiteX7" fmla="*/ 1187532 w 1971303"/>
              <a:gd name="connsiteY7" fmla="*/ 641267 h 1543800"/>
              <a:gd name="connsiteX8" fmla="*/ 843148 w 1971303"/>
              <a:gd name="connsiteY8" fmla="*/ 0 h 154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1303" h="1543800">
                <a:moveTo>
                  <a:pt x="843148" y="0"/>
                </a:moveTo>
                <a:lnTo>
                  <a:pt x="581890" y="700644"/>
                </a:lnTo>
                <a:lnTo>
                  <a:pt x="0" y="819397"/>
                </a:lnTo>
                <a:lnTo>
                  <a:pt x="665018" y="1068779"/>
                </a:lnTo>
                <a:cubicBezTo>
                  <a:pt x="827314" y="1189511"/>
                  <a:pt x="870857" y="1545771"/>
                  <a:pt x="973776" y="1543792"/>
                </a:cubicBezTo>
                <a:lnTo>
                  <a:pt x="1282535" y="1056903"/>
                </a:lnTo>
                <a:lnTo>
                  <a:pt x="1971303" y="795646"/>
                </a:lnTo>
                <a:lnTo>
                  <a:pt x="1187532" y="641267"/>
                </a:lnTo>
                <a:lnTo>
                  <a:pt x="843148" y="0"/>
                </a:lnTo>
                <a:close/>
              </a:path>
            </a:pathLst>
          </a:cu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9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330" y="511513"/>
            <a:ext cx="2404826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altLang="zh-CN" dirty="0" smtClean="0"/>
              <a:t>Primary Shapes</a:t>
            </a:r>
            <a:endParaRPr lang="en-US" dirty="0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24" name="Picture 28" descr="C:\Users\John\Desktop\biy-site-staging-090909\images\build-it-yoursel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Freeform 24"/>
          <p:cNvSpPr/>
          <p:nvPr/>
        </p:nvSpPr>
        <p:spPr bwMode="auto">
          <a:xfrm>
            <a:off x="324018" y="3510821"/>
            <a:ext cx="1129725" cy="1334425"/>
          </a:xfrm>
          <a:custGeom>
            <a:avLst/>
            <a:gdLst>
              <a:gd name="connsiteX0" fmla="*/ 700658 w 1512749"/>
              <a:gd name="connsiteY0" fmla="*/ 1046014 h 1786850"/>
              <a:gd name="connsiteX1" fmla="*/ 534404 w 1512749"/>
              <a:gd name="connsiteY1" fmla="*/ 1247895 h 1786850"/>
              <a:gd name="connsiteX2" fmla="*/ 261271 w 1512749"/>
              <a:gd name="connsiteY2" fmla="*/ 1224144 h 1786850"/>
              <a:gd name="connsiteX3" fmla="*/ 368149 w 1512749"/>
              <a:gd name="connsiteY3" fmla="*/ 1734783 h 1786850"/>
              <a:gd name="connsiteX4" fmla="*/ 688783 w 1512749"/>
              <a:gd name="connsiteY4" fmla="*/ 1722908 h 1786850"/>
              <a:gd name="connsiteX5" fmla="*/ 866913 w 1512749"/>
              <a:gd name="connsiteY5" fmla="*/ 1319147 h 1786850"/>
              <a:gd name="connsiteX6" fmla="*/ 1235048 w 1512749"/>
              <a:gd name="connsiteY6" fmla="*/ 1212269 h 1786850"/>
              <a:gd name="connsiteX7" fmla="*/ 1508180 w 1512749"/>
              <a:gd name="connsiteY7" fmla="*/ 1402274 h 1786850"/>
              <a:gd name="connsiteX8" fmla="*/ 1413178 w 1512749"/>
              <a:gd name="connsiteY8" fmla="*/ 1081640 h 1786850"/>
              <a:gd name="connsiteX9" fmla="*/ 1508180 w 1512749"/>
              <a:gd name="connsiteY9" fmla="*/ 808508 h 1786850"/>
              <a:gd name="connsiteX10" fmla="*/ 1330050 w 1512749"/>
              <a:gd name="connsiteY10" fmla="*/ 844134 h 1786850"/>
              <a:gd name="connsiteX11" fmla="*/ 973791 w 1512749"/>
              <a:gd name="connsiteY11" fmla="*/ 701630 h 1786850"/>
              <a:gd name="connsiteX12" fmla="*/ 1021292 w 1512749"/>
              <a:gd name="connsiteY12" fmla="*/ 202866 h 1786850"/>
              <a:gd name="connsiteX13" fmla="*/ 676908 w 1512749"/>
              <a:gd name="connsiteY13" fmla="*/ 986 h 1786850"/>
              <a:gd name="connsiteX14" fmla="*/ 475027 w 1512749"/>
              <a:gd name="connsiteY14" fmla="*/ 274118 h 1786850"/>
              <a:gd name="connsiteX15" fmla="*/ 724409 w 1512749"/>
              <a:gd name="connsiteY15" fmla="*/ 582876 h 1786850"/>
              <a:gd name="connsiteX16" fmla="*/ 736284 w 1512749"/>
              <a:gd name="connsiteY16" fmla="*/ 701630 h 1786850"/>
              <a:gd name="connsiteX17" fmla="*/ 439401 w 1512749"/>
              <a:gd name="connsiteY17" fmla="*/ 677879 h 1786850"/>
              <a:gd name="connsiteX18" fmla="*/ 285022 w 1512749"/>
              <a:gd name="connsiteY18" fmla="*/ 416622 h 1786850"/>
              <a:gd name="connsiteX19" fmla="*/ 14 w 1512749"/>
              <a:gd name="connsiteY19" fmla="*/ 725380 h 1786850"/>
              <a:gd name="connsiteX20" fmla="*/ 273147 w 1512749"/>
              <a:gd name="connsiteY20" fmla="*/ 1093515 h 1786850"/>
              <a:gd name="connsiteX21" fmla="*/ 475027 w 1512749"/>
              <a:gd name="connsiteY21" fmla="*/ 986638 h 1786850"/>
              <a:gd name="connsiteX22" fmla="*/ 665032 w 1512749"/>
              <a:gd name="connsiteY22" fmla="*/ 986638 h 1786850"/>
              <a:gd name="connsiteX23" fmla="*/ 700658 w 1512749"/>
              <a:gd name="connsiteY23" fmla="*/ 1046014 h 178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12749" h="1786850">
                <a:moveTo>
                  <a:pt x="700658" y="1046014"/>
                </a:moveTo>
                <a:cubicBezTo>
                  <a:pt x="678887" y="1089557"/>
                  <a:pt x="607635" y="1218207"/>
                  <a:pt x="534404" y="1247895"/>
                </a:cubicBezTo>
                <a:cubicBezTo>
                  <a:pt x="461173" y="1277583"/>
                  <a:pt x="288980" y="1142996"/>
                  <a:pt x="261271" y="1224144"/>
                </a:cubicBezTo>
                <a:cubicBezTo>
                  <a:pt x="233562" y="1305292"/>
                  <a:pt x="296897" y="1651656"/>
                  <a:pt x="368149" y="1734783"/>
                </a:cubicBezTo>
                <a:cubicBezTo>
                  <a:pt x="439401" y="1817910"/>
                  <a:pt x="605656" y="1792181"/>
                  <a:pt x="688783" y="1722908"/>
                </a:cubicBezTo>
                <a:cubicBezTo>
                  <a:pt x="771910" y="1653635"/>
                  <a:pt x="775869" y="1404253"/>
                  <a:pt x="866913" y="1319147"/>
                </a:cubicBezTo>
                <a:cubicBezTo>
                  <a:pt x="957957" y="1234041"/>
                  <a:pt x="1128170" y="1198415"/>
                  <a:pt x="1235048" y="1212269"/>
                </a:cubicBezTo>
                <a:cubicBezTo>
                  <a:pt x="1341926" y="1226124"/>
                  <a:pt x="1478492" y="1424045"/>
                  <a:pt x="1508180" y="1402274"/>
                </a:cubicBezTo>
                <a:cubicBezTo>
                  <a:pt x="1537868" y="1380503"/>
                  <a:pt x="1413178" y="1180601"/>
                  <a:pt x="1413178" y="1081640"/>
                </a:cubicBezTo>
                <a:cubicBezTo>
                  <a:pt x="1413178" y="982679"/>
                  <a:pt x="1522035" y="848092"/>
                  <a:pt x="1508180" y="808508"/>
                </a:cubicBezTo>
                <a:cubicBezTo>
                  <a:pt x="1494325" y="768924"/>
                  <a:pt x="1419115" y="861947"/>
                  <a:pt x="1330050" y="844134"/>
                </a:cubicBezTo>
                <a:cubicBezTo>
                  <a:pt x="1240985" y="826321"/>
                  <a:pt x="1025251" y="808508"/>
                  <a:pt x="973791" y="701630"/>
                </a:cubicBezTo>
                <a:cubicBezTo>
                  <a:pt x="922331" y="594752"/>
                  <a:pt x="1070772" y="319640"/>
                  <a:pt x="1021292" y="202866"/>
                </a:cubicBezTo>
                <a:cubicBezTo>
                  <a:pt x="971812" y="86092"/>
                  <a:pt x="767952" y="-10889"/>
                  <a:pt x="676908" y="986"/>
                </a:cubicBezTo>
                <a:cubicBezTo>
                  <a:pt x="585864" y="12861"/>
                  <a:pt x="467110" y="177136"/>
                  <a:pt x="475027" y="274118"/>
                </a:cubicBezTo>
                <a:cubicBezTo>
                  <a:pt x="482944" y="371100"/>
                  <a:pt x="680866" y="511624"/>
                  <a:pt x="724409" y="582876"/>
                </a:cubicBezTo>
                <a:cubicBezTo>
                  <a:pt x="767952" y="654128"/>
                  <a:pt x="783785" y="685796"/>
                  <a:pt x="736284" y="701630"/>
                </a:cubicBezTo>
                <a:cubicBezTo>
                  <a:pt x="688783" y="717464"/>
                  <a:pt x="514611" y="725380"/>
                  <a:pt x="439401" y="677879"/>
                </a:cubicBezTo>
                <a:cubicBezTo>
                  <a:pt x="364191" y="630378"/>
                  <a:pt x="358253" y="408705"/>
                  <a:pt x="285022" y="416622"/>
                </a:cubicBezTo>
                <a:cubicBezTo>
                  <a:pt x="211791" y="424539"/>
                  <a:pt x="1993" y="612565"/>
                  <a:pt x="14" y="725380"/>
                </a:cubicBezTo>
                <a:cubicBezTo>
                  <a:pt x="-1965" y="838195"/>
                  <a:pt x="193978" y="1049972"/>
                  <a:pt x="273147" y="1093515"/>
                </a:cubicBezTo>
                <a:cubicBezTo>
                  <a:pt x="352316" y="1137058"/>
                  <a:pt x="409713" y="1004451"/>
                  <a:pt x="475027" y="986638"/>
                </a:cubicBezTo>
                <a:cubicBezTo>
                  <a:pt x="540341" y="968825"/>
                  <a:pt x="627427" y="976742"/>
                  <a:pt x="665032" y="986638"/>
                </a:cubicBezTo>
                <a:cubicBezTo>
                  <a:pt x="702637" y="996534"/>
                  <a:pt x="722429" y="1002471"/>
                  <a:pt x="700658" y="1046014"/>
                </a:cubicBezTo>
                <a:close/>
              </a:path>
            </a:pathLst>
          </a:cu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598499" y="3665178"/>
            <a:ext cx="1308355" cy="1454324"/>
          </a:xfrm>
          <a:custGeom>
            <a:avLst/>
            <a:gdLst>
              <a:gd name="connsiteX0" fmla="*/ 939825 w 1634485"/>
              <a:gd name="connsiteY0" fmla="*/ 1086955 h 2219056"/>
              <a:gd name="connsiteX1" fmla="*/ 1533591 w 1634485"/>
              <a:gd name="connsiteY1" fmla="*/ 1158207 h 2219056"/>
              <a:gd name="connsiteX2" fmla="*/ 1581092 w 1634485"/>
              <a:gd name="connsiteY2" fmla="*/ 338810 h 2219056"/>
              <a:gd name="connsiteX3" fmla="*/ 987326 w 1634485"/>
              <a:gd name="connsiteY3" fmla="*/ 6301 h 2219056"/>
              <a:gd name="connsiteX4" fmla="*/ 381685 w 1634485"/>
              <a:gd name="connsiteY4" fmla="*/ 160680 h 2219056"/>
              <a:gd name="connsiteX5" fmla="*/ 96677 w 1634485"/>
              <a:gd name="connsiteY5" fmla="*/ 635693 h 2219056"/>
              <a:gd name="connsiteX6" fmla="*/ 37300 w 1634485"/>
              <a:gd name="connsiteY6" fmla="*/ 1550093 h 2219056"/>
              <a:gd name="connsiteX7" fmla="*/ 631066 w 1634485"/>
              <a:gd name="connsiteY7" fmla="*/ 2203236 h 2219056"/>
              <a:gd name="connsiteX8" fmla="*/ 939825 w 1634485"/>
              <a:gd name="connsiteY8" fmla="*/ 1989480 h 2219056"/>
              <a:gd name="connsiteX9" fmla="*/ 832947 w 1634485"/>
              <a:gd name="connsiteY9" fmla="*/ 1680722 h 2219056"/>
              <a:gd name="connsiteX10" fmla="*/ 512313 w 1634485"/>
              <a:gd name="connsiteY10" fmla="*/ 1170083 h 2219056"/>
              <a:gd name="connsiteX11" fmla="*/ 821072 w 1634485"/>
              <a:gd name="connsiteY11" fmla="*/ 1039454 h 2219056"/>
              <a:gd name="connsiteX0" fmla="*/ 939825 w 1634485"/>
              <a:gd name="connsiteY0" fmla="*/ 1086955 h 2220801"/>
              <a:gd name="connsiteX1" fmla="*/ 1533591 w 1634485"/>
              <a:gd name="connsiteY1" fmla="*/ 1158207 h 2220801"/>
              <a:gd name="connsiteX2" fmla="*/ 1581092 w 1634485"/>
              <a:gd name="connsiteY2" fmla="*/ 338810 h 2220801"/>
              <a:gd name="connsiteX3" fmla="*/ 987326 w 1634485"/>
              <a:gd name="connsiteY3" fmla="*/ 6301 h 2220801"/>
              <a:gd name="connsiteX4" fmla="*/ 381685 w 1634485"/>
              <a:gd name="connsiteY4" fmla="*/ 160680 h 2220801"/>
              <a:gd name="connsiteX5" fmla="*/ 96677 w 1634485"/>
              <a:gd name="connsiteY5" fmla="*/ 635693 h 2220801"/>
              <a:gd name="connsiteX6" fmla="*/ 37300 w 1634485"/>
              <a:gd name="connsiteY6" fmla="*/ 1550093 h 2220801"/>
              <a:gd name="connsiteX7" fmla="*/ 631066 w 1634485"/>
              <a:gd name="connsiteY7" fmla="*/ 2203236 h 2220801"/>
              <a:gd name="connsiteX8" fmla="*/ 939825 w 1634485"/>
              <a:gd name="connsiteY8" fmla="*/ 1989480 h 2220801"/>
              <a:gd name="connsiteX9" fmla="*/ 892323 w 1634485"/>
              <a:gd name="connsiteY9" fmla="*/ 1514468 h 2220801"/>
              <a:gd name="connsiteX10" fmla="*/ 512313 w 1634485"/>
              <a:gd name="connsiteY10" fmla="*/ 1170083 h 2220801"/>
              <a:gd name="connsiteX11" fmla="*/ 821072 w 1634485"/>
              <a:gd name="connsiteY11" fmla="*/ 1039454 h 2220801"/>
              <a:gd name="connsiteX0" fmla="*/ 939825 w 1634485"/>
              <a:gd name="connsiteY0" fmla="*/ 1086955 h 2207271"/>
              <a:gd name="connsiteX1" fmla="*/ 1533591 w 1634485"/>
              <a:gd name="connsiteY1" fmla="*/ 1158207 h 2207271"/>
              <a:gd name="connsiteX2" fmla="*/ 1581092 w 1634485"/>
              <a:gd name="connsiteY2" fmla="*/ 338810 h 2207271"/>
              <a:gd name="connsiteX3" fmla="*/ 987326 w 1634485"/>
              <a:gd name="connsiteY3" fmla="*/ 6301 h 2207271"/>
              <a:gd name="connsiteX4" fmla="*/ 381685 w 1634485"/>
              <a:gd name="connsiteY4" fmla="*/ 160680 h 2207271"/>
              <a:gd name="connsiteX5" fmla="*/ 96677 w 1634485"/>
              <a:gd name="connsiteY5" fmla="*/ 635693 h 2207271"/>
              <a:gd name="connsiteX6" fmla="*/ 37300 w 1634485"/>
              <a:gd name="connsiteY6" fmla="*/ 1550093 h 2207271"/>
              <a:gd name="connsiteX7" fmla="*/ 631066 w 1634485"/>
              <a:gd name="connsiteY7" fmla="*/ 2203236 h 2207271"/>
              <a:gd name="connsiteX8" fmla="*/ 951700 w 1634485"/>
              <a:gd name="connsiteY8" fmla="*/ 1811350 h 2207271"/>
              <a:gd name="connsiteX9" fmla="*/ 892323 w 1634485"/>
              <a:gd name="connsiteY9" fmla="*/ 1514468 h 2207271"/>
              <a:gd name="connsiteX10" fmla="*/ 512313 w 1634485"/>
              <a:gd name="connsiteY10" fmla="*/ 1170083 h 2207271"/>
              <a:gd name="connsiteX11" fmla="*/ 821072 w 1634485"/>
              <a:gd name="connsiteY11" fmla="*/ 1039454 h 2207271"/>
              <a:gd name="connsiteX0" fmla="*/ 934591 w 1629251"/>
              <a:gd name="connsiteY0" fmla="*/ 1086955 h 2066802"/>
              <a:gd name="connsiteX1" fmla="*/ 1528357 w 1629251"/>
              <a:gd name="connsiteY1" fmla="*/ 1158207 h 2066802"/>
              <a:gd name="connsiteX2" fmla="*/ 1575858 w 1629251"/>
              <a:gd name="connsiteY2" fmla="*/ 338810 h 2066802"/>
              <a:gd name="connsiteX3" fmla="*/ 982092 w 1629251"/>
              <a:gd name="connsiteY3" fmla="*/ 6301 h 2066802"/>
              <a:gd name="connsiteX4" fmla="*/ 376451 w 1629251"/>
              <a:gd name="connsiteY4" fmla="*/ 160680 h 2066802"/>
              <a:gd name="connsiteX5" fmla="*/ 91443 w 1629251"/>
              <a:gd name="connsiteY5" fmla="*/ 635693 h 2066802"/>
              <a:gd name="connsiteX6" fmla="*/ 32066 w 1629251"/>
              <a:gd name="connsiteY6" fmla="*/ 1550093 h 2066802"/>
              <a:gd name="connsiteX7" fmla="*/ 554580 w 1629251"/>
              <a:gd name="connsiteY7" fmla="*/ 2060732 h 2066802"/>
              <a:gd name="connsiteX8" fmla="*/ 946466 w 1629251"/>
              <a:gd name="connsiteY8" fmla="*/ 1811350 h 2066802"/>
              <a:gd name="connsiteX9" fmla="*/ 887089 w 1629251"/>
              <a:gd name="connsiteY9" fmla="*/ 1514468 h 2066802"/>
              <a:gd name="connsiteX10" fmla="*/ 507079 w 1629251"/>
              <a:gd name="connsiteY10" fmla="*/ 1170083 h 2066802"/>
              <a:gd name="connsiteX11" fmla="*/ 815838 w 1629251"/>
              <a:gd name="connsiteY11" fmla="*/ 1039454 h 2066802"/>
              <a:gd name="connsiteX0" fmla="*/ 934591 w 1623804"/>
              <a:gd name="connsiteY0" fmla="*/ 1086955 h 2066802"/>
              <a:gd name="connsiteX1" fmla="*/ 1053344 w 1623804"/>
              <a:gd name="connsiteY1" fmla="*/ 1110706 h 2066802"/>
              <a:gd name="connsiteX2" fmla="*/ 1528357 w 1623804"/>
              <a:gd name="connsiteY2" fmla="*/ 1158207 h 2066802"/>
              <a:gd name="connsiteX3" fmla="*/ 1575858 w 1623804"/>
              <a:gd name="connsiteY3" fmla="*/ 338810 h 2066802"/>
              <a:gd name="connsiteX4" fmla="*/ 982092 w 1623804"/>
              <a:gd name="connsiteY4" fmla="*/ 6301 h 2066802"/>
              <a:gd name="connsiteX5" fmla="*/ 376451 w 1623804"/>
              <a:gd name="connsiteY5" fmla="*/ 160680 h 2066802"/>
              <a:gd name="connsiteX6" fmla="*/ 91443 w 1623804"/>
              <a:gd name="connsiteY6" fmla="*/ 635693 h 2066802"/>
              <a:gd name="connsiteX7" fmla="*/ 32066 w 1623804"/>
              <a:gd name="connsiteY7" fmla="*/ 1550093 h 2066802"/>
              <a:gd name="connsiteX8" fmla="*/ 554580 w 1623804"/>
              <a:gd name="connsiteY8" fmla="*/ 2060732 h 2066802"/>
              <a:gd name="connsiteX9" fmla="*/ 946466 w 1623804"/>
              <a:gd name="connsiteY9" fmla="*/ 1811350 h 2066802"/>
              <a:gd name="connsiteX10" fmla="*/ 887089 w 1623804"/>
              <a:gd name="connsiteY10" fmla="*/ 1514468 h 2066802"/>
              <a:gd name="connsiteX11" fmla="*/ 507079 w 1623804"/>
              <a:gd name="connsiteY11" fmla="*/ 1170083 h 2066802"/>
              <a:gd name="connsiteX12" fmla="*/ 815838 w 1623804"/>
              <a:gd name="connsiteY12" fmla="*/ 1039454 h 2066802"/>
              <a:gd name="connsiteX0" fmla="*/ 934591 w 1633816"/>
              <a:gd name="connsiteY0" fmla="*/ 1086955 h 2066802"/>
              <a:gd name="connsiteX1" fmla="*/ 1053344 w 1633816"/>
              <a:gd name="connsiteY1" fmla="*/ 1110706 h 2066802"/>
              <a:gd name="connsiteX2" fmla="*/ 1552107 w 1633816"/>
              <a:gd name="connsiteY2" fmla="*/ 991952 h 2066802"/>
              <a:gd name="connsiteX3" fmla="*/ 1575858 w 1633816"/>
              <a:gd name="connsiteY3" fmla="*/ 338810 h 2066802"/>
              <a:gd name="connsiteX4" fmla="*/ 982092 w 1633816"/>
              <a:gd name="connsiteY4" fmla="*/ 6301 h 2066802"/>
              <a:gd name="connsiteX5" fmla="*/ 376451 w 1633816"/>
              <a:gd name="connsiteY5" fmla="*/ 160680 h 2066802"/>
              <a:gd name="connsiteX6" fmla="*/ 91443 w 1633816"/>
              <a:gd name="connsiteY6" fmla="*/ 635693 h 2066802"/>
              <a:gd name="connsiteX7" fmla="*/ 32066 w 1633816"/>
              <a:gd name="connsiteY7" fmla="*/ 1550093 h 2066802"/>
              <a:gd name="connsiteX8" fmla="*/ 554580 w 1633816"/>
              <a:gd name="connsiteY8" fmla="*/ 2060732 h 2066802"/>
              <a:gd name="connsiteX9" fmla="*/ 946466 w 1633816"/>
              <a:gd name="connsiteY9" fmla="*/ 1811350 h 2066802"/>
              <a:gd name="connsiteX10" fmla="*/ 887089 w 1633816"/>
              <a:gd name="connsiteY10" fmla="*/ 1514468 h 2066802"/>
              <a:gd name="connsiteX11" fmla="*/ 507079 w 1633816"/>
              <a:gd name="connsiteY11" fmla="*/ 1170083 h 2066802"/>
              <a:gd name="connsiteX12" fmla="*/ 815838 w 1633816"/>
              <a:gd name="connsiteY12" fmla="*/ 1039454 h 2066802"/>
              <a:gd name="connsiteX0" fmla="*/ 934591 w 1633816"/>
              <a:gd name="connsiteY0" fmla="*/ 1086955 h 2066802"/>
              <a:gd name="connsiteX1" fmla="*/ 1053344 w 1633816"/>
              <a:gd name="connsiteY1" fmla="*/ 1110706 h 2066802"/>
              <a:gd name="connsiteX2" fmla="*/ 1552107 w 1633816"/>
              <a:gd name="connsiteY2" fmla="*/ 991952 h 2066802"/>
              <a:gd name="connsiteX3" fmla="*/ 1575858 w 1633816"/>
              <a:gd name="connsiteY3" fmla="*/ 338810 h 2066802"/>
              <a:gd name="connsiteX4" fmla="*/ 982092 w 1633816"/>
              <a:gd name="connsiteY4" fmla="*/ 6301 h 2066802"/>
              <a:gd name="connsiteX5" fmla="*/ 376451 w 1633816"/>
              <a:gd name="connsiteY5" fmla="*/ 160680 h 2066802"/>
              <a:gd name="connsiteX6" fmla="*/ 91443 w 1633816"/>
              <a:gd name="connsiteY6" fmla="*/ 635693 h 2066802"/>
              <a:gd name="connsiteX7" fmla="*/ 32066 w 1633816"/>
              <a:gd name="connsiteY7" fmla="*/ 1550093 h 2066802"/>
              <a:gd name="connsiteX8" fmla="*/ 554580 w 1633816"/>
              <a:gd name="connsiteY8" fmla="*/ 2060732 h 2066802"/>
              <a:gd name="connsiteX9" fmla="*/ 946466 w 1633816"/>
              <a:gd name="connsiteY9" fmla="*/ 1811350 h 2066802"/>
              <a:gd name="connsiteX10" fmla="*/ 887089 w 1633816"/>
              <a:gd name="connsiteY10" fmla="*/ 1514468 h 2066802"/>
              <a:gd name="connsiteX11" fmla="*/ 649583 w 1633816"/>
              <a:gd name="connsiteY11" fmla="*/ 1181958 h 2066802"/>
              <a:gd name="connsiteX12" fmla="*/ 815838 w 1633816"/>
              <a:gd name="connsiteY12" fmla="*/ 1039454 h 2066802"/>
              <a:gd name="connsiteX0" fmla="*/ 985804 w 1685029"/>
              <a:gd name="connsiteY0" fmla="*/ 1086955 h 2072503"/>
              <a:gd name="connsiteX1" fmla="*/ 1104557 w 1685029"/>
              <a:gd name="connsiteY1" fmla="*/ 1110706 h 2072503"/>
              <a:gd name="connsiteX2" fmla="*/ 1603320 w 1685029"/>
              <a:gd name="connsiteY2" fmla="*/ 991952 h 2072503"/>
              <a:gd name="connsiteX3" fmla="*/ 1627071 w 1685029"/>
              <a:gd name="connsiteY3" fmla="*/ 338810 h 2072503"/>
              <a:gd name="connsiteX4" fmla="*/ 1033305 w 1685029"/>
              <a:gd name="connsiteY4" fmla="*/ 6301 h 2072503"/>
              <a:gd name="connsiteX5" fmla="*/ 427664 w 1685029"/>
              <a:gd name="connsiteY5" fmla="*/ 160680 h 2072503"/>
              <a:gd name="connsiteX6" fmla="*/ 142656 w 1685029"/>
              <a:gd name="connsiteY6" fmla="*/ 635693 h 2072503"/>
              <a:gd name="connsiteX7" fmla="*/ 23903 w 1685029"/>
              <a:gd name="connsiteY7" fmla="*/ 1419464 h 2072503"/>
              <a:gd name="connsiteX8" fmla="*/ 605793 w 1685029"/>
              <a:gd name="connsiteY8" fmla="*/ 2060732 h 2072503"/>
              <a:gd name="connsiteX9" fmla="*/ 997679 w 1685029"/>
              <a:gd name="connsiteY9" fmla="*/ 1811350 h 2072503"/>
              <a:gd name="connsiteX10" fmla="*/ 938302 w 1685029"/>
              <a:gd name="connsiteY10" fmla="*/ 1514468 h 2072503"/>
              <a:gd name="connsiteX11" fmla="*/ 700796 w 1685029"/>
              <a:gd name="connsiteY11" fmla="*/ 1181958 h 2072503"/>
              <a:gd name="connsiteX12" fmla="*/ 867051 w 1685029"/>
              <a:gd name="connsiteY12" fmla="*/ 1039454 h 2072503"/>
              <a:gd name="connsiteX0" fmla="*/ 1000274 w 1699499"/>
              <a:gd name="connsiteY0" fmla="*/ 1086955 h 2072503"/>
              <a:gd name="connsiteX1" fmla="*/ 1119027 w 1699499"/>
              <a:gd name="connsiteY1" fmla="*/ 1110706 h 2072503"/>
              <a:gd name="connsiteX2" fmla="*/ 1617790 w 1699499"/>
              <a:gd name="connsiteY2" fmla="*/ 991952 h 2072503"/>
              <a:gd name="connsiteX3" fmla="*/ 1641541 w 1699499"/>
              <a:gd name="connsiteY3" fmla="*/ 338810 h 2072503"/>
              <a:gd name="connsiteX4" fmla="*/ 1047775 w 1699499"/>
              <a:gd name="connsiteY4" fmla="*/ 6301 h 2072503"/>
              <a:gd name="connsiteX5" fmla="*/ 442134 w 1699499"/>
              <a:gd name="connsiteY5" fmla="*/ 160680 h 2072503"/>
              <a:gd name="connsiteX6" fmla="*/ 97749 w 1699499"/>
              <a:gd name="connsiteY6" fmla="*/ 635693 h 2072503"/>
              <a:gd name="connsiteX7" fmla="*/ 38373 w 1699499"/>
              <a:gd name="connsiteY7" fmla="*/ 1419464 h 2072503"/>
              <a:gd name="connsiteX8" fmla="*/ 620263 w 1699499"/>
              <a:gd name="connsiteY8" fmla="*/ 2060732 h 2072503"/>
              <a:gd name="connsiteX9" fmla="*/ 1012149 w 1699499"/>
              <a:gd name="connsiteY9" fmla="*/ 1811350 h 2072503"/>
              <a:gd name="connsiteX10" fmla="*/ 952772 w 1699499"/>
              <a:gd name="connsiteY10" fmla="*/ 1514468 h 2072503"/>
              <a:gd name="connsiteX11" fmla="*/ 715266 w 1699499"/>
              <a:gd name="connsiteY11" fmla="*/ 1181958 h 2072503"/>
              <a:gd name="connsiteX12" fmla="*/ 881521 w 1699499"/>
              <a:gd name="connsiteY12" fmla="*/ 1039454 h 2072503"/>
              <a:gd name="connsiteX0" fmla="*/ 1000274 w 1699499"/>
              <a:gd name="connsiteY0" fmla="*/ 1086955 h 1949513"/>
              <a:gd name="connsiteX1" fmla="*/ 1119027 w 1699499"/>
              <a:gd name="connsiteY1" fmla="*/ 1110706 h 1949513"/>
              <a:gd name="connsiteX2" fmla="*/ 1617790 w 1699499"/>
              <a:gd name="connsiteY2" fmla="*/ 991952 h 1949513"/>
              <a:gd name="connsiteX3" fmla="*/ 1641541 w 1699499"/>
              <a:gd name="connsiteY3" fmla="*/ 338810 h 1949513"/>
              <a:gd name="connsiteX4" fmla="*/ 1047775 w 1699499"/>
              <a:gd name="connsiteY4" fmla="*/ 6301 h 1949513"/>
              <a:gd name="connsiteX5" fmla="*/ 442134 w 1699499"/>
              <a:gd name="connsiteY5" fmla="*/ 160680 h 1949513"/>
              <a:gd name="connsiteX6" fmla="*/ 97749 w 1699499"/>
              <a:gd name="connsiteY6" fmla="*/ 635693 h 1949513"/>
              <a:gd name="connsiteX7" fmla="*/ 38373 w 1699499"/>
              <a:gd name="connsiteY7" fmla="*/ 1419464 h 1949513"/>
              <a:gd name="connsiteX8" fmla="*/ 620263 w 1699499"/>
              <a:gd name="connsiteY8" fmla="*/ 1930104 h 1949513"/>
              <a:gd name="connsiteX9" fmla="*/ 1012149 w 1699499"/>
              <a:gd name="connsiteY9" fmla="*/ 1811350 h 1949513"/>
              <a:gd name="connsiteX10" fmla="*/ 952772 w 1699499"/>
              <a:gd name="connsiteY10" fmla="*/ 1514468 h 1949513"/>
              <a:gd name="connsiteX11" fmla="*/ 715266 w 1699499"/>
              <a:gd name="connsiteY11" fmla="*/ 1181958 h 1949513"/>
              <a:gd name="connsiteX12" fmla="*/ 881521 w 1699499"/>
              <a:gd name="connsiteY12" fmla="*/ 1039454 h 1949513"/>
              <a:gd name="connsiteX0" fmla="*/ 1000274 w 1699499"/>
              <a:gd name="connsiteY0" fmla="*/ 1086955 h 1951751"/>
              <a:gd name="connsiteX1" fmla="*/ 1119027 w 1699499"/>
              <a:gd name="connsiteY1" fmla="*/ 1110706 h 1951751"/>
              <a:gd name="connsiteX2" fmla="*/ 1617790 w 1699499"/>
              <a:gd name="connsiteY2" fmla="*/ 991952 h 1951751"/>
              <a:gd name="connsiteX3" fmla="*/ 1641541 w 1699499"/>
              <a:gd name="connsiteY3" fmla="*/ 338810 h 1951751"/>
              <a:gd name="connsiteX4" fmla="*/ 1047775 w 1699499"/>
              <a:gd name="connsiteY4" fmla="*/ 6301 h 1951751"/>
              <a:gd name="connsiteX5" fmla="*/ 442134 w 1699499"/>
              <a:gd name="connsiteY5" fmla="*/ 160680 h 1951751"/>
              <a:gd name="connsiteX6" fmla="*/ 97749 w 1699499"/>
              <a:gd name="connsiteY6" fmla="*/ 635693 h 1951751"/>
              <a:gd name="connsiteX7" fmla="*/ 38373 w 1699499"/>
              <a:gd name="connsiteY7" fmla="*/ 1419464 h 1951751"/>
              <a:gd name="connsiteX8" fmla="*/ 620263 w 1699499"/>
              <a:gd name="connsiteY8" fmla="*/ 1930104 h 1951751"/>
              <a:gd name="connsiteX9" fmla="*/ 1012149 w 1699499"/>
              <a:gd name="connsiteY9" fmla="*/ 1811350 h 1951751"/>
              <a:gd name="connsiteX10" fmla="*/ 952772 w 1699499"/>
              <a:gd name="connsiteY10" fmla="*/ 1395715 h 1951751"/>
              <a:gd name="connsiteX11" fmla="*/ 715266 w 1699499"/>
              <a:gd name="connsiteY11" fmla="*/ 1181958 h 1951751"/>
              <a:gd name="connsiteX12" fmla="*/ 881521 w 1699499"/>
              <a:gd name="connsiteY12" fmla="*/ 1039454 h 1951751"/>
              <a:gd name="connsiteX0" fmla="*/ 1000274 w 1699499"/>
              <a:gd name="connsiteY0" fmla="*/ 1086955 h 1947400"/>
              <a:gd name="connsiteX1" fmla="*/ 1119027 w 1699499"/>
              <a:gd name="connsiteY1" fmla="*/ 1110706 h 1947400"/>
              <a:gd name="connsiteX2" fmla="*/ 1617790 w 1699499"/>
              <a:gd name="connsiteY2" fmla="*/ 991952 h 1947400"/>
              <a:gd name="connsiteX3" fmla="*/ 1641541 w 1699499"/>
              <a:gd name="connsiteY3" fmla="*/ 338810 h 1947400"/>
              <a:gd name="connsiteX4" fmla="*/ 1047775 w 1699499"/>
              <a:gd name="connsiteY4" fmla="*/ 6301 h 1947400"/>
              <a:gd name="connsiteX5" fmla="*/ 442134 w 1699499"/>
              <a:gd name="connsiteY5" fmla="*/ 160680 h 1947400"/>
              <a:gd name="connsiteX6" fmla="*/ 97749 w 1699499"/>
              <a:gd name="connsiteY6" fmla="*/ 635693 h 1947400"/>
              <a:gd name="connsiteX7" fmla="*/ 38373 w 1699499"/>
              <a:gd name="connsiteY7" fmla="*/ 1419464 h 1947400"/>
              <a:gd name="connsiteX8" fmla="*/ 620263 w 1699499"/>
              <a:gd name="connsiteY8" fmla="*/ 1930104 h 1947400"/>
              <a:gd name="connsiteX9" fmla="*/ 964647 w 1699499"/>
              <a:gd name="connsiteY9" fmla="*/ 1787599 h 1947400"/>
              <a:gd name="connsiteX10" fmla="*/ 952772 w 1699499"/>
              <a:gd name="connsiteY10" fmla="*/ 1395715 h 1947400"/>
              <a:gd name="connsiteX11" fmla="*/ 715266 w 1699499"/>
              <a:gd name="connsiteY11" fmla="*/ 1181958 h 1947400"/>
              <a:gd name="connsiteX12" fmla="*/ 881521 w 1699499"/>
              <a:gd name="connsiteY12" fmla="*/ 1039454 h 1947400"/>
              <a:gd name="connsiteX0" fmla="*/ 1000274 w 1689873"/>
              <a:gd name="connsiteY0" fmla="*/ 1086955 h 1947400"/>
              <a:gd name="connsiteX1" fmla="*/ 1320907 w 1689873"/>
              <a:gd name="connsiteY1" fmla="*/ 1181958 h 1947400"/>
              <a:gd name="connsiteX2" fmla="*/ 1617790 w 1689873"/>
              <a:gd name="connsiteY2" fmla="*/ 991952 h 1947400"/>
              <a:gd name="connsiteX3" fmla="*/ 1641541 w 1689873"/>
              <a:gd name="connsiteY3" fmla="*/ 338810 h 1947400"/>
              <a:gd name="connsiteX4" fmla="*/ 1047775 w 1689873"/>
              <a:gd name="connsiteY4" fmla="*/ 6301 h 1947400"/>
              <a:gd name="connsiteX5" fmla="*/ 442134 w 1689873"/>
              <a:gd name="connsiteY5" fmla="*/ 160680 h 1947400"/>
              <a:gd name="connsiteX6" fmla="*/ 97749 w 1689873"/>
              <a:gd name="connsiteY6" fmla="*/ 635693 h 1947400"/>
              <a:gd name="connsiteX7" fmla="*/ 38373 w 1689873"/>
              <a:gd name="connsiteY7" fmla="*/ 1419464 h 1947400"/>
              <a:gd name="connsiteX8" fmla="*/ 620263 w 1689873"/>
              <a:gd name="connsiteY8" fmla="*/ 1930104 h 1947400"/>
              <a:gd name="connsiteX9" fmla="*/ 964647 w 1689873"/>
              <a:gd name="connsiteY9" fmla="*/ 1787599 h 1947400"/>
              <a:gd name="connsiteX10" fmla="*/ 952772 w 1689873"/>
              <a:gd name="connsiteY10" fmla="*/ 1395715 h 1947400"/>
              <a:gd name="connsiteX11" fmla="*/ 715266 w 1689873"/>
              <a:gd name="connsiteY11" fmla="*/ 1181958 h 1947400"/>
              <a:gd name="connsiteX12" fmla="*/ 881521 w 1689873"/>
              <a:gd name="connsiteY12" fmla="*/ 1039454 h 1947400"/>
              <a:gd name="connsiteX0" fmla="*/ 1000274 w 1751941"/>
              <a:gd name="connsiteY0" fmla="*/ 1086955 h 1947400"/>
              <a:gd name="connsiteX1" fmla="*/ 1320907 w 1751941"/>
              <a:gd name="connsiteY1" fmla="*/ 1181958 h 1947400"/>
              <a:gd name="connsiteX2" fmla="*/ 1724668 w 1751941"/>
              <a:gd name="connsiteY2" fmla="*/ 885075 h 1947400"/>
              <a:gd name="connsiteX3" fmla="*/ 1641541 w 1751941"/>
              <a:gd name="connsiteY3" fmla="*/ 338810 h 1947400"/>
              <a:gd name="connsiteX4" fmla="*/ 1047775 w 1751941"/>
              <a:gd name="connsiteY4" fmla="*/ 6301 h 1947400"/>
              <a:gd name="connsiteX5" fmla="*/ 442134 w 1751941"/>
              <a:gd name="connsiteY5" fmla="*/ 160680 h 1947400"/>
              <a:gd name="connsiteX6" fmla="*/ 97749 w 1751941"/>
              <a:gd name="connsiteY6" fmla="*/ 635693 h 1947400"/>
              <a:gd name="connsiteX7" fmla="*/ 38373 w 1751941"/>
              <a:gd name="connsiteY7" fmla="*/ 1419464 h 1947400"/>
              <a:gd name="connsiteX8" fmla="*/ 620263 w 1751941"/>
              <a:gd name="connsiteY8" fmla="*/ 1930104 h 1947400"/>
              <a:gd name="connsiteX9" fmla="*/ 964647 w 1751941"/>
              <a:gd name="connsiteY9" fmla="*/ 1787599 h 1947400"/>
              <a:gd name="connsiteX10" fmla="*/ 952772 w 1751941"/>
              <a:gd name="connsiteY10" fmla="*/ 1395715 h 1947400"/>
              <a:gd name="connsiteX11" fmla="*/ 715266 w 1751941"/>
              <a:gd name="connsiteY11" fmla="*/ 1181958 h 1947400"/>
              <a:gd name="connsiteX12" fmla="*/ 881521 w 1751941"/>
              <a:gd name="connsiteY12" fmla="*/ 1039454 h 194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51941" h="1947400">
                <a:moveTo>
                  <a:pt x="1000274" y="1086955"/>
                </a:moveTo>
                <a:cubicBezTo>
                  <a:pt x="1008191" y="1088934"/>
                  <a:pt x="1221946" y="1170083"/>
                  <a:pt x="1320907" y="1181958"/>
                </a:cubicBezTo>
                <a:cubicBezTo>
                  <a:pt x="1419868" y="1193833"/>
                  <a:pt x="1671229" y="1025600"/>
                  <a:pt x="1724668" y="885075"/>
                </a:cubicBezTo>
                <a:cubicBezTo>
                  <a:pt x="1778107" y="744550"/>
                  <a:pt x="1754356" y="485272"/>
                  <a:pt x="1641541" y="338810"/>
                </a:cubicBezTo>
                <a:cubicBezTo>
                  <a:pt x="1528726" y="192348"/>
                  <a:pt x="1247676" y="35989"/>
                  <a:pt x="1047775" y="6301"/>
                </a:cubicBezTo>
                <a:cubicBezTo>
                  <a:pt x="847874" y="-23387"/>
                  <a:pt x="600472" y="55781"/>
                  <a:pt x="442134" y="160680"/>
                </a:cubicBezTo>
                <a:cubicBezTo>
                  <a:pt x="283796" y="265579"/>
                  <a:pt x="165043" y="425896"/>
                  <a:pt x="97749" y="635693"/>
                </a:cubicBezTo>
                <a:cubicBezTo>
                  <a:pt x="30456" y="845490"/>
                  <a:pt x="-48713" y="1203729"/>
                  <a:pt x="38373" y="1419464"/>
                </a:cubicBezTo>
                <a:cubicBezTo>
                  <a:pt x="125459" y="1635199"/>
                  <a:pt x="465884" y="1868748"/>
                  <a:pt x="620263" y="1930104"/>
                </a:cubicBezTo>
                <a:cubicBezTo>
                  <a:pt x="774642" y="1991460"/>
                  <a:pt x="909229" y="1876664"/>
                  <a:pt x="964647" y="1787599"/>
                </a:cubicBezTo>
                <a:cubicBezTo>
                  <a:pt x="1020065" y="1698534"/>
                  <a:pt x="994335" y="1496655"/>
                  <a:pt x="952772" y="1395715"/>
                </a:cubicBezTo>
                <a:cubicBezTo>
                  <a:pt x="911209" y="1294775"/>
                  <a:pt x="727141" y="1241335"/>
                  <a:pt x="715266" y="1181958"/>
                </a:cubicBezTo>
                <a:cubicBezTo>
                  <a:pt x="703391" y="1122581"/>
                  <a:pt x="726152" y="1051329"/>
                  <a:pt x="881521" y="1039454"/>
                </a:cubicBezTo>
              </a:path>
            </a:pathLst>
          </a:cu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3115562" y="3735421"/>
            <a:ext cx="627721" cy="1584557"/>
          </a:xfrm>
          <a:custGeom>
            <a:avLst/>
            <a:gdLst>
              <a:gd name="connsiteX0" fmla="*/ 215254 w 952014"/>
              <a:gd name="connsiteY0" fmla="*/ 2287 h 2412978"/>
              <a:gd name="connsiteX1" fmla="*/ 72750 w 952014"/>
              <a:gd name="connsiteY1" fmla="*/ 49789 h 2412978"/>
              <a:gd name="connsiteX2" fmla="*/ 96501 w 952014"/>
              <a:gd name="connsiteY2" fmla="*/ 263544 h 2412978"/>
              <a:gd name="connsiteX3" fmla="*/ 286506 w 952014"/>
              <a:gd name="connsiteY3" fmla="*/ 322921 h 2412978"/>
              <a:gd name="connsiteX4" fmla="*/ 488386 w 952014"/>
              <a:gd name="connsiteY4" fmla="*/ 524802 h 2412978"/>
              <a:gd name="connsiteX5" fmla="*/ 120251 w 952014"/>
              <a:gd name="connsiteY5" fmla="*/ 774183 h 2412978"/>
              <a:gd name="connsiteX6" fmla="*/ 25249 w 952014"/>
              <a:gd name="connsiteY6" fmla="*/ 1023565 h 2412978"/>
              <a:gd name="connsiteX7" fmla="*/ 535888 w 952014"/>
              <a:gd name="connsiteY7" fmla="*/ 1356074 h 2412978"/>
              <a:gd name="connsiteX8" fmla="*/ 524012 w 952014"/>
              <a:gd name="connsiteY8" fmla="*/ 1569830 h 2412978"/>
              <a:gd name="connsiteX9" fmla="*/ 215254 w 952014"/>
              <a:gd name="connsiteY9" fmla="*/ 1629207 h 2412978"/>
              <a:gd name="connsiteX10" fmla="*/ 155877 w 952014"/>
              <a:gd name="connsiteY10" fmla="*/ 1890464 h 2412978"/>
              <a:gd name="connsiteX11" fmla="*/ 607140 w 952014"/>
              <a:gd name="connsiteY11" fmla="*/ 2104220 h 2412978"/>
              <a:gd name="connsiteX12" fmla="*/ 761519 w 952014"/>
              <a:gd name="connsiteY12" fmla="*/ 2412978 h 2412978"/>
              <a:gd name="connsiteX13" fmla="*/ 951524 w 952014"/>
              <a:gd name="connsiteY13" fmla="*/ 2104220 h 2412978"/>
              <a:gd name="connsiteX14" fmla="*/ 702142 w 952014"/>
              <a:gd name="connsiteY14" fmla="*/ 1831087 h 2412978"/>
              <a:gd name="connsiteX15" fmla="*/ 832771 w 952014"/>
              <a:gd name="connsiteY15" fmla="*/ 1724209 h 2412978"/>
              <a:gd name="connsiteX16" fmla="*/ 904023 w 952014"/>
              <a:gd name="connsiteY16" fmla="*/ 1486703 h 2412978"/>
              <a:gd name="connsiteX17" fmla="*/ 844646 w 952014"/>
              <a:gd name="connsiteY17" fmla="*/ 1177944 h 2412978"/>
              <a:gd name="connsiteX18" fmla="*/ 512137 w 952014"/>
              <a:gd name="connsiteY18" fmla="*/ 1047316 h 2412978"/>
              <a:gd name="connsiteX19" fmla="*/ 524012 w 952014"/>
              <a:gd name="connsiteY19" fmla="*/ 881061 h 2412978"/>
              <a:gd name="connsiteX20" fmla="*/ 785269 w 952014"/>
              <a:gd name="connsiteY20" fmla="*/ 702931 h 2412978"/>
              <a:gd name="connsiteX21" fmla="*/ 749643 w 952014"/>
              <a:gd name="connsiteY21" fmla="*/ 489176 h 2412978"/>
              <a:gd name="connsiteX22" fmla="*/ 678391 w 952014"/>
              <a:gd name="connsiteY22" fmla="*/ 251669 h 2412978"/>
              <a:gd name="connsiteX23" fmla="*/ 500262 w 952014"/>
              <a:gd name="connsiteY23" fmla="*/ 97290 h 2412978"/>
              <a:gd name="connsiteX24" fmla="*/ 215254 w 952014"/>
              <a:gd name="connsiteY24" fmla="*/ 2287 h 2412978"/>
              <a:gd name="connsiteX0" fmla="*/ 215254 w 1020739"/>
              <a:gd name="connsiteY0" fmla="*/ 2287 h 2421722"/>
              <a:gd name="connsiteX1" fmla="*/ 72750 w 1020739"/>
              <a:gd name="connsiteY1" fmla="*/ 49789 h 2421722"/>
              <a:gd name="connsiteX2" fmla="*/ 96501 w 1020739"/>
              <a:gd name="connsiteY2" fmla="*/ 263544 h 2421722"/>
              <a:gd name="connsiteX3" fmla="*/ 286506 w 1020739"/>
              <a:gd name="connsiteY3" fmla="*/ 322921 h 2421722"/>
              <a:gd name="connsiteX4" fmla="*/ 488386 w 1020739"/>
              <a:gd name="connsiteY4" fmla="*/ 524802 h 2421722"/>
              <a:gd name="connsiteX5" fmla="*/ 120251 w 1020739"/>
              <a:gd name="connsiteY5" fmla="*/ 774183 h 2421722"/>
              <a:gd name="connsiteX6" fmla="*/ 25249 w 1020739"/>
              <a:gd name="connsiteY6" fmla="*/ 1023565 h 2421722"/>
              <a:gd name="connsiteX7" fmla="*/ 535888 w 1020739"/>
              <a:gd name="connsiteY7" fmla="*/ 1356074 h 2421722"/>
              <a:gd name="connsiteX8" fmla="*/ 524012 w 1020739"/>
              <a:gd name="connsiteY8" fmla="*/ 1569830 h 2421722"/>
              <a:gd name="connsiteX9" fmla="*/ 215254 w 1020739"/>
              <a:gd name="connsiteY9" fmla="*/ 1629207 h 2421722"/>
              <a:gd name="connsiteX10" fmla="*/ 155877 w 1020739"/>
              <a:gd name="connsiteY10" fmla="*/ 1890464 h 2421722"/>
              <a:gd name="connsiteX11" fmla="*/ 607140 w 1020739"/>
              <a:gd name="connsiteY11" fmla="*/ 2104220 h 2421722"/>
              <a:gd name="connsiteX12" fmla="*/ 761519 w 1020739"/>
              <a:gd name="connsiteY12" fmla="*/ 2412978 h 2421722"/>
              <a:gd name="connsiteX13" fmla="*/ 1020385 w 1020739"/>
              <a:gd name="connsiteY13" fmla="*/ 2291840 h 2421722"/>
              <a:gd name="connsiteX14" fmla="*/ 702142 w 1020739"/>
              <a:gd name="connsiteY14" fmla="*/ 1831087 h 2421722"/>
              <a:gd name="connsiteX15" fmla="*/ 832771 w 1020739"/>
              <a:gd name="connsiteY15" fmla="*/ 1724209 h 2421722"/>
              <a:gd name="connsiteX16" fmla="*/ 904023 w 1020739"/>
              <a:gd name="connsiteY16" fmla="*/ 1486703 h 2421722"/>
              <a:gd name="connsiteX17" fmla="*/ 844646 w 1020739"/>
              <a:gd name="connsiteY17" fmla="*/ 1177944 h 2421722"/>
              <a:gd name="connsiteX18" fmla="*/ 512137 w 1020739"/>
              <a:gd name="connsiteY18" fmla="*/ 1047316 h 2421722"/>
              <a:gd name="connsiteX19" fmla="*/ 524012 w 1020739"/>
              <a:gd name="connsiteY19" fmla="*/ 881061 h 2421722"/>
              <a:gd name="connsiteX20" fmla="*/ 785269 w 1020739"/>
              <a:gd name="connsiteY20" fmla="*/ 702931 h 2421722"/>
              <a:gd name="connsiteX21" fmla="*/ 749643 w 1020739"/>
              <a:gd name="connsiteY21" fmla="*/ 489176 h 2421722"/>
              <a:gd name="connsiteX22" fmla="*/ 678391 w 1020739"/>
              <a:gd name="connsiteY22" fmla="*/ 251669 h 2421722"/>
              <a:gd name="connsiteX23" fmla="*/ 500262 w 1020739"/>
              <a:gd name="connsiteY23" fmla="*/ 97290 h 2421722"/>
              <a:gd name="connsiteX24" fmla="*/ 215254 w 1020739"/>
              <a:gd name="connsiteY24" fmla="*/ 2287 h 2421722"/>
              <a:gd name="connsiteX0" fmla="*/ 215254 w 1020482"/>
              <a:gd name="connsiteY0" fmla="*/ 2287 h 2518459"/>
              <a:gd name="connsiteX1" fmla="*/ 72750 w 1020482"/>
              <a:gd name="connsiteY1" fmla="*/ 49789 h 2518459"/>
              <a:gd name="connsiteX2" fmla="*/ 96501 w 1020482"/>
              <a:gd name="connsiteY2" fmla="*/ 263544 h 2518459"/>
              <a:gd name="connsiteX3" fmla="*/ 286506 w 1020482"/>
              <a:gd name="connsiteY3" fmla="*/ 322921 h 2518459"/>
              <a:gd name="connsiteX4" fmla="*/ 488386 w 1020482"/>
              <a:gd name="connsiteY4" fmla="*/ 524802 h 2518459"/>
              <a:gd name="connsiteX5" fmla="*/ 120251 w 1020482"/>
              <a:gd name="connsiteY5" fmla="*/ 774183 h 2518459"/>
              <a:gd name="connsiteX6" fmla="*/ 25249 w 1020482"/>
              <a:gd name="connsiteY6" fmla="*/ 1023565 h 2518459"/>
              <a:gd name="connsiteX7" fmla="*/ 535888 w 1020482"/>
              <a:gd name="connsiteY7" fmla="*/ 1356074 h 2518459"/>
              <a:gd name="connsiteX8" fmla="*/ 524012 w 1020482"/>
              <a:gd name="connsiteY8" fmla="*/ 1569830 h 2518459"/>
              <a:gd name="connsiteX9" fmla="*/ 215254 w 1020482"/>
              <a:gd name="connsiteY9" fmla="*/ 1629207 h 2518459"/>
              <a:gd name="connsiteX10" fmla="*/ 155877 w 1020482"/>
              <a:gd name="connsiteY10" fmla="*/ 1890464 h 2518459"/>
              <a:gd name="connsiteX11" fmla="*/ 607140 w 1020482"/>
              <a:gd name="connsiteY11" fmla="*/ 2104220 h 2518459"/>
              <a:gd name="connsiteX12" fmla="*/ 665114 w 1020482"/>
              <a:gd name="connsiteY12" fmla="*/ 2514004 h 2518459"/>
              <a:gd name="connsiteX13" fmla="*/ 1020385 w 1020482"/>
              <a:gd name="connsiteY13" fmla="*/ 2291840 h 2518459"/>
              <a:gd name="connsiteX14" fmla="*/ 702142 w 1020482"/>
              <a:gd name="connsiteY14" fmla="*/ 1831087 h 2518459"/>
              <a:gd name="connsiteX15" fmla="*/ 832771 w 1020482"/>
              <a:gd name="connsiteY15" fmla="*/ 1724209 h 2518459"/>
              <a:gd name="connsiteX16" fmla="*/ 904023 w 1020482"/>
              <a:gd name="connsiteY16" fmla="*/ 1486703 h 2518459"/>
              <a:gd name="connsiteX17" fmla="*/ 844646 w 1020482"/>
              <a:gd name="connsiteY17" fmla="*/ 1177944 h 2518459"/>
              <a:gd name="connsiteX18" fmla="*/ 512137 w 1020482"/>
              <a:gd name="connsiteY18" fmla="*/ 1047316 h 2518459"/>
              <a:gd name="connsiteX19" fmla="*/ 524012 w 1020482"/>
              <a:gd name="connsiteY19" fmla="*/ 881061 h 2518459"/>
              <a:gd name="connsiteX20" fmla="*/ 785269 w 1020482"/>
              <a:gd name="connsiteY20" fmla="*/ 702931 h 2518459"/>
              <a:gd name="connsiteX21" fmla="*/ 749643 w 1020482"/>
              <a:gd name="connsiteY21" fmla="*/ 489176 h 2518459"/>
              <a:gd name="connsiteX22" fmla="*/ 678391 w 1020482"/>
              <a:gd name="connsiteY22" fmla="*/ 251669 h 2518459"/>
              <a:gd name="connsiteX23" fmla="*/ 500262 w 1020482"/>
              <a:gd name="connsiteY23" fmla="*/ 97290 h 2518459"/>
              <a:gd name="connsiteX24" fmla="*/ 215254 w 1020482"/>
              <a:gd name="connsiteY24" fmla="*/ 2287 h 2518459"/>
              <a:gd name="connsiteX0" fmla="*/ 215254 w 979176"/>
              <a:gd name="connsiteY0" fmla="*/ 2287 h 2563037"/>
              <a:gd name="connsiteX1" fmla="*/ 72750 w 979176"/>
              <a:gd name="connsiteY1" fmla="*/ 49789 h 2563037"/>
              <a:gd name="connsiteX2" fmla="*/ 96501 w 979176"/>
              <a:gd name="connsiteY2" fmla="*/ 263544 h 2563037"/>
              <a:gd name="connsiteX3" fmla="*/ 286506 w 979176"/>
              <a:gd name="connsiteY3" fmla="*/ 322921 h 2563037"/>
              <a:gd name="connsiteX4" fmla="*/ 488386 w 979176"/>
              <a:gd name="connsiteY4" fmla="*/ 524802 h 2563037"/>
              <a:gd name="connsiteX5" fmla="*/ 120251 w 979176"/>
              <a:gd name="connsiteY5" fmla="*/ 774183 h 2563037"/>
              <a:gd name="connsiteX6" fmla="*/ 25249 w 979176"/>
              <a:gd name="connsiteY6" fmla="*/ 1023565 h 2563037"/>
              <a:gd name="connsiteX7" fmla="*/ 535888 w 979176"/>
              <a:gd name="connsiteY7" fmla="*/ 1356074 h 2563037"/>
              <a:gd name="connsiteX8" fmla="*/ 524012 w 979176"/>
              <a:gd name="connsiteY8" fmla="*/ 1569830 h 2563037"/>
              <a:gd name="connsiteX9" fmla="*/ 215254 w 979176"/>
              <a:gd name="connsiteY9" fmla="*/ 1629207 h 2563037"/>
              <a:gd name="connsiteX10" fmla="*/ 155877 w 979176"/>
              <a:gd name="connsiteY10" fmla="*/ 1890464 h 2563037"/>
              <a:gd name="connsiteX11" fmla="*/ 607140 w 979176"/>
              <a:gd name="connsiteY11" fmla="*/ 2104220 h 2563037"/>
              <a:gd name="connsiteX12" fmla="*/ 665114 w 979176"/>
              <a:gd name="connsiteY12" fmla="*/ 2514004 h 2563037"/>
              <a:gd name="connsiteX13" fmla="*/ 979068 w 979176"/>
              <a:gd name="connsiteY13" fmla="*/ 2479461 h 2563037"/>
              <a:gd name="connsiteX14" fmla="*/ 702142 w 979176"/>
              <a:gd name="connsiteY14" fmla="*/ 1831087 h 2563037"/>
              <a:gd name="connsiteX15" fmla="*/ 832771 w 979176"/>
              <a:gd name="connsiteY15" fmla="*/ 1724209 h 2563037"/>
              <a:gd name="connsiteX16" fmla="*/ 904023 w 979176"/>
              <a:gd name="connsiteY16" fmla="*/ 1486703 h 2563037"/>
              <a:gd name="connsiteX17" fmla="*/ 844646 w 979176"/>
              <a:gd name="connsiteY17" fmla="*/ 1177944 h 2563037"/>
              <a:gd name="connsiteX18" fmla="*/ 512137 w 979176"/>
              <a:gd name="connsiteY18" fmla="*/ 1047316 h 2563037"/>
              <a:gd name="connsiteX19" fmla="*/ 524012 w 979176"/>
              <a:gd name="connsiteY19" fmla="*/ 881061 h 2563037"/>
              <a:gd name="connsiteX20" fmla="*/ 785269 w 979176"/>
              <a:gd name="connsiteY20" fmla="*/ 702931 h 2563037"/>
              <a:gd name="connsiteX21" fmla="*/ 749643 w 979176"/>
              <a:gd name="connsiteY21" fmla="*/ 489176 h 2563037"/>
              <a:gd name="connsiteX22" fmla="*/ 678391 w 979176"/>
              <a:gd name="connsiteY22" fmla="*/ 251669 h 2563037"/>
              <a:gd name="connsiteX23" fmla="*/ 500262 w 979176"/>
              <a:gd name="connsiteY23" fmla="*/ 97290 h 2563037"/>
              <a:gd name="connsiteX24" fmla="*/ 215254 w 979176"/>
              <a:gd name="connsiteY24" fmla="*/ 2287 h 2563037"/>
              <a:gd name="connsiteX0" fmla="*/ 215254 w 979176"/>
              <a:gd name="connsiteY0" fmla="*/ 2287 h 2560512"/>
              <a:gd name="connsiteX1" fmla="*/ 72750 w 979176"/>
              <a:gd name="connsiteY1" fmla="*/ 49789 h 2560512"/>
              <a:gd name="connsiteX2" fmla="*/ 96501 w 979176"/>
              <a:gd name="connsiteY2" fmla="*/ 263544 h 2560512"/>
              <a:gd name="connsiteX3" fmla="*/ 286506 w 979176"/>
              <a:gd name="connsiteY3" fmla="*/ 322921 h 2560512"/>
              <a:gd name="connsiteX4" fmla="*/ 488386 w 979176"/>
              <a:gd name="connsiteY4" fmla="*/ 524802 h 2560512"/>
              <a:gd name="connsiteX5" fmla="*/ 120251 w 979176"/>
              <a:gd name="connsiteY5" fmla="*/ 774183 h 2560512"/>
              <a:gd name="connsiteX6" fmla="*/ 25249 w 979176"/>
              <a:gd name="connsiteY6" fmla="*/ 1023565 h 2560512"/>
              <a:gd name="connsiteX7" fmla="*/ 535888 w 979176"/>
              <a:gd name="connsiteY7" fmla="*/ 1356074 h 2560512"/>
              <a:gd name="connsiteX8" fmla="*/ 524012 w 979176"/>
              <a:gd name="connsiteY8" fmla="*/ 1569830 h 2560512"/>
              <a:gd name="connsiteX9" fmla="*/ 215254 w 979176"/>
              <a:gd name="connsiteY9" fmla="*/ 1629207 h 2560512"/>
              <a:gd name="connsiteX10" fmla="*/ 155877 w 979176"/>
              <a:gd name="connsiteY10" fmla="*/ 1890464 h 2560512"/>
              <a:gd name="connsiteX11" fmla="*/ 607140 w 979176"/>
              <a:gd name="connsiteY11" fmla="*/ 2104220 h 2560512"/>
              <a:gd name="connsiteX12" fmla="*/ 665114 w 979176"/>
              <a:gd name="connsiteY12" fmla="*/ 2514004 h 2560512"/>
              <a:gd name="connsiteX13" fmla="*/ 979068 w 979176"/>
              <a:gd name="connsiteY13" fmla="*/ 2479461 h 2560512"/>
              <a:gd name="connsiteX14" fmla="*/ 702142 w 979176"/>
              <a:gd name="connsiteY14" fmla="*/ 1874384 h 2560512"/>
              <a:gd name="connsiteX15" fmla="*/ 832771 w 979176"/>
              <a:gd name="connsiteY15" fmla="*/ 1724209 h 2560512"/>
              <a:gd name="connsiteX16" fmla="*/ 904023 w 979176"/>
              <a:gd name="connsiteY16" fmla="*/ 1486703 h 2560512"/>
              <a:gd name="connsiteX17" fmla="*/ 844646 w 979176"/>
              <a:gd name="connsiteY17" fmla="*/ 1177944 h 2560512"/>
              <a:gd name="connsiteX18" fmla="*/ 512137 w 979176"/>
              <a:gd name="connsiteY18" fmla="*/ 1047316 h 2560512"/>
              <a:gd name="connsiteX19" fmla="*/ 524012 w 979176"/>
              <a:gd name="connsiteY19" fmla="*/ 881061 h 2560512"/>
              <a:gd name="connsiteX20" fmla="*/ 785269 w 979176"/>
              <a:gd name="connsiteY20" fmla="*/ 702931 h 2560512"/>
              <a:gd name="connsiteX21" fmla="*/ 749643 w 979176"/>
              <a:gd name="connsiteY21" fmla="*/ 489176 h 2560512"/>
              <a:gd name="connsiteX22" fmla="*/ 678391 w 979176"/>
              <a:gd name="connsiteY22" fmla="*/ 251669 h 2560512"/>
              <a:gd name="connsiteX23" fmla="*/ 500262 w 979176"/>
              <a:gd name="connsiteY23" fmla="*/ 97290 h 2560512"/>
              <a:gd name="connsiteX24" fmla="*/ 215254 w 979176"/>
              <a:gd name="connsiteY24" fmla="*/ 2287 h 2560512"/>
              <a:gd name="connsiteX0" fmla="*/ 215254 w 979177"/>
              <a:gd name="connsiteY0" fmla="*/ 2287 h 2560511"/>
              <a:gd name="connsiteX1" fmla="*/ 72750 w 979177"/>
              <a:gd name="connsiteY1" fmla="*/ 49789 h 2560511"/>
              <a:gd name="connsiteX2" fmla="*/ 96501 w 979177"/>
              <a:gd name="connsiteY2" fmla="*/ 263544 h 2560511"/>
              <a:gd name="connsiteX3" fmla="*/ 286506 w 979177"/>
              <a:gd name="connsiteY3" fmla="*/ 322921 h 2560511"/>
              <a:gd name="connsiteX4" fmla="*/ 488386 w 979177"/>
              <a:gd name="connsiteY4" fmla="*/ 524802 h 2560511"/>
              <a:gd name="connsiteX5" fmla="*/ 120251 w 979177"/>
              <a:gd name="connsiteY5" fmla="*/ 774183 h 2560511"/>
              <a:gd name="connsiteX6" fmla="*/ 25249 w 979177"/>
              <a:gd name="connsiteY6" fmla="*/ 1023565 h 2560511"/>
              <a:gd name="connsiteX7" fmla="*/ 535888 w 979177"/>
              <a:gd name="connsiteY7" fmla="*/ 1356074 h 2560511"/>
              <a:gd name="connsiteX8" fmla="*/ 524012 w 979177"/>
              <a:gd name="connsiteY8" fmla="*/ 1569830 h 2560511"/>
              <a:gd name="connsiteX9" fmla="*/ 215254 w 979177"/>
              <a:gd name="connsiteY9" fmla="*/ 1629207 h 2560511"/>
              <a:gd name="connsiteX10" fmla="*/ 155877 w 979177"/>
              <a:gd name="connsiteY10" fmla="*/ 1890464 h 2560511"/>
              <a:gd name="connsiteX11" fmla="*/ 607140 w 979177"/>
              <a:gd name="connsiteY11" fmla="*/ 2104220 h 2560511"/>
              <a:gd name="connsiteX12" fmla="*/ 665114 w 979177"/>
              <a:gd name="connsiteY12" fmla="*/ 2514004 h 2560511"/>
              <a:gd name="connsiteX13" fmla="*/ 979068 w 979177"/>
              <a:gd name="connsiteY13" fmla="*/ 2479461 h 2560511"/>
              <a:gd name="connsiteX14" fmla="*/ 702142 w 979177"/>
              <a:gd name="connsiteY14" fmla="*/ 1874384 h 2560511"/>
              <a:gd name="connsiteX15" fmla="*/ 818999 w 979177"/>
              <a:gd name="connsiteY15" fmla="*/ 1680912 h 2560511"/>
              <a:gd name="connsiteX16" fmla="*/ 904023 w 979177"/>
              <a:gd name="connsiteY16" fmla="*/ 1486703 h 2560511"/>
              <a:gd name="connsiteX17" fmla="*/ 844646 w 979177"/>
              <a:gd name="connsiteY17" fmla="*/ 1177944 h 2560511"/>
              <a:gd name="connsiteX18" fmla="*/ 512137 w 979177"/>
              <a:gd name="connsiteY18" fmla="*/ 1047316 h 2560511"/>
              <a:gd name="connsiteX19" fmla="*/ 524012 w 979177"/>
              <a:gd name="connsiteY19" fmla="*/ 881061 h 2560511"/>
              <a:gd name="connsiteX20" fmla="*/ 785269 w 979177"/>
              <a:gd name="connsiteY20" fmla="*/ 702931 h 2560511"/>
              <a:gd name="connsiteX21" fmla="*/ 749643 w 979177"/>
              <a:gd name="connsiteY21" fmla="*/ 489176 h 2560511"/>
              <a:gd name="connsiteX22" fmla="*/ 678391 w 979177"/>
              <a:gd name="connsiteY22" fmla="*/ 251669 h 2560511"/>
              <a:gd name="connsiteX23" fmla="*/ 500262 w 979177"/>
              <a:gd name="connsiteY23" fmla="*/ 97290 h 2560511"/>
              <a:gd name="connsiteX24" fmla="*/ 215254 w 979177"/>
              <a:gd name="connsiteY24" fmla="*/ 2287 h 2560511"/>
              <a:gd name="connsiteX0" fmla="*/ 215254 w 979177"/>
              <a:gd name="connsiteY0" fmla="*/ 2287 h 2560511"/>
              <a:gd name="connsiteX1" fmla="*/ 72750 w 979177"/>
              <a:gd name="connsiteY1" fmla="*/ 49789 h 2560511"/>
              <a:gd name="connsiteX2" fmla="*/ 96501 w 979177"/>
              <a:gd name="connsiteY2" fmla="*/ 263544 h 2560511"/>
              <a:gd name="connsiteX3" fmla="*/ 286506 w 979177"/>
              <a:gd name="connsiteY3" fmla="*/ 322921 h 2560511"/>
              <a:gd name="connsiteX4" fmla="*/ 488386 w 979177"/>
              <a:gd name="connsiteY4" fmla="*/ 524802 h 2560511"/>
              <a:gd name="connsiteX5" fmla="*/ 120251 w 979177"/>
              <a:gd name="connsiteY5" fmla="*/ 774183 h 2560511"/>
              <a:gd name="connsiteX6" fmla="*/ 25249 w 979177"/>
              <a:gd name="connsiteY6" fmla="*/ 1023565 h 2560511"/>
              <a:gd name="connsiteX7" fmla="*/ 535888 w 979177"/>
              <a:gd name="connsiteY7" fmla="*/ 1356074 h 2560511"/>
              <a:gd name="connsiteX8" fmla="*/ 496467 w 979177"/>
              <a:gd name="connsiteY8" fmla="*/ 1512102 h 2560511"/>
              <a:gd name="connsiteX9" fmla="*/ 215254 w 979177"/>
              <a:gd name="connsiteY9" fmla="*/ 1629207 h 2560511"/>
              <a:gd name="connsiteX10" fmla="*/ 155877 w 979177"/>
              <a:gd name="connsiteY10" fmla="*/ 1890464 h 2560511"/>
              <a:gd name="connsiteX11" fmla="*/ 607140 w 979177"/>
              <a:gd name="connsiteY11" fmla="*/ 2104220 h 2560511"/>
              <a:gd name="connsiteX12" fmla="*/ 665114 w 979177"/>
              <a:gd name="connsiteY12" fmla="*/ 2514004 h 2560511"/>
              <a:gd name="connsiteX13" fmla="*/ 979068 w 979177"/>
              <a:gd name="connsiteY13" fmla="*/ 2479461 h 2560511"/>
              <a:gd name="connsiteX14" fmla="*/ 702142 w 979177"/>
              <a:gd name="connsiteY14" fmla="*/ 1874384 h 2560511"/>
              <a:gd name="connsiteX15" fmla="*/ 818999 w 979177"/>
              <a:gd name="connsiteY15" fmla="*/ 1680912 h 2560511"/>
              <a:gd name="connsiteX16" fmla="*/ 904023 w 979177"/>
              <a:gd name="connsiteY16" fmla="*/ 1486703 h 2560511"/>
              <a:gd name="connsiteX17" fmla="*/ 844646 w 979177"/>
              <a:gd name="connsiteY17" fmla="*/ 1177944 h 2560511"/>
              <a:gd name="connsiteX18" fmla="*/ 512137 w 979177"/>
              <a:gd name="connsiteY18" fmla="*/ 1047316 h 2560511"/>
              <a:gd name="connsiteX19" fmla="*/ 524012 w 979177"/>
              <a:gd name="connsiteY19" fmla="*/ 881061 h 2560511"/>
              <a:gd name="connsiteX20" fmla="*/ 785269 w 979177"/>
              <a:gd name="connsiteY20" fmla="*/ 702931 h 2560511"/>
              <a:gd name="connsiteX21" fmla="*/ 749643 w 979177"/>
              <a:gd name="connsiteY21" fmla="*/ 489176 h 2560511"/>
              <a:gd name="connsiteX22" fmla="*/ 678391 w 979177"/>
              <a:gd name="connsiteY22" fmla="*/ 251669 h 2560511"/>
              <a:gd name="connsiteX23" fmla="*/ 500262 w 979177"/>
              <a:gd name="connsiteY23" fmla="*/ 97290 h 2560511"/>
              <a:gd name="connsiteX24" fmla="*/ 215254 w 979177"/>
              <a:gd name="connsiteY24" fmla="*/ 2287 h 2560511"/>
              <a:gd name="connsiteX0" fmla="*/ 209440 w 973363"/>
              <a:gd name="connsiteY0" fmla="*/ 2287 h 2560511"/>
              <a:gd name="connsiteX1" fmla="*/ 66936 w 973363"/>
              <a:gd name="connsiteY1" fmla="*/ 49789 h 2560511"/>
              <a:gd name="connsiteX2" fmla="*/ 90687 w 973363"/>
              <a:gd name="connsiteY2" fmla="*/ 263544 h 2560511"/>
              <a:gd name="connsiteX3" fmla="*/ 280692 w 973363"/>
              <a:gd name="connsiteY3" fmla="*/ 322921 h 2560511"/>
              <a:gd name="connsiteX4" fmla="*/ 482572 w 973363"/>
              <a:gd name="connsiteY4" fmla="*/ 524802 h 2560511"/>
              <a:gd name="connsiteX5" fmla="*/ 114437 w 973363"/>
              <a:gd name="connsiteY5" fmla="*/ 774183 h 2560511"/>
              <a:gd name="connsiteX6" fmla="*/ 19435 w 973363"/>
              <a:gd name="connsiteY6" fmla="*/ 1023565 h 2560511"/>
              <a:gd name="connsiteX7" fmla="*/ 447441 w 973363"/>
              <a:gd name="connsiteY7" fmla="*/ 1312777 h 2560511"/>
              <a:gd name="connsiteX8" fmla="*/ 490653 w 973363"/>
              <a:gd name="connsiteY8" fmla="*/ 1512102 h 2560511"/>
              <a:gd name="connsiteX9" fmla="*/ 209440 w 973363"/>
              <a:gd name="connsiteY9" fmla="*/ 1629207 h 2560511"/>
              <a:gd name="connsiteX10" fmla="*/ 150063 w 973363"/>
              <a:gd name="connsiteY10" fmla="*/ 1890464 h 2560511"/>
              <a:gd name="connsiteX11" fmla="*/ 601326 w 973363"/>
              <a:gd name="connsiteY11" fmla="*/ 2104220 h 2560511"/>
              <a:gd name="connsiteX12" fmla="*/ 659300 w 973363"/>
              <a:gd name="connsiteY12" fmla="*/ 2514004 h 2560511"/>
              <a:gd name="connsiteX13" fmla="*/ 973254 w 973363"/>
              <a:gd name="connsiteY13" fmla="*/ 2479461 h 2560511"/>
              <a:gd name="connsiteX14" fmla="*/ 696328 w 973363"/>
              <a:gd name="connsiteY14" fmla="*/ 1874384 h 2560511"/>
              <a:gd name="connsiteX15" fmla="*/ 813185 w 973363"/>
              <a:gd name="connsiteY15" fmla="*/ 1680912 h 2560511"/>
              <a:gd name="connsiteX16" fmla="*/ 898209 w 973363"/>
              <a:gd name="connsiteY16" fmla="*/ 1486703 h 2560511"/>
              <a:gd name="connsiteX17" fmla="*/ 838832 w 973363"/>
              <a:gd name="connsiteY17" fmla="*/ 1177944 h 2560511"/>
              <a:gd name="connsiteX18" fmla="*/ 506323 w 973363"/>
              <a:gd name="connsiteY18" fmla="*/ 1047316 h 2560511"/>
              <a:gd name="connsiteX19" fmla="*/ 518198 w 973363"/>
              <a:gd name="connsiteY19" fmla="*/ 881061 h 2560511"/>
              <a:gd name="connsiteX20" fmla="*/ 779455 w 973363"/>
              <a:gd name="connsiteY20" fmla="*/ 702931 h 2560511"/>
              <a:gd name="connsiteX21" fmla="*/ 743829 w 973363"/>
              <a:gd name="connsiteY21" fmla="*/ 489176 h 2560511"/>
              <a:gd name="connsiteX22" fmla="*/ 672577 w 973363"/>
              <a:gd name="connsiteY22" fmla="*/ 251669 h 2560511"/>
              <a:gd name="connsiteX23" fmla="*/ 494448 w 973363"/>
              <a:gd name="connsiteY23" fmla="*/ 97290 h 2560511"/>
              <a:gd name="connsiteX24" fmla="*/ 209440 w 973363"/>
              <a:gd name="connsiteY24" fmla="*/ 2287 h 2560511"/>
              <a:gd name="connsiteX0" fmla="*/ 209440 w 973363"/>
              <a:gd name="connsiteY0" fmla="*/ 2287 h 2559548"/>
              <a:gd name="connsiteX1" fmla="*/ 66936 w 973363"/>
              <a:gd name="connsiteY1" fmla="*/ 49789 h 2559548"/>
              <a:gd name="connsiteX2" fmla="*/ 90687 w 973363"/>
              <a:gd name="connsiteY2" fmla="*/ 263544 h 2559548"/>
              <a:gd name="connsiteX3" fmla="*/ 280692 w 973363"/>
              <a:gd name="connsiteY3" fmla="*/ 322921 h 2559548"/>
              <a:gd name="connsiteX4" fmla="*/ 482572 w 973363"/>
              <a:gd name="connsiteY4" fmla="*/ 524802 h 2559548"/>
              <a:gd name="connsiteX5" fmla="*/ 114437 w 973363"/>
              <a:gd name="connsiteY5" fmla="*/ 774183 h 2559548"/>
              <a:gd name="connsiteX6" fmla="*/ 19435 w 973363"/>
              <a:gd name="connsiteY6" fmla="*/ 1023565 h 2559548"/>
              <a:gd name="connsiteX7" fmla="*/ 447441 w 973363"/>
              <a:gd name="connsiteY7" fmla="*/ 1312777 h 2559548"/>
              <a:gd name="connsiteX8" fmla="*/ 490653 w 973363"/>
              <a:gd name="connsiteY8" fmla="*/ 1512102 h 2559548"/>
              <a:gd name="connsiteX9" fmla="*/ 209440 w 973363"/>
              <a:gd name="connsiteY9" fmla="*/ 1629207 h 2559548"/>
              <a:gd name="connsiteX10" fmla="*/ 150063 w 973363"/>
              <a:gd name="connsiteY10" fmla="*/ 1890464 h 2559548"/>
              <a:gd name="connsiteX11" fmla="*/ 546238 w 973363"/>
              <a:gd name="connsiteY11" fmla="*/ 2118652 h 2559548"/>
              <a:gd name="connsiteX12" fmla="*/ 659300 w 973363"/>
              <a:gd name="connsiteY12" fmla="*/ 2514004 h 2559548"/>
              <a:gd name="connsiteX13" fmla="*/ 973254 w 973363"/>
              <a:gd name="connsiteY13" fmla="*/ 2479461 h 2559548"/>
              <a:gd name="connsiteX14" fmla="*/ 696328 w 973363"/>
              <a:gd name="connsiteY14" fmla="*/ 1874384 h 2559548"/>
              <a:gd name="connsiteX15" fmla="*/ 813185 w 973363"/>
              <a:gd name="connsiteY15" fmla="*/ 1680912 h 2559548"/>
              <a:gd name="connsiteX16" fmla="*/ 898209 w 973363"/>
              <a:gd name="connsiteY16" fmla="*/ 1486703 h 2559548"/>
              <a:gd name="connsiteX17" fmla="*/ 838832 w 973363"/>
              <a:gd name="connsiteY17" fmla="*/ 1177944 h 2559548"/>
              <a:gd name="connsiteX18" fmla="*/ 506323 w 973363"/>
              <a:gd name="connsiteY18" fmla="*/ 1047316 h 2559548"/>
              <a:gd name="connsiteX19" fmla="*/ 518198 w 973363"/>
              <a:gd name="connsiteY19" fmla="*/ 881061 h 2559548"/>
              <a:gd name="connsiteX20" fmla="*/ 779455 w 973363"/>
              <a:gd name="connsiteY20" fmla="*/ 702931 h 2559548"/>
              <a:gd name="connsiteX21" fmla="*/ 743829 w 973363"/>
              <a:gd name="connsiteY21" fmla="*/ 489176 h 2559548"/>
              <a:gd name="connsiteX22" fmla="*/ 672577 w 973363"/>
              <a:gd name="connsiteY22" fmla="*/ 251669 h 2559548"/>
              <a:gd name="connsiteX23" fmla="*/ 494448 w 973363"/>
              <a:gd name="connsiteY23" fmla="*/ 97290 h 2559548"/>
              <a:gd name="connsiteX24" fmla="*/ 209440 w 973363"/>
              <a:gd name="connsiteY24" fmla="*/ 2287 h 2559548"/>
              <a:gd name="connsiteX0" fmla="*/ 209440 w 974802"/>
              <a:gd name="connsiteY0" fmla="*/ 2287 h 2578650"/>
              <a:gd name="connsiteX1" fmla="*/ 66936 w 974802"/>
              <a:gd name="connsiteY1" fmla="*/ 49789 h 2578650"/>
              <a:gd name="connsiteX2" fmla="*/ 90687 w 974802"/>
              <a:gd name="connsiteY2" fmla="*/ 263544 h 2578650"/>
              <a:gd name="connsiteX3" fmla="*/ 280692 w 974802"/>
              <a:gd name="connsiteY3" fmla="*/ 322921 h 2578650"/>
              <a:gd name="connsiteX4" fmla="*/ 482572 w 974802"/>
              <a:gd name="connsiteY4" fmla="*/ 524802 h 2578650"/>
              <a:gd name="connsiteX5" fmla="*/ 114437 w 974802"/>
              <a:gd name="connsiteY5" fmla="*/ 774183 h 2578650"/>
              <a:gd name="connsiteX6" fmla="*/ 19435 w 974802"/>
              <a:gd name="connsiteY6" fmla="*/ 1023565 h 2578650"/>
              <a:gd name="connsiteX7" fmla="*/ 447441 w 974802"/>
              <a:gd name="connsiteY7" fmla="*/ 1312777 h 2578650"/>
              <a:gd name="connsiteX8" fmla="*/ 490653 w 974802"/>
              <a:gd name="connsiteY8" fmla="*/ 1512102 h 2578650"/>
              <a:gd name="connsiteX9" fmla="*/ 209440 w 974802"/>
              <a:gd name="connsiteY9" fmla="*/ 1629207 h 2578650"/>
              <a:gd name="connsiteX10" fmla="*/ 150063 w 974802"/>
              <a:gd name="connsiteY10" fmla="*/ 1890464 h 2578650"/>
              <a:gd name="connsiteX11" fmla="*/ 546238 w 974802"/>
              <a:gd name="connsiteY11" fmla="*/ 2118652 h 2578650"/>
              <a:gd name="connsiteX12" fmla="*/ 549123 w 974802"/>
              <a:gd name="connsiteY12" fmla="*/ 2542869 h 2578650"/>
              <a:gd name="connsiteX13" fmla="*/ 973254 w 974802"/>
              <a:gd name="connsiteY13" fmla="*/ 2479461 h 2578650"/>
              <a:gd name="connsiteX14" fmla="*/ 696328 w 974802"/>
              <a:gd name="connsiteY14" fmla="*/ 1874384 h 2578650"/>
              <a:gd name="connsiteX15" fmla="*/ 813185 w 974802"/>
              <a:gd name="connsiteY15" fmla="*/ 1680912 h 2578650"/>
              <a:gd name="connsiteX16" fmla="*/ 898209 w 974802"/>
              <a:gd name="connsiteY16" fmla="*/ 1486703 h 2578650"/>
              <a:gd name="connsiteX17" fmla="*/ 838832 w 974802"/>
              <a:gd name="connsiteY17" fmla="*/ 1177944 h 2578650"/>
              <a:gd name="connsiteX18" fmla="*/ 506323 w 974802"/>
              <a:gd name="connsiteY18" fmla="*/ 1047316 h 2578650"/>
              <a:gd name="connsiteX19" fmla="*/ 518198 w 974802"/>
              <a:gd name="connsiteY19" fmla="*/ 881061 h 2578650"/>
              <a:gd name="connsiteX20" fmla="*/ 779455 w 974802"/>
              <a:gd name="connsiteY20" fmla="*/ 702931 h 2578650"/>
              <a:gd name="connsiteX21" fmla="*/ 743829 w 974802"/>
              <a:gd name="connsiteY21" fmla="*/ 489176 h 2578650"/>
              <a:gd name="connsiteX22" fmla="*/ 672577 w 974802"/>
              <a:gd name="connsiteY22" fmla="*/ 251669 h 2578650"/>
              <a:gd name="connsiteX23" fmla="*/ 494448 w 974802"/>
              <a:gd name="connsiteY23" fmla="*/ 97290 h 2578650"/>
              <a:gd name="connsiteX24" fmla="*/ 209440 w 974802"/>
              <a:gd name="connsiteY24" fmla="*/ 2287 h 257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74802" h="2578650">
                <a:moveTo>
                  <a:pt x="209440" y="2287"/>
                </a:moveTo>
                <a:cubicBezTo>
                  <a:pt x="138188" y="-5630"/>
                  <a:pt x="86728" y="6246"/>
                  <a:pt x="66936" y="49789"/>
                </a:cubicBezTo>
                <a:cubicBezTo>
                  <a:pt x="47144" y="93332"/>
                  <a:pt x="55061" y="218022"/>
                  <a:pt x="90687" y="263544"/>
                </a:cubicBezTo>
                <a:cubicBezTo>
                  <a:pt x="126313" y="309066"/>
                  <a:pt x="215378" y="279378"/>
                  <a:pt x="280692" y="322921"/>
                </a:cubicBezTo>
                <a:cubicBezTo>
                  <a:pt x="346006" y="366464"/>
                  <a:pt x="510281" y="449592"/>
                  <a:pt x="482572" y="524802"/>
                </a:cubicBezTo>
                <a:cubicBezTo>
                  <a:pt x="454863" y="600012"/>
                  <a:pt x="191626" y="691056"/>
                  <a:pt x="114437" y="774183"/>
                </a:cubicBezTo>
                <a:cubicBezTo>
                  <a:pt x="37247" y="857310"/>
                  <a:pt x="-36066" y="933799"/>
                  <a:pt x="19435" y="1023565"/>
                </a:cubicBezTo>
                <a:cubicBezTo>
                  <a:pt x="74936" y="1113331"/>
                  <a:pt x="368905" y="1231354"/>
                  <a:pt x="447441" y="1312777"/>
                </a:cubicBezTo>
                <a:cubicBezTo>
                  <a:pt x="525977" y="1394200"/>
                  <a:pt x="530320" y="1459364"/>
                  <a:pt x="490653" y="1512102"/>
                </a:cubicBezTo>
                <a:cubicBezTo>
                  <a:pt x="450986" y="1564840"/>
                  <a:pt x="266205" y="1566147"/>
                  <a:pt x="209440" y="1629207"/>
                </a:cubicBezTo>
                <a:cubicBezTo>
                  <a:pt x="152675" y="1692267"/>
                  <a:pt x="93930" y="1808890"/>
                  <a:pt x="150063" y="1890464"/>
                </a:cubicBezTo>
                <a:cubicBezTo>
                  <a:pt x="206196" y="1972038"/>
                  <a:pt x="479728" y="2009918"/>
                  <a:pt x="546238" y="2118652"/>
                </a:cubicBezTo>
                <a:cubicBezTo>
                  <a:pt x="612748" y="2227386"/>
                  <a:pt x="477954" y="2482734"/>
                  <a:pt x="549123" y="2542869"/>
                </a:cubicBezTo>
                <a:cubicBezTo>
                  <a:pt x="620292" y="2603004"/>
                  <a:pt x="948720" y="2590875"/>
                  <a:pt x="973254" y="2479461"/>
                </a:cubicBezTo>
                <a:cubicBezTo>
                  <a:pt x="997788" y="2368047"/>
                  <a:pt x="723006" y="2007475"/>
                  <a:pt x="696328" y="1874384"/>
                </a:cubicBezTo>
                <a:cubicBezTo>
                  <a:pt x="669650" y="1741293"/>
                  <a:pt x="779538" y="1745526"/>
                  <a:pt x="813185" y="1680912"/>
                </a:cubicBezTo>
                <a:cubicBezTo>
                  <a:pt x="846832" y="1616298"/>
                  <a:pt x="893935" y="1570531"/>
                  <a:pt x="898209" y="1486703"/>
                </a:cubicBezTo>
                <a:cubicBezTo>
                  <a:pt x="902483" y="1402875"/>
                  <a:pt x="904146" y="1251175"/>
                  <a:pt x="838832" y="1177944"/>
                </a:cubicBezTo>
                <a:cubicBezTo>
                  <a:pt x="773518" y="1104713"/>
                  <a:pt x="559762" y="1096796"/>
                  <a:pt x="506323" y="1047316"/>
                </a:cubicBezTo>
                <a:cubicBezTo>
                  <a:pt x="452884" y="997836"/>
                  <a:pt x="472676" y="938459"/>
                  <a:pt x="518198" y="881061"/>
                </a:cubicBezTo>
                <a:cubicBezTo>
                  <a:pt x="563720" y="823664"/>
                  <a:pt x="741850" y="768245"/>
                  <a:pt x="779455" y="702931"/>
                </a:cubicBezTo>
                <a:cubicBezTo>
                  <a:pt x="817060" y="637617"/>
                  <a:pt x="761642" y="564386"/>
                  <a:pt x="743829" y="489176"/>
                </a:cubicBezTo>
                <a:cubicBezTo>
                  <a:pt x="726016" y="413966"/>
                  <a:pt x="714140" y="316983"/>
                  <a:pt x="672577" y="251669"/>
                </a:cubicBezTo>
                <a:cubicBezTo>
                  <a:pt x="631014" y="186355"/>
                  <a:pt x="567679" y="136874"/>
                  <a:pt x="494448" y="97290"/>
                </a:cubicBezTo>
                <a:cubicBezTo>
                  <a:pt x="421217" y="57706"/>
                  <a:pt x="280692" y="10204"/>
                  <a:pt x="209440" y="2287"/>
                </a:cubicBezTo>
                <a:close/>
              </a:path>
            </a:pathLst>
          </a:cu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489510" y="2555709"/>
            <a:ext cx="942572" cy="1077922"/>
          </a:xfrm>
          <a:custGeom>
            <a:avLst/>
            <a:gdLst>
              <a:gd name="connsiteX0" fmla="*/ 475408 w 1262143"/>
              <a:gd name="connsiteY0" fmla="*/ 1309747 h 1443382"/>
              <a:gd name="connsiteX1" fmla="*/ 190400 w 1262143"/>
              <a:gd name="connsiteY1" fmla="*/ 929736 h 1443382"/>
              <a:gd name="connsiteX2" fmla="*/ 12270 w 1262143"/>
              <a:gd name="connsiteY2" fmla="*/ 359721 h 1443382"/>
              <a:gd name="connsiteX3" fmla="*/ 534785 w 1262143"/>
              <a:gd name="connsiteY3" fmla="*/ 3461 h 1443382"/>
              <a:gd name="connsiteX4" fmla="*/ 1092925 w 1262143"/>
              <a:gd name="connsiteY4" fmla="*/ 205341 h 1443382"/>
              <a:gd name="connsiteX5" fmla="*/ 1259179 w 1262143"/>
              <a:gd name="connsiteY5" fmla="*/ 632853 h 1443382"/>
              <a:gd name="connsiteX6" fmla="*/ 986047 w 1262143"/>
              <a:gd name="connsiteY6" fmla="*/ 1262245 h 1443382"/>
              <a:gd name="connsiteX7" fmla="*/ 712915 w 1262143"/>
              <a:gd name="connsiteY7" fmla="*/ 1440375 h 1443382"/>
              <a:gd name="connsiteX8" fmla="*/ 511034 w 1262143"/>
              <a:gd name="connsiteY8" fmla="*/ 1357248 h 144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143" h="1443382">
                <a:moveTo>
                  <a:pt x="475408" y="1309747"/>
                </a:moveTo>
                <a:cubicBezTo>
                  <a:pt x="371499" y="1198910"/>
                  <a:pt x="267590" y="1088074"/>
                  <a:pt x="190400" y="929736"/>
                </a:cubicBezTo>
                <a:cubicBezTo>
                  <a:pt x="113210" y="771398"/>
                  <a:pt x="-45127" y="514100"/>
                  <a:pt x="12270" y="359721"/>
                </a:cubicBezTo>
                <a:cubicBezTo>
                  <a:pt x="69667" y="205342"/>
                  <a:pt x="354676" y="29191"/>
                  <a:pt x="534785" y="3461"/>
                </a:cubicBezTo>
                <a:cubicBezTo>
                  <a:pt x="714894" y="-22269"/>
                  <a:pt x="972193" y="100442"/>
                  <a:pt x="1092925" y="205341"/>
                </a:cubicBezTo>
                <a:cubicBezTo>
                  <a:pt x="1213657" y="310240"/>
                  <a:pt x="1276992" y="456702"/>
                  <a:pt x="1259179" y="632853"/>
                </a:cubicBezTo>
                <a:cubicBezTo>
                  <a:pt x="1241366" y="809004"/>
                  <a:pt x="1077091" y="1127658"/>
                  <a:pt x="986047" y="1262245"/>
                </a:cubicBezTo>
                <a:cubicBezTo>
                  <a:pt x="895003" y="1396832"/>
                  <a:pt x="792084" y="1424541"/>
                  <a:pt x="712915" y="1440375"/>
                </a:cubicBezTo>
                <a:cubicBezTo>
                  <a:pt x="633746" y="1456209"/>
                  <a:pt x="572390" y="1406728"/>
                  <a:pt x="511034" y="1357248"/>
                </a:cubicBezTo>
              </a:path>
            </a:pathLst>
          </a:cu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6304118" y="1276724"/>
            <a:ext cx="639841" cy="654078"/>
          </a:xfrm>
          <a:custGeom>
            <a:avLst/>
            <a:gdLst>
              <a:gd name="connsiteX0" fmla="*/ 151300 w 856773"/>
              <a:gd name="connsiteY0" fmla="*/ 129915 h 875838"/>
              <a:gd name="connsiteX1" fmla="*/ 8796 w 856773"/>
              <a:gd name="connsiteY1" fmla="*/ 308045 h 875838"/>
              <a:gd name="connsiteX2" fmla="*/ 56298 w 856773"/>
              <a:gd name="connsiteY2" fmla="*/ 569302 h 875838"/>
              <a:gd name="connsiteX3" fmla="*/ 388807 w 856773"/>
              <a:gd name="connsiteY3" fmla="*/ 842435 h 875838"/>
              <a:gd name="connsiteX4" fmla="*/ 697565 w 856773"/>
              <a:gd name="connsiteY4" fmla="*/ 842435 h 875838"/>
              <a:gd name="connsiteX5" fmla="*/ 851944 w 856773"/>
              <a:gd name="connsiteY5" fmla="*/ 581178 h 875838"/>
              <a:gd name="connsiteX6" fmla="*/ 768817 w 856773"/>
              <a:gd name="connsiteY6" fmla="*/ 58664 h 875838"/>
              <a:gd name="connsiteX7" fmla="*/ 305679 w 856773"/>
              <a:gd name="connsiteY7" fmla="*/ 23038 h 875838"/>
              <a:gd name="connsiteX8" fmla="*/ 151300 w 856773"/>
              <a:gd name="connsiteY8" fmla="*/ 129915 h 87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73" h="875838">
                <a:moveTo>
                  <a:pt x="151300" y="129915"/>
                </a:moveTo>
                <a:cubicBezTo>
                  <a:pt x="101819" y="177416"/>
                  <a:pt x="24630" y="234814"/>
                  <a:pt x="8796" y="308045"/>
                </a:cubicBezTo>
                <a:cubicBezTo>
                  <a:pt x="-7038" y="381276"/>
                  <a:pt x="-7037" y="480237"/>
                  <a:pt x="56298" y="569302"/>
                </a:cubicBezTo>
                <a:cubicBezTo>
                  <a:pt x="119633" y="658367"/>
                  <a:pt x="281929" y="796913"/>
                  <a:pt x="388807" y="842435"/>
                </a:cubicBezTo>
                <a:cubicBezTo>
                  <a:pt x="495685" y="887957"/>
                  <a:pt x="620376" y="885978"/>
                  <a:pt x="697565" y="842435"/>
                </a:cubicBezTo>
                <a:cubicBezTo>
                  <a:pt x="774754" y="798892"/>
                  <a:pt x="840069" y="711806"/>
                  <a:pt x="851944" y="581178"/>
                </a:cubicBezTo>
                <a:cubicBezTo>
                  <a:pt x="863819" y="450550"/>
                  <a:pt x="859861" y="151687"/>
                  <a:pt x="768817" y="58664"/>
                </a:cubicBezTo>
                <a:cubicBezTo>
                  <a:pt x="677773" y="-34359"/>
                  <a:pt x="414536" y="7204"/>
                  <a:pt x="305679" y="23038"/>
                </a:cubicBezTo>
                <a:cubicBezTo>
                  <a:pt x="196822" y="38872"/>
                  <a:pt x="200781" y="82414"/>
                  <a:pt x="151300" y="129915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3951387" y="4845246"/>
            <a:ext cx="1001614" cy="1489954"/>
          </a:xfrm>
          <a:custGeom>
            <a:avLst/>
            <a:gdLst>
              <a:gd name="connsiteX0" fmla="*/ 845450 w 1645443"/>
              <a:gd name="connsiteY0" fmla="*/ 810547 h 2189457"/>
              <a:gd name="connsiteX1" fmla="*/ 1023580 w 1645443"/>
              <a:gd name="connsiteY1" fmla="*/ 1000553 h 2189457"/>
              <a:gd name="connsiteX2" fmla="*/ 1557970 w 1645443"/>
              <a:gd name="connsiteY2" fmla="*/ 751171 h 2189457"/>
              <a:gd name="connsiteX3" fmla="*/ 1367965 w 1645443"/>
              <a:gd name="connsiteY3" fmla="*/ 323659 h 2189457"/>
              <a:gd name="connsiteX4" fmla="*/ 987954 w 1645443"/>
              <a:gd name="connsiteY4" fmla="*/ 38651 h 2189457"/>
              <a:gd name="connsiteX5" fmla="*/ 536692 w 1645443"/>
              <a:gd name="connsiteY5" fmla="*/ 38651 h 2189457"/>
              <a:gd name="connsiteX6" fmla="*/ 26053 w 1645443"/>
              <a:gd name="connsiteY6" fmla="*/ 371160 h 2189457"/>
              <a:gd name="connsiteX7" fmla="*/ 156682 w 1645443"/>
              <a:gd name="connsiteY7" fmla="*/ 1107430 h 2189457"/>
              <a:gd name="connsiteX8" fmla="*/ 857326 w 1645443"/>
              <a:gd name="connsiteY8" fmla="*/ 1594319 h 2189457"/>
              <a:gd name="connsiteX9" fmla="*/ 1035456 w 1645443"/>
              <a:gd name="connsiteY9" fmla="*/ 1748698 h 2189457"/>
              <a:gd name="connsiteX10" fmla="*/ 928578 w 1645443"/>
              <a:gd name="connsiteY10" fmla="*/ 2093082 h 2189457"/>
              <a:gd name="connsiteX11" fmla="*/ 1166084 w 1645443"/>
              <a:gd name="connsiteY11" fmla="*/ 2188085 h 2189457"/>
              <a:gd name="connsiteX12" fmla="*/ 1629222 w 1645443"/>
              <a:gd name="connsiteY12" fmla="*/ 2140584 h 2189457"/>
              <a:gd name="connsiteX13" fmla="*/ 1534219 w 1645443"/>
              <a:gd name="connsiteY13" fmla="*/ 2021830 h 2189457"/>
              <a:gd name="connsiteX14" fmla="*/ 1474843 w 1645443"/>
              <a:gd name="connsiteY14" fmla="*/ 1724947 h 2189457"/>
              <a:gd name="connsiteX15" fmla="*/ 1522344 w 1645443"/>
              <a:gd name="connsiteY15" fmla="*/ 1499316 h 2189457"/>
              <a:gd name="connsiteX16" fmla="*/ 1201710 w 1645443"/>
              <a:gd name="connsiteY16" fmla="*/ 1344937 h 2189457"/>
              <a:gd name="connsiteX17" fmla="*/ 714822 w 1645443"/>
              <a:gd name="connsiteY17" fmla="*/ 1238059 h 2189457"/>
              <a:gd name="connsiteX18" fmla="*/ 429814 w 1645443"/>
              <a:gd name="connsiteY18" fmla="*/ 846173 h 2189457"/>
              <a:gd name="connsiteX19" fmla="*/ 548567 w 1645443"/>
              <a:gd name="connsiteY19" fmla="*/ 311784 h 2189457"/>
              <a:gd name="connsiteX20" fmla="*/ 928578 w 1645443"/>
              <a:gd name="connsiteY20" fmla="*/ 276158 h 2189457"/>
              <a:gd name="connsiteX21" fmla="*/ 1189835 w 1645443"/>
              <a:gd name="connsiteY21" fmla="*/ 501789 h 2189457"/>
              <a:gd name="connsiteX22" fmla="*/ 1023580 w 1645443"/>
              <a:gd name="connsiteY22" fmla="*/ 691794 h 2189457"/>
              <a:gd name="connsiteX23" fmla="*/ 857326 w 1645443"/>
              <a:gd name="connsiteY23" fmla="*/ 644293 h 2189457"/>
              <a:gd name="connsiteX24" fmla="*/ 845450 w 1645443"/>
              <a:gd name="connsiteY24" fmla="*/ 810547 h 2189457"/>
              <a:gd name="connsiteX0" fmla="*/ 845450 w 1645443"/>
              <a:gd name="connsiteY0" fmla="*/ 810547 h 2189457"/>
              <a:gd name="connsiteX1" fmla="*/ 1023580 w 1645443"/>
              <a:gd name="connsiteY1" fmla="*/ 1000553 h 2189457"/>
              <a:gd name="connsiteX2" fmla="*/ 1557970 w 1645443"/>
              <a:gd name="connsiteY2" fmla="*/ 751171 h 2189457"/>
              <a:gd name="connsiteX3" fmla="*/ 1367965 w 1645443"/>
              <a:gd name="connsiteY3" fmla="*/ 323659 h 2189457"/>
              <a:gd name="connsiteX4" fmla="*/ 987954 w 1645443"/>
              <a:gd name="connsiteY4" fmla="*/ 38651 h 2189457"/>
              <a:gd name="connsiteX5" fmla="*/ 536692 w 1645443"/>
              <a:gd name="connsiteY5" fmla="*/ 38651 h 2189457"/>
              <a:gd name="connsiteX6" fmla="*/ 26053 w 1645443"/>
              <a:gd name="connsiteY6" fmla="*/ 371160 h 2189457"/>
              <a:gd name="connsiteX7" fmla="*/ 156682 w 1645443"/>
              <a:gd name="connsiteY7" fmla="*/ 1107430 h 2189457"/>
              <a:gd name="connsiteX8" fmla="*/ 857326 w 1645443"/>
              <a:gd name="connsiteY8" fmla="*/ 1594319 h 2189457"/>
              <a:gd name="connsiteX9" fmla="*/ 1035456 w 1645443"/>
              <a:gd name="connsiteY9" fmla="*/ 1748698 h 2189457"/>
              <a:gd name="connsiteX10" fmla="*/ 928578 w 1645443"/>
              <a:gd name="connsiteY10" fmla="*/ 2093082 h 2189457"/>
              <a:gd name="connsiteX11" fmla="*/ 1166084 w 1645443"/>
              <a:gd name="connsiteY11" fmla="*/ 2188085 h 2189457"/>
              <a:gd name="connsiteX12" fmla="*/ 1629222 w 1645443"/>
              <a:gd name="connsiteY12" fmla="*/ 2140584 h 2189457"/>
              <a:gd name="connsiteX13" fmla="*/ 1534219 w 1645443"/>
              <a:gd name="connsiteY13" fmla="*/ 2021830 h 2189457"/>
              <a:gd name="connsiteX14" fmla="*/ 1474843 w 1645443"/>
              <a:gd name="connsiteY14" fmla="*/ 1724947 h 2189457"/>
              <a:gd name="connsiteX15" fmla="*/ 1427342 w 1645443"/>
              <a:gd name="connsiteY15" fmla="*/ 1499316 h 2189457"/>
              <a:gd name="connsiteX16" fmla="*/ 1201710 w 1645443"/>
              <a:gd name="connsiteY16" fmla="*/ 1344937 h 2189457"/>
              <a:gd name="connsiteX17" fmla="*/ 714822 w 1645443"/>
              <a:gd name="connsiteY17" fmla="*/ 1238059 h 2189457"/>
              <a:gd name="connsiteX18" fmla="*/ 429814 w 1645443"/>
              <a:gd name="connsiteY18" fmla="*/ 846173 h 2189457"/>
              <a:gd name="connsiteX19" fmla="*/ 548567 w 1645443"/>
              <a:gd name="connsiteY19" fmla="*/ 311784 h 2189457"/>
              <a:gd name="connsiteX20" fmla="*/ 928578 w 1645443"/>
              <a:gd name="connsiteY20" fmla="*/ 276158 h 2189457"/>
              <a:gd name="connsiteX21" fmla="*/ 1189835 w 1645443"/>
              <a:gd name="connsiteY21" fmla="*/ 501789 h 2189457"/>
              <a:gd name="connsiteX22" fmla="*/ 1023580 w 1645443"/>
              <a:gd name="connsiteY22" fmla="*/ 691794 h 2189457"/>
              <a:gd name="connsiteX23" fmla="*/ 857326 w 1645443"/>
              <a:gd name="connsiteY23" fmla="*/ 644293 h 2189457"/>
              <a:gd name="connsiteX24" fmla="*/ 845450 w 1645443"/>
              <a:gd name="connsiteY24" fmla="*/ 810547 h 2189457"/>
              <a:gd name="connsiteX0" fmla="*/ 845450 w 1665392"/>
              <a:gd name="connsiteY0" fmla="*/ 810547 h 2189934"/>
              <a:gd name="connsiteX1" fmla="*/ 1023580 w 1665392"/>
              <a:gd name="connsiteY1" fmla="*/ 1000553 h 2189934"/>
              <a:gd name="connsiteX2" fmla="*/ 1557970 w 1665392"/>
              <a:gd name="connsiteY2" fmla="*/ 751171 h 2189934"/>
              <a:gd name="connsiteX3" fmla="*/ 1367965 w 1665392"/>
              <a:gd name="connsiteY3" fmla="*/ 323659 h 2189934"/>
              <a:gd name="connsiteX4" fmla="*/ 987954 w 1665392"/>
              <a:gd name="connsiteY4" fmla="*/ 38651 h 2189934"/>
              <a:gd name="connsiteX5" fmla="*/ 536692 w 1665392"/>
              <a:gd name="connsiteY5" fmla="*/ 38651 h 2189934"/>
              <a:gd name="connsiteX6" fmla="*/ 26053 w 1665392"/>
              <a:gd name="connsiteY6" fmla="*/ 371160 h 2189934"/>
              <a:gd name="connsiteX7" fmla="*/ 156682 w 1665392"/>
              <a:gd name="connsiteY7" fmla="*/ 1107430 h 2189934"/>
              <a:gd name="connsiteX8" fmla="*/ 857326 w 1665392"/>
              <a:gd name="connsiteY8" fmla="*/ 1594319 h 2189934"/>
              <a:gd name="connsiteX9" fmla="*/ 1035456 w 1665392"/>
              <a:gd name="connsiteY9" fmla="*/ 1748698 h 2189934"/>
              <a:gd name="connsiteX10" fmla="*/ 928578 w 1665392"/>
              <a:gd name="connsiteY10" fmla="*/ 2093082 h 2189934"/>
              <a:gd name="connsiteX11" fmla="*/ 1166084 w 1665392"/>
              <a:gd name="connsiteY11" fmla="*/ 2188085 h 2189934"/>
              <a:gd name="connsiteX12" fmla="*/ 1629222 w 1665392"/>
              <a:gd name="connsiteY12" fmla="*/ 2140584 h 2189934"/>
              <a:gd name="connsiteX13" fmla="*/ 1617346 w 1665392"/>
              <a:gd name="connsiteY13" fmla="*/ 1962454 h 2189934"/>
              <a:gd name="connsiteX14" fmla="*/ 1474843 w 1665392"/>
              <a:gd name="connsiteY14" fmla="*/ 1724947 h 2189934"/>
              <a:gd name="connsiteX15" fmla="*/ 1427342 w 1665392"/>
              <a:gd name="connsiteY15" fmla="*/ 1499316 h 2189934"/>
              <a:gd name="connsiteX16" fmla="*/ 1201710 w 1665392"/>
              <a:gd name="connsiteY16" fmla="*/ 1344937 h 2189934"/>
              <a:gd name="connsiteX17" fmla="*/ 714822 w 1665392"/>
              <a:gd name="connsiteY17" fmla="*/ 1238059 h 2189934"/>
              <a:gd name="connsiteX18" fmla="*/ 429814 w 1665392"/>
              <a:gd name="connsiteY18" fmla="*/ 846173 h 2189934"/>
              <a:gd name="connsiteX19" fmla="*/ 548567 w 1665392"/>
              <a:gd name="connsiteY19" fmla="*/ 311784 h 2189934"/>
              <a:gd name="connsiteX20" fmla="*/ 928578 w 1665392"/>
              <a:gd name="connsiteY20" fmla="*/ 276158 h 2189934"/>
              <a:gd name="connsiteX21" fmla="*/ 1189835 w 1665392"/>
              <a:gd name="connsiteY21" fmla="*/ 501789 h 2189934"/>
              <a:gd name="connsiteX22" fmla="*/ 1023580 w 1665392"/>
              <a:gd name="connsiteY22" fmla="*/ 691794 h 2189934"/>
              <a:gd name="connsiteX23" fmla="*/ 857326 w 1665392"/>
              <a:gd name="connsiteY23" fmla="*/ 644293 h 2189934"/>
              <a:gd name="connsiteX24" fmla="*/ 845450 w 1665392"/>
              <a:gd name="connsiteY24" fmla="*/ 810547 h 2189934"/>
              <a:gd name="connsiteX0" fmla="*/ 845450 w 1667389"/>
              <a:gd name="connsiteY0" fmla="*/ 810547 h 2189934"/>
              <a:gd name="connsiteX1" fmla="*/ 1023580 w 1667389"/>
              <a:gd name="connsiteY1" fmla="*/ 1000553 h 2189934"/>
              <a:gd name="connsiteX2" fmla="*/ 1557970 w 1667389"/>
              <a:gd name="connsiteY2" fmla="*/ 751171 h 2189934"/>
              <a:gd name="connsiteX3" fmla="*/ 1367965 w 1667389"/>
              <a:gd name="connsiteY3" fmla="*/ 323659 h 2189934"/>
              <a:gd name="connsiteX4" fmla="*/ 987954 w 1667389"/>
              <a:gd name="connsiteY4" fmla="*/ 38651 h 2189934"/>
              <a:gd name="connsiteX5" fmla="*/ 536692 w 1667389"/>
              <a:gd name="connsiteY5" fmla="*/ 38651 h 2189934"/>
              <a:gd name="connsiteX6" fmla="*/ 26053 w 1667389"/>
              <a:gd name="connsiteY6" fmla="*/ 371160 h 2189934"/>
              <a:gd name="connsiteX7" fmla="*/ 156682 w 1667389"/>
              <a:gd name="connsiteY7" fmla="*/ 1107430 h 2189934"/>
              <a:gd name="connsiteX8" fmla="*/ 857326 w 1667389"/>
              <a:gd name="connsiteY8" fmla="*/ 1594319 h 2189934"/>
              <a:gd name="connsiteX9" fmla="*/ 1035456 w 1667389"/>
              <a:gd name="connsiteY9" fmla="*/ 1748698 h 2189934"/>
              <a:gd name="connsiteX10" fmla="*/ 928578 w 1667389"/>
              <a:gd name="connsiteY10" fmla="*/ 2093082 h 2189934"/>
              <a:gd name="connsiteX11" fmla="*/ 1166084 w 1667389"/>
              <a:gd name="connsiteY11" fmla="*/ 2188085 h 2189934"/>
              <a:gd name="connsiteX12" fmla="*/ 1629222 w 1667389"/>
              <a:gd name="connsiteY12" fmla="*/ 2140584 h 2189934"/>
              <a:gd name="connsiteX13" fmla="*/ 1617346 w 1667389"/>
              <a:gd name="connsiteY13" fmla="*/ 1962454 h 2189934"/>
              <a:gd name="connsiteX14" fmla="*/ 1427342 w 1667389"/>
              <a:gd name="connsiteY14" fmla="*/ 1499316 h 2189934"/>
              <a:gd name="connsiteX15" fmla="*/ 1201710 w 1667389"/>
              <a:gd name="connsiteY15" fmla="*/ 1344937 h 2189934"/>
              <a:gd name="connsiteX16" fmla="*/ 714822 w 1667389"/>
              <a:gd name="connsiteY16" fmla="*/ 1238059 h 2189934"/>
              <a:gd name="connsiteX17" fmla="*/ 429814 w 1667389"/>
              <a:gd name="connsiteY17" fmla="*/ 846173 h 2189934"/>
              <a:gd name="connsiteX18" fmla="*/ 548567 w 1667389"/>
              <a:gd name="connsiteY18" fmla="*/ 311784 h 2189934"/>
              <a:gd name="connsiteX19" fmla="*/ 928578 w 1667389"/>
              <a:gd name="connsiteY19" fmla="*/ 276158 h 2189934"/>
              <a:gd name="connsiteX20" fmla="*/ 1189835 w 1667389"/>
              <a:gd name="connsiteY20" fmla="*/ 501789 h 2189934"/>
              <a:gd name="connsiteX21" fmla="*/ 1023580 w 1667389"/>
              <a:gd name="connsiteY21" fmla="*/ 691794 h 2189934"/>
              <a:gd name="connsiteX22" fmla="*/ 857326 w 1667389"/>
              <a:gd name="connsiteY22" fmla="*/ 644293 h 2189934"/>
              <a:gd name="connsiteX23" fmla="*/ 845450 w 1667389"/>
              <a:gd name="connsiteY23" fmla="*/ 810547 h 2189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67389" h="2189934">
                <a:moveTo>
                  <a:pt x="845450" y="810547"/>
                </a:moveTo>
                <a:cubicBezTo>
                  <a:pt x="873159" y="869924"/>
                  <a:pt x="904827" y="1010449"/>
                  <a:pt x="1023580" y="1000553"/>
                </a:cubicBezTo>
                <a:cubicBezTo>
                  <a:pt x="1142333" y="990657"/>
                  <a:pt x="1500573" y="863987"/>
                  <a:pt x="1557970" y="751171"/>
                </a:cubicBezTo>
                <a:cubicBezTo>
                  <a:pt x="1615367" y="638355"/>
                  <a:pt x="1462968" y="442412"/>
                  <a:pt x="1367965" y="323659"/>
                </a:cubicBezTo>
                <a:cubicBezTo>
                  <a:pt x="1272962" y="204906"/>
                  <a:pt x="1126500" y="86152"/>
                  <a:pt x="987954" y="38651"/>
                </a:cubicBezTo>
                <a:cubicBezTo>
                  <a:pt x="849409" y="-8850"/>
                  <a:pt x="697009" y="-16767"/>
                  <a:pt x="536692" y="38651"/>
                </a:cubicBezTo>
                <a:cubicBezTo>
                  <a:pt x="376375" y="94069"/>
                  <a:pt x="89388" y="193030"/>
                  <a:pt x="26053" y="371160"/>
                </a:cubicBezTo>
                <a:cubicBezTo>
                  <a:pt x="-37282" y="549290"/>
                  <a:pt x="18137" y="903570"/>
                  <a:pt x="156682" y="1107430"/>
                </a:cubicBezTo>
                <a:cubicBezTo>
                  <a:pt x="295227" y="1311290"/>
                  <a:pt x="710864" y="1487441"/>
                  <a:pt x="857326" y="1594319"/>
                </a:cubicBezTo>
                <a:cubicBezTo>
                  <a:pt x="1003788" y="1701197"/>
                  <a:pt x="1023581" y="1665571"/>
                  <a:pt x="1035456" y="1748698"/>
                </a:cubicBezTo>
                <a:cubicBezTo>
                  <a:pt x="1047331" y="1831825"/>
                  <a:pt x="906807" y="2019851"/>
                  <a:pt x="928578" y="2093082"/>
                </a:cubicBezTo>
                <a:cubicBezTo>
                  <a:pt x="950349" y="2166313"/>
                  <a:pt x="1049310" y="2180168"/>
                  <a:pt x="1166084" y="2188085"/>
                </a:cubicBezTo>
                <a:cubicBezTo>
                  <a:pt x="1282858" y="2196002"/>
                  <a:pt x="1554012" y="2178189"/>
                  <a:pt x="1629222" y="2140584"/>
                </a:cubicBezTo>
                <a:cubicBezTo>
                  <a:pt x="1704432" y="2102979"/>
                  <a:pt x="1650993" y="2069332"/>
                  <a:pt x="1617346" y="1962454"/>
                </a:cubicBezTo>
                <a:cubicBezTo>
                  <a:pt x="1583699" y="1855576"/>
                  <a:pt x="1496614" y="1602235"/>
                  <a:pt x="1427342" y="1499316"/>
                </a:cubicBezTo>
                <a:cubicBezTo>
                  <a:pt x="1358070" y="1396397"/>
                  <a:pt x="1320463" y="1388480"/>
                  <a:pt x="1201710" y="1344937"/>
                </a:cubicBezTo>
                <a:cubicBezTo>
                  <a:pt x="1082957" y="1301394"/>
                  <a:pt x="843471" y="1321186"/>
                  <a:pt x="714822" y="1238059"/>
                </a:cubicBezTo>
                <a:cubicBezTo>
                  <a:pt x="586173" y="1154932"/>
                  <a:pt x="457523" y="1000552"/>
                  <a:pt x="429814" y="846173"/>
                </a:cubicBezTo>
                <a:cubicBezTo>
                  <a:pt x="402105" y="691794"/>
                  <a:pt x="465440" y="406786"/>
                  <a:pt x="548567" y="311784"/>
                </a:cubicBezTo>
                <a:cubicBezTo>
                  <a:pt x="631694" y="216782"/>
                  <a:pt x="821700" y="244491"/>
                  <a:pt x="928578" y="276158"/>
                </a:cubicBezTo>
                <a:cubicBezTo>
                  <a:pt x="1035456" y="307825"/>
                  <a:pt x="1174001" y="432516"/>
                  <a:pt x="1189835" y="501789"/>
                </a:cubicBezTo>
                <a:cubicBezTo>
                  <a:pt x="1205669" y="571062"/>
                  <a:pt x="1078998" y="668043"/>
                  <a:pt x="1023580" y="691794"/>
                </a:cubicBezTo>
                <a:cubicBezTo>
                  <a:pt x="968162" y="715545"/>
                  <a:pt x="888994" y="628459"/>
                  <a:pt x="857326" y="644293"/>
                </a:cubicBezTo>
                <a:cubicBezTo>
                  <a:pt x="825658" y="660127"/>
                  <a:pt x="817741" y="751170"/>
                  <a:pt x="845450" y="810547"/>
                </a:cubicBezTo>
                <a:close/>
              </a:path>
            </a:pathLst>
          </a:cu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 rot="5400000">
            <a:off x="2422046" y="4755341"/>
            <a:ext cx="468219" cy="1366709"/>
          </a:xfrm>
          <a:custGeom>
            <a:avLst/>
            <a:gdLst>
              <a:gd name="connsiteX0" fmla="*/ 213864 w 626521"/>
              <a:gd name="connsiteY0" fmla="*/ 52867 h 1395660"/>
              <a:gd name="connsiteX1" fmla="*/ 108 w 626521"/>
              <a:gd name="connsiteY1" fmla="*/ 670384 h 1395660"/>
              <a:gd name="connsiteX2" fmla="*/ 190113 w 626521"/>
              <a:gd name="connsiteY2" fmla="*/ 1264150 h 1395660"/>
              <a:gd name="connsiteX3" fmla="*/ 534498 w 626521"/>
              <a:gd name="connsiteY3" fmla="*/ 1347277 h 1395660"/>
              <a:gd name="connsiteX4" fmla="*/ 617625 w 626521"/>
              <a:gd name="connsiteY4" fmla="*/ 658508 h 1395660"/>
              <a:gd name="connsiteX5" fmla="*/ 368243 w 626521"/>
              <a:gd name="connsiteY5" fmla="*/ 100368 h 1395660"/>
              <a:gd name="connsiteX6" fmla="*/ 213864 w 626521"/>
              <a:gd name="connsiteY6" fmla="*/ 52867 h 1395660"/>
              <a:gd name="connsiteX0" fmla="*/ 246449 w 626965"/>
              <a:gd name="connsiteY0" fmla="*/ 13363 h 1830080"/>
              <a:gd name="connsiteX1" fmla="*/ 552 w 626965"/>
              <a:gd name="connsiteY1" fmla="*/ 1104804 h 1830080"/>
              <a:gd name="connsiteX2" fmla="*/ 190557 w 626965"/>
              <a:gd name="connsiteY2" fmla="*/ 1698570 h 1830080"/>
              <a:gd name="connsiteX3" fmla="*/ 534942 w 626965"/>
              <a:gd name="connsiteY3" fmla="*/ 1781697 h 1830080"/>
              <a:gd name="connsiteX4" fmla="*/ 618069 w 626965"/>
              <a:gd name="connsiteY4" fmla="*/ 1092928 h 1830080"/>
              <a:gd name="connsiteX5" fmla="*/ 368687 w 626965"/>
              <a:gd name="connsiteY5" fmla="*/ 534788 h 1830080"/>
              <a:gd name="connsiteX6" fmla="*/ 246449 w 626965"/>
              <a:gd name="connsiteY6" fmla="*/ 13363 h 183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6965" h="1830080">
                <a:moveTo>
                  <a:pt x="246449" y="13363"/>
                </a:moveTo>
                <a:cubicBezTo>
                  <a:pt x="185093" y="108366"/>
                  <a:pt x="9867" y="823936"/>
                  <a:pt x="552" y="1104804"/>
                </a:cubicBezTo>
                <a:cubicBezTo>
                  <a:pt x="-8763" y="1385672"/>
                  <a:pt x="101492" y="1585755"/>
                  <a:pt x="190557" y="1698570"/>
                </a:cubicBezTo>
                <a:cubicBezTo>
                  <a:pt x="279622" y="1811385"/>
                  <a:pt x="463690" y="1882637"/>
                  <a:pt x="534942" y="1781697"/>
                </a:cubicBezTo>
                <a:cubicBezTo>
                  <a:pt x="606194" y="1680757"/>
                  <a:pt x="645778" y="1300746"/>
                  <a:pt x="618069" y="1092928"/>
                </a:cubicBezTo>
                <a:cubicBezTo>
                  <a:pt x="590360" y="885110"/>
                  <a:pt x="430624" y="714715"/>
                  <a:pt x="368687" y="534788"/>
                </a:cubicBezTo>
                <a:cubicBezTo>
                  <a:pt x="306750" y="354861"/>
                  <a:pt x="307805" y="-81640"/>
                  <a:pt x="246449" y="13363"/>
                </a:cubicBezTo>
                <a:close/>
              </a:path>
            </a:pathLst>
          </a:cu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907234" y="4587458"/>
            <a:ext cx="610780" cy="791461"/>
          </a:xfrm>
          <a:custGeom>
            <a:avLst/>
            <a:gdLst>
              <a:gd name="connsiteX0" fmla="*/ 108127 w 790969"/>
              <a:gd name="connsiteY0" fmla="*/ 79927 h 970577"/>
              <a:gd name="connsiteX1" fmla="*/ 1249 w 790969"/>
              <a:gd name="connsiteY1" fmla="*/ 293683 h 970577"/>
              <a:gd name="connsiteX2" fmla="*/ 72501 w 790969"/>
              <a:gd name="connsiteY2" fmla="*/ 828073 h 970577"/>
              <a:gd name="connsiteX3" fmla="*/ 381260 w 790969"/>
              <a:gd name="connsiteY3" fmla="*/ 970577 h 970577"/>
              <a:gd name="connsiteX4" fmla="*/ 785021 w 790969"/>
              <a:gd name="connsiteY4" fmla="*/ 828073 h 970577"/>
              <a:gd name="connsiteX5" fmla="*/ 606891 w 790969"/>
              <a:gd name="connsiteY5" fmla="*/ 495564 h 970577"/>
              <a:gd name="connsiteX6" fmla="*/ 393135 w 790969"/>
              <a:gd name="connsiteY6" fmla="*/ 424312 h 970577"/>
              <a:gd name="connsiteX7" fmla="*/ 203130 w 790969"/>
              <a:gd name="connsiteY7" fmla="*/ 20551 h 970577"/>
              <a:gd name="connsiteX8" fmla="*/ 108127 w 790969"/>
              <a:gd name="connsiteY8" fmla="*/ 79927 h 970577"/>
              <a:gd name="connsiteX0" fmla="*/ 108127 w 790672"/>
              <a:gd name="connsiteY0" fmla="*/ 78234 h 968884"/>
              <a:gd name="connsiteX1" fmla="*/ 1249 w 790672"/>
              <a:gd name="connsiteY1" fmla="*/ 291990 h 968884"/>
              <a:gd name="connsiteX2" fmla="*/ 72501 w 790672"/>
              <a:gd name="connsiteY2" fmla="*/ 826380 h 968884"/>
              <a:gd name="connsiteX3" fmla="*/ 381260 w 790672"/>
              <a:gd name="connsiteY3" fmla="*/ 968884 h 968884"/>
              <a:gd name="connsiteX4" fmla="*/ 785021 w 790672"/>
              <a:gd name="connsiteY4" fmla="*/ 826380 h 968884"/>
              <a:gd name="connsiteX5" fmla="*/ 606891 w 790672"/>
              <a:gd name="connsiteY5" fmla="*/ 493871 h 968884"/>
              <a:gd name="connsiteX6" fmla="*/ 452511 w 790672"/>
              <a:gd name="connsiteY6" fmla="*/ 386993 h 968884"/>
              <a:gd name="connsiteX7" fmla="*/ 203130 w 790672"/>
              <a:gd name="connsiteY7" fmla="*/ 18858 h 968884"/>
              <a:gd name="connsiteX8" fmla="*/ 108127 w 790672"/>
              <a:gd name="connsiteY8" fmla="*/ 78234 h 968884"/>
              <a:gd name="connsiteX0" fmla="*/ 108127 w 805068"/>
              <a:gd name="connsiteY0" fmla="*/ 78234 h 968884"/>
              <a:gd name="connsiteX1" fmla="*/ 1249 w 805068"/>
              <a:gd name="connsiteY1" fmla="*/ 291990 h 968884"/>
              <a:gd name="connsiteX2" fmla="*/ 72501 w 805068"/>
              <a:gd name="connsiteY2" fmla="*/ 826380 h 968884"/>
              <a:gd name="connsiteX3" fmla="*/ 381260 w 805068"/>
              <a:gd name="connsiteY3" fmla="*/ 968884 h 968884"/>
              <a:gd name="connsiteX4" fmla="*/ 785021 w 805068"/>
              <a:gd name="connsiteY4" fmla="*/ 826380 h 968884"/>
              <a:gd name="connsiteX5" fmla="*/ 713769 w 805068"/>
              <a:gd name="connsiteY5" fmla="*/ 517622 h 968884"/>
              <a:gd name="connsiteX6" fmla="*/ 452511 w 805068"/>
              <a:gd name="connsiteY6" fmla="*/ 386993 h 968884"/>
              <a:gd name="connsiteX7" fmla="*/ 203130 w 805068"/>
              <a:gd name="connsiteY7" fmla="*/ 18858 h 968884"/>
              <a:gd name="connsiteX8" fmla="*/ 108127 w 805068"/>
              <a:gd name="connsiteY8" fmla="*/ 78234 h 968884"/>
              <a:gd name="connsiteX0" fmla="*/ 108127 w 805068"/>
              <a:gd name="connsiteY0" fmla="*/ 165257 h 1055907"/>
              <a:gd name="connsiteX1" fmla="*/ 1249 w 805068"/>
              <a:gd name="connsiteY1" fmla="*/ 379013 h 1055907"/>
              <a:gd name="connsiteX2" fmla="*/ 72501 w 805068"/>
              <a:gd name="connsiteY2" fmla="*/ 913403 h 1055907"/>
              <a:gd name="connsiteX3" fmla="*/ 381260 w 805068"/>
              <a:gd name="connsiteY3" fmla="*/ 1055907 h 1055907"/>
              <a:gd name="connsiteX4" fmla="*/ 785021 w 805068"/>
              <a:gd name="connsiteY4" fmla="*/ 913403 h 1055907"/>
              <a:gd name="connsiteX5" fmla="*/ 713769 w 805068"/>
              <a:gd name="connsiteY5" fmla="*/ 604645 h 1055907"/>
              <a:gd name="connsiteX6" fmla="*/ 452511 w 805068"/>
              <a:gd name="connsiteY6" fmla="*/ 474016 h 1055907"/>
              <a:gd name="connsiteX7" fmla="*/ 274382 w 805068"/>
              <a:gd name="connsiteY7" fmla="*/ 10878 h 1055907"/>
              <a:gd name="connsiteX8" fmla="*/ 108127 w 805068"/>
              <a:gd name="connsiteY8" fmla="*/ 165257 h 1055907"/>
              <a:gd name="connsiteX0" fmla="*/ 54371 w 751312"/>
              <a:gd name="connsiteY0" fmla="*/ 165257 h 1055939"/>
              <a:gd name="connsiteX1" fmla="*/ 18745 w 751312"/>
              <a:gd name="connsiteY1" fmla="*/ 913403 h 1055939"/>
              <a:gd name="connsiteX2" fmla="*/ 327504 w 751312"/>
              <a:gd name="connsiteY2" fmla="*/ 1055907 h 1055939"/>
              <a:gd name="connsiteX3" fmla="*/ 731265 w 751312"/>
              <a:gd name="connsiteY3" fmla="*/ 913403 h 1055939"/>
              <a:gd name="connsiteX4" fmla="*/ 660013 w 751312"/>
              <a:gd name="connsiteY4" fmla="*/ 604645 h 1055939"/>
              <a:gd name="connsiteX5" fmla="*/ 398755 w 751312"/>
              <a:gd name="connsiteY5" fmla="*/ 474016 h 1055939"/>
              <a:gd name="connsiteX6" fmla="*/ 220626 w 751312"/>
              <a:gd name="connsiteY6" fmla="*/ 10878 h 1055939"/>
              <a:gd name="connsiteX7" fmla="*/ 54371 w 751312"/>
              <a:gd name="connsiteY7" fmla="*/ 165257 h 1055939"/>
              <a:gd name="connsiteX0" fmla="*/ 26736 w 771178"/>
              <a:gd name="connsiteY0" fmla="*/ 322046 h 1046441"/>
              <a:gd name="connsiteX1" fmla="*/ 38611 w 771178"/>
              <a:gd name="connsiteY1" fmla="*/ 903937 h 1046441"/>
              <a:gd name="connsiteX2" fmla="*/ 347370 w 771178"/>
              <a:gd name="connsiteY2" fmla="*/ 1046441 h 1046441"/>
              <a:gd name="connsiteX3" fmla="*/ 751131 w 771178"/>
              <a:gd name="connsiteY3" fmla="*/ 903937 h 1046441"/>
              <a:gd name="connsiteX4" fmla="*/ 679879 w 771178"/>
              <a:gd name="connsiteY4" fmla="*/ 595179 h 1046441"/>
              <a:gd name="connsiteX5" fmla="*/ 418621 w 771178"/>
              <a:gd name="connsiteY5" fmla="*/ 464550 h 1046441"/>
              <a:gd name="connsiteX6" fmla="*/ 240492 w 771178"/>
              <a:gd name="connsiteY6" fmla="*/ 1412 h 1046441"/>
              <a:gd name="connsiteX7" fmla="*/ 26736 w 771178"/>
              <a:gd name="connsiteY7" fmla="*/ 322046 h 1046441"/>
              <a:gd name="connsiteX0" fmla="*/ 26736 w 770893"/>
              <a:gd name="connsiteY0" fmla="*/ 321456 h 1045851"/>
              <a:gd name="connsiteX1" fmla="*/ 38611 w 770893"/>
              <a:gd name="connsiteY1" fmla="*/ 903347 h 1045851"/>
              <a:gd name="connsiteX2" fmla="*/ 347370 w 770893"/>
              <a:gd name="connsiteY2" fmla="*/ 1045851 h 1045851"/>
              <a:gd name="connsiteX3" fmla="*/ 751131 w 770893"/>
              <a:gd name="connsiteY3" fmla="*/ 903347 h 1045851"/>
              <a:gd name="connsiteX4" fmla="*/ 679879 w 770893"/>
              <a:gd name="connsiteY4" fmla="*/ 594589 h 1045851"/>
              <a:gd name="connsiteX5" fmla="*/ 430496 w 770893"/>
              <a:gd name="connsiteY5" fmla="*/ 428334 h 1045851"/>
              <a:gd name="connsiteX6" fmla="*/ 240492 w 770893"/>
              <a:gd name="connsiteY6" fmla="*/ 822 h 1045851"/>
              <a:gd name="connsiteX7" fmla="*/ 26736 w 770893"/>
              <a:gd name="connsiteY7" fmla="*/ 321456 h 1045851"/>
              <a:gd name="connsiteX0" fmla="*/ 26736 w 781079"/>
              <a:gd name="connsiteY0" fmla="*/ 321456 h 1045851"/>
              <a:gd name="connsiteX1" fmla="*/ 38611 w 781079"/>
              <a:gd name="connsiteY1" fmla="*/ 903347 h 1045851"/>
              <a:gd name="connsiteX2" fmla="*/ 347370 w 781079"/>
              <a:gd name="connsiteY2" fmla="*/ 1045851 h 1045851"/>
              <a:gd name="connsiteX3" fmla="*/ 751131 w 781079"/>
              <a:gd name="connsiteY3" fmla="*/ 903347 h 1045851"/>
              <a:gd name="connsiteX4" fmla="*/ 715505 w 781079"/>
              <a:gd name="connsiteY4" fmla="*/ 630215 h 1045851"/>
              <a:gd name="connsiteX5" fmla="*/ 430496 w 781079"/>
              <a:gd name="connsiteY5" fmla="*/ 428334 h 1045851"/>
              <a:gd name="connsiteX6" fmla="*/ 240492 w 781079"/>
              <a:gd name="connsiteY6" fmla="*/ 822 h 1045851"/>
              <a:gd name="connsiteX7" fmla="*/ 26736 w 781079"/>
              <a:gd name="connsiteY7" fmla="*/ 321456 h 1045851"/>
              <a:gd name="connsiteX0" fmla="*/ 59422 w 813765"/>
              <a:gd name="connsiteY0" fmla="*/ 321727 h 1047972"/>
              <a:gd name="connsiteX1" fmla="*/ 23795 w 813765"/>
              <a:gd name="connsiteY1" fmla="*/ 808615 h 1047972"/>
              <a:gd name="connsiteX2" fmla="*/ 380056 w 813765"/>
              <a:gd name="connsiteY2" fmla="*/ 1046122 h 1047972"/>
              <a:gd name="connsiteX3" fmla="*/ 783817 w 813765"/>
              <a:gd name="connsiteY3" fmla="*/ 903618 h 1047972"/>
              <a:gd name="connsiteX4" fmla="*/ 748191 w 813765"/>
              <a:gd name="connsiteY4" fmla="*/ 630486 h 1047972"/>
              <a:gd name="connsiteX5" fmla="*/ 463182 w 813765"/>
              <a:gd name="connsiteY5" fmla="*/ 428605 h 1047972"/>
              <a:gd name="connsiteX6" fmla="*/ 273178 w 813765"/>
              <a:gd name="connsiteY6" fmla="*/ 1093 h 1047972"/>
              <a:gd name="connsiteX7" fmla="*/ 59422 w 813765"/>
              <a:gd name="connsiteY7" fmla="*/ 321727 h 1047972"/>
              <a:gd name="connsiteX0" fmla="*/ 63517 w 817860"/>
              <a:gd name="connsiteY0" fmla="*/ 333554 h 1059799"/>
              <a:gd name="connsiteX1" fmla="*/ 27890 w 817860"/>
              <a:gd name="connsiteY1" fmla="*/ 820442 h 1059799"/>
              <a:gd name="connsiteX2" fmla="*/ 384151 w 817860"/>
              <a:gd name="connsiteY2" fmla="*/ 1057949 h 1059799"/>
              <a:gd name="connsiteX3" fmla="*/ 787912 w 817860"/>
              <a:gd name="connsiteY3" fmla="*/ 915445 h 1059799"/>
              <a:gd name="connsiteX4" fmla="*/ 752286 w 817860"/>
              <a:gd name="connsiteY4" fmla="*/ 642313 h 1059799"/>
              <a:gd name="connsiteX5" fmla="*/ 467277 w 817860"/>
              <a:gd name="connsiteY5" fmla="*/ 440432 h 1059799"/>
              <a:gd name="connsiteX6" fmla="*/ 384151 w 817860"/>
              <a:gd name="connsiteY6" fmla="*/ 1045 h 1059799"/>
              <a:gd name="connsiteX7" fmla="*/ 63517 w 817860"/>
              <a:gd name="connsiteY7" fmla="*/ 333554 h 105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7860" h="1059799">
                <a:moveTo>
                  <a:pt x="63517" y="333554"/>
                </a:moveTo>
                <a:cubicBezTo>
                  <a:pt x="4140" y="470120"/>
                  <a:pt x="-25549" y="699710"/>
                  <a:pt x="27890" y="820442"/>
                </a:cubicBezTo>
                <a:cubicBezTo>
                  <a:pt x="81329" y="941174"/>
                  <a:pt x="257481" y="1042115"/>
                  <a:pt x="384151" y="1057949"/>
                </a:cubicBezTo>
                <a:cubicBezTo>
                  <a:pt x="510821" y="1073783"/>
                  <a:pt x="726556" y="984718"/>
                  <a:pt x="787912" y="915445"/>
                </a:cubicBezTo>
                <a:cubicBezTo>
                  <a:pt x="849268" y="846172"/>
                  <a:pt x="805725" y="721482"/>
                  <a:pt x="752286" y="642313"/>
                </a:cubicBezTo>
                <a:cubicBezTo>
                  <a:pt x="698847" y="563144"/>
                  <a:pt x="534570" y="519601"/>
                  <a:pt x="467277" y="440432"/>
                </a:cubicBezTo>
                <a:cubicBezTo>
                  <a:pt x="399984" y="361263"/>
                  <a:pt x="451444" y="18858"/>
                  <a:pt x="384151" y="1045"/>
                </a:cubicBezTo>
                <a:cubicBezTo>
                  <a:pt x="316858" y="-16768"/>
                  <a:pt x="122894" y="196988"/>
                  <a:pt x="63517" y="333554"/>
                </a:cubicBezTo>
                <a:close/>
              </a:path>
            </a:pathLst>
          </a:cu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2225508" y="742345"/>
            <a:ext cx="1780108" cy="1566561"/>
          </a:xfrm>
          <a:custGeom>
            <a:avLst/>
            <a:gdLst>
              <a:gd name="connsiteX0" fmla="*/ 841830 w 1863665"/>
              <a:gd name="connsiteY0" fmla="*/ 8396 h 1529157"/>
              <a:gd name="connsiteX1" fmla="*/ 485571 w 1863665"/>
              <a:gd name="connsiteY1" fmla="*/ 139025 h 1529157"/>
              <a:gd name="connsiteX2" fmla="*/ 438069 w 1863665"/>
              <a:gd name="connsiteY2" fmla="*/ 400282 h 1529157"/>
              <a:gd name="connsiteX3" fmla="*/ 414319 w 1863665"/>
              <a:gd name="connsiteY3" fmla="*/ 614038 h 1529157"/>
              <a:gd name="connsiteX4" fmla="*/ 93685 w 1863665"/>
              <a:gd name="connsiteY4" fmla="*/ 744666 h 1529157"/>
              <a:gd name="connsiteX5" fmla="*/ 46184 w 1863665"/>
              <a:gd name="connsiteY5" fmla="*/ 1136552 h 1529157"/>
              <a:gd name="connsiteX6" fmla="*/ 699327 w 1863665"/>
              <a:gd name="connsiteY6" fmla="*/ 1385934 h 1529157"/>
              <a:gd name="connsiteX7" fmla="*/ 1340594 w 1863665"/>
              <a:gd name="connsiteY7" fmla="*/ 1516562 h 1529157"/>
              <a:gd name="connsiteX8" fmla="*/ 1851233 w 1863665"/>
              <a:gd name="connsiteY8" fmla="*/ 1077175 h 1529157"/>
              <a:gd name="connsiteX9" fmla="*/ 1673103 w 1863665"/>
              <a:gd name="connsiteY9" fmla="*/ 637788 h 1529157"/>
              <a:gd name="connsiteX10" fmla="*/ 1304968 w 1863665"/>
              <a:gd name="connsiteY10" fmla="*/ 519035 h 1529157"/>
              <a:gd name="connsiteX11" fmla="*/ 1162464 w 1863665"/>
              <a:gd name="connsiteY11" fmla="*/ 67773 h 1529157"/>
              <a:gd name="connsiteX12" fmla="*/ 841830 w 1863665"/>
              <a:gd name="connsiteY12" fmla="*/ 8396 h 152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3665" h="1529157">
                <a:moveTo>
                  <a:pt x="841830" y="8396"/>
                </a:moveTo>
                <a:cubicBezTo>
                  <a:pt x="729015" y="20271"/>
                  <a:pt x="552864" y="73711"/>
                  <a:pt x="485571" y="139025"/>
                </a:cubicBezTo>
                <a:cubicBezTo>
                  <a:pt x="418278" y="204339"/>
                  <a:pt x="449944" y="321113"/>
                  <a:pt x="438069" y="400282"/>
                </a:cubicBezTo>
                <a:cubicBezTo>
                  <a:pt x="426194" y="479451"/>
                  <a:pt x="471716" y="556641"/>
                  <a:pt x="414319" y="614038"/>
                </a:cubicBezTo>
                <a:cubicBezTo>
                  <a:pt x="356922" y="671435"/>
                  <a:pt x="155041" y="657580"/>
                  <a:pt x="93685" y="744666"/>
                </a:cubicBezTo>
                <a:cubicBezTo>
                  <a:pt x="32329" y="831752"/>
                  <a:pt x="-54756" y="1029674"/>
                  <a:pt x="46184" y="1136552"/>
                </a:cubicBezTo>
                <a:cubicBezTo>
                  <a:pt x="147124" y="1243430"/>
                  <a:pt x="483592" y="1322599"/>
                  <a:pt x="699327" y="1385934"/>
                </a:cubicBezTo>
                <a:cubicBezTo>
                  <a:pt x="915062" y="1449269"/>
                  <a:pt x="1148610" y="1568022"/>
                  <a:pt x="1340594" y="1516562"/>
                </a:cubicBezTo>
                <a:cubicBezTo>
                  <a:pt x="1532578" y="1465102"/>
                  <a:pt x="1795815" y="1223637"/>
                  <a:pt x="1851233" y="1077175"/>
                </a:cubicBezTo>
                <a:cubicBezTo>
                  <a:pt x="1906651" y="930713"/>
                  <a:pt x="1764147" y="730811"/>
                  <a:pt x="1673103" y="637788"/>
                </a:cubicBezTo>
                <a:cubicBezTo>
                  <a:pt x="1582059" y="544765"/>
                  <a:pt x="1390074" y="614037"/>
                  <a:pt x="1304968" y="519035"/>
                </a:cubicBezTo>
                <a:cubicBezTo>
                  <a:pt x="1219862" y="424033"/>
                  <a:pt x="1243612" y="150900"/>
                  <a:pt x="1162464" y="67773"/>
                </a:cubicBezTo>
                <a:cubicBezTo>
                  <a:pt x="1081316" y="-15354"/>
                  <a:pt x="954645" y="-3479"/>
                  <a:pt x="841830" y="8396"/>
                </a:cubicBezTo>
                <a:close/>
              </a:path>
            </a:pathLst>
          </a:cu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1203999" y="2919263"/>
            <a:ext cx="1173684" cy="671804"/>
          </a:xfrm>
          <a:custGeom>
            <a:avLst/>
            <a:gdLst>
              <a:gd name="connsiteX0" fmla="*/ 107379 w 1623119"/>
              <a:gd name="connsiteY0" fmla="*/ 140110 h 1036189"/>
              <a:gd name="connsiteX1" fmla="*/ 501 w 1623119"/>
              <a:gd name="connsiteY1" fmla="*/ 235112 h 1036189"/>
              <a:gd name="connsiteX2" fmla="*/ 143005 w 1623119"/>
              <a:gd name="connsiteY2" fmla="*/ 579497 h 1036189"/>
              <a:gd name="connsiteX3" fmla="*/ 463639 w 1623119"/>
              <a:gd name="connsiteY3" fmla="*/ 912006 h 1036189"/>
              <a:gd name="connsiteX4" fmla="*/ 1164283 w 1623119"/>
              <a:gd name="connsiteY4" fmla="*/ 1018884 h 1036189"/>
              <a:gd name="connsiteX5" fmla="*/ 1591794 w 1623119"/>
              <a:gd name="connsiteY5" fmla="*/ 579497 h 1036189"/>
              <a:gd name="connsiteX6" fmla="*/ 1520542 w 1623119"/>
              <a:gd name="connsiteY6" fmla="*/ 45107 h 1036189"/>
              <a:gd name="connsiteX7" fmla="*/ 962402 w 1623119"/>
              <a:gd name="connsiteY7" fmla="*/ 80733 h 1036189"/>
              <a:gd name="connsiteX8" fmla="*/ 1009904 w 1623119"/>
              <a:gd name="connsiteY8" fmla="*/ 496369 h 1036189"/>
              <a:gd name="connsiteX9" fmla="*/ 1188033 w 1623119"/>
              <a:gd name="connsiteY9" fmla="*/ 472619 h 1036189"/>
              <a:gd name="connsiteX10" fmla="*/ 1306787 w 1623119"/>
              <a:gd name="connsiteY10" fmla="*/ 401367 h 1036189"/>
              <a:gd name="connsiteX11" fmla="*/ 1330537 w 1623119"/>
              <a:gd name="connsiteY11" fmla="*/ 674499 h 1036189"/>
              <a:gd name="connsiteX12" fmla="*/ 831774 w 1623119"/>
              <a:gd name="connsiteY12" fmla="*/ 710125 h 1036189"/>
              <a:gd name="connsiteX13" fmla="*/ 499265 w 1623119"/>
              <a:gd name="connsiteY13" fmla="*/ 484494 h 1036189"/>
              <a:gd name="connsiteX14" fmla="*/ 392387 w 1623119"/>
              <a:gd name="connsiteY14" fmla="*/ 116359 h 1036189"/>
              <a:gd name="connsiteX15" fmla="*/ 107379 w 1623119"/>
              <a:gd name="connsiteY15" fmla="*/ 140110 h 1036189"/>
              <a:gd name="connsiteX0" fmla="*/ 107379 w 1623119"/>
              <a:gd name="connsiteY0" fmla="*/ 138015 h 1034094"/>
              <a:gd name="connsiteX1" fmla="*/ 501 w 1623119"/>
              <a:gd name="connsiteY1" fmla="*/ 233017 h 1034094"/>
              <a:gd name="connsiteX2" fmla="*/ 143005 w 1623119"/>
              <a:gd name="connsiteY2" fmla="*/ 577402 h 1034094"/>
              <a:gd name="connsiteX3" fmla="*/ 463639 w 1623119"/>
              <a:gd name="connsiteY3" fmla="*/ 909911 h 1034094"/>
              <a:gd name="connsiteX4" fmla="*/ 1164283 w 1623119"/>
              <a:gd name="connsiteY4" fmla="*/ 1016789 h 1034094"/>
              <a:gd name="connsiteX5" fmla="*/ 1591794 w 1623119"/>
              <a:gd name="connsiteY5" fmla="*/ 577402 h 1034094"/>
              <a:gd name="connsiteX6" fmla="*/ 1520542 w 1623119"/>
              <a:gd name="connsiteY6" fmla="*/ 43012 h 1034094"/>
              <a:gd name="connsiteX7" fmla="*/ 962402 w 1623119"/>
              <a:gd name="connsiteY7" fmla="*/ 78638 h 1034094"/>
              <a:gd name="connsiteX8" fmla="*/ 843649 w 1623119"/>
              <a:gd name="connsiteY8" fmla="*/ 446773 h 1034094"/>
              <a:gd name="connsiteX9" fmla="*/ 1188033 w 1623119"/>
              <a:gd name="connsiteY9" fmla="*/ 470524 h 1034094"/>
              <a:gd name="connsiteX10" fmla="*/ 1306787 w 1623119"/>
              <a:gd name="connsiteY10" fmla="*/ 399272 h 1034094"/>
              <a:gd name="connsiteX11" fmla="*/ 1330537 w 1623119"/>
              <a:gd name="connsiteY11" fmla="*/ 672404 h 1034094"/>
              <a:gd name="connsiteX12" fmla="*/ 831774 w 1623119"/>
              <a:gd name="connsiteY12" fmla="*/ 708030 h 1034094"/>
              <a:gd name="connsiteX13" fmla="*/ 499265 w 1623119"/>
              <a:gd name="connsiteY13" fmla="*/ 482399 h 1034094"/>
              <a:gd name="connsiteX14" fmla="*/ 392387 w 1623119"/>
              <a:gd name="connsiteY14" fmla="*/ 114264 h 1034094"/>
              <a:gd name="connsiteX15" fmla="*/ 107379 w 1623119"/>
              <a:gd name="connsiteY15" fmla="*/ 138015 h 1034094"/>
              <a:gd name="connsiteX0" fmla="*/ 107379 w 1623119"/>
              <a:gd name="connsiteY0" fmla="*/ 138015 h 1034094"/>
              <a:gd name="connsiteX1" fmla="*/ 501 w 1623119"/>
              <a:gd name="connsiteY1" fmla="*/ 233017 h 1034094"/>
              <a:gd name="connsiteX2" fmla="*/ 143005 w 1623119"/>
              <a:gd name="connsiteY2" fmla="*/ 577402 h 1034094"/>
              <a:gd name="connsiteX3" fmla="*/ 463639 w 1623119"/>
              <a:gd name="connsiteY3" fmla="*/ 909911 h 1034094"/>
              <a:gd name="connsiteX4" fmla="*/ 1164283 w 1623119"/>
              <a:gd name="connsiteY4" fmla="*/ 1016789 h 1034094"/>
              <a:gd name="connsiteX5" fmla="*/ 1591794 w 1623119"/>
              <a:gd name="connsiteY5" fmla="*/ 577402 h 1034094"/>
              <a:gd name="connsiteX6" fmla="*/ 1520542 w 1623119"/>
              <a:gd name="connsiteY6" fmla="*/ 43012 h 1034094"/>
              <a:gd name="connsiteX7" fmla="*/ 962402 w 1623119"/>
              <a:gd name="connsiteY7" fmla="*/ 78638 h 1034094"/>
              <a:gd name="connsiteX8" fmla="*/ 843649 w 1623119"/>
              <a:gd name="connsiteY8" fmla="*/ 446773 h 1034094"/>
              <a:gd name="connsiteX9" fmla="*/ 1188033 w 1623119"/>
              <a:gd name="connsiteY9" fmla="*/ 470524 h 1034094"/>
              <a:gd name="connsiteX10" fmla="*/ 1366164 w 1623119"/>
              <a:gd name="connsiteY10" fmla="*/ 399272 h 1034094"/>
              <a:gd name="connsiteX11" fmla="*/ 1330537 w 1623119"/>
              <a:gd name="connsiteY11" fmla="*/ 672404 h 1034094"/>
              <a:gd name="connsiteX12" fmla="*/ 831774 w 1623119"/>
              <a:gd name="connsiteY12" fmla="*/ 708030 h 1034094"/>
              <a:gd name="connsiteX13" fmla="*/ 499265 w 1623119"/>
              <a:gd name="connsiteY13" fmla="*/ 482399 h 1034094"/>
              <a:gd name="connsiteX14" fmla="*/ 392387 w 1623119"/>
              <a:gd name="connsiteY14" fmla="*/ 114264 h 1034094"/>
              <a:gd name="connsiteX15" fmla="*/ 107379 w 1623119"/>
              <a:gd name="connsiteY15" fmla="*/ 138015 h 1034094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188033 w 1714797"/>
              <a:gd name="connsiteY9" fmla="*/ 474015 h 1034452"/>
              <a:gd name="connsiteX10" fmla="*/ 1366164 w 1714797"/>
              <a:gd name="connsiteY10" fmla="*/ 402763 h 1034452"/>
              <a:gd name="connsiteX11" fmla="*/ 1330537 w 1714797"/>
              <a:gd name="connsiteY11" fmla="*/ 675895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152407 w 1714797"/>
              <a:gd name="connsiteY9" fmla="*/ 521516 h 1034452"/>
              <a:gd name="connsiteX10" fmla="*/ 1366164 w 1714797"/>
              <a:gd name="connsiteY10" fmla="*/ 402763 h 1034452"/>
              <a:gd name="connsiteX11" fmla="*/ 1330537 w 1714797"/>
              <a:gd name="connsiteY11" fmla="*/ 675895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223659 w 1714797"/>
              <a:gd name="connsiteY9" fmla="*/ 462139 h 1034452"/>
              <a:gd name="connsiteX10" fmla="*/ 1366164 w 1714797"/>
              <a:gd name="connsiteY10" fmla="*/ 402763 h 1034452"/>
              <a:gd name="connsiteX11" fmla="*/ 1330537 w 1714797"/>
              <a:gd name="connsiteY11" fmla="*/ 675895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223659 w 1714797"/>
              <a:gd name="connsiteY9" fmla="*/ 462139 h 1034452"/>
              <a:gd name="connsiteX10" fmla="*/ 1330538 w 1714797"/>
              <a:gd name="connsiteY10" fmla="*/ 331511 h 1034452"/>
              <a:gd name="connsiteX11" fmla="*/ 1330537 w 1714797"/>
              <a:gd name="connsiteY11" fmla="*/ 675895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223659 w 1714797"/>
              <a:gd name="connsiteY9" fmla="*/ 462139 h 1034452"/>
              <a:gd name="connsiteX10" fmla="*/ 1330538 w 1714797"/>
              <a:gd name="connsiteY10" fmla="*/ 331511 h 1034452"/>
              <a:gd name="connsiteX11" fmla="*/ 1461165 w 1714797"/>
              <a:gd name="connsiteY11" fmla="*/ 592768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850643"/>
              <a:gd name="connsiteY0" fmla="*/ 141506 h 1034452"/>
              <a:gd name="connsiteX1" fmla="*/ 501 w 1850643"/>
              <a:gd name="connsiteY1" fmla="*/ 236508 h 1034452"/>
              <a:gd name="connsiteX2" fmla="*/ 143005 w 1850643"/>
              <a:gd name="connsiteY2" fmla="*/ 580893 h 1034452"/>
              <a:gd name="connsiteX3" fmla="*/ 463639 w 1850643"/>
              <a:gd name="connsiteY3" fmla="*/ 913402 h 1034452"/>
              <a:gd name="connsiteX4" fmla="*/ 1164283 w 1850643"/>
              <a:gd name="connsiteY4" fmla="*/ 1020280 h 1034452"/>
              <a:gd name="connsiteX5" fmla="*/ 1841176 w 1850643"/>
              <a:gd name="connsiteY5" fmla="*/ 628394 h 1034452"/>
              <a:gd name="connsiteX6" fmla="*/ 1520542 w 1850643"/>
              <a:gd name="connsiteY6" fmla="*/ 46503 h 1034452"/>
              <a:gd name="connsiteX7" fmla="*/ 962402 w 1850643"/>
              <a:gd name="connsiteY7" fmla="*/ 82129 h 1034452"/>
              <a:gd name="connsiteX8" fmla="*/ 843649 w 1850643"/>
              <a:gd name="connsiteY8" fmla="*/ 450264 h 1034452"/>
              <a:gd name="connsiteX9" fmla="*/ 1223659 w 1850643"/>
              <a:gd name="connsiteY9" fmla="*/ 462139 h 1034452"/>
              <a:gd name="connsiteX10" fmla="*/ 1330538 w 1850643"/>
              <a:gd name="connsiteY10" fmla="*/ 331511 h 1034452"/>
              <a:gd name="connsiteX11" fmla="*/ 1461165 w 1850643"/>
              <a:gd name="connsiteY11" fmla="*/ 592768 h 1034452"/>
              <a:gd name="connsiteX12" fmla="*/ 831774 w 1850643"/>
              <a:gd name="connsiteY12" fmla="*/ 711521 h 1034452"/>
              <a:gd name="connsiteX13" fmla="*/ 499265 w 1850643"/>
              <a:gd name="connsiteY13" fmla="*/ 485890 h 1034452"/>
              <a:gd name="connsiteX14" fmla="*/ 392387 w 1850643"/>
              <a:gd name="connsiteY14" fmla="*/ 117755 h 1034452"/>
              <a:gd name="connsiteX15" fmla="*/ 107379 w 1850643"/>
              <a:gd name="connsiteY15" fmla="*/ 141506 h 1034452"/>
              <a:gd name="connsiteX0" fmla="*/ 107648 w 1850912"/>
              <a:gd name="connsiteY0" fmla="*/ 141506 h 1034452"/>
              <a:gd name="connsiteX1" fmla="*/ 770 w 1850912"/>
              <a:gd name="connsiteY1" fmla="*/ 236508 h 1034452"/>
              <a:gd name="connsiteX2" fmla="*/ 143274 w 1850912"/>
              <a:gd name="connsiteY2" fmla="*/ 580893 h 1034452"/>
              <a:gd name="connsiteX3" fmla="*/ 463908 w 1850912"/>
              <a:gd name="connsiteY3" fmla="*/ 913402 h 1034452"/>
              <a:gd name="connsiteX4" fmla="*/ 1164552 w 1850912"/>
              <a:gd name="connsiteY4" fmla="*/ 1020280 h 1034452"/>
              <a:gd name="connsiteX5" fmla="*/ 1841445 w 1850912"/>
              <a:gd name="connsiteY5" fmla="*/ 628394 h 1034452"/>
              <a:gd name="connsiteX6" fmla="*/ 1520811 w 1850912"/>
              <a:gd name="connsiteY6" fmla="*/ 46503 h 1034452"/>
              <a:gd name="connsiteX7" fmla="*/ 962671 w 1850912"/>
              <a:gd name="connsiteY7" fmla="*/ 82129 h 1034452"/>
              <a:gd name="connsiteX8" fmla="*/ 843918 w 1850912"/>
              <a:gd name="connsiteY8" fmla="*/ 450264 h 1034452"/>
              <a:gd name="connsiteX9" fmla="*/ 1223928 w 1850912"/>
              <a:gd name="connsiteY9" fmla="*/ 462139 h 1034452"/>
              <a:gd name="connsiteX10" fmla="*/ 1330807 w 1850912"/>
              <a:gd name="connsiteY10" fmla="*/ 331511 h 1034452"/>
              <a:gd name="connsiteX11" fmla="*/ 1461434 w 1850912"/>
              <a:gd name="connsiteY11" fmla="*/ 592768 h 1034452"/>
              <a:gd name="connsiteX12" fmla="*/ 832043 w 1850912"/>
              <a:gd name="connsiteY12" fmla="*/ 711521 h 1034452"/>
              <a:gd name="connsiteX13" fmla="*/ 499534 w 1850912"/>
              <a:gd name="connsiteY13" fmla="*/ 485890 h 1034452"/>
              <a:gd name="connsiteX14" fmla="*/ 511409 w 1850912"/>
              <a:gd name="connsiteY14" fmla="*/ 105880 h 1034452"/>
              <a:gd name="connsiteX15" fmla="*/ 107648 w 1850912"/>
              <a:gd name="connsiteY15" fmla="*/ 141506 h 1034452"/>
              <a:gd name="connsiteX0" fmla="*/ 107648 w 1850912"/>
              <a:gd name="connsiteY0" fmla="*/ 141506 h 1034452"/>
              <a:gd name="connsiteX1" fmla="*/ 770 w 1850912"/>
              <a:gd name="connsiteY1" fmla="*/ 236508 h 1034452"/>
              <a:gd name="connsiteX2" fmla="*/ 143274 w 1850912"/>
              <a:gd name="connsiteY2" fmla="*/ 580893 h 1034452"/>
              <a:gd name="connsiteX3" fmla="*/ 463908 w 1850912"/>
              <a:gd name="connsiteY3" fmla="*/ 913402 h 1034452"/>
              <a:gd name="connsiteX4" fmla="*/ 1164552 w 1850912"/>
              <a:gd name="connsiteY4" fmla="*/ 1020280 h 1034452"/>
              <a:gd name="connsiteX5" fmla="*/ 1841445 w 1850912"/>
              <a:gd name="connsiteY5" fmla="*/ 628394 h 1034452"/>
              <a:gd name="connsiteX6" fmla="*/ 1520811 w 1850912"/>
              <a:gd name="connsiteY6" fmla="*/ 46503 h 1034452"/>
              <a:gd name="connsiteX7" fmla="*/ 962671 w 1850912"/>
              <a:gd name="connsiteY7" fmla="*/ 82129 h 1034452"/>
              <a:gd name="connsiteX8" fmla="*/ 843918 w 1850912"/>
              <a:gd name="connsiteY8" fmla="*/ 450264 h 1034452"/>
              <a:gd name="connsiteX9" fmla="*/ 1152676 w 1850912"/>
              <a:gd name="connsiteY9" fmla="*/ 497765 h 1034452"/>
              <a:gd name="connsiteX10" fmla="*/ 1330807 w 1850912"/>
              <a:gd name="connsiteY10" fmla="*/ 331511 h 1034452"/>
              <a:gd name="connsiteX11" fmla="*/ 1461434 w 1850912"/>
              <a:gd name="connsiteY11" fmla="*/ 592768 h 1034452"/>
              <a:gd name="connsiteX12" fmla="*/ 832043 w 1850912"/>
              <a:gd name="connsiteY12" fmla="*/ 711521 h 1034452"/>
              <a:gd name="connsiteX13" fmla="*/ 499534 w 1850912"/>
              <a:gd name="connsiteY13" fmla="*/ 485890 h 1034452"/>
              <a:gd name="connsiteX14" fmla="*/ 511409 w 1850912"/>
              <a:gd name="connsiteY14" fmla="*/ 105880 h 1034452"/>
              <a:gd name="connsiteX15" fmla="*/ 107648 w 1850912"/>
              <a:gd name="connsiteY15" fmla="*/ 141506 h 1034452"/>
              <a:gd name="connsiteX0" fmla="*/ 107648 w 1850912"/>
              <a:gd name="connsiteY0" fmla="*/ 141506 h 1034452"/>
              <a:gd name="connsiteX1" fmla="*/ 770 w 1850912"/>
              <a:gd name="connsiteY1" fmla="*/ 236508 h 1034452"/>
              <a:gd name="connsiteX2" fmla="*/ 143274 w 1850912"/>
              <a:gd name="connsiteY2" fmla="*/ 580893 h 1034452"/>
              <a:gd name="connsiteX3" fmla="*/ 463908 w 1850912"/>
              <a:gd name="connsiteY3" fmla="*/ 913402 h 1034452"/>
              <a:gd name="connsiteX4" fmla="*/ 1164552 w 1850912"/>
              <a:gd name="connsiteY4" fmla="*/ 1020280 h 1034452"/>
              <a:gd name="connsiteX5" fmla="*/ 1841445 w 1850912"/>
              <a:gd name="connsiteY5" fmla="*/ 628394 h 1034452"/>
              <a:gd name="connsiteX6" fmla="*/ 1520811 w 1850912"/>
              <a:gd name="connsiteY6" fmla="*/ 46503 h 1034452"/>
              <a:gd name="connsiteX7" fmla="*/ 962671 w 1850912"/>
              <a:gd name="connsiteY7" fmla="*/ 82129 h 1034452"/>
              <a:gd name="connsiteX8" fmla="*/ 843918 w 1850912"/>
              <a:gd name="connsiteY8" fmla="*/ 450264 h 1034452"/>
              <a:gd name="connsiteX9" fmla="*/ 1152676 w 1850912"/>
              <a:gd name="connsiteY9" fmla="*/ 497765 h 1034452"/>
              <a:gd name="connsiteX10" fmla="*/ 1366433 w 1850912"/>
              <a:gd name="connsiteY10" fmla="*/ 379012 h 1034452"/>
              <a:gd name="connsiteX11" fmla="*/ 1461434 w 1850912"/>
              <a:gd name="connsiteY11" fmla="*/ 592768 h 1034452"/>
              <a:gd name="connsiteX12" fmla="*/ 832043 w 1850912"/>
              <a:gd name="connsiteY12" fmla="*/ 711521 h 1034452"/>
              <a:gd name="connsiteX13" fmla="*/ 499534 w 1850912"/>
              <a:gd name="connsiteY13" fmla="*/ 485890 h 1034452"/>
              <a:gd name="connsiteX14" fmla="*/ 511409 w 1850912"/>
              <a:gd name="connsiteY14" fmla="*/ 105880 h 1034452"/>
              <a:gd name="connsiteX15" fmla="*/ 107648 w 1850912"/>
              <a:gd name="connsiteY15" fmla="*/ 141506 h 1034452"/>
              <a:gd name="connsiteX0" fmla="*/ 107648 w 1848209"/>
              <a:gd name="connsiteY0" fmla="*/ 141506 h 1118001"/>
              <a:gd name="connsiteX1" fmla="*/ 770 w 1848209"/>
              <a:gd name="connsiteY1" fmla="*/ 236508 h 1118001"/>
              <a:gd name="connsiteX2" fmla="*/ 143274 w 1848209"/>
              <a:gd name="connsiteY2" fmla="*/ 580893 h 1118001"/>
              <a:gd name="connsiteX3" fmla="*/ 463908 w 1848209"/>
              <a:gd name="connsiteY3" fmla="*/ 913402 h 1118001"/>
              <a:gd name="connsiteX4" fmla="*/ 1230172 w 1848209"/>
              <a:gd name="connsiteY4" fmla="*/ 1109159 h 1118001"/>
              <a:gd name="connsiteX5" fmla="*/ 1841445 w 1848209"/>
              <a:gd name="connsiteY5" fmla="*/ 628394 h 1118001"/>
              <a:gd name="connsiteX6" fmla="*/ 1520811 w 1848209"/>
              <a:gd name="connsiteY6" fmla="*/ 46503 h 1118001"/>
              <a:gd name="connsiteX7" fmla="*/ 962671 w 1848209"/>
              <a:gd name="connsiteY7" fmla="*/ 82129 h 1118001"/>
              <a:gd name="connsiteX8" fmla="*/ 843918 w 1848209"/>
              <a:gd name="connsiteY8" fmla="*/ 450264 h 1118001"/>
              <a:gd name="connsiteX9" fmla="*/ 1152676 w 1848209"/>
              <a:gd name="connsiteY9" fmla="*/ 497765 h 1118001"/>
              <a:gd name="connsiteX10" fmla="*/ 1366433 w 1848209"/>
              <a:gd name="connsiteY10" fmla="*/ 379012 h 1118001"/>
              <a:gd name="connsiteX11" fmla="*/ 1461434 w 1848209"/>
              <a:gd name="connsiteY11" fmla="*/ 592768 h 1118001"/>
              <a:gd name="connsiteX12" fmla="*/ 832043 w 1848209"/>
              <a:gd name="connsiteY12" fmla="*/ 711521 h 1118001"/>
              <a:gd name="connsiteX13" fmla="*/ 499534 w 1848209"/>
              <a:gd name="connsiteY13" fmla="*/ 485890 h 1118001"/>
              <a:gd name="connsiteX14" fmla="*/ 511409 w 1848209"/>
              <a:gd name="connsiteY14" fmla="*/ 105880 h 1118001"/>
              <a:gd name="connsiteX15" fmla="*/ 107648 w 1848209"/>
              <a:gd name="connsiteY15" fmla="*/ 141506 h 1118001"/>
              <a:gd name="connsiteX0" fmla="*/ 107648 w 1734051"/>
              <a:gd name="connsiteY0" fmla="*/ 151324 h 1122117"/>
              <a:gd name="connsiteX1" fmla="*/ 770 w 1734051"/>
              <a:gd name="connsiteY1" fmla="*/ 246326 h 1122117"/>
              <a:gd name="connsiteX2" fmla="*/ 143274 w 1734051"/>
              <a:gd name="connsiteY2" fmla="*/ 590711 h 1122117"/>
              <a:gd name="connsiteX3" fmla="*/ 463908 w 1734051"/>
              <a:gd name="connsiteY3" fmla="*/ 923220 h 1122117"/>
              <a:gd name="connsiteX4" fmla="*/ 1230172 w 1734051"/>
              <a:gd name="connsiteY4" fmla="*/ 1118977 h 1122117"/>
              <a:gd name="connsiteX5" fmla="*/ 1723330 w 1734051"/>
              <a:gd name="connsiteY5" fmla="*/ 771531 h 1122117"/>
              <a:gd name="connsiteX6" fmla="*/ 1520811 w 1734051"/>
              <a:gd name="connsiteY6" fmla="*/ 56321 h 1122117"/>
              <a:gd name="connsiteX7" fmla="*/ 962671 w 1734051"/>
              <a:gd name="connsiteY7" fmla="*/ 91947 h 1122117"/>
              <a:gd name="connsiteX8" fmla="*/ 843918 w 1734051"/>
              <a:gd name="connsiteY8" fmla="*/ 460082 h 1122117"/>
              <a:gd name="connsiteX9" fmla="*/ 1152676 w 1734051"/>
              <a:gd name="connsiteY9" fmla="*/ 507583 h 1122117"/>
              <a:gd name="connsiteX10" fmla="*/ 1366433 w 1734051"/>
              <a:gd name="connsiteY10" fmla="*/ 388830 h 1122117"/>
              <a:gd name="connsiteX11" fmla="*/ 1461434 w 1734051"/>
              <a:gd name="connsiteY11" fmla="*/ 602586 h 1122117"/>
              <a:gd name="connsiteX12" fmla="*/ 832043 w 1734051"/>
              <a:gd name="connsiteY12" fmla="*/ 721339 h 1122117"/>
              <a:gd name="connsiteX13" fmla="*/ 499534 w 1734051"/>
              <a:gd name="connsiteY13" fmla="*/ 495708 h 1122117"/>
              <a:gd name="connsiteX14" fmla="*/ 511409 w 1734051"/>
              <a:gd name="connsiteY14" fmla="*/ 115698 h 1122117"/>
              <a:gd name="connsiteX15" fmla="*/ 107648 w 1734051"/>
              <a:gd name="connsiteY15" fmla="*/ 151324 h 1122117"/>
              <a:gd name="connsiteX0" fmla="*/ 107648 w 1734051"/>
              <a:gd name="connsiteY0" fmla="*/ 151324 h 1122117"/>
              <a:gd name="connsiteX1" fmla="*/ 770 w 1734051"/>
              <a:gd name="connsiteY1" fmla="*/ 246326 h 1122117"/>
              <a:gd name="connsiteX2" fmla="*/ 143274 w 1734051"/>
              <a:gd name="connsiteY2" fmla="*/ 590711 h 1122117"/>
              <a:gd name="connsiteX3" fmla="*/ 463908 w 1734051"/>
              <a:gd name="connsiteY3" fmla="*/ 923220 h 1122117"/>
              <a:gd name="connsiteX4" fmla="*/ 1230172 w 1734051"/>
              <a:gd name="connsiteY4" fmla="*/ 1118977 h 1122117"/>
              <a:gd name="connsiteX5" fmla="*/ 1723330 w 1734051"/>
              <a:gd name="connsiteY5" fmla="*/ 771531 h 1122117"/>
              <a:gd name="connsiteX6" fmla="*/ 1520811 w 1734051"/>
              <a:gd name="connsiteY6" fmla="*/ 56321 h 1122117"/>
              <a:gd name="connsiteX7" fmla="*/ 962671 w 1734051"/>
              <a:gd name="connsiteY7" fmla="*/ 91947 h 1122117"/>
              <a:gd name="connsiteX8" fmla="*/ 843918 w 1734051"/>
              <a:gd name="connsiteY8" fmla="*/ 460082 h 1122117"/>
              <a:gd name="connsiteX9" fmla="*/ 1152676 w 1734051"/>
              <a:gd name="connsiteY9" fmla="*/ 507583 h 1122117"/>
              <a:gd name="connsiteX10" fmla="*/ 1366433 w 1734051"/>
              <a:gd name="connsiteY10" fmla="*/ 388830 h 1122117"/>
              <a:gd name="connsiteX11" fmla="*/ 1395814 w 1734051"/>
              <a:gd name="connsiteY11" fmla="*/ 765530 h 1122117"/>
              <a:gd name="connsiteX12" fmla="*/ 832043 w 1734051"/>
              <a:gd name="connsiteY12" fmla="*/ 721339 h 1122117"/>
              <a:gd name="connsiteX13" fmla="*/ 499534 w 1734051"/>
              <a:gd name="connsiteY13" fmla="*/ 495708 h 1122117"/>
              <a:gd name="connsiteX14" fmla="*/ 511409 w 1734051"/>
              <a:gd name="connsiteY14" fmla="*/ 115698 h 1122117"/>
              <a:gd name="connsiteX15" fmla="*/ 107648 w 1734051"/>
              <a:gd name="connsiteY15" fmla="*/ 151324 h 1122117"/>
              <a:gd name="connsiteX0" fmla="*/ 107648 w 1734051"/>
              <a:gd name="connsiteY0" fmla="*/ 151324 h 1122117"/>
              <a:gd name="connsiteX1" fmla="*/ 770 w 1734051"/>
              <a:gd name="connsiteY1" fmla="*/ 246326 h 1122117"/>
              <a:gd name="connsiteX2" fmla="*/ 143274 w 1734051"/>
              <a:gd name="connsiteY2" fmla="*/ 590711 h 1122117"/>
              <a:gd name="connsiteX3" fmla="*/ 463908 w 1734051"/>
              <a:gd name="connsiteY3" fmla="*/ 923220 h 1122117"/>
              <a:gd name="connsiteX4" fmla="*/ 1230172 w 1734051"/>
              <a:gd name="connsiteY4" fmla="*/ 1118977 h 1122117"/>
              <a:gd name="connsiteX5" fmla="*/ 1723330 w 1734051"/>
              <a:gd name="connsiteY5" fmla="*/ 771531 h 1122117"/>
              <a:gd name="connsiteX6" fmla="*/ 1520811 w 1734051"/>
              <a:gd name="connsiteY6" fmla="*/ 56321 h 1122117"/>
              <a:gd name="connsiteX7" fmla="*/ 962671 w 1734051"/>
              <a:gd name="connsiteY7" fmla="*/ 91947 h 1122117"/>
              <a:gd name="connsiteX8" fmla="*/ 843918 w 1734051"/>
              <a:gd name="connsiteY8" fmla="*/ 460082 h 1122117"/>
              <a:gd name="connsiteX9" fmla="*/ 1152676 w 1734051"/>
              <a:gd name="connsiteY9" fmla="*/ 507583 h 1122117"/>
              <a:gd name="connsiteX10" fmla="*/ 1366433 w 1734051"/>
              <a:gd name="connsiteY10" fmla="*/ 388830 h 1122117"/>
              <a:gd name="connsiteX11" fmla="*/ 1395814 w 1734051"/>
              <a:gd name="connsiteY11" fmla="*/ 765530 h 1122117"/>
              <a:gd name="connsiteX12" fmla="*/ 818918 w 1734051"/>
              <a:gd name="connsiteY12" fmla="*/ 810217 h 1122117"/>
              <a:gd name="connsiteX13" fmla="*/ 499534 w 1734051"/>
              <a:gd name="connsiteY13" fmla="*/ 495708 h 1122117"/>
              <a:gd name="connsiteX14" fmla="*/ 511409 w 1734051"/>
              <a:gd name="connsiteY14" fmla="*/ 115698 h 1122117"/>
              <a:gd name="connsiteX15" fmla="*/ 107648 w 1734051"/>
              <a:gd name="connsiteY15" fmla="*/ 151324 h 1122117"/>
              <a:gd name="connsiteX0" fmla="*/ 107607 w 1734010"/>
              <a:gd name="connsiteY0" fmla="*/ 151324 h 1122117"/>
              <a:gd name="connsiteX1" fmla="*/ 729 w 1734010"/>
              <a:gd name="connsiteY1" fmla="*/ 246326 h 1122117"/>
              <a:gd name="connsiteX2" fmla="*/ 143233 w 1734010"/>
              <a:gd name="connsiteY2" fmla="*/ 590711 h 1122117"/>
              <a:gd name="connsiteX3" fmla="*/ 463867 w 1734010"/>
              <a:gd name="connsiteY3" fmla="*/ 923220 h 1122117"/>
              <a:gd name="connsiteX4" fmla="*/ 1230131 w 1734010"/>
              <a:gd name="connsiteY4" fmla="*/ 1118977 h 1122117"/>
              <a:gd name="connsiteX5" fmla="*/ 1723289 w 1734010"/>
              <a:gd name="connsiteY5" fmla="*/ 771531 h 1122117"/>
              <a:gd name="connsiteX6" fmla="*/ 1520770 w 1734010"/>
              <a:gd name="connsiteY6" fmla="*/ 56321 h 1122117"/>
              <a:gd name="connsiteX7" fmla="*/ 962630 w 1734010"/>
              <a:gd name="connsiteY7" fmla="*/ 91947 h 1122117"/>
              <a:gd name="connsiteX8" fmla="*/ 843877 w 1734010"/>
              <a:gd name="connsiteY8" fmla="*/ 460082 h 1122117"/>
              <a:gd name="connsiteX9" fmla="*/ 1152635 w 1734010"/>
              <a:gd name="connsiteY9" fmla="*/ 507583 h 1122117"/>
              <a:gd name="connsiteX10" fmla="*/ 1366392 w 1734010"/>
              <a:gd name="connsiteY10" fmla="*/ 388830 h 1122117"/>
              <a:gd name="connsiteX11" fmla="*/ 1395773 w 1734010"/>
              <a:gd name="connsiteY11" fmla="*/ 765530 h 1122117"/>
              <a:gd name="connsiteX12" fmla="*/ 818877 w 1734010"/>
              <a:gd name="connsiteY12" fmla="*/ 810217 h 1122117"/>
              <a:gd name="connsiteX13" fmla="*/ 499493 w 1734010"/>
              <a:gd name="connsiteY13" fmla="*/ 495708 h 1122117"/>
              <a:gd name="connsiteX14" fmla="*/ 498243 w 1734010"/>
              <a:gd name="connsiteY14" fmla="*/ 219391 h 1122117"/>
              <a:gd name="connsiteX15" fmla="*/ 107607 w 1734010"/>
              <a:gd name="connsiteY15" fmla="*/ 151324 h 1122117"/>
              <a:gd name="connsiteX0" fmla="*/ 281071 w 1736862"/>
              <a:gd name="connsiteY0" fmla="*/ 92072 h 1122117"/>
              <a:gd name="connsiteX1" fmla="*/ 3581 w 1736862"/>
              <a:gd name="connsiteY1" fmla="*/ 246326 h 1122117"/>
              <a:gd name="connsiteX2" fmla="*/ 146085 w 1736862"/>
              <a:gd name="connsiteY2" fmla="*/ 590711 h 1122117"/>
              <a:gd name="connsiteX3" fmla="*/ 466719 w 1736862"/>
              <a:gd name="connsiteY3" fmla="*/ 923220 h 1122117"/>
              <a:gd name="connsiteX4" fmla="*/ 1232983 w 1736862"/>
              <a:gd name="connsiteY4" fmla="*/ 1118977 h 1122117"/>
              <a:gd name="connsiteX5" fmla="*/ 1726141 w 1736862"/>
              <a:gd name="connsiteY5" fmla="*/ 771531 h 1122117"/>
              <a:gd name="connsiteX6" fmla="*/ 1523622 w 1736862"/>
              <a:gd name="connsiteY6" fmla="*/ 56321 h 1122117"/>
              <a:gd name="connsiteX7" fmla="*/ 965482 w 1736862"/>
              <a:gd name="connsiteY7" fmla="*/ 91947 h 1122117"/>
              <a:gd name="connsiteX8" fmla="*/ 846729 w 1736862"/>
              <a:gd name="connsiteY8" fmla="*/ 460082 h 1122117"/>
              <a:gd name="connsiteX9" fmla="*/ 1155487 w 1736862"/>
              <a:gd name="connsiteY9" fmla="*/ 507583 h 1122117"/>
              <a:gd name="connsiteX10" fmla="*/ 1369244 w 1736862"/>
              <a:gd name="connsiteY10" fmla="*/ 388830 h 1122117"/>
              <a:gd name="connsiteX11" fmla="*/ 1398625 w 1736862"/>
              <a:gd name="connsiteY11" fmla="*/ 765530 h 1122117"/>
              <a:gd name="connsiteX12" fmla="*/ 821729 w 1736862"/>
              <a:gd name="connsiteY12" fmla="*/ 810217 h 1122117"/>
              <a:gd name="connsiteX13" fmla="*/ 502345 w 1736862"/>
              <a:gd name="connsiteY13" fmla="*/ 495708 h 1122117"/>
              <a:gd name="connsiteX14" fmla="*/ 501095 w 1736862"/>
              <a:gd name="connsiteY14" fmla="*/ 219391 h 1122117"/>
              <a:gd name="connsiteX15" fmla="*/ 281071 w 1736862"/>
              <a:gd name="connsiteY15" fmla="*/ 92072 h 1122117"/>
              <a:gd name="connsiteX0" fmla="*/ 281071 w 1736862"/>
              <a:gd name="connsiteY0" fmla="*/ 92072 h 1122117"/>
              <a:gd name="connsiteX1" fmla="*/ 3581 w 1736862"/>
              <a:gd name="connsiteY1" fmla="*/ 246326 h 1122117"/>
              <a:gd name="connsiteX2" fmla="*/ 146085 w 1736862"/>
              <a:gd name="connsiteY2" fmla="*/ 590711 h 1122117"/>
              <a:gd name="connsiteX3" fmla="*/ 466719 w 1736862"/>
              <a:gd name="connsiteY3" fmla="*/ 923220 h 1122117"/>
              <a:gd name="connsiteX4" fmla="*/ 1232983 w 1736862"/>
              <a:gd name="connsiteY4" fmla="*/ 1118977 h 1122117"/>
              <a:gd name="connsiteX5" fmla="*/ 1726141 w 1736862"/>
              <a:gd name="connsiteY5" fmla="*/ 771531 h 1122117"/>
              <a:gd name="connsiteX6" fmla="*/ 1523622 w 1736862"/>
              <a:gd name="connsiteY6" fmla="*/ 56321 h 1122117"/>
              <a:gd name="connsiteX7" fmla="*/ 965482 w 1736862"/>
              <a:gd name="connsiteY7" fmla="*/ 91947 h 1122117"/>
              <a:gd name="connsiteX8" fmla="*/ 846729 w 1736862"/>
              <a:gd name="connsiteY8" fmla="*/ 460082 h 1122117"/>
              <a:gd name="connsiteX9" fmla="*/ 1155487 w 1736862"/>
              <a:gd name="connsiteY9" fmla="*/ 507583 h 1122117"/>
              <a:gd name="connsiteX10" fmla="*/ 1382367 w 1736862"/>
              <a:gd name="connsiteY10" fmla="*/ 418456 h 1122117"/>
              <a:gd name="connsiteX11" fmla="*/ 1398625 w 1736862"/>
              <a:gd name="connsiteY11" fmla="*/ 765530 h 1122117"/>
              <a:gd name="connsiteX12" fmla="*/ 821729 w 1736862"/>
              <a:gd name="connsiteY12" fmla="*/ 810217 h 1122117"/>
              <a:gd name="connsiteX13" fmla="*/ 502345 w 1736862"/>
              <a:gd name="connsiteY13" fmla="*/ 495708 h 1122117"/>
              <a:gd name="connsiteX14" fmla="*/ 501095 w 1736862"/>
              <a:gd name="connsiteY14" fmla="*/ 219391 h 1122117"/>
              <a:gd name="connsiteX15" fmla="*/ 281071 w 1736862"/>
              <a:gd name="connsiteY15" fmla="*/ 92072 h 112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6862" h="1122117">
                <a:moveTo>
                  <a:pt x="281071" y="92072"/>
                </a:moveTo>
                <a:cubicBezTo>
                  <a:pt x="198152" y="96561"/>
                  <a:pt x="26079" y="163220"/>
                  <a:pt x="3581" y="246326"/>
                </a:cubicBezTo>
                <a:cubicBezTo>
                  <a:pt x="-18917" y="329432"/>
                  <a:pt x="68895" y="477895"/>
                  <a:pt x="146085" y="590711"/>
                </a:cubicBezTo>
                <a:cubicBezTo>
                  <a:pt x="223275" y="703527"/>
                  <a:pt x="285569" y="835176"/>
                  <a:pt x="466719" y="923220"/>
                </a:cubicBezTo>
                <a:cubicBezTo>
                  <a:pt x="647869" y="1011264"/>
                  <a:pt x="1023079" y="1144258"/>
                  <a:pt x="1232983" y="1118977"/>
                </a:cubicBezTo>
                <a:cubicBezTo>
                  <a:pt x="1442887" y="1093696"/>
                  <a:pt x="1677701" y="948640"/>
                  <a:pt x="1726141" y="771531"/>
                </a:cubicBezTo>
                <a:cubicBezTo>
                  <a:pt x="1774581" y="594422"/>
                  <a:pt x="1650399" y="169585"/>
                  <a:pt x="1523622" y="56321"/>
                </a:cubicBezTo>
                <a:cubicBezTo>
                  <a:pt x="1396846" y="-56943"/>
                  <a:pt x="1078298" y="24654"/>
                  <a:pt x="965482" y="91947"/>
                </a:cubicBezTo>
                <a:cubicBezTo>
                  <a:pt x="852667" y="159241"/>
                  <a:pt x="815062" y="390809"/>
                  <a:pt x="846729" y="460082"/>
                </a:cubicBezTo>
                <a:cubicBezTo>
                  <a:pt x="878397" y="529355"/>
                  <a:pt x="1066214" y="514521"/>
                  <a:pt x="1155487" y="507583"/>
                </a:cubicBezTo>
                <a:cubicBezTo>
                  <a:pt x="1244760" y="500645"/>
                  <a:pt x="1341844" y="375465"/>
                  <a:pt x="1382367" y="418456"/>
                </a:cubicBezTo>
                <a:cubicBezTo>
                  <a:pt x="1422890" y="461447"/>
                  <a:pt x="1492065" y="700237"/>
                  <a:pt x="1398625" y="765530"/>
                </a:cubicBezTo>
                <a:cubicBezTo>
                  <a:pt x="1305185" y="830824"/>
                  <a:pt x="971109" y="855187"/>
                  <a:pt x="821729" y="810217"/>
                </a:cubicBezTo>
                <a:cubicBezTo>
                  <a:pt x="672349" y="765247"/>
                  <a:pt x="575576" y="594669"/>
                  <a:pt x="502345" y="495708"/>
                </a:cubicBezTo>
                <a:cubicBezTo>
                  <a:pt x="429114" y="396747"/>
                  <a:pt x="537974" y="286664"/>
                  <a:pt x="501095" y="219391"/>
                </a:cubicBezTo>
                <a:cubicBezTo>
                  <a:pt x="464216" y="152118"/>
                  <a:pt x="363990" y="87583"/>
                  <a:pt x="281071" y="92072"/>
                </a:cubicBezTo>
                <a:close/>
              </a:path>
            </a:pathLst>
          </a:cu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3686432" y="2846739"/>
            <a:ext cx="1236597" cy="1744656"/>
          </a:xfrm>
          <a:custGeom>
            <a:avLst/>
            <a:gdLst>
              <a:gd name="connsiteX0" fmla="*/ 488101 w 1655855"/>
              <a:gd name="connsiteY0" fmla="*/ 2215700 h 2336167"/>
              <a:gd name="connsiteX1" fmla="*/ 666230 w 1655855"/>
              <a:gd name="connsiteY1" fmla="*/ 2144448 h 2336167"/>
              <a:gd name="connsiteX2" fmla="*/ 1105617 w 1655855"/>
              <a:gd name="connsiteY2" fmla="*/ 2334453 h 2336167"/>
              <a:gd name="connsiteX3" fmla="*/ 1176869 w 1655855"/>
              <a:gd name="connsiteY3" fmla="*/ 2227575 h 2336167"/>
              <a:gd name="connsiteX4" fmla="*/ 1046241 w 1655855"/>
              <a:gd name="connsiteY4" fmla="*/ 2049445 h 2336167"/>
              <a:gd name="connsiteX5" fmla="*/ 1034366 w 1655855"/>
              <a:gd name="connsiteY5" fmla="*/ 1811939 h 2336167"/>
              <a:gd name="connsiteX6" fmla="*/ 1259997 w 1655855"/>
              <a:gd name="connsiteY6" fmla="*/ 1716936 h 2336167"/>
              <a:gd name="connsiteX7" fmla="*/ 1556880 w 1655855"/>
              <a:gd name="connsiteY7" fmla="*/ 1942568 h 2336167"/>
              <a:gd name="connsiteX8" fmla="*/ 1592506 w 1655855"/>
              <a:gd name="connsiteY8" fmla="*/ 1526931 h 2336167"/>
              <a:gd name="connsiteX9" fmla="*/ 1153119 w 1655855"/>
              <a:gd name="connsiteY9" fmla="*/ 1408178 h 2336167"/>
              <a:gd name="connsiteX10" fmla="*/ 1010615 w 1655855"/>
              <a:gd name="connsiteY10" fmla="*/ 1336926 h 2336167"/>
              <a:gd name="connsiteX11" fmla="*/ 1378750 w 1655855"/>
              <a:gd name="connsiteY11" fmla="*/ 1230048 h 2336167"/>
              <a:gd name="connsiteX12" fmla="*/ 1509379 w 1655855"/>
              <a:gd name="connsiteY12" fmla="*/ 1372552 h 2336167"/>
              <a:gd name="connsiteX13" fmla="*/ 1651882 w 1655855"/>
              <a:gd name="connsiteY13" fmla="*/ 945040 h 2336167"/>
              <a:gd name="connsiteX14" fmla="*/ 1343124 w 1655855"/>
              <a:gd name="connsiteY14" fmla="*/ 707534 h 2336167"/>
              <a:gd name="connsiteX15" fmla="*/ 1141243 w 1655855"/>
              <a:gd name="connsiteY15" fmla="*/ 873788 h 2336167"/>
              <a:gd name="connsiteX16" fmla="*/ 856236 w 1655855"/>
              <a:gd name="connsiteY16" fmla="*/ 945040 h 2336167"/>
              <a:gd name="connsiteX17" fmla="*/ 879986 w 1655855"/>
              <a:gd name="connsiteY17" fmla="*/ 755035 h 2336167"/>
              <a:gd name="connsiteX18" fmla="*/ 1188745 w 1655855"/>
              <a:gd name="connsiteY18" fmla="*/ 636282 h 2336167"/>
              <a:gd name="connsiteX19" fmla="*/ 1307498 w 1655855"/>
              <a:gd name="connsiteY19" fmla="*/ 410651 h 2336167"/>
              <a:gd name="connsiteX20" fmla="*/ 1069991 w 1655855"/>
              <a:gd name="connsiteY20" fmla="*/ 137518 h 2336167"/>
              <a:gd name="connsiteX21" fmla="*/ 523727 w 1655855"/>
              <a:gd name="connsiteY21" fmla="*/ 6890 h 2336167"/>
              <a:gd name="connsiteX22" fmla="*/ 119966 w 1655855"/>
              <a:gd name="connsiteY22" fmla="*/ 339399 h 2336167"/>
              <a:gd name="connsiteX23" fmla="*/ 13088 w 1655855"/>
              <a:gd name="connsiteY23" fmla="*/ 956916 h 2336167"/>
              <a:gd name="connsiteX24" fmla="*/ 369347 w 1655855"/>
              <a:gd name="connsiteY24" fmla="*/ 1301300 h 2336167"/>
              <a:gd name="connsiteX25" fmla="*/ 571228 w 1655855"/>
              <a:gd name="connsiteY25" fmla="*/ 1966318 h 2336167"/>
              <a:gd name="connsiteX26" fmla="*/ 404973 w 1655855"/>
              <a:gd name="connsiteY26" fmla="*/ 2085071 h 2336167"/>
              <a:gd name="connsiteX27" fmla="*/ 488101 w 1655855"/>
              <a:gd name="connsiteY27" fmla="*/ 2215700 h 233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55855" h="2336167">
                <a:moveTo>
                  <a:pt x="488101" y="2215700"/>
                </a:moveTo>
                <a:cubicBezTo>
                  <a:pt x="531644" y="2225596"/>
                  <a:pt x="563311" y="2124656"/>
                  <a:pt x="666230" y="2144448"/>
                </a:cubicBezTo>
                <a:cubicBezTo>
                  <a:pt x="769149" y="2164240"/>
                  <a:pt x="1020511" y="2320599"/>
                  <a:pt x="1105617" y="2334453"/>
                </a:cubicBezTo>
                <a:cubicBezTo>
                  <a:pt x="1190723" y="2348307"/>
                  <a:pt x="1186765" y="2275076"/>
                  <a:pt x="1176869" y="2227575"/>
                </a:cubicBezTo>
                <a:cubicBezTo>
                  <a:pt x="1166973" y="2180074"/>
                  <a:pt x="1069991" y="2118718"/>
                  <a:pt x="1046241" y="2049445"/>
                </a:cubicBezTo>
                <a:cubicBezTo>
                  <a:pt x="1022491" y="1980172"/>
                  <a:pt x="998740" y="1867357"/>
                  <a:pt x="1034366" y="1811939"/>
                </a:cubicBezTo>
                <a:cubicBezTo>
                  <a:pt x="1069992" y="1756521"/>
                  <a:pt x="1172911" y="1695164"/>
                  <a:pt x="1259997" y="1716936"/>
                </a:cubicBezTo>
                <a:cubicBezTo>
                  <a:pt x="1347083" y="1738707"/>
                  <a:pt x="1501462" y="1974235"/>
                  <a:pt x="1556880" y="1942568"/>
                </a:cubicBezTo>
                <a:cubicBezTo>
                  <a:pt x="1612298" y="1910901"/>
                  <a:pt x="1659800" y="1615996"/>
                  <a:pt x="1592506" y="1526931"/>
                </a:cubicBezTo>
                <a:cubicBezTo>
                  <a:pt x="1525212" y="1437866"/>
                  <a:pt x="1250101" y="1439845"/>
                  <a:pt x="1153119" y="1408178"/>
                </a:cubicBezTo>
                <a:cubicBezTo>
                  <a:pt x="1056137" y="1376511"/>
                  <a:pt x="973010" y="1366614"/>
                  <a:pt x="1010615" y="1336926"/>
                </a:cubicBezTo>
                <a:cubicBezTo>
                  <a:pt x="1048220" y="1307238"/>
                  <a:pt x="1295623" y="1224110"/>
                  <a:pt x="1378750" y="1230048"/>
                </a:cubicBezTo>
                <a:cubicBezTo>
                  <a:pt x="1461877" y="1235986"/>
                  <a:pt x="1463857" y="1420053"/>
                  <a:pt x="1509379" y="1372552"/>
                </a:cubicBezTo>
                <a:cubicBezTo>
                  <a:pt x="1554901" y="1325051"/>
                  <a:pt x="1679591" y="1055876"/>
                  <a:pt x="1651882" y="945040"/>
                </a:cubicBezTo>
                <a:cubicBezTo>
                  <a:pt x="1624173" y="834204"/>
                  <a:pt x="1428230" y="719409"/>
                  <a:pt x="1343124" y="707534"/>
                </a:cubicBezTo>
                <a:cubicBezTo>
                  <a:pt x="1258018" y="695659"/>
                  <a:pt x="1222391" y="834204"/>
                  <a:pt x="1141243" y="873788"/>
                </a:cubicBezTo>
                <a:cubicBezTo>
                  <a:pt x="1060095" y="913372"/>
                  <a:pt x="899779" y="964832"/>
                  <a:pt x="856236" y="945040"/>
                </a:cubicBezTo>
                <a:cubicBezTo>
                  <a:pt x="812693" y="925248"/>
                  <a:pt x="824568" y="806495"/>
                  <a:pt x="879986" y="755035"/>
                </a:cubicBezTo>
                <a:cubicBezTo>
                  <a:pt x="935404" y="703575"/>
                  <a:pt x="1117493" y="693679"/>
                  <a:pt x="1188745" y="636282"/>
                </a:cubicBezTo>
                <a:cubicBezTo>
                  <a:pt x="1259997" y="578885"/>
                  <a:pt x="1327290" y="493778"/>
                  <a:pt x="1307498" y="410651"/>
                </a:cubicBezTo>
                <a:cubicBezTo>
                  <a:pt x="1287706" y="327524"/>
                  <a:pt x="1200619" y="204811"/>
                  <a:pt x="1069991" y="137518"/>
                </a:cubicBezTo>
                <a:cubicBezTo>
                  <a:pt x="939363" y="70225"/>
                  <a:pt x="682065" y="-26757"/>
                  <a:pt x="523727" y="6890"/>
                </a:cubicBezTo>
                <a:cubicBezTo>
                  <a:pt x="365389" y="40537"/>
                  <a:pt x="205072" y="181061"/>
                  <a:pt x="119966" y="339399"/>
                </a:cubicBezTo>
                <a:cubicBezTo>
                  <a:pt x="34859" y="497737"/>
                  <a:pt x="-28475" y="796599"/>
                  <a:pt x="13088" y="956916"/>
                </a:cubicBezTo>
                <a:cubicBezTo>
                  <a:pt x="54651" y="1117233"/>
                  <a:pt x="276324" y="1133066"/>
                  <a:pt x="369347" y="1301300"/>
                </a:cubicBezTo>
                <a:cubicBezTo>
                  <a:pt x="462370" y="1469534"/>
                  <a:pt x="565290" y="1835689"/>
                  <a:pt x="571228" y="1966318"/>
                </a:cubicBezTo>
                <a:cubicBezTo>
                  <a:pt x="577166" y="2096947"/>
                  <a:pt x="420807" y="2035590"/>
                  <a:pt x="404973" y="2085071"/>
                </a:cubicBezTo>
                <a:cubicBezTo>
                  <a:pt x="389139" y="2134551"/>
                  <a:pt x="444558" y="2205804"/>
                  <a:pt x="488101" y="221570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3381400" y="5943514"/>
            <a:ext cx="229908" cy="349448"/>
          </a:xfrm>
          <a:custGeom>
            <a:avLst/>
            <a:gdLst>
              <a:gd name="connsiteX0" fmla="*/ 327574 w 746770"/>
              <a:gd name="connsiteY0" fmla="*/ 11242 h 558723"/>
              <a:gd name="connsiteX1" fmla="*/ 42566 w 746770"/>
              <a:gd name="connsiteY1" fmla="*/ 118120 h 558723"/>
              <a:gd name="connsiteX2" fmla="*/ 42566 w 746770"/>
              <a:gd name="connsiteY2" fmla="*/ 379377 h 558723"/>
              <a:gd name="connsiteX3" fmla="*/ 434452 w 746770"/>
              <a:gd name="connsiteY3" fmla="*/ 557507 h 558723"/>
              <a:gd name="connsiteX4" fmla="*/ 731335 w 746770"/>
              <a:gd name="connsiteY4" fmla="*/ 438754 h 558723"/>
              <a:gd name="connsiteX5" fmla="*/ 683834 w 746770"/>
              <a:gd name="connsiteY5" fmla="*/ 94369 h 558723"/>
              <a:gd name="connsiteX6" fmla="*/ 505704 w 746770"/>
              <a:gd name="connsiteY6" fmla="*/ 11242 h 558723"/>
              <a:gd name="connsiteX7" fmla="*/ 327574 w 746770"/>
              <a:gd name="connsiteY7" fmla="*/ 11242 h 55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770" h="558723">
                <a:moveTo>
                  <a:pt x="327574" y="11242"/>
                </a:moveTo>
                <a:cubicBezTo>
                  <a:pt x="250384" y="29055"/>
                  <a:pt x="90067" y="56764"/>
                  <a:pt x="42566" y="118120"/>
                </a:cubicBezTo>
                <a:cubicBezTo>
                  <a:pt x="-4935" y="179476"/>
                  <a:pt x="-22748" y="306146"/>
                  <a:pt x="42566" y="379377"/>
                </a:cubicBezTo>
                <a:cubicBezTo>
                  <a:pt x="107880" y="452608"/>
                  <a:pt x="319657" y="547611"/>
                  <a:pt x="434452" y="557507"/>
                </a:cubicBezTo>
                <a:cubicBezTo>
                  <a:pt x="549247" y="567403"/>
                  <a:pt x="689771" y="515944"/>
                  <a:pt x="731335" y="438754"/>
                </a:cubicBezTo>
                <a:cubicBezTo>
                  <a:pt x="772899" y="361564"/>
                  <a:pt x="721439" y="165621"/>
                  <a:pt x="683834" y="94369"/>
                </a:cubicBezTo>
                <a:cubicBezTo>
                  <a:pt x="646229" y="23117"/>
                  <a:pt x="567060" y="23117"/>
                  <a:pt x="505704" y="11242"/>
                </a:cubicBezTo>
                <a:cubicBezTo>
                  <a:pt x="444348" y="-633"/>
                  <a:pt x="404764" y="-6571"/>
                  <a:pt x="327574" y="11242"/>
                </a:cubicBezTo>
                <a:close/>
              </a:path>
            </a:pathLst>
          </a:custGeom>
          <a:solidFill>
            <a:schemeClr val="tx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6702531" y="1524000"/>
            <a:ext cx="231669" cy="174284"/>
          </a:xfrm>
          <a:custGeom>
            <a:avLst/>
            <a:gdLst>
              <a:gd name="connsiteX0" fmla="*/ 327574 w 746770"/>
              <a:gd name="connsiteY0" fmla="*/ 11242 h 558723"/>
              <a:gd name="connsiteX1" fmla="*/ 42566 w 746770"/>
              <a:gd name="connsiteY1" fmla="*/ 118120 h 558723"/>
              <a:gd name="connsiteX2" fmla="*/ 42566 w 746770"/>
              <a:gd name="connsiteY2" fmla="*/ 379377 h 558723"/>
              <a:gd name="connsiteX3" fmla="*/ 434452 w 746770"/>
              <a:gd name="connsiteY3" fmla="*/ 557507 h 558723"/>
              <a:gd name="connsiteX4" fmla="*/ 731335 w 746770"/>
              <a:gd name="connsiteY4" fmla="*/ 438754 h 558723"/>
              <a:gd name="connsiteX5" fmla="*/ 683834 w 746770"/>
              <a:gd name="connsiteY5" fmla="*/ 94369 h 558723"/>
              <a:gd name="connsiteX6" fmla="*/ 505704 w 746770"/>
              <a:gd name="connsiteY6" fmla="*/ 11242 h 558723"/>
              <a:gd name="connsiteX7" fmla="*/ 327574 w 746770"/>
              <a:gd name="connsiteY7" fmla="*/ 11242 h 55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770" h="558723">
                <a:moveTo>
                  <a:pt x="327574" y="11242"/>
                </a:moveTo>
                <a:cubicBezTo>
                  <a:pt x="250384" y="29055"/>
                  <a:pt x="90067" y="56764"/>
                  <a:pt x="42566" y="118120"/>
                </a:cubicBezTo>
                <a:cubicBezTo>
                  <a:pt x="-4935" y="179476"/>
                  <a:pt x="-22748" y="306146"/>
                  <a:pt x="42566" y="379377"/>
                </a:cubicBezTo>
                <a:cubicBezTo>
                  <a:pt x="107880" y="452608"/>
                  <a:pt x="319657" y="547611"/>
                  <a:pt x="434452" y="557507"/>
                </a:cubicBezTo>
                <a:cubicBezTo>
                  <a:pt x="549247" y="567403"/>
                  <a:pt x="689771" y="515944"/>
                  <a:pt x="731335" y="438754"/>
                </a:cubicBezTo>
                <a:cubicBezTo>
                  <a:pt x="772899" y="361564"/>
                  <a:pt x="721439" y="165621"/>
                  <a:pt x="683834" y="94369"/>
                </a:cubicBezTo>
                <a:cubicBezTo>
                  <a:pt x="646229" y="23117"/>
                  <a:pt x="567060" y="23117"/>
                  <a:pt x="505704" y="11242"/>
                </a:cubicBezTo>
                <a:cubicBezTo>
                  <a:pt x="444348" y="-633"/>
                  <a:pt x="404764" y="-6571"/>
                  <a:pt x="327574" y="11242"/>
                </a:cubicBezTo>
                <a:close/>
              </a:path>
            </a:pathLst>
          </a:cu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7232354" y="1317018"/>
            <a:ext cx="645961" cy="569567"/>
          </a:xfrm>
          <a:custGeom>
            <a:avLst/>
            <a:gdLst>
              <a:gd name="connsiteX0" fmla="*/ 151300 w 856773"/>
              <a:gd name="connsiteY0" fmla="*/ 129915 h 875838"/>
              <a:gd name="connsiteX1" fmla="*/ 8796 w 856773"/>
              <a:gd name="connsiteY1" fmla="*/ 308045 h 875838"/>
              <a:gd name="connsiteX2" fmla="*/ 56298 w 856773"/>
              <a:gd name="connsiteY2" fmla="*/ 569302 h 875838"/>
              <a:gd name="connsiteX3" fmla="*/ 388807 w 856773"/>
              <a:gd name="connsiteY3" fmla="*/ 842435 h 875838"/>
              <a:gd name="connsiteX4" fmla="*/ 697565 w 856773"/>
              <a:gd name="connsiteY4" fmla="*/ 842435 h 875838"/>
              <a:gd name="connsiteX5" fmla="*/ 851944 w 856773"/>
              <a:gd name="connsiteY5" fmla="*/ 581178 h 875838"/>
              <a:gd name="connsiteX6" fmla="*/ 768817 w 856773"/>
              <a:gd name="connsiteY6" fmla="*/ 58664 h 875838"/>
              <a:gd name="connsiteX7" fmla="*/ 305679 w 856773"/>
              <a:gd name="connsiteY7" fmla="*/ 23038 h 875838"/>
              <a:gd name="connsiteX8" fmla="*/ 151300 w 856773"/>
              <a:gd name="connsiteY8" fmla="*/ 129915 h 87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73" h="875838">
                <a:moveTo>
                  <a:pt x="151300" y="129915"/>
                </a:moveTo>
                <a:cubicBezTo>
                  <a:pt x="101819" y="177416"/>
                  <a:pt x="24630" y="234814"/>
                  <a:pt x="8796" y="308045"/>
                </a:cubicBezTo>
                <a:cubicBezTo>
                  <a:pt x="-7038" y="381276"/>
                  <a:pt x="-7037" y="480237"/>
                  <a:pt x="56298" y="569302"/>
                </a:cubicBezTo>
                <a:cubicBezTo>
                  <a:pt x="119633" y="658367"/>
                  <a:pt x="281929" y="796913"/>
                  <a:pt x="388807" y="842435"/>
                </a:cubicBezTo>
                <a:cubicBezTo>
                  <a:pt x="495685" y="887957"/>
                  <a:pt x="620376" y="885978"/>
                  <a:pt x="697565" y="842435"/>
                </a:cubicBezTo>
                <a:cubicBezTo>
                  <a:pt x="774754" y="798892"/>
                  <a:pt x="840069" y="711806"/>
                  <a:pt x="851944" y="581178"/>
                </a:cubicBezTo>
                <a:cubicBezTo>
                  <a:pt x="863819" y="450550"/>
                  <a:pt x="859861" y="151687"/>
                  <a:pt x="768817" y="58664"/>
                </a:cubicBezTo>
                <a:cubicBezTo>
                  <a:pt x="677773" y="-34359"/>
                  <a:pt x="414536" y="7204"/>
                  <a:pt x="305679" y="23038"/>
                </a:cubicBezTo>
                <a:cubicBezTo>
                  <a:pt x="196822" y="38872"/>
                  <a:pt x="200781" y="82414"/>
                  <a:pt x="151300" y="129915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296869" y="1088451"/>
            <a:ext cx="1493972" cy="798134"/>
          </a:xfrm>
          <a:custGeom>
            <a:avLst/>
            <a:gdLst>
              <a:gd name="connsiteX0" fmla="*/ 1802360 w 1845735"/>
              <a:gd name="connsiteY0" fmla="*/ 475486 h 1068735"/>
              <a:gd name="connsiteX1" fmla="*/ 1564853 w 1845735"/>
              <a:gd name="connsiteY1" fmla="*/ 202354 h 1068735"/>
              <a:gd name="connsiteX2" fmla="*/ 745456 w 1845735"/>
              <a:gd name="connsiteY2" fmla="*/ 473 h 1068735"/>
              <a:gd name="connsiteX3" fmla="*/ 306069 w 1845735"/>
              <a:gd name="connsiteY3" fmla="*/ 154852 h 1068735"/>
              <a:gd name="connsiteX4" fmla="*/ 44812 w 1845735"/>
              <a:gd name="connsiteY4" fmla="*/ 416110 h 1068735"/>
              <a:gd name="connsiteX5" fmla="*/ 32937 w 1845735"/>
              <a:gd name="connsiteY5" fmla="*/ 843621 h 1068735"/>
              <a:gd name="connsiteX6" fmla="*/ 377321 w 1845735"/>
              <a:gd name="connsiteY6" fmla="*/ 1057377 h 1068735"/>
              <a:gd name="connsiteX7" fmla="*/ 686079 w 1845735"/>
              <a:gd name="connsiteY7" fmla="*/ 1009876 h 1068735"/>
              <a:gd name="connsiteX8" fmla="*/ 733581 w 1845735"/>
              <a:gd name="connsiteY8" fmla="*/ 760494 h 1068735"/>
              <a:gd name="connsiteX9" fmla="*/ 864209 w 1845735"/>
              <a:gd name="connsiteY9" fmla="*/ 689242 h 1068735"/>
              <a:gd name="connsiteX10" fmla="*/ 971087 w 1845735"/>
              <a:gd name="connsiteY10" fmla="*/ 831746 h 1068735"/>
              <a:gd name="connsiteX11" fmla="*/ 1149217 w 1845735"/>
              <a:gd name="connsiteY11" fmla="*/ 855497 h 1068735"/>
              <a:gd name="connsiteX12" fmla="*/ 1196718 w 1845735"/>
              <a:gd name="connsiteY12" fmla="*/ 689242 h 1068735"/>
              <a:gd name="connsiteX13" fmla="*/ 1220469 w 1845735"/>
              <a:gd name="connsiteY13" fmla="*/ 570489 h 1068735"/>
              <a:gd name="connsiteX14" fmla="*/ 1362973 w 1845735"/>
              <a:gd name="connsiteY14" fmla="*/ 546738 h 1068735"/>
              <a:gd name="connsiteX15" fmla="*/ 1481726 w 1845735"/>
              <a:gd name="connsiteY15" fmla="*/ 689242 h 1068735"/>
              <a:gd name="connsiteX16" fmla="*/ 1576729 w 1845735"/>
              <a:gd name="connsiteY16" fmla="*/ 582364 h 1068735"/>
              <a:gd name="connsiteX17" fmla="*/ 1588604 w 1845735"/>
              <a:gd name="connsiteY17" fmla="*/ 522988 h 1068735"/>
              <a:gd name="connsiteX18" fmla="*/ 1826111 w 1845735"/>
              <a:gd name="connsiteY18" fmla="*/ 653616 h 1068735"/>
              <a:gd name="connsiteX19" fmla="*/ 1802360 w 1845735"/>
              <a:gd name="connsiteY19" fmla="*/ 475486 h 1068735"/>
              <a:gd name="connsiteX0" fmla="*/ 1992366 w 2000490"/>
              <a:gd name="connsiteY0" fmla="*/ 297356 h 1068735"/>
              <a:gd name="connsiteX1" fmla="*/ 1564853 w 2000490"/>
              <a:gd name="connsiteY1" fmla="*/ 202354 h 1068735"/>
              <a:gd name="connsiteX2" fmla="*/ 745456 w 2000490"/>
              <a:gd name="connsiteY2" fmla="*/ 473 h 1068735"/>
              <a:gd name="connsiteX3" fmla="*/ 306069 w 2000490"/>
              <a:gd name="connsiteY3" fmla="*/ 154852 h 1068735"/>
              <a:gd name="connsiteX4" fmla="*/ 44812 w 2000490"/>
              <a:gd name="connsiteY4" fmla="*/ 416110 h 1068735"/>
              <a:gd name="connsiteX5" fmla="*/ 32937 w 2000490"/>
              <a:gd name="connsiteY5" fmla="*/ 843621 h 1068735"/>
              <a:gd name="connsiteX6" fmla="*/ 377321 w 2000490"/>
              <a:gd name="connsiteY6" fmla="*/ 1057377 h 1068735"/>
              <a:gd name="connsiteX7" fmla="*/ 686079 w 2000490"/>
              <a:gd name="connsiteY7" fmla="*/ 1009876 h 1068735"/>
              <a:gd name="connsiteX8" fmla="*/ 733581 w 2000490"/>
              <a:gd name="connsiteY8" fmla="*/ 760494 h 1068735"/>
              <a:gd name="connsiteX9" fmla="*/ 864209 w 2000490"/>
              <a:gd name="connsiteY9" fmla="*/ 689242 h 1068735"/>
              <a:gd name="connsiteX10" fmla="*/ 971087 w 2000490"/>
              <a:gd name="connsiteY10" fmla="*/ 831746 h 1068735"/>
              <a:gd name="connsiteX11" fmla="*/ 1149217 w 2000490"/>
              <a:gd name="connsiteY11" fmla="*/ 855497 h 1068735"/>
              <a:gd name="connsiteX12" fmla="*/ 1196718 w 2000490"/>
              <a:gd name="connsiteY12" fmla="*/ 689242 h 1068735"/>
              <a:gd name="connsiteX13" fmla="*/ 1220469 w 2000490"/>
              <a:gd name="connsiteY13" fmla="*/ 570489 h 1068735"/>
              <a:gd name="connsiteX14" fmla="*/ 1362973 w 2000490"/>
              <a:gd name="connsiteY14" fmla="*/ 546738 h 1068735"/>
              <a:gd name="connsiteX15" fmla="*/ 1481726 w 2000490"/>
              <a:gd name="connsiteY15" fmla="*/ 689242 h 1068735"/>
              <a:gd name="connsiteX16" fmla="*/ 1576729 w 2000490"/>
              <a:gd name="connsiteY16" fmla="*/ 582364 h 1068735"/>
              <a:gd name="connsiteX17" fmla="*/ 1588604 w 2000490"/>
              <a:gd name="connsiteY17" fmla="*/ 522988 h 1068735"/>
              <a:gd name="connsiteX18" fmla="*/ 1826111 w 2000490"/>
              <a:gd name="connsiteY18" fmla="*/ 653616 h 1068735"/>
              <a:gd name="connsiteX19" fmla="*/ 1992366 w 2000490"/>
              <a:gd name="connsiteY19" fmla="*/ 297356 h 106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00490" h="1068735">
                <a:moveTo>
                  <a:pt x="1992366" y="297356"/>
                </a:moveTo>
                <a:cubicBezTo>
                  <a:pt x="1948823" y="222146"/>
                  <a:pt x="1772671" y="251834"/>
                  <a:pt x="1564853" y="202354"/>
                </a:cubicBezTo>
                <a:cubicBezTo>
                  <a:pt x="1357035" y="152874"/>
                  <a:pt x="955253" y="8390"/>
                  <a:pt x="745456" y="473"/>
                </a:cubicBezTo>
                <a:cubicBezTo>
                  <a:pt x="535659" y="-7444"/>
                  <a:pt x="422843" y="85579"/>
                  <a:pt x="306069" y="154852"/>
                </a:cubicBezTo>
                <a:cubicBezTo>
                  <a:pt x="189295" y="224125"/>
                  <a:pt x="90334" y="301315"/>
                  <a:pt x="44812" y="416110"/>
                </a:cubicBezTo>
                <a:cubicBezTo>
                  <a:pt x="-710" y="530905"/>
                  <a:pt x="-22481" y="736743"/>
                  <a:pt x="32937" y="843621"/>
                </a:cubicBezTo>
                <a:cubicBezTo>
                  <a:pt x="88355" y="950499"/>
                  <a:pt x="268464" y="1029668"/>
                  <a:pt x="377321" y="1057377"/>
                </a:cubicBezTo>
                <a:cubicBezTo>
                  <a:pt x="486178" y="1085086"/>
                  <a:pt x="626702" y="1059356"/>
                  <a:pt x="686079" y="1009876"/>
                </a:cubicBezTo>
                <a:cubicBezTo>
                  <a:pt x="745456" y="960396"/>
                  <a:pt x="703893" y="813933"/>
                  <a:pt x="733581" y="760494"/>
                </a:cubicBezTo>
                <a:cubicBezTo>
                  <a:pt x="763269" y="707055"/>
                  <a:pt x="824625" y="677367"/>
                  <a:pt x="864209" y="689242"/>
                </a:cubicBezTo>
                <a:cubicBezTo>
                  <a:pt x="903793" y="701117"/>
                  <a:pt x="923586" y="804037"/>
                  <a:pt x="971087" y="831746"/>
                </a:cubicBezTo>
                <a:cubicBezTo>
                  <a:pt x="1018588" y="859455"/>
                  <a:pt x="1111612" y="879248"/>
                  <a:pt x="1149217" y="855497"/>
                </a:cubicBezTo>
                <a:cubicBezTo>
                  <a:pt x="1186822" y="831746"/>
                  <a:pt x="1184843" y="736743"/>
                  <a:pt x="1196718" y="689242"/>
                </a:cubicBezTo>
                <a:cubicBezTo>
                  <a:pt x="1208593" y="641741"/>
                  <a:pt x="1192760" y="594240"/>
                  <a:pt x="1220469" y="570489"/>
                </a:cubicBezTo>
                <a:cubicBezTo>
                  <a:pt x="1248178" y="546738"/>
                  <a:pt x="1319430" y="526946"/>
                  <a:pt x="1362973" y="546738"/>
                </a:cubicBezTo>
                <a:cubicBezTo>
                  <a:pt x="1406516" y="566530"/>
                  <a:pt x="1446100" y="683304"/>
                  <a:pt x="1481726" y="689242"/>
                </a:cubicBezTo>
                <a:cubicBezTo>
                  <a:pt x="1517352" y="695180"/>
                  <a:pt x="1558916" y="610073"/>
                  <a:pt x="1576729" y="582364"/>
                </a:cubicBezTo>
                <a:cubicBezTo>
                  <a:pt x="1594542" y="554655"/>
                  <a:pt x="1547040" y="511113"/>
                  <a:pt x="1588604" y="522988"/>
                </a:cubicBezTo>
                <a:cubicBezTo>
                  <a:pt x="1630168" y="534863"/>
                  <a:pt x="1758817" y="691221"/>
                  <a:pt x="1826111" y="653616"/>
                </a:cubicBezTo>
                <a:cubicBezTo>
                  <a:pt x="1893405" y="616011"/>
                  <a:pt x="2035909" y="372566"/>
                  <a:pt x="1992366" y="2973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1118667" y="1930802"/>
            <a:ext cx="859333" cy="664753"/>
          </a:xfrm>
          <a:custGeom>
            <a:avLst/>
            <a:gdLst>
              <a:gd name="connsiteX0" fmla="*/ 533167 w 1475349"/>
              <a:gd name="connsiteY0" fmla="*/ 0 h 1239754"/>
              <a:gd name="connsiteX1" fmla="*/ 236284 w 1475349"/>
              <a:gd name="connsiteY1" fmla="*/ 130629 h 1239754"/>
              <a:gd name="connsiteX2" fmla="*/ 10653 w 1475349"/>
              <a:gd name="connsiteY2" fmla="*/ 451262 h 1239754"/>
              <a:gd name="connsiteX3" fmla="*/ 81905 w 1475349"/>
              <a:gd name="connsiteY3" fmla="*/ 866899 h 1239754"/>
              <a:gd name="connsiteX4" fmla="*/ 473791 w 1475349"/>
              <a:gd name="connsiteY4" fmla="*/ 1009403 h 1239754"/>
              <a:gd name="connsiteX5" fmla="*/ 663796 w 1475349"/>
              <a:gd name="connsiteY5" fmla="*/ 855023 h 1239754"/>
              <a:gd name="connsiteX6" fmla="*/ 841926 w 1475349"/>
              <a:gd name="connsiteY6" fmla="*/ 878774 h 1239754"/>
              <a:gd name="connsiteX7" fmla="*/ 1115058 w 1475349"/>
              <a:gd name="connsiteY7" fmla="*/ 1235034 h 1239754"/>
              <a:gd name="connsiteX8" fmla="*/ 1447567 w 1475349"/>
              <a:gd name="connsiteY8" fmla="*/ 1033153 h 1239754"/>
              <a:gd name="connsiteX9" fmla="*/ 1400066 w 1475349"/>
              <a:gd name="connsiteY9" fmla="*/ 356260 h 1239754"/>
              <a:gd name="connsiteX10" fmla="*/ 948804 w 1475349"/>
              <a:gd name="connsiteY10" fmla="*/ 47501 h 1239754"/>
              <a:gd name="connsiteX11" fmla="*/ 616295 w 1475349"/>
              <a:gd name="connsiteY11" fmla="*/ 11875 h 123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349" h="1239754">
                <a:moveTo>
                  <a:pt x="533167" y="0"/>
                </a:moveTo>
                <a:cubicBezTo>
                  <a:pt x="428268" y="27709"/>
                  <a:pt x="323370" y="55419"/>
                  <a:pt x="236284" y="130629"/>
                </a:cubicBezTo>
                <a:cubicBezTo>
                  <a:pt x="149198" y="205839"/>
                  <a:pt x="36383" y="328550"/>
                  <a:pt x="10653" y="451262"/>
                </a:cubicBezTo>
                <a:cubicBezTo>
                  <a:pt x="-15077" y="573974"/>
                  <a:pt x="4715" y="773876"/>
                  <a:pt x="81905" y="866899"/>
                </a:cubicBezTo>
                <a:cubicBezTo>
                  <a:pt x="159095" y="959923"/>
                  <a:pt x="376809" y="1011382"/>
                  <a:pt x="473791" y="1009403"/>
                </a:cubicBezTo>
                <a:cubicBezTo>
                  <a:pt x="570773" y="1007424"/>
                  <a:pt x="602440" y="876794"/>
                  <a:pt x="663796" y="855023"/>
                </a:cubicBezTo>
                <a:cubicBezTo>
                  <a:pt x="725152" y="833252"/>
                  <a:pt x="766716" y="815439"/>
                  <a:pt x="841926" y="878774"/>
                </a:cubicBezTo>
                <a:cubicBezTo>
                  <a:pt x="917136" y="942109"/>
                  <a:pt x="1014118" y="1209304"/>
                  <a:pt x="1115058" y="1235034"/>
                </a:cubicBezTo>
                <a:cubicBezTo>
                  <a:pt x="1215998" y="1260764"/>
                  <a:pt x="1400066" y="1179615"/>
                  <a:pt x="1447567" y="1033153"/>
                </a:cubicBezTo>
                <a:cubicBezTo>
                  <a:pt x="1495068" y="886691"/>
                  <a:pt x="1483193" y="520535"/>
                  <a:pt x="1400066" y="356260"/>
                </a:cubicBezTo>
                <a:cubicBezTo>
                  <a:pt x="1316939" y="191985"/>
                  <a:pt x="1079433" y="104899"/>
                  <a:pt x="948804" y="47501"/>
                </a:cubicBezTo>
                <a:cubicBezTo>
                  <a:pt x="818175" y="-9897"/>
                  <a:pt x="717235" y="989"/>
                  <a:pt x="616295" y="11875"/>
                </a:cubicBezTo>
              </a:path>
            </a:pathLst>
          </a:custGeom>
          <a:solidFill>
            <a:srgbClr val="FF99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304585" y="2056637"/>
            <a:ext cx="814082" cy="1198528"/>
          </a:xfrm>
          <a:custGeom>
            <a:avLst/>
            <a:gdLst>
              <a:gd name="connsiteX0" fmla="*/ 393909 w 1090089"/>
              <a:gd name="connsiteY0" fmla="*/ 60148 h 1604625"/>
              <a:gd name="connsiteX1" fmla="*/ 144527 w 1090089"/>
              <a:gd name="connsiteY1" fmla="*/ 262029 h 1604625"/>
              <a:gd name="connsiteX2" fmla="*/ 120777 w 1090089"/>
              <a:gd name="connsiteY2" fmla="*/ 416408 h 1604625"/>
              <a:gd name="connsiteX3" fmla="*/ 346408 w 1090089"/>
              <a:gd name="connsiteY3" fmla="*/ 642039 h 1604625"/>
              <a:gd name="connsiteX4" fmla="*/ 358283 w 1090089"/>
              <a:gd name="connsiteY4" fmla="*/ 915171 h 1604625"/>
              <a:gd name="connsiteX5" fmla="*/ 49525 w 1090089"/>
              <a:gd name="connsiteY5" fmla="*/ 1057675 h 1604625"/>
              <a:gd name="connsiteX6" fmla="*/ 49525 w 1090089"/>
              <a:gd name="connsiteY6" fmla="*/ 1354558 h 1604625"/>
              <a:gd name="connsiteX7" fmla="*/ 524538 w 1090089"/>
              <a:gd name="connsiteY7" fmla="*/ 1603940 h 1604625"/>
              <a:gd name="connsiteX8" fmla="*/ 1058927 w 1090089"/>
              <a:gd name="connsiteY8" fmla="*/ 1413935 h 1604625"/>
              <a:gd name="connsiteX9" fmla="*/ 999551 w 1090089"/>
              <a:gd name="connsiteY9" fmla="*/ 998299 h 1604625"/>
              <a:gd name="connsiteX10" fmla="*/ 773920 w 1090089"/>
              <a:gd name="connsiteY10" fmla="*/ 832044 h 1604625"/>
              <a:gd name="connsiteX11" fmla="*/ 880798 w 1090089"/>
              <a:gd name="connsiteY11" fmla="*/ 570787 h 1604625"/>
              <a:gd name="connsiteX12" fmla="*/ 1011426 w 1090089"/>
              <a:gd name="connsiteY12" fmla="*/ 262029 h 1604625"/>
              <a:gd name="connsiteX13" fmla="*/ 726418 w 1090089"/>
              <a:gd name="connsiteY13" fmla="*/ 12647 h 1604625"/>
              <a:gd name="connsiteX14" fmla="*/ 393909 w 1090089"/>
              <a:gd name="connsiteY14" fmla="*/ 60148 h 1604625"/>
              <a:gd name="connsiteX0" fmla="*/ 393909 w 1090089"/>
              <a:gd name="connsiteY0" fmla="*/ 60998 h 1605475"/>
              <a:gd name="connsiteX1" fmla="*/ 144527 w 1090089"/>
              <a:gd name="connsiteY1" fmla="*/ 262879 h 1605475"/>
              <a:gd name="connsiteX2" fmla="*/ 120777 w 1090089"/>
              <a:gd name="connsiteY2" fmla="*/ 417258 h 1605475"/>
              <a:gd name="connsiteX3" fmla="*/ 346408 w 1090089"/>
              <a:gd name="connsiteY3" fmla="*/ 642889 h 1605475"/>
              <a:gd name="connsiteX4" fmla="*/ 358283 w 1090089"/>
              <a:gd name="connsiteY4" fmla="*/ 916021 h 1605475"/>
              <a:gd name="connsiteX5" fmla="*/ 49525 w 1090089"/>
              <a:gd name="connsiteY5" fmla="*/ 1058525 h 1605475"/>
              <a:gd name="connsiteX6" fmla="*/ 49525 w 1090089"/>
              <a:gd name="connsiteY6" fmla="*/ 1355408 h 1605475"/>
              <a:gd name="connsiteX7" fmla="*/ 524538 w 1090089"/>
              <a:gd name="connsiteY7" fmla="*/ 1604790 h 1605475"/>
              <a:gd name="connsiteX8" fmla="*/ 1058927 w 1090089"/>
              <a:gd name="connsiteY8" fmla="*/ 1414785 h 1605475"/>
              <a:gd name="connsiteX9" fmla="*/ 999551 w 1090089"/>
              <a:gd name="connsiteY9" fmla="*/ 999149 h 1605475"/>
              <a:gd name="connsiteX10" fmla="*/ 773920 w 1090089"/>
              <a:gd name="connsiteY10" fmla="*/ 832894 h 1605475"/>
              <a:gd name="connsiteX11" fmla="*/ 880798 w 1090089"/>
              <a:gd name="connsiteY11" fmla="*/ 571637 h 1605475"/>
              <a:gd name="connsiteX12" fmla="*/ 952050 w 1090089"/>
              <a:gd name="connsiteY12" fmla="*/ 274754 h 1605475"/>
              <a:gd name="connsiteX13" fmla="*/ 726418 w 1090089"/>
              <a:gd name="connsiteY13" fmla="*/ 13497 h 1605475"/>
              <a:gd name="connsiteX14" fmla="*/ 393909 w 1090089"/>
              <a:gd name="connsiteY14" fmla="*/ 60998 h 1605475"/>
              <a:gd name="connsiteX0" fmla="*/ 393909 w 1090089"/>
              <a:gd name="connsiteY0" fmla="*/ 60998 h 1605475"/>
              <a:gd name="connsiteX1" fmla="*/ 144527 w 1090089"/>
              <a:gd name="connsiteY1" fmla="*/ 262879 h 1605475"/>
              <a:gd name="connsiteX2" fmla="*/ 251405 w 1090089"/>
              <a:gd name="connsiteY2" fmla="*/ 441009 h 1605475"/>
              <a:gd name="connsiteX3" fmla="*/ 346408 w 1090089"/>
              <a:gd name="connsiteY3" fmla="*/ 642889 h 1605475"/>
              <a:gd name="connsiteX4" fmla="*/ 358283 w 1090089"/>
              <a:gd name="connsiteY4" fmla="*/ 916021 h 1605475"/>
              <a:gd name="connsiteX5" fmla="*/ 49525 w 1090089"/>
              <a:gd name="connsiteY5" fmla="*/ 1058525 h 1605475"/>
              <a:gd name="connsiteX6" fmla="*/ 49525 w 1090089"/>
              <a:gd name="connsiteY6" fmla="*/ 1355408 h 1605475"/>
              <a:gd name="connsiteX7" fmla="*/ 524538 w 1090089"/>
              <a:gd name="connsiteY7" fmla="*/ 1604790 h 1605475"/>
              <a:gd name="connsiteX8" fmla="*/ 1058927 w 1090089"/>
              <a:gd name="connsiteY8" fmla="*/ 1414785 h 1605475"/>
              <a:gd name="connsiteX9" fmla="*/ 999551 w 1090089"/>
              <a:gd name="connsiteY9" fmla="*/ 999149 h 1605475"/>
              <a:gd name="connsiteX10" fmla="*/ 773920 w 1090089"/>
              <a:gd name="connsiteY10" fmla="*/ 832894 h 1605475"/>
              <a:gd name="connsiteX11" fmla="*/ 880798 w 1090089"/>
              <a:gd name="connsiteY11" fmla="*/ 571637 h 1605475"/>
              <a:gd name="connsiteX12" fmla="*/ 952050 w 1090089"/>
              <a:gd name="connsiteY12" fmla="*/ 274754 h 1605475"/>
              <a:gd name="connsiteX13" fmla="*/ 726418 w 1090089"/>
              <a:gd name="connsiteY13" fmla="*/ 13497 h 1605475"/>
              <a:gd name="connsiteX14" fmla="*/ 393909 w 1090089"/>
              <a:gd name="connsiteY14" fmla="*/ 60998 h 1605475"/>
              <a:gd name="connsiteX0" fmla="*/ 393909 w 1090089"/>
              <a:gd name="connsiteY0" fmla="*/ 60402 h 1604879"/>
              <a:gd name="connsiteX1" fmla="*/ 227654 w 1090089"/>
              <a:gd name="connsiteY1" fmla="*/ 238533 h 1604879"/>
              <a:gd name="connsiteX2" fmla="*/ 251405 w 1090089"/>
              <a:gd name="connsiteY2" fmla="*/ 440413 h 1604879"/>
              <a:gd name="connsiteX3" fmla="*/ 346408 w 1090089"/>
              <a:gd name="connsiteY3" fmla="*/ 642293 h 1604879"/>
              <a:gd name="connsiteX4" fmla="*/ 358283 w 1090089"/>
              <a:gd name="connsiteY4" fmla="*/ 915425 h 1604879"/>
              <a:gd name="connsiteX5" fmla="*/ 49525 w 1090089"/>
              <a:gd name="connsiteY5" fmla="*/ 1057929 h 1604879"/>
              <a:gd name="connsiteX6" fmla="*/ 49525 w 1090089"/>
              <a:gd name="connsiteY6" fmla="*/ 1354812 h 1604879"/>
              <a:gd name="connsiteX7" fmla="*/ 524538 w 1090089"/>
              <a:gd name="connsiteY7" fmla="*/ 1604194 h 1604879"/>
              <a:gd name="connsiteX8" fmla="*/ 1058927 w 1090089"/>
              <a:gd name="connsiteY8" fmla="*/ 1414189 h 1604879"/>
              <a:gd name="connsiteX9" fmla="*/ 999551 w 1090089"/>
              <a:gd name="connsiteY9" fmla="*/ 998553 h 1604879"/>
              <a:gd name="connsiteX10" fmla="*/ 773920 w 1090089"/>
              <a:gd name="connsiteY10" fmla="*/ 832298 h 1604879"/>
              <a:gd name="connsiteX11" fmla="*/ 880798 w 1090089"/>
              <a:gd name="connsiteY11" fmla="*/ 571041 h 1604879"/>
              <a:gd name="connsiteX12" fmla="*/ 952050 w 1090089"/>
              <a:gd name="connsiteY12" fmla="*/ 274158 h 1604879"/>
              <a:gd name="connsiteX13" fmla="*/ 726418 w 1090089"/>
              <a:gd name="connsiteY13" fmla="*/ 12901 h 1604879"/>
              <a:gd name="connsiteX14" fmla="*/ 393909 w 1090089"/>
              <a:gd name="connsiteY14" fmla="*/ 60402 h 160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089" h="1604879">
                <a:moveTo>
                  <a:pt x="393909" y="60402"/>
                </a:moveTo>
                <a:cubicBezTo>
                  <a:pt x="310782" y="98007"/>
                  <a:pt x="251405" y="175198"/>
                  <a:pt x="227654" y="238533"/>
                </a:cubicBezTo>
                <a:cubicBezTo>
                  <a:pt x="203903" y="301868"/>
                  <a:pt x="231613" y="373120"/>
                  <a:pt x="251405" y="440413"/>
                </a:cubicBezTo>
                <a:cubicBezTo>
                  <a:pt x="271197" y="507706"/>
                  <a:pt x="328595" y="563124"/>
                  <a:pt x="346408" y="642293"/>
                </a:cubicBezTo>
                <a:cubicBezTo>
                  <a:pt x="364221" y="721462"/>
                  <a:pt x="407764" y="846152"/>
                  <a:pt x="358283" y="915425"/>
                </a:cubicBezTo>
                <a:cubicBezTo>
                  <a:pt x="308802" y="984698"/>
                  <a:pt x="100985" y="984698"/>
                  <a:pt x="49525" y="1057929"/>
                </a:cubicBezTo>
                <a:cubicBezTo>
                  <a:pt x="-1935" y="1131160"/>
                  <a:pt x="-29644" y="1263768"/>
                  <a:pt x="49525" y="1354812"/>
                </a:cubicBezTo>
                <a:cubicBezTo>
                  <a:pt x="128694" y="1445856"/>
                  <a:pt x="356304" y="1594298"/>
                  <a:pt x="524538" y="1604194"/>
                </a:cubicBezTo>
                <a:cubicBezTo>
                  <a:pt x="692772" y="1614090"/>
                  <a:pt x="979758" y="1515129"/>
                  <a:pt x="1058927" y="1414189"/>
                </a:cubicBezTo>
                <a:cubicBezTo>
                  <a:pt x="1138096" y="1313249"/>
                  <a:pt x="1047052" y="1095535"/>
                  <a:pt x="999551" y="998553"/>
                </a:cubicBezTo>
                <a:cubicBezTo>
                  <a:pt x="952050" y="901571"/>
                  <a:pt x="793712" y="903550"/>
                  <a:pt x="773920" y="832298"/>
                </a:cubicBezTo>
                <a:cubicBezTo>
                  <a:pt x="754128" y="761046"/>
                  <a:pt x="851110" y="664064"/>
                  <a:pt x="880798" y="571041"/>
                </a:cubicBezTo>
                <a:cubicBezTo>
                  <a:pt x="910486" y="478018"/>
                  <a:pt x="977780" y="367181"/>
                  <a:pt x="952050" y="274158"/>
                </a:cubicBezTo>
                <a:cubicBezTo>
                  <a:pt x="926320" y="181135"/>
                  <a:pt x="819442" y="48527"/>
                  <a:pt x="726418" y="12901"/>
                </a:cubicBezTo>
                <a:cubicBezTo>
                  <a:pt x="633395" y="-22725"/>
                  <a:pt x="477036" y="22797"/>
                  <a:pt x="393909" y="60402"/>
                </a:cubicBezTo>
                <a:close/>
              </a:path>
            </a:pathLst>
          </a:cu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5151619" y="5822963"/>
            <a:ext cx="1605204" cy="656271"/>
          </a:xfrm>
          <a:custGeom>
            <a:avLst/>
            <a:gdLst>
              <a:gd name="connsiteX0" fmla="*/ 0 w 1805050"/>
              <a:gd name="connsiteY0" fmla="*/ 451262 h 878774"/>
              <a:gd name="connsiteX1" fmla="*/ 878774 w 1805050"/>
              <a:gd name="connsiteY1" fmla="*/ 0 h 878774"/>
              <a:gd name="connsiteX2" fmla="*/ 938151 w 1805050"/>
              <a:gd name="connsiteY2" fmla="*/ 356260 h 878774"/>
              <a:gd name="connsiteX3" fmla="*/ 1805050 w 1805050"/>
              <a:gd name="connsiteY3" fmla="*/ 249382 h 878774"/>
              <a:gd name="connsiteX4" fmla="*/ 795647 w 1805050"/>
              <a:gd name="connsiteY4" fmla="*/ 878774 h 878774"/>
              <a:gd name="connsiteX5" fmla="*/ 748146 w 1805050"/>
              <a:gd name="connsiteY5" fmla="*/ 451262 h 878774"/>
              <a:gd name="connsiteX6" fmla="*/ 0 w 1805050"/>
              <a:gd name="connsiteY6" fmla="*/ 451262 h 878774"/>
              <a:gd name="connsiteX0" fmla="*/ 0 w 2149435"/>
              <a:gd name="connsiteY0" fmla="*/ 463137 h 878774"/>
              <a:gd name="connsiteX1" fmla="*/ 1223159 w 2149435"/>
              <a:gd name="connsiteY1" fmla="*/ 0 h 878774"/>
              <a:gd name="connsiteX2" fmla="*/ 1282536 w 2149435"/>
              <a:gd name="connsiteY2" fmla="*/ 356260 h 878774"/>
              <a:gd name="connsiteX3" fmla="*/ 2149435 w 2149435"/>
              <a:gd name="connsiteY3" fmla="*/ 249382 h 878774"/>
              <a:gd name="connsiteX4" fmla="*/ 1140032 w 2149435"/>
              <a:gd name="connsiteY4" fmla="*/ 878774 h 878774"/>
              <a:gd name="connsiteX5" fmla="*/ 1092531 w 2149435"/>
              <a:gd name="connsiteY5" fmla="*/ 451262 h 878774"/>
              <a:gd name="connsiteX6" fmla="*/ 0 w 2149435"/>
              <a:gd name="connsiteY6" fmla="*/ 463137 h 87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9435" h="878774">
                <a:moveTo>
                  <a:pt x="0" y="463137"/>
                </a:moveTo>
                <a:lnTo>
                  <a:pt x="1223159" y="0"/>
                </a:lnTo>
                <a:lnTo>
                  <a:pt x="1282536" y="356260"/>
                </a:lnTo>
                <a:lnTo>
                  <a:pt x="2149435" y="249382"/>
                </a:lnTo>
                <a:lnTo>
                  <a:pt x="1140032" y="878774"/>
                </a:lnTo>
                <a:lnTo>
                  <a:pt x="1092531" y="451262"/>
                </a:lnTo>
                <a:lnTo>
                  <a:pt x="0" y="463137"/>
                </a:lnTo>
                <a:close/>
              </a:path>
            </a:pathLst>
          </a:cu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5435657" y="5005821"/>
            <a:ext cx="452295" cy="780431"/>
          </a:xfrm>
          <a:custGeom>
            <a:avLst/>
            <a:gdLst>
              <a:gd name="connsiteX0" fmla="*/ 0 w 605642"/>
              <a:gd name="connsiteY0" fmla="*/ 95003 h 1045029"/>
              <a:gd name="connsiteX1" fmla="*/ 0 w 605642"/>
              <a:gd name="connsiteY1" fmla="*/ 95003 h 1045029"/>
              <a:gd name="connsiteX2" fmla="*/ 605642 w 605642"/>
              <a:gd name="connsiteY2" fmla="*/ 0 h 1045029"/>
              <a:gd name="connsiteX3" fmla="*/ 463138 w 605642"/>
              <a:gd name="connsiteY3" fmla="*/ 1045029 h 1045029"/>
              <a:gd name="connsiteX4" fmla="*/ 344385 w 605642"/>
              <a:gd name="connsiteY4" fmla="*/ 1045029 h 1045029"/>
              <a:gd name="connsiteX5" fmla="*/ 0 w 605642"/>
              <a:gd name="connsiteY5" fmla="*/ 95003 h 10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642" h="1045029">
                <a:moveTo>
                  <a:pt x="0" y="95003"/>
                </a:moveTo>
                <a:lnTo>
                  <a:pt x="0" y="95003"/>
                </a:lnTo>
                <a:lnTo>
                  <a:pt x="605642" y="0"/>
                </a:lnTo>
                <a:lnTo>
                  <a:pt x="463138" y="1045029"/>
                </a:lnTo>
                <a:lnTo>
                  <a:pt x="344385" y="1045029"/>
                </a:lnTo>
                <a:lnTo>
                  <a:pt x="0" y="95003"/>
                </a:lnTo>
                <a:close/>
              </a:path>
            </a:pathLst>
          </a:cu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7982290" y="5521759"/>
            <a:ext cx="922327" cy="877984"/>
          </a:xfrm>
          <a:custGeom>
            <a:avLst/>
            <a:gdLst>
              <a:gd name="connsiteX0" fmla="*/ 95003 w 1235034"/>
              <a:gd name="connsiteY0" fmla="*/ 106878 h 1175657"/>
              <a:gd name="connsiteX1" fmla="*/ 95003 w 1235034"/>
              <a:gd name="connsiteY1" fmla="*/ 106878 h 1175657"/>
              <a:gd name="connsiteX2" fmla="*/ 0 w 1235034"/>
              <a:gd name="connsiteY2" fmla="*/ 1151906 h 1175657"/>
              <a:gd name="connsiteX3" fmla="*/ 1235034 w 1235034"/>
              <a:gd name="connsiteY3" fmla="*/ 1175657 h 1175657"/>
              <a:gd name="connsiteX4" fmla="*/ 1080655 w 1235034"/>
              <a:gd name="connsiteY4" fmla="*/ 0 h 1175657"/>
              <a:gd name="connsiteX5" fmla="*/ 95003 w 1235034"/>
              <a:gd name="connsiteY5" fmla="*/ 106878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5034" h="1175657">
                <a:moveTo>
                  <a:pt x="95003" y="106878"/>
                </a:moveTo>
                <a:lnTo>
                  <a:pt x="95003" y="106878"/>
                </a:lnTo>
                <a:lnTo>
                  <a:pt x="0" y="1151906"/>
                </a:lnTo>
                <a:lnTo>
                  <a:pt x="1235034" y="1175657"/>
                </a:lnTo>
                <a:lnTo>
                  <a:pt x="1080655" y="0"/>
                </a:lnTo>
                <a:lnTo>
                  <a:pt x="95003" y="106878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Freeform 45"/>
          <p:cNvSpPr/>
          <p:nvPr/>
        </p:nvSpPr>
        <p:spPr bwMode="auto">
          <a:xfrm>
            <a:off x="6667050" y="1886585"/>
            <a:ext cx="1312542" cy="877984"/>
          </a:xfrm>
          <a:custGeom>
            <a:avLst/>
            <a:gdLst>
              <a:gd name="connsiteX0" fmla="*/ 0 w 1757548"/>
              <a:gd name="connsiteY0" fmla="*/ 308759 h 1175657"/>
              <a:gd name="connsiteX1" fmla="*/ 71252 w 1757548"/>
              <a:gd name="connsiteY1" fmla="*/ 1175657 h 1175657"/>
              <a:gd name="connsiteX2" fmla="*/ 641268 w 1757548"/>
              <a:gd name="connsiteY2" fmla="*/ 831273 h 1175657"/>
              <a:gd name="connsiteX3" fmla="*/ 1330037 w 1757548"/>
              <a:gd name="connsiteY3" fmla="*/ 1009403 h 1175657"/>
              <a:gd name="connsiteX4" fmla="*/ 1757548 w 1757548"/>
              <a:gd name="connsiteY4" fmla="*/ 261257 h 1175657"/>
              <a:gd name="connsiteX5" fmla="*/ 1318161 w 1757548"/>
              <a:gd name="connsiteY5" fmla="*/ 581891 h 1175657"/>
              <a:gd name="connsiteX6" fmla="*/ 1128156 w 1757548"/>
              <a:gd name="connsiteY6" fmla="*/ 0 h 1175657"/>
              <a:gd name="connsiteX7" fmla="*/ 783772 w 1757548"/>
              <a:gd name="connsiteY7" fmla="*/ 570016 h 1175657"/>
              <a:gd name="connsiteX8" fmla="*/ 475013 w 1757548"/>
              <a:gd name="connsiteY8" fmla="*/ 11876 h 1175657"/>
              <a:gd name="connsiteX9" fmla="*/ 308759 w 1757548"/>
              <a:gd name="connsiteY9" fmla="*/ 653143 h 1175657"/>
              <a:gd name="connsiteX10" fmla="*/ 0 w 1757548"/>
              <a:gd name="connsiteY10" fmla="*/ 308759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7548" h="1175657">
                <a:moveTo>
                  <a:pt x="0" y="308759"/>
                </a:moveTo>
                <a:lnTo>
                  <a:pt x="71252" y="1175657"/>
                </a:lnTo>
                <a:lnTo>
                  <a:pt x="641268" y="831273"/>
                </a:lnTo>
                <a:lnTo>
                  <a:pt x="1330037" y="1009403"/>
                </a:lnTo>
                <a:lnTo>
                  <a:pt x="1757548" y="261257"/>
                </a:lnTo>
                <a:lnTo>
                  <a:pt x="1318161" y="581891"/>
                </a:lnTo>
                <a:lnTo>
                  <a:pt x="1128156" y="0"/>
                </a:lnTo>
                <a:lnTo>
                  <a:pt x="783772" y="570016"/>
                </a:lnTo>
                <a:lnTo>
                  <a:pt x="475013" y="11876"/>
                </a:lnTo>
                <a:lnTo>
                  <a:pt x="308759" y="653143"/>
                </a:lnTo>
                <a:lnTo>
                  <a:pt x="0" y="308759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6784444" y="5478609"/>
            <a:ext cx="932034" cy="966669"/>
          </a:xfrm>
          <a:custGeom>
            <a:avLst/>
            <a:gdLst>
              <a:gd name="connsiteX0" fmla="*/ 475013 w 1484415"/>
              <a:gd name="connsiteY0" fmla="*/ 0 h 1294410"/>
              <a:gd name="connsiteX1" fmla="*/ 0 w 1484415"/>
              <a:gd name="connsiteY1" fmla="*/ 1294410 h 1294410"/>
              <a:gd name="connsiteX2" fmla="*/ 1484415 w 1484415"/>
              <a:gd name="connsiteY2" fmla="*/ 1116280 h 1294410"/>
              <a:gd name="connsiteX3" fmla="*/ 475013 w 1484415"/>
              <a:gd name="connsiteY3" fmla="*/ 0 h 129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4415" h="1294410">
                <a:moveTo>
                  <a:pt x="475013" y="0"/>
                </a:moveTo>
                <a:lnTo>
                  <a:pt x="0" y="1294410"/>
                </a:lnTo>
                <a:lnTo>
                  <a:pt x="1484415" y="1116280"/>
                </a:lnTo>
                <a:lnTo>
                  <a:pt x="475013" y="0"/>
                </a:lnTo>
                <a:close/>
              </a:path>
            </a:pathLst>
          </a:cu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7536239" y="4587458"/>
            <a:ext cx="1330278" cy="691745"/>
          </a:xfrm>
          <a:custGeom>
            <a:avLst/>
            <a:gdLst>
              <a:gd name="connsiteX0" fmla="*/ 332509 w 1781298"/>
              <a:gd name="connsiteY0" fmla="*/ 106878 h 926275"/>
              <a:gd name="connsiteX1" fmla="*/ 1246909 w 1781298"/>
              <a:gd name="connsiteY1" fmla="*/ 0 h 926275"/>
              <a:gd name="connsiteX2" fmla="*/ 1781298 w 1781298"/>
              <a:gd name="connsiteY2" fmla="*/ 926275 h 926275"/>
              <a:gd name="connsiteX3" fmla="*/ 0 w 1781298"/>
              <a:gd name="connsiteY3" fmla="*/ 878774 h 926275"/>
              <a:gd name="connsiteX4" fmla="*/ 332509 w 1781298"/>
              <a:gd name="connsiteY4" fmla="*/ 106878 h 92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1298" h="926275">
                <a:moveTo>
                  <a:pt x="332509" y="106878"/>
                </a:moveTo>
                <a:lnTo>
                  <a:pt x="1246909" y="0"/>
                </a:lnTo>
                <a:lnTo>
                  <a:pt x="1781298" y="926275"/>
                </a:lnTo>
                <a:lnTo>
                  <a:pt x="0" y="878774"/>
                </a:lnTo>
                <a:lnTo>
                  <a:pt x="332509" y="106878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Freeform 48"/>
          <p:cNvSpPr/>
          <p:nvPr/>
        </p:nvSpPr>
        <p:spPr bwMode="auto">
          <a:xfrm>
            <a:off x="5887952" y="4285781"/>
            <a:ext cx="1472175" cy="1152914"/>
          </a:xfrm>
          <a:custGeom>
            <a:avLst/>
            <a:gdLst>
              <a:gd name="connsiteX0" fmla="*/ 712519 w 1971303"/>
              <a:gd name="connsiteY0" fmla="*/ 0 h 1389413"/>
              <a:gd name="connsiteX1" fmla="*/ 581890 w 1971303"/>
              <a:gd name="connsiteY1" fmla="*/ 546265 h 1389413"/>
              <a:gd name="connsiteX2" fmla="*/ 0 w 1971303"/>
              <a:gd name="connsiteY2" fmla="*/ 665018 h 1389413"/>
              <a:gd name="connsiteX3" fmla="*/ 665018 w 1971303"/>
              <a:gd name="connsiteY3" fmla="*/ 914400 h 1389413"/>
              <a:gd name="connsiteX4" fmla="*/ 807522 w 1971303"/>
              <a:gd name="connsiteY4" fmla="*/ 1104405 h 1389413"/>
              <a:gd name="connsiteX5" fmla="*/ 843148 w 1971303"/>
              <a:gd name="connsiteY5" fmla="*/ 1151906 h 1389413"/>
              <a:gd name="connsiteX6" fmla="*/ 926275 w 1971303"/>
              <a:gd name="connsiteY6" fmla="*/ 1270660 h 1389413"/>
              <a:gd name="connsiteX7" fmla="*/ 938150 w 1971303"/>
              <a:gd name="connsiteY7" fmla="*/ 1306286 h 1389413"/>
              <a:gd name="connsiteX8" fmla="*/ 973776 w 1971303"/>
              <a:gd name="connsiteY8" fmla="*/ 1389413 h 1389413"/>
              <a:gd name="connsiteX9" fmla="*/ 1282535 w 1971303"/>
              <a:gd name="connsiteY9" fmla="*/ 902524 h 1389413"/>
              <a:gd name="connsiteX10" fmla="*/ 1971303 w 1971303"/>
              <a:gd name="connsiteY10" fmla="*/ 641267 h 1389413"/>
              <a:gd name="connsiteX11" fmla="*/ 1187532 w 1971303"/>
              <a:gd name="connsiteY11" fmla="*/ 486888 h 1389413"/>
              <a:gd name="connsiteX12" fmla="*/ 712519 w 1971303"/>
              <a:gd name="connsiteY12" fmla="*/ 0 h 1389413"/>
              <a:gd name="connsiteX0" fmla="*/ 843148 w 1971303"/>
              <a:gd name="connsiteY0" fmla="*/ 0 h 1543792"/>
              <a:gd name="connsiteX1" fmla="*/ 581890 w 1971303"/>
              <a:gd name="connsiteY1" fmla="*/ 700644 h 1543792"/>
              <a:gd name="connsiteX2" fmla="*/ 0 w 1971303"/>
              <a:gd name="connsiteY2" fmla="*/ 819397 h 1543792"/>
              <a:gd name="connsiteX3" fmla="*/ 665018 w 1971303"/>
              <a:gd name="connsiteY3" fmla="*/ 1068779 h 1543792"/>
              <a:gd name="connsiteX4" fmla="*/ 807522 w 1971303"/>
              <a:gd name="connsiteY4" fmla="*/ 1258784 h 1543792"/>
              <a:gd name="connsiteX5" fmla="*/ 843148 w 1971303"/>
              <a:gd name="connsiteY5" fmla="*/ 1306285 h 1543792"/>
              <a:gd name="connsiteX6" fmla="*/ 926275 w 1971303"/>
              <a:gd name="connsiteY6" fmla="*/ 1425039 h 1543792"/>
              <a:gd name="connsiteX7" fmla="*/ 938150 w 1971303"/>
              <a:gd name="connsiteY7" fmla="*/ 1460665 h 1543792"/>
              <a:gd name="connsiteX8" fmla="*/ 973776 w 1971303"/>
              <a:gd name="connsiteY8" fmla="*/ 1543792 h 1543792"/>
              <a:gd name="connsiteX9" fmla="*/ 1282535 w 1971303"/>
              <a:gd name="connsiteY9" fmla="*/ 1056903 h 1543792"/>
              <a:gd name="connsiteX10" fmla="*/ 1971303 w 1971303"/>
              <a:gd name="connsiteY10" fmla="*/ 795646 h 1543792"/>
              <a:gd name="connsiteX11" fmla="*/ 1187532 w 1971303"/>
              <a:gd name="connsiteY11" fmla="*/ 641267 h 1543792"/>
              <a:gd name="connsiteX12" fmla="*/ 843148 w 1971303"/>
              <a:gd name="connsiteY12" fmla="*/ 0 h 1543792"/>
              <a:gd name="connsiteX0" fmla="*/ 843148 w 1971303"/>
              <a:gd name="connsiteY0" fmla="*/ 0 h 1543792"/>
              <a:gd name="connsiteX1" fmla="*/ 581890 w 1971303"/>
              <a:gd name="connsiteY1" fmla="*/ 700644 h 1543792"/>
              <a:gd name="connsiteX2" fmla="*/ 0 w 1971303"/>
              <a:gd name="connsiteY2" fmla="*/ 819397 h 1543792"/>
              <a:gd name="connsiteX3" fmla="*/ 665018 w 1971303"/>
              <a:gd name="connsiteY3" fmla="*/ 1068779 h 1543792"/>
              <a:gd name="connsiteX4" fmla="*/ 807522 w 1971303"/>
              <a:gd name="connsiteY4" fmla="*/ 1258784 h 1543792"/>
              <a:gd name="connsiteX5" fmla="*/ 926275 w 1971303"/>
              <a:gd name="connsiteY5" fmla="*/ 1425039 h 1543792"/>
              <a:gd name="connsiteX6" fmla="*/ 938150 w 1971303"/>
              <a:gd name="connsiteY6" fmla="*/ 1460665 h 1543792"/>
              <a:gd name="connsiteX7" fmla="*/ 973776 w 1971303"/>
              <a:gd name="connsiteY7" fmla="*/ 1543792 h 1543792"/>
              <a:gd name="connsiteX8" fmla="*/ 1282535 w 1971303"/>
              <a:gd name="connsiteY8" fmla="*/ 1056903 h 1543792"/>
              <a:gd name="connsiteX9" fmla="*/ 1971303 w 1971303"/>
              <a:gd name="connsiteY9" fmla="*/ 795646 h 1543792"/>
              <a:gd name="connsiteX10" fmla="*/ 1187532 w 1971303"/>
              <a:gd name="connsiteY10" fmla="*/ 641267 h 1543792"/>
              <a:gd name="connsiteX11" fmla="*/ 843148 w 1971303"/>
              <a:gd name="connsiteY11" fmla="*/ 0 h 1543792"/>
              <a:gd name="connsiteX0" fmla="*/ 843148 w 1971303"/>
              <a:gd name="connsiteY0" fmla="*/ 0 h 1543792"/>
              <a:gd name="connsiteX1" fmla="*/ 581890 w 1971303"/>
              <a:gd name="connsiteY1" fmla="*/ 700644 h 1543792"/>
              <a:gd name="connsiteX2" fmla="*/ 0 w 1971303"/>
              <a:gd name="connsiteY2" fmla="*/ 819397 h 1543792"/>
              <a:gd name="connsiteX3" fmla="*/ 665018 w 1971303"/>
              <a:gd name="connsiteY3" fmla="*/ 1068779 h 1543792"/>
              <a:gd name="connsiteX4" fmla="*/ 807522 w 1971303"/>
              <a:gd name="connsiteY4" fmla="*/ 1258784 h 1543792"/>
              <a:gd name="connsiteX5" fmla="*/ 926275 w 1971303"/>
              <a:gd name="connsiteY5" fmla="*/ 1425039 h 1543792"/>
              <a:gd name="connsiteX6" fmla="*/ 973776 w 1971303"/>
              <a:gd name="connsiteY6" fmla="*/ 1543792 h 1543792"/>
              <a:gd name="connsiteX7" fmla="*/ 1282535 w 1971303"/>
              <a:gd name="connsiteY7" fmla="*/ 1056903 h 1543792"/>
              <a:gd name="connsiteX8" fmla="*/ 1971303 w 1971303"/>
              <a:gd name="connsiteY8" fmla="*/ 795646 h 1543792"/>
              <a:gd name="connsiteX9" fmla="*/ 1187532 w 1971303"/>
              <a:gd name="connsiteY9" fmla="*/ 641267 h 1543792"/>
              <a:gd name="connsiteX10" fmla="*/ 843148 w 1971303"/>
              <a:gd name="connsiteY10" fmla="*/ 0 h 1543792"/>
              <a:gd name="connsiteX0" fmla="*/ 843148 w 1971303"/>
              <a:gd name="connsiteY0" fmla="*/ 0 h 1547010"/>
              <a:gd name="connsiteX1" fmla="*/ 581890 w 1971303"/>
              <a:gd name="connsiteY1" fmla="*/ 700644 h 1547010"/>
              <a:gd name="connsiteX2" fmla="*/ 0 w 1971303"/>
              <a:gd name="connsiteY2" fmla="*/ 819397 h 1547010"/>
              <a:gd name="connsiteX3" fmla="*/ 665018 w 1971303"/>
              <a:gd name="connsiteY3" fmla="*/ 1068779 h 1547010"/>
              <a:gd name="connsiteX4" fmla="*/ 807522 w 1971303"/>
              <a:gd name="connsiteY4" fmla="*/ 1258784 h 1547010"/>
              <a:gd name="connsiteX5" fmla="*/ 973776 w 1971303"/>
              <a:gd name="connsiteY5" fmla="*/ 1543792 h 1547010"/>
              <a:gd name="connsiteX6" fmla="*/ 1282535 w 1971303"/>
              <a:gd name="connsiteY6" fmla="*/ 1056903 h 1547010"/>
              <a:gd name="connsiteX7" fmla="*/ 1971303 w 1971303"/>
              <a:gd name="connsiteY7" fmla="*/ 795646 h 1547010"/>
              <a:gd name="connsiteX8" fmla="*/ 1187532 w 1971303"/>
              <a:gd name="connsiteY8" fmla="*/ 641267 h 1547010"/>
              <a:gd name="connsiteX9" fmla="*/ 843148 w 1971303"/>
              <a:gd name="connsiteY9" fmla="*/ 0 h 1547010"/>
              <a:gd name="connsiteX0" fmla="*/ 843148 w 1971303"/>
              <a:gd name="connsiteY0" fmla="*/ 0 h 1543800"/>
              <a:gd name="connsiteX1" fmla="*/ 581890 w 1971303"/>
              <a:gd name="connsiteY1" fmla="*/ 700644 h 1543800"/>
              <a:gd name="connsiteX2" fmla="*/ 0 w 1971303"/>
              <a:gd name="connsiteY2" fmla="*/ 819397 h 1543800"/>
              <a:gd name="connsiteX3" fmla="*/ 665018 w 1971303"/>
              <a:gd name="connsiteY3" fmla="*/ 1068779 h 1543800"/>
              <a:gd name="connsiteX4" fmla="*/ 973776 w 1971303"/>
              <a:gd name="connsiteY4" fmla="*/ 1543792 h 1543800"/>
              <a:gd name="connsiteX5" fmla="*/ 1282535 w 1971303"/>
              <a:gd name="connsiteY5" fmla="*/ 1056903 h 1543800"/>
              <a:gd name="connsiteX6" fmla="*/ 1971303 w 1971303"/>
              <a:gd name="connsiteY6" fmla="*/ 795646 h 1543800"/>
              <a:gd name="connsiteX7" fmla="*/ 1187532 w 1971303"/>
              <a:gd name="connsiteY7" fmla="*/ 641267 h 1543800"/>
              <a:gd name="connsiteX8" fmla="*/ 843148 w 1971303"/>
              <a:gd name="connsiteY8" fmla="*/ 0 h 154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1303" h="1543800">
                <a:moveTo>
                  <a:pt x="843148" y="0"/>
                </a:moveTo>
                <a:lnTo>
                  <a:pt x="581890" y="700644"/>
                </a:lnTo>
                <a:lnTo>
                  <a:pt x="0" y="819397"/>
                </a:lnTo>
                <a:lnTo>
                  <a:pt x="665018" y="1068779"/>
                </a:lnTo>
                <a:cubicBezTo>
                  <a:pt x="827314" y="1189511"/>
                  <a:pt x="870857" y="1545771"/>
                  <a:pt x="973776" y="1543792"/>
                </a:cubicBezTo>
                <a:lnTo>
                  <a:pt x="1282535" y="1056903"/>
                </a:lnTo>
                <a:lnTo>
                  <a:pt x="1971303" y="795646"/>
                </a:lnTo>
                <a:lnTo>
                  <a:pt x="1187532" y="641267"/>
                </a:lnTo>
                <a:lnTo>
                  <a:pt x="843148" y="0"/>
                </a:lnTo>
                <a:close/>
              </a:path>
            </a:pathLst>
          </a:cu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30127" y="2971800"/>
            <a:ext cx="104227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altLang="zh-CN" dirty="0" smtClean="0"/>
              <a:t>Angry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9326">
            <a:off x="6291936" y="902304"/>
            <a:ext cx="959327" cy="74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Freeform 28"/>
          <p:cNvSpPr/>
          <p:nvPr/>
        </p:nvSpPr>
        <p:spPr bwMode="auto">
          <a:xfrm>
            <a:off x="7251263" y="1454032"/>
            <a:ext cx="196437" cy="174724"/>
          </a:xfrm>
          <a:custGeom>
            <a:avLst/>
            <a:gdLst>
              <a:gd name="connsiteX0" fmla="*/ 327574 w 746770"/>
              <a:gd name="connsiteY0" fmla="*/ 11242 h 558723"/>
              <a:gd name="connsiteX1" fmla="*/ 42566 w 746770"/>
              <a:gd name="connsiteY1" fmla="*/ 118120 h 558723"/>
              <a:gd name="connsiteX2" fmla="*/ 42566 w 746770"/>
              <a:gd name="connsiteY2" fmla="*/ 379377 h 558723"/>
              <a:gd name="connsiteX3" fmla="*/ 434452 w 746770"/>
              <a:gd name="connsiteY3" fmla="*/ 557507 h 558723"/>
              <a:gd name="connsiteX4" fmla="*/ 731335 w 746770"/>
              <a:gd name="connsiteY4" fmla="*/ 438754 h 558723"/>
              <a:gd name="connsiteX5" fmla="*/ 683834 w 746770"/>
              <a:gd name="connsiteY5" fmla="*/ 94369 h 558723"/>
              <a:gd name="connsiteX6" fmla="*/ 505704 w 746770"/>
              <a:gd name="connsiteY6" fmla="*/ 11242 h 558723"/>
              <a:gd name="connsiteX7" fmla="*/ 327574 w 746770"/>
              <a:gd name="connsiteY7" fmla="*/ 11242 h 55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770" h="558723">
                <a:moveTo>
                  <a:pt x="327574" y="11242"/>
                </a:moveTo>
                <a:cubicBezTo>
                  <a:pt x="250384" y="29055"/>
                  <a:pt x="90067" y="56764"/>
                  <a:pt x="42566" y="118120"/>
                </a:cubicBezTo>
                <a:cubicBezTo>
                  <a:pt x="-4935" y="179476"/>
                  <a:pt x="-22748" y="306146"/>
                  <a:pt x="42566" y="379377"/>
                </a:cubicBezTo>
                <a:cubicBezTo>
                  <a:pt x="107880" y="452608"/>
                  <a:pt x="319657" y="547611"/>
                  <a:pt x="434452" y="557507"/>
                </a:cubicBezTo>
                <a:cubicBezTo>
                  <a:pt x="549247" y="567403"/>
                  <a:pt x="689771" y="515944"/>
                  <a:pt x="731335" y="438754"/>
                </a:cubicBezTo>
                <a:cubicBezTo>
                  <a:pt x="772899" y="361564"/>
                  <a:pt x="721439" y="165621"/>
                  <a:pt x="683834" y="94369"/>
                </a:cubicBezTo>
                <a:cubicBezTo>
                  <a:pt x="646229" y="23117"/>
                  <a:pt x="567060" y="23117"/>
                  <a:pt x="505704" y="11242"/>
                </a:cubicBezTo>
                <a:cubicBezTo>
                  <a:pt x="444348" y="-633"/>
                  <a:pt x="404764" y="-6571"/>
                  <a:pt x="327574" y="1124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9413" flipH="1">
            <a:off x="7008637" y="885464"/>
            <a:ext cx="849400" cy="74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2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330" y="511513"/>
            <a:ext cx="2404826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altLang="zh-CN" dirty="0" smtClean="0"/>
              <a:t>Primary Shapes</a:t>
            </a:r>
            <a:endParaRPr lang="en-US" dirty="0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24" name="Picture 28" descr="C:\Users\John\Desktop\biy-site-staging-090909\images\build-it-yoursel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Freeform 24"/>
          <p:cNvSpPr/>
          <p:nvPr/>
        </p:nvSpPr>
        <p:spPr bwMode="auto">
          <a:xfrm>
            <a:off x="324018" y="3510821"/>
            <a:ext cx="1129725" cy="1334425"/>
          </a:xfrm>
          <a:custGeom>
            <a:avLst/>
            <a:gdLst>
              <a:gd name="connsiteX0" fmla="*/ 700658 w 1512749"/>
              <a:gd name="connsiteY0" fmla="*/ 1046014 h 1786850"/>
              <a:gd name="connsiteX1" fmla="*/ 534404 w 1512749"/>
              <a:gd name="connsiteY1" fmla="*/ 1247895 h 1786850"/>
              <a:gd name="connsiteX2" fmla="*/ 261271 w 1512749"/>
              <a:gd name="connsiteY2" fmla="*/ 1224144 h 1786850"/>
              <a:gd name="connsiteX3" fmla="*/ 368149 w 1512749"/>
              <a:gd name="connsiteY3" fmla="*/ 1734783 h 1786850"/>
              <a:gd name="connsiteX4" fmla="*/ 688783 w 1512749"/>
              <a:gd name="connsiteY4" fmla="*/ 1722908 h 1786850"/>
              <a:gd name="connsiteX5" fmla="*/ 866913 w 1512749"/>
              <a:gd name="connsiteY5" fmla="*/ 1319147 h 1786850"/>
              <a:gd name="connsiteX6" fmla="*/ 1235048 w 1512749"/>
              <a:gd name="connsiteY6" fmla="*/ 1212269 h 1786850"/>
              <a:gd name="connsiteX7" fmla="*/ 1508180 w 1512749"/>
              <a:gd name="connsiteY7" fmla="*/ 1402274 h 1786850"/>
              <a:gd name="connsiteX8" fmla="*/ 1413178 w 1512749"/>
              <a:gd name="connsiteY8" fmla="*/ 1081640 h 1786850"/>
              <a:gd name="connsiteX9" fmla="*/ 1508180 w 1512749"/>
              <a:gd name="connsiteY9" fmla="*/ 808508 h 1786850"/>
              <a:gd name="connsiteX10" fmla="*/ 1330050 w 1512749"/>
              <a:gd name="connsiteY10" fmla="*/ 844134 h 1786850"/>
              <a:gd name="connsiteX11" fmla="*/ 973791 w 1512749"/>
              <a:gd name="connsiteY11" fmla="*/ 701630 h 1786850"/>
              <a:gd name="connsiteX12" fmla="*/ 1021292 w 1512749"/>
              <a:gd name="connsiteY12" fmla="*/ 202866 h 1786850"/>
              <a:gd name="connsiteX13" fmla="*/ 676908 w 1512749"/>
              <a:gd name="connsiteY13" fmla="*/ 986 h 1786850"/>
              <a:gd name="connsiteX14" fmla="*/ 475027 w 1512749"/>
              <a:gd name="connsiteY14" fmla="*/ 274118 h 1786850"/>
              <a:gd name="connsiteX15" fmla="*/ 724409 w 1512749"/>
              <a:gd name="connsiteY15" fmla="*/ 582876 h 1786850"/>
              <a:gd name="connsiteX16" fmla="*/ 736284 w 1512749"/>
              <a:gd name="connsiteY16" fmla="*/ 701630 h 1786850"/>
              <a:gd name="connsiteX17" fmla="*/ 439401 w 1512749"/>
              <a:gd name="connsiteY17" fmla="*/ 677879 h 1786850"/>
              <a:gd name="connsiteX18" fmla="*/ 285022 w 1512749"/>
              <a:gd name="connsiteY18" fmla="*/ 416622 h 1786850"/>
              <a:gd name="connsiteX19" fmla="*/ 14 w 1512749"/>
              <a:gd name="connsiteY19" fmla="*/ 725380 h 1786850"/>
              <a:gd name="connsiteX20" fmla="*/ 273147 w 1512749"/>
              <a:gd name="connsiteY20" fmla="*/ 1093515 h 1786850"/>
              <a:gd name="connsiteX21" fmla="*/ 475027 w 1512749"/>
              <a:gd name="connsiteY21" fmla="*/ 986638 h 1786850"/>
              <a:gd name="connsiteX22" fmla="*/ 665032 w 1512749"/>
              <a:gd name="connsiteY22" fmla="*/ 986638 h 1786850"/>
              <a:gd name="connsiteX23" fmla="*/ 700658 w 1512749"/>
              <a:gd name="connsiteY23" fmla="*/ 1046014 h 178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12749" h="1786850">
                <a:moveTo>
                  <a:pt x="700658" y="1046014"/>
                </a:moveTo>
                <a:cubicBezTo>
                  <a:pt x="678887" y="1089557"/>
                  <a:pt x="607635" y="1218207"/>
                  <a:pt x="534404" y="1247895"/>
                </a:cubicBezTo>
                <a:cubicBezTo>
                  <a:pt x="461173" y="1277583"/>
                  <a:pt x="288980" y="1142996"/>
                  <a:pt x="261271" y="1224144"/>
                </a:cubicBezTo>
                <a:cubicBezTo>
                  <a:pt x="233562" y="1305292"/>
                  <a:pt x="296897" y="1651656"/>
                  <a:pt x="368149" y="1734783"/>
                </a:cubicBezTo>
                <a:cubicBezTo>
                  <a:pt x="439401" y="1817910"/>
                  <a:pt x="605656" y="1792181"/>
                  <a:pt x="688783" y="1722908"/>
                </a:cubicBezTo>
                <a:cubicBezTo>
                  <a:pt x="771910" y="1653635"/>
                  <a:pt x="775869" y="1404253"/>
                  <a:pt x="866913" y="1319147"/>
                </a:cubicBezTo>
                <a:cubicBezTo>
                  <a:pt x="957957" y="1234041"/>
                  <a:pt x="1128170" y="1198415"/>
                  <a:pt x="1235048" y="1212269"/>
                </a:cubicBezTo>
                <a:cubicBezTo>
                  <a:pt x="1341926" y="1226124"/>
                  <a:pt x="1478492" y="1424045"/>
                  <a:pt x="1508180" y="1402274"/>
                </a:cubicBezTo>
                <a:cubicBezTo>
                  <a:pt x="1537868" y="1380503"/>
                  <a:pt x="1413178" y="1180601"/>
                  <a:pt x="1413178" y="1081640"/>
                </a:cubicBezTo>
                <a:cubicBezTo>
                  <a:pt x="1413178" y="982679"/>
                  <a:pt x="1522035" y="848092"/>
                  <a:pt x="1508180" y="808508"/>
                </a:cubicBezTo>
                <a:cubicBezTo>
                  <a:pt x="1494325" y="768924"/>
                  <a:pt x="1419115" y="861947"/>
                  <a:pt x="1330050" y="844134"/>
                </a:cubicBezTo>
                <a:cubicBezTo>
                  <a:pt x="1240985" y="826321"/>
                  <a:pt x="1025251" y="808508"/>
                  <a:pt x="973791" y="701630"/>
                </a:cubicBezTo>
                <a:cubicBezTo>
                  <a:pt x="922331" y="594752"/>
                  <a:pt x="1070772" y="319640"/>
                  <a:pt x="1021292" y="202866"/>
                </a:cubicBezTo>
                <a:cubicBezTo>
                  <a:pt x="971812" y="86092"/>
                  <a:pt x="767952" y="-10889"/>
                  <a:pt x="676908" y="986"/>
                </a:cubicBezTo>
                <a:cubicBezTo>
                  <a:pt x="585864" y="12861"/>
                  <a:pt x="467110" y="177136"/>
                  <a:pt x="475027" y="274118"/>
                </a:cubicBezTo>
                <a:cubicBezTo>
                  <a:pt x="482944" y="371100"/>
                  <a:pt x="680866" y="511624"/>
                  <a:pt x="724409" y="582876"/>
                </a:cubicBezTo>
                <a:cubicBezTo>
                  <a:pt x="767952" y="654128"/>
                  <a:pt x="783785" y="685796"/>
                  <a:pt x="736284" y="701630"/>
                </a:cubicBezTo>
                <a:cubicBezTo>
                  <a:pt x="688783" y="717464"/>
                  <a:pt x="514611" y="725380"/>
                  <a:pt x="439401" y="677879"/>
                </a:cubicBezTo>
                <a:cubicBezTo>
                  <a:pt x="364191" y="630378"/>
                  <a:pt x="358253" y="408705"/>
                  <a:pt x="285022" y="416622"/>
                </a:cubicBezTo>
                <a:cubicBezTo>
                  <a:pt x="211791" y="424539"/>
                  <a:pt x="1993" y="612565"/>
                  <a:pt x="14" y="725380"/>
                </a:cubicBezTo>
                <a:cubicBezTo>
                  <a:pt x="-1965" y="838195"/>
                  <a:pt x="193978" y="1049972"/>
                  <a:pt x="273147" y="1093515"/>
                </a:cubicBezTo>
                <a:cubicBezTo>
                  <a:pt x="352316" y="1137058"/>
                  <a:pt x="409713" y="1004451"/>
                  <a:pt x="475027" y="986638"/>
                </a:cubicBezTo>
                <a:cubicBezTo>
                  <a:pt x="540341" y="968825"/>
                  <a:pt x="627427" y="976742"/>
                  <a:pt x="665032" y="986638"/>
                </a:cubicBezTo>
                <a:cubicBezTo>
                  <a:pt x="702637" y="996534"/>
                  <a:pt x="722429" y="1002471"/>
                  <a:pt x="700658" y="1046014"/>
                </a:cubicBezTo>
                <a:close/>
              </a:path>
            </a:pathLst>
          </a:cu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598499" y="3665178"/>
            <a:ext cx="1308355" cy="1454324"/>
          </a:xfrm>
          <a:custGeom>
            <a:avLst/>
            <a:gdLst>
              <a:gd name="connsiteX0" fmla="*/ 939825 w 1634485"/>
              <a:gd name="connsiteY0" fmla="*/ 1086955 h 2219056"/>
              <a:gd name="connsiteX1" fmla="*/ 1533591 w 1634485"/>
              <a:gd name="connsiteY1" fmla="*/ 1158207 h 2219056"/>
              <a:gd name="connsiteX2" fmla="*/ 1581092 w 1634485"/>
              <a:gd name="connsiteY2" fmla="*/ 338810 h 2219056"/>
              <a:gd name="connsiteX3" fmla="*/ 987326 w 1634485"/>
              <a:gd name="connsiteY3" fmla="*/ 6301 h 2219056"/>
              <a:gd name="connsiteX4" fmla="*/ 381685 w 1634485"/>
              <a:gd name="connsiteY4" fmla="*/ 160680 h 2219056"/>
              <a:gd name="connsiteX5" fmla="*/ 96677 w 1634485"/>
              <a:gd name="connsiteY5" fmla="*/ 635693 h 2219056"/>
              <a:gd name="connsiteX6" fmla="*/ 37300 w 1634485"/>
              <a:gd name="connsiteY6" fmla="*/ 1550093 h 2219056"/>
              <a:gd name="connsiteX7" fmla="*/ 631066 w 1634485"/>
              <a:gd name="connsiteY7" fmla="*/ 2203236 h 2219056"/>
              <a:gd name="connsiteX8" fmla="*/ 939825 w 1634485"/>
              <a:gd name="connsiteY8" fmla="*/ 1989480 h 2219056"/>
              <a:gd name="connsiteX9" fmla="*/ 832947 w 1634485"/>
              <a:gd name="connsiteY9" fmla="*/ 1680722 h 2219056"/>
              <a:gd name="connsiteX10" fmla="*/ 512313 w 1634485"/>
              <a:gd name="connsiteY10" fmla="*/ 1170083 h 2219056"/>
              <a:gd name="connsiteX11" fmla="*/ 821072 w 1634485"/>
              <a:gd name="connsiteY11" fmla="*/ 1039454 h 2219056"/>
              <a:gd name="connsiteX0" fmla="*/ 939825 w 1634485"/>
              <a:gd name="connsiteY0" fmla="*/ 1086955 h 2220801"/>
              <a:gd name="connsiteX1" fmla="*/ 1533591 w 1634485"/>
              <a:gd name="connsiteY1" fmla="*/ 1158207 h 2220801"/>
              <a:gd name="connsiteX2" fmla="*/ 1581092 w 1634485"/>
              <a:gd name="connsiteY2" fmla="*/ 338810 h 2220801"/>
              <a:gd name="connsiteX3" fmla="*/ 987326 w 1634485"/>
              <a:gd name="connsiteY3" fmla="*/ 6301 h 2220801"/>
              <a:gd name="connsiteX4" fmla="*/ 381685 w 1634485"/>
              <a:gd name="connsiteY4" fmla="*/ 160680 h 2220801"/>
              <a:gd name="connsiteX5" fmla="*/ 96677 w 1634485"/>
              <a:gd name="connsiteY5" fmla="*/ 635693 h 2220801"/>
              <a:gd name="connsiteX6" fmla="*/ 37300 w 1634485"/>
              <a:gd name="connsiteY6" fmla="*/ 1550093 h 2220801"/>
              <a:gd name="connsiteX7" fmla="*/ 631066 w 1634485"/>
              <a:gd name="connsiteY7" fmla="*/ 2203236 h 2220801"/>
              <a:gd name="connsiteX8" fmla="*/ 939825 w 1634485"/>
              <a:gd name="connsiteY8" fmla="*/ 1989480 h 2220801"/>
              <a:gd name="connsiteX9" fmla="*/ 892323 w 1634485"/>
              <a:gd name="connsiteY9" fmla="*/ 1514468 h 2220801"/>
              <a:gd name="connsiteX10" fmla="*/ 512313 w 1634485"/>
              <a:gd name="connsiteY10" fmla="*/ 1170083 h 2220801"/>
              <a:gd name="connsiteX11" fmla="*/ 821072 w 1634485"/>
              <a:gd name="connsiteY11" fmla="*/ 1039454 h 2220801"/>
              <a:gd name="connsiteX0" fmla="*/ 939825 w 1634485"/>
              <a:gd name="connsiteY0" fmla="*/ 1086955 h 2207271"/>
              <a:gd name="connsiteX1" fmla="*/ 1533591 w 1634485"/>
              <a:gd name="connsiteY1" fmla="*/ 1158207 h 2207271"/>
              <a:gd name="connsiteX2" fmla="*/ 1581092 w 1634485"/>
              <a:gd name="connsiteY2" fmla="*/ 338810 h 2207271"/>
              <a:gd name="connsiteX3" fmla="*/ 987326 w 1634485"/>
              <a:gd name="connsiteY3" fmla="*/ 6301 h 2207271"/>
              <a:gd name="connsiteX4" fmla="*/ 381685 w 1634485"/>
              <a:gd name="connsiteY4" fmla="*/ 160680 h 2207271"/>
              <a:gd name="connsiteX5" fmla="*/ 96677 w 1634485"/>
              <a:gd name="connsiteY5" fmla="*/ 635693 h 2207271"/>
              <a:gd name="connsiteX6" fmla="*/ 37300 w 1634485"/>
              <a:gd name="connsiteY6" fmla="*/ 1550093 h 2207271"/>
              <a:gd name="connsiteX7" fmla="*/ 631066 w 1634485"/>
              <a:gd name="connsiteY7" fmla="*/ 2203236 h 2207271"/>
              <a:gd name="connsiteX8" fmla="*/ 951700 w 1634485"/>
              <a:gd name="connsiteY8" fmla="*/ 1811350 h 2207271"/>
              <a:gd name="connsiteX9" fmla="*/ 892323 w 1634485"/>
              <a:gd name="connsiteY9" fmla="*/ 1514468 h 2207271"/>
              <a:gd name="connsiteX10" fmla="*/ 512313 w 1634485"/>
              <a:gd name="connsiteY10" fmla="*/ 1170083 h 2207271"/>
              <a:gd name="connsiteX11" fmla="*/ 821072 w 1634485"/>
              <a:gd name="connsiteY11" fmla="*/ 1039454 h 2207271"/>
              <a:gd name="connsiteX0" fmla="*/ 934591 w 1629251"/>
              <a:gd name="connsiteY0" fmla="*/ 1086955 h 2066802"/>
              <a:gd name="connsiteX1" fmla="*/ 1528357 w 1629251"/>
              <a:gd name="connsiteY1" fmla="*/ 1158207 h 2066802"/>
              <a:gd name="connsiteX2" fmla="*/ 1575858 w 1629251"/>
              <a:gd name="connsiteY2" fmla="*/ 338810 h 2066802"/>
              <a:gd name="connsiteX3" fmla="*/ 982092 w 1629251"/>
              <a:gd name="connsiteY3" fmla="*/ 6301 h 2066802"/>
              <a:gd name="connsiteX4" fmla="*/ 376451 w 1629251"/>
              <a:gd name="connsiteY4" fmla="*/ 160680 h 2066802"/>
              <a:gd name="connsiteX5" fmla="*/ 91443 w 1629251"/>
              <a:gd name="connsiteY5" fmla="*/ 635693 h 2066802"/>
              <a:gd name="connsiteX6" fmla="*/ 32066 w 1629251"/>
              <a:gd name="connsiteY6" fmla="*/ 1550093 h 2066802"/>
              <a:gd name="connsiteX7" fmla="*/ 554580 w 1629251"/>
              <a:gd name="connsiteY7" fmla="*/ 2060732 h 2066802"/>
              <a:gd name="connsiteX8" fmla="*/ 946466 w 1629251"/>
              <a:gd name="connsiteY8" fmla="*/ 1811350 h 2066802"/>
              <a:gd name="connsiteX9" fmla="*/ 887089 w 1629251"/>
              <a:gd name="connsiteY9" fmla="*/ 1514468 h 2066802"/>
              <a:gd name="connsiteX10" fmla="*/ 507079 w 1629251"/>
              <a:gd name="connsiteY10" fmla="*/ 1170083 h 2066802"/>
              <a:gd name="connsiteX11" fmla="*/ 815838 w 1629251"/>
              <a:gd name="connsiteY11" fmla="*/ 1039454 h 2066802"/>
              <a:gd name="connsiteX0" fmla="*/ 934591 w 1623804"/>
              <a:gd name="connsiteY0" fmla="*/ 1086955 h 2066802"/>
              <a:gd name="connsiteX1" fmla="*/ 1053344 w 1623804"/>
              <a:gd name="connsiteY1" fmla="*/ 1110706 h 2066802"/>
              <a:gd name="connsiteX2" fmla="*/ 1528357 w 1623804"/>
              <a:gd name="connsiteY2" fmla="*/ 1158207 h 2066802"/>
              <a:gd name="connsiteX3" fmla="*/ 1575858 w 1623804"/>
              <a:gd name="connsiteY3" fmla="*/ 338810 h 2066802"/>
              <a:gd name="connsiteX4" fmla="*/ 982092 w 1623804"/>
              <a:gd name="connsiteY4" fmla="*/ 6301 h 2066802"/>
              <a:gd name="connsiteX5" fmla="*/ 376451 w 1623804"/>
              <a:gd name="connsiteY5" fmla="*/ 160680 h 2066802"/>
              <a:gd name="connsiteX6" fmla="*/ 91443 w 1623804"/>
              <a:gd name="connsiteY6" fmla="*/ 635693 h 2066802"/>
              <a:gd name="connsiteX7" fmla="*/ 32066 w 1623804"/>
              <a:gd name="connsiteY7" fmla="*/ 1550093 h 2066802"/>
              <a:gd name="connsiteX8" fmla="*/ 554580 w 1623804"/>
              <a:gd name="connsiteY8" fmla="*/ 2060732 h 2066802"/>
              <a:gd name="connsiteX9" fmla="*/ 946466 w 1623804"/>
              <a:gd name="connsiteY9" fmla="*/ 1811350 h 2066802"/>
              <a:gd name="connsiteX10" fmla="*/ 887089 w 1623804"/>
              <a:gd name="connsiteY10" fmla="*/ 1514468 h 2066802"/>
              <a:gd name="connsiteX11" fmla="*/ 507079 w 1623804"/>
              <a:gd name="connsiteY11" fmla="*/ 1170083 h 2066802"/>
              <a:gd name="connsiteX12" fmla="*/ 815838 w 1623804"/>
              <a:gd name="connsiteY12" fmla="*/ 1039454 h 2066802"/>
              <a:gd name="connsiteX0" fmla="*/ 934591 w 1633816"/>
              <a:gd name="connsiteY0" fmla="*/ 1086955 h 2066802"/>
              <a:gd name="connsiteX1" fmla="*/ 1053344 w 1633816"/>
              <a:gd name="connsiteY1" fmla="*/ 1110706 h 2066802"/>
              <a:gd name="connsiteX2" fmla="*/ 1552107 w 1633816"/>
              <a:gd name="connsiteY2" fmla="*/ 991952 h 2066802"/>
              <a:gd name="connsiteX3" fmla="*/ 1575858 w 1633816"/>
              <a:gd name="connsiteY3" fmla="*/ 338810 h 2066802"/>
              <a:gd name="connsiteX4" fmla="*/ 982092 w 1633816"/>
              <a:gd name="connsiteY4" fmla="*/ 6301 h 2066802"/>
              <a:gd name="connsiteX5" fmla="*/ 376451 w 1633816"/>
              <a:gd name="connsiteY5" fmla="*/ 160680 h 2066802"/>
              <a:gd name="connsiteX6" fmla="*/ 91443 w 1633816"/>
              <a:gd name="connsiteY6" fmla="*/ 635693 h 2066802"/>
              <a:gd name="connsiteX7" fmla="*/ 32066 w 1633816"/>
              <a:gd name="connsiteY7" fmla="*/ 1550093 h 2066802"/>
              <a:gd name="connsiteX8" fmla="*/ 554580 w 1633816"/>
              <a:gd name="connsiteY8" fmla="*/ 2060732 h 2066802"/>
              <a:gd name="connsiteX9" fmla="*/ 946466 w 1633816"/>
              <a:gd name="connsiteY9" fmla="*/ 1811350 h 2066802"/>
              <a:gd name="connsiteX10" fmla="*/ 887089 w 1633816"/>
              <a:gd name="connsiteY10" fmla="*/ 1514468 h 2066802"/>
              <a:gd name="connsiteX11" fmla="*/ 507079 w 1633816"/>
              <a:gd name="connsiteY11" fmla="*/ 1170083 h 2066802"/>
              <a:gd name="connsiteX12" fmla="*/ 815838 w 1633816"/>
              <a:gd name="connsiteY12" fmla="*/ 1039454 h 2066802"/>
              <a:gd name="connsiteX0" fmla="*/ 934591 w 1633816"/>
              <a:gd name="connsiteY0" fmla="*/ 1086955 h 2066802"/>
              <a:gd name="connsiteX1" fmla="*/ 1053344 w 1633816"/>
              <a:gd name="connsiteY1" fmla="*/ 1110706 h 2066802"/>
              <a:gd name="connsiteX2" fmla="*/ 1552107 w 1633816"/>
              <a:gd name="connsiteY2" fmla="*/ 991952 h 2066802"/>
              <a:gd name="connsiteX3" fmla="*/ 1575858 w 1633816"/>
              <a:gd name="connsiteY3" fmla="*/ 338810 h 2066802"/>
              <a:gd name="connsiteX4" fmla="*/ 982092 w 1633816"/>
              <a:gd name="connsiteY4" fmla="*/ 6301 h 2066802"/>
              <a:gd name="connsiteX5" fmla="*/ 376451 w 1633816"/>
              <a:gd name="connsiteY5" fmla="*/ 160680 h 2066802"/>
              <a:gd name="connsiteX6" fmla="*/ 91443 w 1633816"/>
              <a:gd name="connsiteY6" fmla="*/ 635693 h 2066802"/>
              <a:gd name="connsiteX7" fmla="*/ 32066 w 1633816"/>
              <a:gd name="connsiteY7" fmla="*/ 1550093 h 2066802"/>
              <a:gd name="connsiteX8" fmla="*/ 554580 w 1633816"/>
              <a:gd name="connsiteY8" fmla="*/ 2060732 h 2066802"/>
              <a:gd name="connsiteX9" fmla="*/ 946466 w 1633816"/>
              <a:gd name="connsiteY9" fmla="*/ 1811350 h 2066802"/>
              <a:gd name="connsiteX10" fmla="*/ 887089 w 1633816"/>
              <a:gd name="connsiteY10" fmla="*/ 1514468 h 2066802"/>
              <a:gd name="connsiteX11" fmla="*/ 649583 w 1633816"/>
              <a:gd name="connsiteY11" fmla="*/ 1181958 h 2066802"/>
              <a:gd name="connsiteX12" fmla="*/ 815838 w 1633816"/>
              <a:gd name="connsiteY12" fmla="*/ 1039454 h 2066802"/>
              <a:gd name="connsiteX0" fmla="*/ 985804 w 1685029"/>
              <a:gd name="connsiteY0" fmla="*/ 1086955 h 2072503"/>
              <a:gd name="connsiteX1" fmla="*/ 1104557 w 1685029"/>
              <a:gd name="connsiteY1" fmla="*/ 1110706 h 2072503"/>
              <a:gd name="connsiteX2" fmla="*/ 1603320 w 1685029"/>
              <a:gd name="connsiteY2" fmla="*/ 991952 h 2072503"/>
              <a:gd name="connsiteX3" fmla="*/ 1627071 w 1685029"/>
              <a:gd name="connsiteY3" fmla="*/ 338810 h 2072503"/>
              <a:gd name="connsiteX4" fmla="*/ 1033305 w 1685029"/>
              <a:gd name="connsiteY4" fmla="*/ 6301 h 2072503"/>
              <a:gd name="connsiteX5" fmla="*/ 427664 w 1685029"/>
              <a:gd name="connsiteY5" fmla="*/ 160680 h 2072503"/>
              <a:gd name="connsiteX6" fmla="*/ 142656 w 1685029"/>
              <a:gd name="connsiteY6" fmla="*/ 635693 h 2072503"/>
              <a:gd name="connsiteX7" fmla="*/ 23903 w 1685029"/>
              <a:gd name="connsiteY7" fmla="*/ 1419464 h 2072503"/>
              <a:gd name="connsiteX8" fmla="*/ 605793 w 1685029"/>
              <a:gd name="connsiteY8" fmla="*/ 2060732 h 2072503"/>
              <a:gd name="connsiteX9" fmla="*/ 997679 w 1685029"/>
              <a:gd name="connsiteY9" fmla="*/ 1811350 h 2072503"/>
              <a:gd name="connsiteX10" fmla="*/ 938302 w 1685029"/>
              <a:gd name="connsiteY10" fmla="*/ 1514468 h 2072503"/>
              <a:gd name="connsiteX11" fmla="*/ 700796 w 1685029"/>
              <a:gd name="connsiteY11" fmla="*/ 1181958 h 2072503"/>
              <a:gd name="connsiteX12" fmla="*/ 867051 w 1685029"/>
              <a:gd name="connsiteY12" fmla="*/ 1039454 h 2072503"/>
              <a:gd name="connsiteX0" fmla="*/ 1000274 w 1699499"/>
              <a:gd name="connsiteY0" fmla="*/ 1086955 h 2072503"/>
              <a:gd name="connsiteX1" fmla="*/ 1119027 w 1699499"/>
              <a:gd name="connsiteY1" fmla="*/ 1110706 h 2072503"/>
              <a:gd name="connsiteX2" fmla="*/ 1617790 w 1699499"/>
              <a:gd name="connsiteY2" fmla="*/ 991952 h 2072503"/>
              <a:gd name="connsiteX3" fmla="*/ 1641541 w 1699499"/>
              <a:gd name="connsiteY3" fmla="*/ 338810 h 2072503"/>
              <a:gd name="connsiteX4" fmla="*/ 1047775 w 1699499"/>
              <a:gd name="connsiteY4" fmla="*/ 6301 h 2072503"/>
              <a:gd name="connsiteX5" fmla="*/ 442134 w 1699499"/>
              <a:gd name="connsiteY5" fmla="*/ 160680 h 2072503"/>
              <a:gd name="connsiteX6" fmla="*/ 97749 w 1699499"/>
              <a:gd name="connsiteY6" fmla="*/ 635693 h 2072503"/>
              <a:gd name="connsiteX7" fmla="*/ 38373 w 1699499"/>
              <a:gd name="connsiteY7" fmla="*/ 1419464 h 2072503"/>
              <a:gd name="connsiteX8" fmla="*/ 620263 w 1699499"/>
              <a:gd name="connsiteY8" fmla="*/ 2060732 h 2072503"/>
              <a:gd name="connsiteX9" fmla="*/ 1012149 w 1699499"/>
              <a:gd name="connsiteY9" fmla="*/ 1811350 h 2072503"/>
              <a:gd name="connsiteX10" fmla="*/ 952772 w 1699499"/>
              <a:gd name="connsiteY10" fmla="*/ 1514468 h 2072503"/>
              <a:gd name="connsiteX11" fmla="*/ 715266 w 1699499"/>
              <a:gd name="connsiteY11" fmla="*/ 1181958 h 2072503"/>
              <a:gd name="connsiteX12" fmla="*/ 881521 w 1699499"/>
              <a:gd name="connsiteY12" fmla="*/ 1039454 h 2072503"/>
              <a:gd name="connsiteX0" fmla="*/ 1000274 w 1699499"/>
              <a:gd name="connsiteY0" fmla="*/ 1086955 h 1949513"/>
              <a:gd name="connsiteX1" fmla="*/ 1119027 w 1699499"/>
              <a:gd name="connsiteY1" fmla="*/ 1110706 h 1949513"/>
              <a:gd name="connsiteX2" fmla="*/ 1617790 w 1699499"/>
              <a:gd name="connsiteY2" fmla="*/ 991952 h 1949513"/>
              <a:gd name="connsiteX3" fmla="*/ 1641541 w 1699499"/>
              <a:gd name="connsiteY3" fmla="*/ 338810 h 1949513"/>
              <a:gd name="connsiteX4" fmla="*/ 1047775 w 1699499"/>
              <a:gd name="connsiteY4" fmla="*/ 6301 h 1949513"/>
              <a:gd name="connsiteX5" fmla="*/ 442134 w 1699499"/>
              <a:gd name="connsiteY5" fmla="*/ 160680 h 1949513"/>
              <a:gd name="connsiteX6" fmla="*/ 97749 w 1699499"/>
              <a:gd name="connsiteY6" fmla="*/ 635693 h 1949513"/>
              <a:gd name="connsiteX7" fmla="*/ 38373 w 1699499"/>
              <a:gd name="connsiteY7" fmla="*/ 1419464 h 1949513"/>
              <a:gd name="connsiteX8" fmla="*/ 620263 w 1699499"/>
              <a:gd name="connsiteY8" fmla="*/ 1930104 h 1949513"/>
              <a:gd name="connsiteX9" fmla="*/ 1012149 w 1699499"/>
              <a:gd name="connsiteY9" fmla="*/ 1811350 h 1949513"/>
              <a:gd name="connsiteX10" fmla="*/ 952772 w 1699499"/>
              <a:gd name="connsiteY10" fmla="*/ 1514468 h 1949513"/>
              <a:gd name="connsiteX11" fmla="*/ 715266 w 1699499"/>
              <a:gd name="connsiteY11" fmla="*/ 1181958 h 1949513"/>
              <a:gd name="connsiteX12" fmla="*/ 881521 w 1699499"/>
              <a:gd name="connsiteY12" fmla="*/ 1039454 h 1949513"/>
              <a:gd name="connsiteX0" fmla="*/ 1000274 w 1699499"/>
              <a:gd name="connsiteY0" fmla="*/ 1086955 h 1951751"/>
              <a:gd name="connsiteX1" fmla="*/ 1119027 w 1699499"/>
              <a:gd name="connsiteY1" fmla="*/ 1110706 h 1951751"/>
              <a:gd name="connsiteX2" fmla="*/ 1617790 w 1699499"/>
              <a:gd name="connsiteY2" fmla="*/ 991952 h 1951751"/>
              <a:gd name="connsiteX3" fmla="*/ 1641541 w 1699499"/>
              <a:gd name="connsiteY3" fmla="*/ 338810 h 1951751"/>
              <a:gd name="connsiteX4" fmla="*/ 1047775 w 1699499"/>
              <a:gd name="connsiteY4" fmla="*/ 6301 h 1951751"/>
              <a:gd name="connsiteX5" fmla="*/ 442134 w 1699499"/>
              <a:gd name="connsiteY5" fmla="*/ 160680 h 1951751"/>
              <a:gd name="connsiteX6" fmla="*/ 97749 w 1699499"/>
              <a:gd name="connsiteY6" fmla="*/ 635693 h 1951751"/>
              <a:gd name="connsiteX7" fmla="*/ 38373 w 1699499"/>
              <a:gd name="connsiteY7" fmla="*/ 1419464 h 1951751"/>
              <a:gd name="connsiteX8" fmla="*/ 620263 w 1699499"/>
              <a:gd name="connsiteY8" fmla="*/ 1930104 h 1951751"/>
              <a:gd name="connsiteX9" fmla="*/ 1012149 w 1699499"/>
              <a:gd name="connsiteY9" fmla="*/ 1811350 h 1951751"/>
              <a:gd name="connsiteX10" fmla="*/ 952772 w 1699499"/>
              <a:gd name="connsiteY10" fmla="*/ 1395715 h 1951751"/>
              <a:gd name="connsiteX11" fmla="*/ 715266 w 1699499"/>
              <a:gd name="connsiteY11" fmla="*/ 1181958 h 1951751"/>
              <a:gd name="connsiteX12" fmla="*/ 881521 w 1699499"/>
              <a:gd name="connsiteY12" fmla="*/ 1039454 h 1951751"/>
              <a:gd name="connsiteX0" fmla="*/ 1000274 w 1699499"/>
              <a:gd name="connsiteY0" fmla="*/ 1086955 h 1947400"/>
              <a:gd name="connsiteX1" fmla="*/ 1119027 w 1699499"/>
              <a:gd name="connsiteY1" fmla="*/ 1110706 h 1947400"/>
              <a:gd name="connsiteX2" fmla="*/ 1617790 w 1699499"/>
              <a:gd name="connsiteY2" fmla="*/ 991952 h 1947400"/>
              <a:gd name="connsiteX3" fmla="*/ 1641541 w 1699499"/>
              <a:gd name="connsiteY3" fmla="*/ 338810 h 1947400"/>
              <a:gd name="connsiteX4" fmla="*/ 1047775 w 1699499"/>
              <a:gd name="connsiteY4" fmla="*/ 6301 h 1947400"/>
              <a:gd name="connsiteX5" fmla="*/ 442134 w 1699499"/>
              <a:gd name="connsiteY5" fmla="*/ 160680 h 1947400"/>
              <a:gd name="connsiteX6" fmla="*/ 97749 w 1699499"/>
              <a:gd name="connsiteY6" fmla="*/ 635693 h 1947400"/>
              <a:gd name="connsiteX7" fmla="*/ 38373 w 1699499"/>
              <a:gd name="connsiteY7" fmla="*/ 1419464 h 1947400"/>
              <a:gd name="connsiteX8" fmla="*/ 620263 w 1699499"/>
              <a:gd name="connsiteY8" fmla="*/ 1930104 h 1947400"/>
              <a:gd name="connsiteX9" fmla="*/ 964647 w 1699499"/>
              <a:gd name="connsiteY9" fmla="*/ 1787599 h 1947400"/>
              <a:gd name="connsiteX10" fmla="*/ 952772 w 1699499"/>
              <a:gd name="connsiteY10" fmla="*/ 1395715 h 1947400"/>
              <a:gd name="connsiteX11" fmla="*/ 715266 w 1699499"/>
              <a:gd name="connsiteY11" fmla="*/ 1181958 h 1947400"/>
              <a:gd name="connsiteX12" fmla="*/ 881521 w 1699499"/>
              <a:gd name="connsiteY12" fmla="*/ 1039454 h 1947400"/>
              <a:gd name="connsiteX0" fmla="*/ 1000274 w 1689873"/>
              <a:gd name="connsiteY0" fmla="*/ 1086955 h 1947400"/>
              <a:gd name="connsiteX1" fmla="*/ 1320907 w 1689873"/>
              <a:gd name="connsiteY1" fmla="*/ 1181958 h 1947400"/>
              <a:gd name="connsiteX2" fmla="*/ 1617790 w 1689873"/>
              <a:gd name="connsiteY2" fmla="*/ 991952 h 1947400"/>
              <a:gd name="connsiteX3" fmla="*/ 1641541 w 1689873"/>
              <a:gd name="connsiteY3" fmla="*/ 338810 h 1947400"/>
              <a:gd name="connsiteX4" fmla="*/ 1047775 w 1689873"/>
              <a:gd name="connsiteY4" fmla="*/ 6301 h 1947400"/>
              <a:gd name="connsiteX5" fmla="*/ 442134 w 1689873"/>
              <a:gd name="connsiteY5" fmla="*/ 160680 h 1947400"/>
              <a:gd name="connsiteX6" fmla="*/ 97749 w 1689873"/>
              <a:gd name="connsiteY6" fmla="*/ 635693 h 1947400"/>
              <a:gd name="connsiteX7" fmla="*/ 38373 w 1689873"/>
              <a:gd name="connsiteY7" fmla="*/ 1419464 h 1947400"/>
              <a:gd name="connsiteX8" fmla="*/ 620263 w 1689873"/>
              <a:gd name="connsiteY8" fmla="*/ 1930104 h 1947400"/>
              <a:gd name="connsiteX9" fmla="*/ 964647 w 1689873"/>
              <a:gd name="connsiteY9" fmla="*/ 1787599 h 1947400"/>
              <a:gd name="connsiteX10" fmla="*/ 952772 w 1689873"/>
              <a:gd name="connsiteY10" fmla="*/ 1395715 h 1947400"/>
              <a:gd name="connsiteX11" fmla="*/ 715266 w 1689873"/>
              <a:gd name="connsiteY11" fmla="*/ 1181958 h 1947400"/>
              <a:gd name="connsiteX12" fmla="*/ 881521 w 1689873"/>
              <a:gd name="connsiteY12" fmla="*/ 1039454 h 1947400"/>
              <a:gd name="connsiteX0" fmla="*/ 1000274 w 1751941"/>
              <a:gd name="connsiteY0" fmla="*/ 1086955 h 1947400"/>
              <a:gd name="connsiteX1" fmla="*/ 1320907 w 1751941"/>
              <a:gd name="connsiteY1" fmla="*/ 1181958 h 1947400"/>
              <a:gd name="connsiteX2" fmla="*/ 1724668 w 1751941"/>
              <a:gd name="connsiteY2" fmla="*/ 885075 h 1947400"/>
              <a:gd name="connsiteX3" fmla="*/ 1641541 w 1751941"/>
              <a:gd name="connsiteY3" fmla="*/ 338810 h 1947400"/>
              <a:gd name="connsiteX4" fmla="*/ 1047775 w 1751941"/>
              <a:gd name="connsiteY4" fmla="*/ 6301 h 1947400"/>
              <a:gd name="connsiteX5" fmla="*/ 442134 w 1751941"/>
              <a:gd name="connsiteY5" fmla="*/ 160680 h 1947400"/>
              <a:gd name="connsiteX6" fmla="*/ 97749 w 1751941"/>
              <a:gd name="connsiteY6" fmla="*/ 635693 h 1947400"/>
              <a:gd name="connsiteX7" fmla="*/ 38373 w 1751941"/>
              <a:gd name="connsiteY7" fmla="*/ 1419464 h 1947400"/>
              <a:gd name="connsiteX8" fmla="*/ 620263 w 1751941"/>
              <a:gd name="connsiteY8" fmla="*/ 1930104 h 1947400"/>
              <a:gd name="connsiteX9" fmla="*/ 964647 w 1751941"/>
              <a:gd name="connsiteY9" fmla="*/ 1787599 h 1947400"/>
              <a:gd name="connsiteX10" fmla="*/ 952772 w 1751941"/>
              <a:gd name="connsiteY10" fmla="*/ 1395715 h 1947400"/>
              <a:gd name="connsiteX11" fmla="*/ 715266 w 1751941"/>
              <a:gd name="connsiteY11" fmla="*/ 1181958 h 1947400"/>
              <a:gd name="connsiteX12" fmla="*/ 881521 w 1751941"/>
              <a:gd name="connsiteY12" fmla="*/ 1039454 h 194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51941" h="1947400">
                <a:moveTo>
                  <a:pt x="1000274" y="1086955"/>
                </a:moveTo>
                <a:cubicBezTo>
                  <a:pt x="1008191" y="1088934"/>
                  <a:pt x="1221946" y="1170083"/>
                  <a:pt x="1320907" y="1181958"/>
                </a:cubicBezTo>
                <a:cubicBezTo>
                  <a:pt x="1419868" y="1193833"/>
                  <a:pt x="1671229" y="1025600"/>
                  <a:pt x="1724668" y="885075"/>
                </a:cubicBezTo>
                <a:cubicBezTo>
                  <a:pt x="1778107" y="744550"/>
                  <a:pt x="1754356" y="485272"/>
                  <a:pt x="1641541" y="338810"/>
                </a:cubicBezTo>
                <a:cubicBezTo>
                  <a:pt x="1528726" y="192348"/>
                  <a:pt x="1247676" y="35989"/>
                  <a:pt x="1047775" y="6301"/>
                </a:cubicBezTo>
                <a:cubicBezTo>
                  <a:pt x="847874" y="-23387"/>
                  <a:pt x="600472" y="55781"/>
                  <a:pt x="442134" y="160680"/>
                </a:cubicBezTo>
                <a:cubicBezTo>
                  <a:pt x="283796" y="265579"/>
                  <a:pt x="165043" y="425896"/>
                  <a:pt x="97749" y="635693"/>
                </a:cubicBezTo>
                <a:cubicBezTo>
                  <a:pt x="30456" y="845490"/>
                  <a:pt x="-48713" y="1203729"/>
                  <a:pt x="38373" y="1419464"/>
                </a:cubicBezTo>
                <a:cubicBezTo>
                  <a:pt x="125459" y="1635199"/>
                  <a:pt x="465884" y="1868748"/>
                  <a:pt x="620263" y="1930104"/>
                </a:cubicBezTo>
                <a:cubicBezTo>
                  <a:pt x="774642" y="1991460"/>
                  <a:pt x="909229" y="1876664"/>
                  <a:pt x="964647" y="1787599"/>
                </a:cubicBezTo>
                <a:cubicBezTo>
                  <a:pt x="1020065" y="1698534"/>
                  <a:pt x="994335" y="1496655"/>
                  <a:pt x="952772" y="1395715"/>
                </a:cubicBezTo>
                <a:cubicBezTo>
                  <a:pt x="911209" y="1294775"/>
                  <a:pt x="727141" y="1241335"/>
                  <a:pt x="715266" y="1181958"/>
                </a:cubicBezTo>
                <a:cubicBezTo>
                  <a:pt x="703391" y="1122581"/>
                  <a:pt x="726152" y="1051329"/>
                  <a:pt x="881521" y="1039454"/>
                </a:cubicBezTo>
              </a:path>
            </a:pathLst>
          </a:cu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489510" y="2555709"/>
            <a:ext cx="942572" cy="1077922"/>
          </a:xfrm>
          <a:custGeom>
            <a:avLst/>
            <a:gdLst>
              <a:gd name="connsiteX0" fmla="*/ 475408 w 1262143"/>
              <a:gd name="connsiteY0" fmla="*/ 1309747 h 1443382"/>
              <a:gd name="connsiteX1" fmla="*/ 190400 w 1262143"/>
              <a:gd name="connsiteY1" fmla="*/ 929736 h 1443382"/>
              <a:gd name="connsiteX2" fmla="*/ 12270 w 1262143"/>
              <a:gd name="connsiteY2" fmla="*/ 359721 h 1443382"/>
              <a:gd name="connsiteX3" fmla="*/ 534785 w 1262143"/>
              <a:gd name="connsiteY3" fmla="*/ 3461 h 1443382"/>
              <a:gd name="connsiteX4" fmla="*/ 1092925 w 1262143"/>
              <a:gd name="connsiteY4" fmla="*/ 205341 h 1443382"/>
              <a:gd name="connsiteX5" fmla="*/ 1259179 w 1262143"/>
              <a:gd name="connsiteY5" fmla="*/ 632853 h 1443382"/>
              <a:gd name="connsiteX6" fmla="*/ 986047 w 1262143"/>
              <a:gd name="connsiteY6" fmla="*/ 1262245 h 1443382"/>
              <a:gd name="connsiteX7" fmla="*/ 712915 w 1262143"/>
              <a:gd name="connsiteY7" fmla="*/ 1440375 h 1443382"/>
              <a:gd name="connsiteX8" fmla="*/ 511034 w 1262143"/>
              <a:gd name="connsiteY8" fmla="*/ 1357248 h 144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143" h="1443382">
                <a:moveTo>
                  <a:pt x="475408" y="1309747"/>
                </a:moveTo>
                <a:cubicBezTo>
                  <a:pt x="371499" y="1198910"/>
                  <a:pt x="267590" y="1088074"/>
                  <a:pt x="190400" y="929736"/>
                </a:cubicBezTo>
                <a:cubicBezTo>
                  <a:pt x="113210" y="771398"/>
                  <a:pt x="-45127" y="514100"/>
                  <a:pt x="12270" y="359721"/>
                </a:cubicBezTo>
                <a:cubicBezTo>
                  <a:pt x="69667" y="205342"/>
                  <a:pt x="354676" y="29191"/>
                  <a:pt x="534785" y="3461"/>
                </a:cubicBezTo>
                <a:cubicBezTo>
                  <a:pt x="714894" y="-22269"/>
                  <a:pt x="972193" y="100442"/>
                  <a:pt x="1092925" y="205341"/>
                </a:cubicBezTo>
                <a:cubicBezTo>
                  <a:pt x="1213657" y="310240"/>
                  <a:pt x="1276992" y="456702"/>
                  <a:pt x="1259179" y="632853"/>
                </a:cubicBezTo>
                <a:cubicBezTo>
                  <a:pt x="1241366" y="809004"/>
                  <a:pt x="1077091" y="1127658"/>
                  <a:pt x="986047" y="1262245"/>
                </a:cubicBezTo>
                <a:cubicBezTo>
                  <a:pt x="895003" y="1396832"/>
                  <a:pt x="792084" y="1424541"/>
                  <a:pt x="712915" y="1440375"/>
                </a:cubicBezTo>
                <a:cubicBezTo>
                  <a:pt x="633746" y="1456209"/>
                  <a:pt x="572390" y="1406728"/>
                  <a:pt x="511034" y="1357248"/>
                </a:cubicBezTo>
              </a:path>
            </a:pathLst>
          </a:cu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3951387" y="4845246"/>
            <a:ext cx="1001614" cy="1489954"/>
          </a:xfrm>
          <a:custGeom>
            <a:avLst/>
            <a:gdLst>
              <a:gd name="connsiteX0" fmla="*/ 845450 w 1645443"/>
              <a:gd name="connsiteY0" fmla="*/ 810547 h 2189457"/>
              <a:gd name="connsiteX1" fmla="*/ 1023580 w 1645443"/>
              <a:gd name="connsiteY1" fmla="*/ 1000553 h 2189457"/>
              <a:gd name="connsiteX2" fmla="*/ 1557970 w 1645443"/>
              <a:gd name="connsiteY2" fmla="*/ 751171 h 2189457"/>
              <a:gd name="connsiteX3" fmla="*/ 1367965 w 1645443"/>
              <a:gd name="connsiteY3" fmla="*/ 323659 h 2189457"/>
              <a:gd name="connsiteX4" fmla="*/ 987954 w 1645443"/>
              <a:gd name="connsiteY4" fmla="*/ 38651 h 2189457"/>
              <a:gd name="connsiteX5" fmla="*/ 536692 w 1645443"/>
              <a:gd name="connsiteY5" fmla="*/ 38651 h 2189457"/>
              <a:gd name="connsiteX6" fmla="*/ 26053 w 1645443"/>
              <a:gd name="connsiteY6" fmla="*/ 371160 h 2189457"/>
              <a:gd name="connsiteX7" fmla="*/ 156682 w 1645443"/>
              <a:gd name="connsiteY7" fmla="*/ 1107430 h 2189457"/>
              <a:gd name="connsiteX8" fmla="*/ 857326 w 1645443"/>
              <a:gd name="connsiteY8" fmla="*/ 1594319 h 2189457"/>
              <a:gd name="connsiteX9" fmla="*/ 1035456 w 1645443"/>
              <a:gd name="connsiteY9" fmla="*/ 1748698 h 2189457"/>
              <a:gd name="connsiteX10" fmla="*/ 928578 w 1645443"/>
              <a:gd name="connsiteY10" fmla="*/ 2093082 h 2189457"/>
              <a:gd name="connsiteX11" fmla="*/ 1166084 w 1645443"/>
              <a:gd name="connsiteY11" fmla="*/ 2188085 h 2189457"/>
              <a:gd name="connsiteX12" fmla="*/ 1629222 w 1645443"/>
              <a:gd name="connsiteY12" fmla="*/ 2140584 h 2189457"/>
              <a:gd name="connsiteX13" fmla="*/ 1534219 w 1645443"/>
              <a:gd name="connsiteY13" fmla="*/ 2021830 h 2189457"/>
              <a:gd name="connsiteX14" fmla="*/ 1474843 w 1645443"/>
              <a:gd name="connsiteY14" fmla="*/ 1724947 h 2189457"/>
              <a:gd name="connsiteX15" fmla="*/ 1522344 w 1645443"/>
              <a:gd name="connsiteY15" fmla="*/ 1499316 h 2189457"/>
              <a:gd name="connsiteX16" fmla="*/ 1201710 w 1645443"/>
              <a:gd name="connsiteY16" fmla="*/ 1344937 h 2189457"/>
              <a:gd name="connsiteX17" fmla="*/ 714822 w 1645443"/>
              <a:gd name="connsiteY17" fmla="*/ 1238059 h 2189457"/>
              <a:gd name="connsiteX18" fmla="*/ 429814 w 1645443"/>
              <a:gd name="connsiteY18" fmla="*/ 846173 h 2189457"/>
              <a:gd name="connsiteX19" fmla="*/ 548567 w 1645443"/>
              <a:gd name="connsiteY19" fmla="*/ 311784 h 2189457"/>
              <a:gd name="connsiteX20" fmla="*/ 928578 w 1645443"/>
              <a:gd name="connsiteY20" fmla="*/ 276158 h 2189457"/>
              <a:gd name="connsiteX21" fmla="*/ 1189835 w 1645443"/>
              <a:gd name="connsiteY21" fmla="*/ 501789 h 2189457"/>
              <a:gd name="connsiteX22" fmla="*/ 1023580 w 1645443"/>
              <a:gd name="connsiteY22" fmla="*/ 691794 h 2189457"/>
              <a:gd name="connsiteX23" fmla="*/ 857326 w 1645443"/>
              <a:gd name="connsiteY23" fmla="*/ 644293 h 2189457"/>
              <a:gd name="connsiteX24" fmla="*/ 845450 w 1645443"/>
              <a:gd name="connsiteY24" fmla="*/ 810547 h 2189457"/>
              <a:gd name="connsiteX0" fmla="*/ 845450 w 1645443"/>
              <a:gd name="connsiteY0" fmla="*/ 810547 h 2189457"/>
              <a:gd name="connsiteX1" fmla="*/ 1023580 w 1645443"/>
              <a:gd name="connsiteY1" fmla="*/ 1000553 h 2189457"/>
              <a:gd name="connsiteX2" fmla="*/ 1557970 w 1645443"/>
              <a:gd name="connsiteY2" fmla="*/ 751171 h 2189457"/>
              <a:gd name="connsiteX3" fmla="*/ 1367965 w 1645443"/>
              <a:gd name="connsiteY3" fmla="*/ 323659 h 2189457"/>
              <a:gd name="connsiteX4" fmla="*/ 987954 w 1645443"/>
              <a:gd name="connsiteY4" fmla="*/ 38651 h 2189457"/>
              <a:gd name="connsiteX5" fmla="*/ 536692 w 1645443"/>
              <a:gd name="connsiteY5" fmla="*/ 38651 h 2189457"/>
              <a:gd name="connsiteX6" fmla="*/ 26053 w 1645443"/>
              <a:gd name="connsiteY6" fmla="*/ 371160 h 2189457"/>
              <a:gd name="connsiteX7" fmla="*/ 156682 w 1645443"/>
              <a:gd name="connsiteY7" fmla="*/ 1107430 h 2189457"/>
              <a:gd name="connsiteX8" fmla="*/ 857326 w 1645443"/>
              <a:gd name="connsiteY8" fmla="*/ 1594319 h 2189457"/>
              <a:gd name="connsiteX9" fmla="*/ 1035456 w 1645443"/>
              <a:gd name="connsiteY9" fmla="*/ 1748698 h 2189457"/>
              <a:gd name="connsiteX10" fmla="*/ 928578 w 1645443"/>
              <a:gd name="connsiteY10" fmla="*/ 2093082 h 2189457"/>
              <a:gd name="connsiteX11" fmla="*/ 1166084 w 1645443"/>
              <a:gd name="connsiteY11" fmla="*/ 2188085 h 2189457"/>
              <a:gd name="connsiteX12" fmla="*/ 1629222 w 1645443"/>
              <a:gd name="connsiteY12" fmla="*/ 2140584 h 2189457"/>
              <a:gd name="connsiteX13" fmla="*/ 1534219 w 1645443"/>
              <a:gd name="connsiteY13" fmla="*/ 2021830 h 2189457"/>
              <a:gd name="connsiteX14" fmla="*/ 1474843 w 1645443"/>
              <a:gd name="connsiteY14" fmla="*/ 1724947 h 2189457"/>
              <a:gd name="connsiteX15" fmla="*/ 1427342 w 1645443"/>
              <a:gd name="connsiteY15" fmla="*/ 1499316 h 2189457"/>
              <a:gd name="connsiteX16" fmla="*/ 1201710 w 1645443"/>
              <a:gd name="connsiteY16" fmla="*/ 1344937 h 2189457"/>
              <a:gd name="connsiteX17" fmla="*/ 714822 w 1645443"/>
              <a:gd name="connsiteY17" fmla="*/ 1238059 h 2189457"/>
              <a:gd name="connsiteX18" fmla="*/ 429814 w 1645443"/>
              <a:gd name="connsiteY18" fmla="*/ 846173 h 2189457"/>
              <a:gd name="connsiteX19" fmla="*/ 548567 w 1645443"/>
              <a:gd name="connsiteY19" fmla="*/ 311784 h 2189457"/>
              <a:gd name="connsiteX20" fmla="*/ 928578 w 1645443"/>
              <a:gd name="connsiteY20" fmla="*/ 276158 h 2189457"/>
              <a:gd name="connsiteX21" fmla="*/ 1189835 w 1645443"/>
              <a:gd name="connsiteY21" fmla="*/ 501789 h 2189457"/>
              <a:gd name="connsiteX22" fmla="*/ 1023580 w 1645443"/>
              <a:gd name="connsiteY22" fmla="*/ 691794 h 2189457"/>
              <a:gd name="connsiteX23" fmla="*/ 857326 w 1645443"/>
              <a:gd name="connsiteY23" fmla="*/ 644293 h 2189457"/>
              <a:gd name="connsiteX24" fmla="*/ 845450 w 1645443"/>
              <a:gd name="connsiteY24" fmla="*/ 810547 h 2189457"/>
              <a:gd name="connsiteX0" fmla="*/ 845450 w 1665392"/>
              <a:gd name="connsiteY0" fmla="*/ 810547 h 2189934"/>
              <a:gd name="connsiteX1" fmla="*/ 1023580 w 1665392"/>
              <a:gd name="connsiteY1" fmla="*/ 1000553 h 2189934"/>
              <a:gd name="connsiteX2" fmla="*/ 1557970 w 1665392"/>
              <a:gd name="connsiteY2" fmla="*/ 751171 h 2189934"/>
              <a:gd name="connsiteX3" fmla="*/ 1367965 w 1665392"/>
              <a:gd name="connsiteY3" fmla="*/ 323659 h 2189934"/>
              <a:gd name="connsiteX4" fmla="*/ 987954 w 1665392"/>
              <a:gd name="connsiteY4" fmla="*/ 38651 h 2189934"/>
              <a:gd name="connsiteX5" fmla="*/ 536692 w 1665392"/>
              <a:gd name="connsiteY5" fmla="*/ 38651 h 2189934"/>
              <a:gd name="connsiteX6" fmla="*/ 26053 w 1665392"/>
              <a:gd name="connsiteY6" fmla="*/ 371160 h 2189934"/>
              <a:gd name="connsiteX7" fmla="*/ 156682 w 1665392"/>
              <a:gd name="connsiteY7" fmla="*/ 1107430 h 2189934"/>
              <a:gd name="connsiteX8" fmla="*/ 857326 w 1665392"/>
              <a:gd name="connsiteY8" fmla="*/ 1594319 h 2189934"/>
              <a:gd name="connsiteX9" fmla="*/ 1035456 w 1665392"/>
              <a:gd name="connsiteY9" fmla="*/ 1748698 h 2189934"/>
              <a:gd name="connsiteX10" fmla="*/ 928578 w 1665392"/>
              <a:gd name="connsiteY10" fmla="*/ 2093082 h 2189934"/>
              <a:gd name="connsiteX11" fmla="*/ 1166084 w 1665392"/>
              <a:gd name="connsiteY11" fmla="*/ 2188085 h 2189934"/>
              <a:gd name="connsiteX12" fmla="*/ 1629222 w 1665392"/>
              <a:gd name="connsiteY12" fmla="*/ 2140584 h 2189934"/>
              <a:gd name="connsiteX13" fmla="*/ 1617346 w 1665392"/>
              <a:gd name="connsiteY13" fmla="*/ 1962454 h 2189934"/>
              <a:gd name="connsiteX14" fmla="*/ 1474843 w 1665392"/>
              <a:gd name="connsiteY14" fmla="*/ 1724947 h 2189934"/>
              <a:gd name="connsiteX15" fmla="*/ 1427342 w 1665392"/>
              <a:gd name="connsiteY15" fmla="*/ 1499316 h 2189934"/>
              <a:gd name="connsiteX16" fmla="*/ 1201710 w 1665392"/>
              <a:gd name="connsiteY16" fmla="*/ 1344937 h 2189934"/>
              <a:gd name="connsiteX17" fmla="*/ 714822 w 1665392"/>
              <a:gd name="connsiteY17" fmla="*/ 1238059 h 2189934"/>
              <a:gd name="connsiteX18" fmla="*/ 429814 w 1665392"/>
              <a:gd name="connsiteY18" fmla="*/ 846173 h 2189934"/>
              <a:gd name="connsiteX19" fmla="*/ 548567 w 1665392"/>
              <a:gd name="connsiteY19" fmla="*/ 311784 h 2189934"/>
              <a:gd name="connsiteX20" fmla="*/ 928578 w 1665392"/>
              <a:gd name="connsiteY20" fmla="*/ 276158 h 2189934"/>
              <a:gd name="connsiteX21" fmla="*/ 1189835 w 1665392"/>
              <a:gd name="connsiteY21" fmla="*/ 501789 h 2189934"/>
              <a:gd name="connsiteX22" fmla="*/ 1023580 w 1665392"/>
              <a:gd name="connsiteY22" fmla="*/ 691794 h 2189934"/>
              <a:gd name="connsiteX23" fmla="*/ 857326 w 1665392"/>
              <a:gd name="connsiteY23" fmla="*/ 644293 h 2189934"/>
              <a:gd name="connsiteX24" fmla="*/ 845450 w 1665392"/>
              <a:gd name="connsiteY24" fmla="*/ 810547 h 2189934"/>
              <a:gd name="connsiteX0" fmla="*/ 845450 w 1667389"/>
              <a:gd name="connsiteY0" fmla="*/ 810547 h 2189934"/>
              <a:gd name="connsiteX1" fmla="*/ 1023580 w 1667389"/>
              <a:gd name="connsiteY1" fmla="*/ 1000553 h 2189934"/>
              <a:gd name="connsiteX2" fmla="*/ 1557970 w 1667389"/>
              <a:gd name="connsiteY2" fmla="*/ 751171 h 2189934"/>
              <a:gd name="connsiteX3" fmla="*/ 1367965 w 1667389"/>
              <a:gd name="connsiteY3" fmla="*/ 323659 h 2189934"/>
              <a:gd name="connsiteX4" fmla="*/ 987954 w 1667389"/>
              <a:gd name="connsiteY4" fmla="*/ 38651 h 2189934"/>
              <a:gd name="connsiteX5" fmla="*/ 536692 w 1667389"/>
              <a:gd name="connsiteY5" fmla="*/ 38651 h 2189934"/>
              <a:gd name="connsiteX6" fmla="*/ 26053 w 1667389"/>
              <a:gd name="connsiteY6" fmla="*/ 371160 h 2189934"/>
              <a:gd name="connsiteX7" fmla="*/ 156682 w 1667389"/>
              <a:gd name="connsiteY7" fmla="*/ 1107430 h 2189934"/>
              <a:gd name="connsiteX8" fmla="*/ 857326 w 1667389"/>
              <a:gd name="connsiteY8" fmla="*/ 1594319 h 2189934"/>
              <a:gd name="connsiteX9" fmla="*/ 1035456 w 1667389"/>
              <a:gd name="connsiteY9" fmla="*/ 1748698 h 2189934"/>
              <a:gd name="connsiteX10" fmla="*/ 928578 w 1667389"/>
              <a:gd name="connsiteY10" fmla="*/ 2093082 h 2189934"/>
              <a:gd name="connsiteX11" fmla="*/ 1166084 w 1667389"/>
              <a:gd name="connsiteY11" fmla="*/ 2188085 h 2189934"/>
              <a:gd name="connsiteX12" fmla="*/ 1629222 w 1667389"/>
              <a:gd name="connsiteY12" fmla="*/ 2140584 h 2189934"/>
              <a:gd name="connsiteX13" fmla="*/ 1617346 w 1667389"/>
              <a:gd name="connsiteY13" fmla="*/ 1962454 h 2189934"/>
              <a:gd name="connsiteX14" fmla="*/ 1427342 w 1667389"/>
              <a:gd name="connsiteY14" fmla="*/ 1499316 h 2189934"/>
              <a:gd name="connsiteX15" fmla="*/ 1201710 w 1667389"/>
              <a:gd name="connsiteY15" fmla="*/ 1344937 h 2189934"/>
              <a:gd name="connsiteX16" fmla="*/ 714822 w 1667389"/>
              <a:gd name="connsiteY16" fmla="*/ 1238059 h 2189934"/>
              <a:gd name="connsiteX17" fmla="*/ 429814 w 1667389"/>
              <a:gd name="connsiteY17" fmla="*/ 846173 h 2189934"/>
              <a:gd name="connsiteX18" fmla="*/ 548567 w 1667389"/>
              <a:gd name="connsiteY18" fmla="*/ 311784 h 2189934"/>
              <a:gd name="connsiteX19" fmla="*/ 928578 w 1667389"/>
              <a:gd name="connsiteY19" fmla="*/ 276158 h 2189934"/>
              <a:gd name="connsiteX20" fmla="*/ 1189835 w 1667389"/>
              <a:gd name="connsiteY20" fmla="*/ 501789 h 2189934"/>
              <a:gd name="connsiteX21" fmla="*/ 1023580 w 1667389"/>
              <a:gd name="connsiteY21" fmla="*/ 691794 h 2189934"/>
              <a:gd name="connsiteX22" fmla="*/ 857326 w 1667389"/>
              <a:gd name="connsiteY22" fmla="*/ 644293 h 2189934"/>
              <a:gd name="connsiteX23" fmla="*/ 845450 w 1667389"/>
              <a:gd name="connsiteY23" fmla="*/ 810547 h 2189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67389" h="2189934">
                <a:moveTo>
                  <a:pt x="845450" y="810547"/>
                </a:moveTo>
                <a:cubicBezTo>
                  <a:pt x="873159" y="869924"/>
                  <a:pt x="904827" y="1010449"/>
                  <a:pt x="1023580" y="1000553"/>
                </a:cubicBezTo>
                <a:cubicBezTo>
                  <a:pt x="1142333" y="990657"/>
                  <a:pt x="1500573" y="863987"/>
                  <a:pt x="1557970" y="751171"/>
                </a:cubicBezTo>
                <a:cubicBezTo>
                  <a:pt x="1615367" y="638355"/>
                  <a:pt x="1462968" y="442412"/>
                  <a:pt x="1367965" y="323659"/>
                </a:cubicBezTo>
                <a:cubicBezTo>
                  <a:pt x="1272962" y="204906"/>
                  <a:pt x="1126500" y="86152"/>
                  <a:pt x="987954" y="38651"/>
                </a:cubicBezTo>
                <a:cubicBezTo>
                  <a:pt x="849409" y="-8850"/>
                  <a:pt x="697009" y="-16767"/>
                  <a:pt x="536692" y="38651"/>
                </a:cubicBezTo>
                <a:cubicBezTo>
                  <a:pt x="376375" y="94069"/>
                  <a:pt x="89388" y="193030"/>
                  <a:pt x="26053" y="371160"/>
                </a:cubicBezTo>
                <a:cubicBezTo>
                  <a:pt x="-37282" y="549290"/>
                  <a:pt x="18137" y="903570"/>
                  <a:pt x="156682" y="1107430"/>
                </a:cubicBezTo>
                <a:cubicBezTo>
                  <a:pt x="295227" y="1311290"/>
                  <a:pt x="710864" y="1487441"/>
                  <a:pt x="857326" y="1594319"/>
                </a:cubicBezTo>
                <a:cubicBezTo>
                  <a:pt x="1003788" y="1701197"/>
                  <a:pt x="1023581" y="1665571"/>
                  <a:pt x="1035456" y="1748698"/>
                </a:cubicBezTo>
                <a:cubicBezTo>
                  <a:pt x="1047331" y="1831825"/>
                  <a:pt x="906807" y="2019851"/>
                  <a:pt x="928578" y="2093082"/>
                </a:cubicBezTo>
                <a:cubicBezTo>
                  <a:pt x="950349" y="2166313"/>
                  <a:pt x="1049310" y="2180168"/>
                  <a:pt x="1166084" y="2188085"/>
                </a:cubicBezTo>
                <a:cubicBezTo>
                  <a:pt x="1282858" y="2196002"/>
                  <a:pt x="1554012" y="2178189"/>
                  <a:pt x="1629222" y="2140584"/>
                </a:cubicBezTo>
                <a:cubicBezTo>
                  <a:pt x="1704432" y="2102979"/>
                  <a:pt x="1650993" y="2069332"/>
                  <a:pt x="1617346" y="1962454"/>
                </a:cubicBezTo>
                <a:cubicBezTo>
                  <a:pt x="1583699" y="1855576"/>
                  <a:pt x="1496614" y="1602235"/>
                  <a:pt x="1427342" y="1499316"/>
                </a:cubicBezTo>
                <a:cubicBezTo>
                  <a:pt x="1358070" y="1396397"/>
                  <a:pt x="1320463" y="1388480"/>
                  <a:pt x="1201710" y="1344937"/>
                </a:cubicBezTo>
                <a:cubicBezTo>
                  <a:pt x="1082957" y="1301394"/>
                  <a:pt x="843471" y="1321186"/>
                  <a:pt x="714822" y="1238059"/>
                </a:cubicBezTo>
                <a:cubicBezTo>
                  <a:pt x="586173" y="1154932"/>
                  <a:pt x="457523" y="1000552"/>
                  <a:pt x="429814" y="846173"/>
                </a:cubicBezTo>
                <a:cubicBezTo>
                  <a:pt x="402105" y="691794"/>
                  <a:pt x="465440" y="406786"/>
                  <a:pt x="548567" y="311784"/>
                </a:cubicBezTo>
                <a:cubicBezTo>
                  <a:pt x="631694" y="216782"/>
                  <a:pt x="821700" y="244491"/>
                  <a:pt x="928578" y="276158"/>
                </a:cubicBezTo>
                <a:cubicBezTo>
                  <a:pt x="1035456" y="307825"/>
                  <a:pt x="1174001" y="432516"/>
                  <a:pt x="1189835" y="501789"/>
                </a:cubicBezTo>
                <a:cubicBezTo>
                  <a:pt x="1205669" y="571062"/>
                  <a:pt x="1078998" y="668043"/>
                  <a:pt x="1023580" y="691794"/>
                </a:cubicBezTo>
                <a:cubicBezTo>
                  <a:pt x="968162" y="715545"/>
                  <a:pt x="888994" y="628459"/>
                  <a:pt x="857326" y="644293"/>
                </a:cubicBezTo>
                <a:cubicBezTo>
                  <a:pt x="825658" y="660127"/>
                  <a:pt x="817741" y="751170"/>
                  <a:pt x="845450" y="810547"/>
                </a:cubicBezTo>
                <a:close/>
              </a:path>
            </a:pathLst>
          </a:cu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 rot="5400000">
            <a:off x="2422046" y="4755341"/>
            <a:ext cx="468219" cy="1366709"/>
          </a:xfrm>
          <a:custGeom>
            <a:avLst/>
            <a:gdLst>
              <a:gd name="connsiteX0" fmla="*/ 213864 w 626521"/>
              <a:gd name="connsiteY0" fmla="*/ 52867 h 1395660"/>
              <a:gd name="connsiteX1" fmla="*/ 108 w 626521"/>
              <a:gd name="connsiteY1" fmla="*/ 670384 h 1395660"/>
              <a:gd name="connsiteX2" fmla="*/ 190113 w 626521"/>
              <a:gd name="connsiteY2" fmla="*/ 1264150 h 1395660"/>
              <a:gd name="connsiteX3" fmla="*/ 534498 w 626521"/>
              <a:gd name="connsiteY3" fmla="*/ 1347277 h 1395660"/>
              <a:gd name="connsiteX4" fmla="*/ 617625 w 626521"/>
              <a:gd name="connsiteY4" fmla="*/ 658508 h 1395660"/>
              <a:gd name="connsiteX5" fmla="*/ 368243 w 626521"/>
              <a:gd name="connsiteY5" fmla="*/ 100368 h 1395660"/>
              <a:gd name="connsiteX6" fmla="*/ 213864 w 626521"/>
              <a:gd name="connsiteY6" fmla="*/ 52867 h 1395660"/>
              <a:gd name="connsiteX0" fmla="*/ 246449 w 626965"/>
              <a:gd name="connsiteY0" fmla="*/ 13363 h 1830080"/>
              <a:gd name="connsiteX1" fmla="*/ 552 w 626965"/>
              <a:gd name="connsiteY1" fmla="*/ 1104804 h 1830080"/>
              <a:gd name="connsiteX2" fmla="*/ 190557 w 626965"/>
              <a:gd name="connsiteY2" fmla="*/ 1698570 h 1830080"/>
              <a:gd name="connsiteX3" fmla="*/ 534942 w 626965"/>
              <a:gd name="connsiteY3" fmla="*/ 1781697 h 1830080"/>
              <a:gd name="connsiteX4" fmla="*/ 618069 w 626965"/>
              <a:gd name="connsiteY4" fmla="*/ 1092928 h 1830080"/>
              <a:gd name="connsiteX5" fmla="*/ 368687 w 626965"/>
              <a:gd name="connsiteY5" fmla="*/ 534788 h 1830080"/>
              <a:gd name="connsiteX6" fmla="*/ 246449 w 626965"/>
              <a:gd name="connsiteY6" fmla="*/ 13363 h 183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6965" h="1830080">
                <a:moveTo>
                  <a:pt x="246449" y="13363"/>
                </a:moveTo>
                <a:cubicBezTo>
                  <a:pt x="185093" y="108366"/>
                  <a:pt x="9867" y="823936"/>
                  <a:pt x="552" y="1104804"/>
                </a:cubicBezTo>
                <a:cubicBezTo>
                  <a:pt x="-8763" y="1385672"/>
                  <a:pt x="101492" y="1585755"/>
                  <a:pt x="190557" y="1698570"/>
                </a:cubicBezTo>
                <a:cubicBezTo>
                  <a:pt x="279622" y="1811385"/>
                  <a:pt x="463690" y="1882637"/>
                  <a:pt x="534942" y="1781697"/>
                </a:cubicBezTo>
                <a:cubicBezTo>
                  <a:pt x="606194" y="1680757"/>
                  <a:pt x="645778" y="1300746"/>
                  <a:pt x="618069" y="1092928"/>
                </a:cubicBezTo>
                <a:cubicBezTo>
                  <a:pt x="590360" y="885110"/>
                  <a:pt x="430624" y="714715"/>
                  <a:pt x="368687" y="534788"/>
                </a:cubicBezTo>
                <a:cubicBezTo>
                  <a:pt x="306750" y="354861"/>
                  <a:pt x="307805" y="-81640"/>
                  <a:pt x="246449" y="13363"/>
                </a:cubicBezTo>
                <a:close/>
              </a:path>
            </a:pathLst>
          </a:cu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3686432" y="2846739"/>
            <a:ext cx="1236597" cy="1744656"/>
          </a:xfrm>
          <a:custGeom>
            <a:avLst/>
            <a:gdLst>
              <a:gd name="connsiteX0" fmla="*/ 488101 w 1655855"/>
              <a:gd name="connsiteY0" fmla="*/ 2215700 h 2336167"/>
              <a:gd name="connsiteX1" fmla="*/ 666230 w 1655855"/>
              <a:gd name="connsiteY1" fmla="*/ 2144448 h 2336167"/>
              <a:gd name="connsiteX2" fmla="*/ 1105617 w 1655855"/>
              <a:gd name="connsiteY2" fmla="*/ 2334453 h 2336167"/>
              <a:gd name="connsiteX3" fmla="*/ 1176869 w 1655855"/>
              <a:gd name="connsiteY3" fmla="*/ 2227575 h 2336167"/>
              <a:gd name="connsiteX4" fmla="*/ 1046241 w 1655855"/>
              <a:gd name="connsiteY4" fmla="*/ 2049445 h 2336167"/>
              <a:gd name="connsiteX5" fmla="*/ 1034366 w 1655855"/>
              <a:gd name="connsiteY5" fmla="*/ 1811939 h 2336167"/>
              <a:gd name="connsiteX6" fmla="*/ 1259997 w 1655855"/>
              <a:gd name="connsiteY6" fmla="*/ 1716936 h 2336167"/>
              <a:gd name="connsiteX7" fmla="*/ 1556880 w 1655855"/>
              <a:gd name="connsiteY7" fmla="*/ 1942568 h 2336167"/>
              <a:gd name="connsiteX8" fmla="*/ 1592506 w 1655855"/>
              <a:gd name="connsiteY8" fmla="*/ 1526931 h 2336167"/>
              <a:gd name="connsiteX9" fmla="*/ 1153119 w 1655855"/>
              <a:gd name="connsiteY9" fmla="*/ 1408178 h 2336167"/>
              <a:gd name="connsiteX10" fmla="*/ 1010615 w 1655855"/>
              <a:gd name="connsiteY10" fmla="*/ 1336926 h 2336167"/>
              <a:gd name="connsiteX11" fmla="*/ 1378750 w 1655855"/>
              <a:gd name="connsiteY11" fmla="*/ 1230048 h 2336167"/>
              <a:gd name="connsiteX12" fmla="*/ 1509379 w 1655855"/>
              <a:gd name="connsiteY12" fmla="*/ 1372552 h 2336167"/>
              <a:gd name="connsiteX13" fmla="*/ 1651882 w 1655855"/>
              <a:gd name="connsiteY13" fmla="*/ 945040 h 2336167"/>
              <a:gd name="connsiteX14" fmla="*/ 1343124 w 1655855"/>
              <a:gd name="connsiteY14" fmla="*/ 707534 h 2336167"/>
              <a:gd name="connsiteX15" fmla="*/ 1141243 w 1655855"/>
              <a:gd name="connsiteY15" fmla="*/ 873788 h 2336167"/>
              <a:gd name="connsiteX16" fmla="*/ 856236 w 1655855"/>
              <a:gd name="connsiteY16" fmla="*/ 945040 h 2336167"/>
              <a:gd name="connsiteX17" fmla="*/ 879986 w 1655855"/>
              <a:gd name="connsiteY17" fmla="*/ 755035 h 2336167"/>
              <a:gd name="connsiteX18" fmla="*/ 1188745 w 1655855"/>
              <a:gd name="connsiteY18" fmla="*/ 636282 h 2336167"/>
              <a:gd name="connsiteX19" fmla="*/ 1307498 w 1655855"/>
              <a:gd name="connsiteY19" fmla="*/ 410651 h 2336167"/>
              <a:gd name="connsiteX20" fmla="*/ 1069991 w 1655855"/>
              <a:gd name="connsiteY20" fmla="*/ 137518 h 2336167"/>
              <a:gd name="connsiteX21" fmla="*/ 523727 w 1655855"/>
              <a:gd name="connsiteY21" fmla="*/ 6890 h 2336167"/>
              <a:gd name="connsiteX22" fmla="*/ 119966 w 1655855"/>
              <a:gd name="connsiteY22" fmla="*/ 339399 h 2336167"/>
              <a:gd name="connsiteX23" fmla="*/ 13088 w 1655855"/>
              <a:gd name="connsiteY23" fmla="*/ 956916 h 2336167"/>
              <a:gd name="connsiteX24" fmla="*/ 369347 w 1655855"/>
              <a:gd name="connsiteY24" fmla="*/ 1301300 h 2336167"/>
              <a:gd name="connsiteX25" fmla="*/ 571228 w 1655855"/>
              <a:gd name="connsiteY25" fmla="*/ 1966318 h 2336167"/>
              <a:gd name="connsiteX26" fmla="*/ 404973 w 1655855"/>
              <a:gd name="connsiteY26" fmla="*/ 2085071 h 2336167"/>
              <a:gd name="connsiteX27" fmla="*/ 488101 w 1655855"/>
              <a:gd name="connsiteY27" fmla="*/ 2215700 h 233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55855" h="2336167">
                <a:moveTo>
                  <a:pt x="488101" y="2215700"/>
                </a:moveTo>
                <a:cubicBezTo>
                  <a:pt x="531644" y="2225596"/>
                  <a:pt x="563311" y="2124656"/>
                  <a:pt x="666230" y="2144448"/>
                </a:cubicBezTo>
                <a:cubicBezTo>
                  <a:pt x="769149" y="2164240"/>
                  <a:pt x="1020511" y="2320599"/>
                  <a:pt x="1105617" y="2334453"/>
                </a:cubicBezTo>
                <a:cubicBezTo>
                  <a:pt x="1190723" y="2348307"/>
                  <a:pt x="1186765" y="2275076"/>
                  <a:pt x="1176869" y="2227575"/>
                </a:cubicBezTo>
                <a:cubicBezTo>
                  <a:pt x="1166973" y="2180074"/>
                  <a:pt x="1069991" y="2118718"/>
                  <a:pt x="1046241" y="2049445"/>
                </a:cubicBezTo>
                <a:cubicBezTo>
                  <a:pt x="1022491" y="1980172"/>
                  <a:pt x="998740" y="1867357"/>
                  <a:pt x="1034366" y="1811939"/>
                </a:cubicBezTo>
                <a:cubicBezTo>
                  <a:pt x="1069992" y="1756521"/>
                  <a:pt x="1172911" y="1695164"/>
                  <a:pt x="1259997" y="1716936"/>
                </a:cubicBezTo>
                <a:cubicBezTo>
                  <a:pt x="1347083" y="1738707"/>
                  <a:pt x="1501462" y="1974235"/>
                  <a:pt x="1556880" y="1942568"/>
                </a:cubicBezTo>
                <a:cubicBezTo>
                  <a:pt x="1612298" y="1910901"/>
                  <a:pt x="1659800" y="1615996"/>
                  <a:pt x="1592506" y="1526931"/>
                </a:cubicBezTo>
                <a:cubicBezTo>
                  <a:pt x="1525212" y="1437866"/>
                  <a:pt x="1250101" y="1439845"/>
                  <a:pt x="1153119" y="1408178"/>
                </a:cubicBezTo>
                <a:cubicBezTo>
                  <a:pt x="1056137" y="1376511"/>
                  <a:pt x="973010" y="1366614"/>
                  <a:pt x="1010615" y="1336926"/>
                </a:cubicBezTo>
                <a:cubicBezTo>
                  <a:pt x="1048220" y="1307238"/>
                  <a:pt x="1295623" y="1224110"/>
                  <a:pt x="1378750" y="1230048"/>
                </a:cubicBezTo>
                <a:cubicBezTo>
                  <a:pt x="1461877" y="1235986"/>
                  <a:pt x="1463857" y="1420053"/>
                  <a:pt x="1509379" y="1372552"/>
                </a:cubicBezTo>
                <a:cubicBezTo>
                  <a:pt x="1554901" y="1325051"/>
                  <a:pt x="1679591" y="1055876"/>
                  <a:pt x="1651882" y="945040"/>
                </a:cubicBezTo>
                <a:cubicBezTo>
                  <a:pt x="1624173" y="834204"/>
                  <a:pt x="1428230" y="719409"/>
                  <a:pt x="1343124" y="707534"/>
                </a:cubicBezTo>
                <a:cubicBezTo>
                  <a:pt x="1258018" y="695659"/>
                  <a:pt x="1222391" y="834204"/>
                  <a:pt x="1141243" y="873788"/>
                </a:cubicBezTo>
                <a:cubicBezTo>
                  <a:pt x="1060095" y="913372"/>
                  <a:pt x="899779" y="964832"/>
                  <a:pt x="856236" y="945040"/>
                </a:cubicBezTo>
                <a:cubicBezTo>
                  <a:pt x="812693" y="925248"/>
                  <a:pt x="824568" y="806495"/>
                  <a:pt x="879986" y="755035"/>
                </a:cubicBezTo>
                <a:cubicBezTo>
                  <a:pt x="935404" y="703575"/>
                  <a:pt x="1117493" y="693679"/>
                  <a:pt x="1188745" y="636282"/>
                </a:cubicBezTo>
                <a:cubicBezTo>
                  <a:pt x="1259997" y="578885"/>
                  <a:pt x="1327290" y="493778"/>
                  <a:pt x="1307498" y="410651"/>
                </a:cubicBezTo>
                <a:cubicBezTo>
                  <a:pt x="1287706" y="327524"/>
                  <a:pt x="1200619" y="204811"/>
                  <a:pt x="1069991" y="137518"/>
                </a:cubicBezTo>
                <a:cubicBezTo>
                  <a:pt x="939363" y="70225"/>
                  <a:pt x="682065" y="-26757"/>
                  <a:pt x="523727" y="6890"/>
                </a:cubicBezTo>
                <a:cubicBezTo>
                  <a:pt x="365389" y="40537"/>
                  <a:pt x="205072" y="181061"/>
                  <a:pt x="119966" y="339399"/>
                </a:cubicBezTo>
                <a:cubicBezTo>
                  <a:pt x="34859" y="497737"/>
                  <a:pt x="-28475" y="796599"/>
                  <a:pt x="13088" y="956916"/>
                </a:cubicBezTo>
                <a:cubicBezTo>
                  <a:pt x="54651" y="1117233"/>
                  <a:pt x="276324" y="1133066"/>
                  <a:pt x="369347" y="1301300"/>
                </a:cubicBezTo>
                <a:cubicBezTo>
                  <a:pt x="462370" y="1469534"/>
                  <a:pt x="565290" y="1835689"/>
                  <a:pt x="571228" y="1966318"/>
                </a:cubicBezTo>
                <a:cubicBezTo>
                  <a:pt x="577166" y="2096947"/>
                  <a:pt x="420807" y="2035590"/>
                  <a:pt x="404973" y="2085071"/>
                </a:cubicBezTo>
                <a:cubicBezTo>
                  <a:pt x="389139" y="2134551"/>
                  <a:pt x="444558" y="2205804"/>
                  <a:pt x="488101" y="221570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296869" y="1088451"/>
            <a:ext cx="1493972" cy="798134"/>
          </a:xfrm>
          <a:custGeom>
            <a:avLst/>
            <a:gdLst>
              <a:gd name="connsiteX0" fmla="*/ 1802360 w 1845735"/>
              <a:gd name="connsiteY0" fmla="*/ 475486 h 1068735"/>
              <a:gd name="connsiteX1" fmla="*/ 1564853 w 1845735"/>
              <a:gd name="connsiteY1" fmla="*/ 202354 h 1068735"/>
              <a:gd name="connsiteX2" fmla="*/ 745456 w 1845735"/>
              <a:gd name="connsiteY2" fmla="*/ 473 h 1068735"/>
              <a:gd name="connsiteX3" fmla="*/ 306069 w 1845735"/>
              <a:gd name="connsiteY3" fmla="*/ 154852 h 1068735"/>
              <a:gd name="connsiteX4" fmla="*/ 44812 w 1845735"/>
              <a:gd name="connsiteY4" fmla="*/ 416110 h 1068735"/>
              <a:gd name="connsiteX5" fmla="*/ 32937 w 1845735"/>
              <a:gd name="connsiteY5" fmla="*/ 843621 h 1068735"/>
              <a:gd name="connsiteX6" fmla="*/ 377321 w 1845735"/>
              <a:gd name="connsiteY6" fmla="*/ 1057377 h 1068735"/>
              <a:gd name="connsiteX7" fmla="*/ 686079 w 1845735"/>
              <a:gd name="connsiteY7" fmla="*/ 1009876 h 1068735"/>
              <a:gd name="connsiteX8" fmla="*/ 733581 w 1845735"/>
              <a:gd name="connsiteY8" fmla="*/ 760494 h 1068735"/>
              <a:gd name="connsiteX9" fmla="*/ 864209 w 1845735"/>
              <a:gd name="connsiteY9" fmla="*/ 689242 h 1068735"/>
              <a:gd name="connsiteX10" fmla="*/ 971087 w 1845735"/>
              <a:gd name="connsiteY10" fmla="*/ 831746 h 1068735"/>
              <a:gd name="connsiteX11" fmla="*/ 1149217 w 1845735"/>
              <a:gd name="connsiteY11" fmla="*/ 855497 h 1068735"/>
              <a:gd name="connsiteX12" fmla="*/ 1196718 w 1845735"/>
              <a:gd name="connsiteY12" fmla="*/ 689242 h 1068735"/>
              <a:gd name="connsiteX13" fmla="*/ 1220469 w 1845735"/>
              <a:gd name="connsiteY13" fmla="*/ 570489 h 1068735"/>
              <a:gd name="connsiteX14" fmla="*/ 1362973 w 1845735"/>
              <a:gd name="connsiteY14" fmla="*/ 546738 h 1068735"/>
              <a:gd name="connsiteX15" fmla="*/ 1481726 w 1845735"/>
              <a:gd name="connsiteY15" fmla="*/ 689242 h 1068735"/>
              <a:gd name="connsiteX16" fmla="*/ 1576729 w 1845735"/>
              <a:gd name="connsiteY16" fmla="*/ 582364 h 1068735"/>
              <a:gd name="connsiteX17" fmla="*/ 1588604 w 1845735"/>
              <a:gd name="connsiteY17" fmla="*/ 522988 h 1068735"/>
              <a:gd name="connsiteX18" fmla="*/ 1826111 w 1845735"/>
              <a:gd name="connsiteY18" fmla="*/ 653616 h 1068735"/>
              <a:gd name="connsiteX19" fmla="*/ 1802360 w 1845735"/>
              <a:gd name="connsiteY19" fmla="*/ 475486 h 1068735"/>
              <a:gd name="connsiteX0" fmla="*/ 1992366 w 2000490"/>
              <a:gd name="connsiteY0" fmla="*/ 297356 h 1068735"/>
              <a:gd name="connsiteX1" fmla="*/ 1564853 w 2000490"/>
              <a:gd name="connsiteY1" fmla="*/ 202354 h 1068735"/>
              <a:gd name="connsiteX2" fmla="*/ 745456 w 2000490"/>
              <a:gd name="connsiteY2" fmla="*/ 473 h 1068735"/>
              <a:gd name="connsiteX3" fmla="*/ 306069 w 2000490"/>
              <a:gd name="connsiteY3" fmla="*/ 154852 h 1068735"/>
              <a:gd name="connsiteX4" fmla="*/ 44812 w 2000490"/>
              <a:gd name="connsiteY4" fmla="*/ 416110 h 1068735"/>
              <a:gd name="connsiteX5" fmla="*/ 32937 w 2000490"/>
              <a:gd name="connsiteY5" fmla="*/ 843621 h 1068735"/>
              <a:gd name="connsiteX6" fmla="*/ 377321 w 2000490"/>
              <a:gd name="connsiteY6" fmla="*/ 1057377 h 1068735"/>
              <a:gd name="connsiteX7" fmla="*/ 686079 w 2000490"/>
              <a:gd name="connsiteY7" fmla="*/ 1009876 h 1068735"/>
              <a:gd name="connsiteX8" fmla="*/ 733581 w 2000490"/>
              <a:gd name="connsiteY8" fmla="*/ 760494 h 1068735"/>
              <a:gd name="connsiteX9" fmla="*/ 864209 w 2000490"/>
              <a:gd name="connsiteY9" fmla="*/ 689242 h 1068735"/>
              <a:gd name="connsiteX10" fmla="*/ 971087 w 2000490"/>
              <a:gd name="connsiteY10" fmla="*/ 831746 h 1068735"/>
              <a:gd name="connsiteX11" fmla="*/ 1149217 w 2000490"/>
              <a:gd name="connsiteY11" fmla="*/ 855497 h 1068735"/>
              <a:gd name="connsiteX12" fmla="*/ 1196718 w 2000490"/>
              <a:gd name="connsiteY12" fmla="*/ 689242 h 1068735"/>
              <a:gd name="connsiteX13" fmla="*/ 1220469 w 2000490"/>
              <a:gd name="connsiteY13" fmla="*/ 570489 h 1068735"/>
              <a:gd name="connsiteX14" fmla="*/ 1362973 w 2000490"/>
              <a:gd name="connsiteY14" fmla="*/ 546738 h 1068735"/>
              <a:gd name="connsiteX15" fmla="*/ 1481726 w 2000490"/>
              <a:gd name="connsiteY15" fmla="*/ 689242 h 1068735"/>
              <a:gd name="connsiteX16" fmla="*/ 1576729 w 2000490"/>
              <a:gd name="connsiteY16" fmla="*/ 582364 h 1068735"/>
              <a:gd name="connsiteX17" fmla="*/ 1588604 w 2000490"/>
              <a:gd name="connsiteY17" fmla="*/ 522988 h 1068735"/>
              <a:gd name="connsiteX18" fmla="*/ 1826111 w 2000490"/>
              <a:gd name="connsiteY18" fmla="*/ 653616 h 1068735"/>
              <a:gd name="connsiteX19" fmla="*/ 1992366 w 2000490"/>
              <a:gd name="connsiteY19" fmla="*/ 297356 h 106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00490" h="1068735">
                <a:moveTo>
                  <a:pt x="1992366" y="297356"/>
                </a:moveTo>
                <a:cubicBezTo>
                  <a:pt x="1948823" y="222146"/>
                  <a:pt x="1772671" y="251834"/>
                  <a:pt x="1564853" y="202354"/>
                </a:cubicBezTo>
                <a:cubicBezTo>
                  <a:pt x="1357035" y="152874"/>
                  <a:pt x="955253" y="8390"/>
                  <a:pt x="745456" y="473"/>
                </a:cubicBezTo>
                <a:cubicBezTo>
                  <a:pt x="535659" y="-7444"/>
                  <a:pt x="422843" y="85579"/>
                  <a:pt x="306069" y="154852"/>
                </a:cubicBezTo>
                <a:cubicBezTo>
                  <a:pt x="189295" y="224125"/>
                  <a:pt x="90334" y="301315"/>
                  <a:pt x="44812" y="416110"/>
                </a:cubicBezTo>
                <a:cubicBezTo>
                  <a:pt x="-710" y="530905"/>
                  <a:pt x="-22481" y="736743"/>
                  <a:pt x="32937" y="843621"/>
                </a:cubicBezTo>
                <a:cubicBezTo>
                  <a:pt x="88355" y="950499"/>
                  <a:pt x="268464" y="1029668"/>
                  <a:pt x="377321" y="1057377"/>
                </a:cubicBezTo>
                <a:cubicBezTo>
                  <a:pt x="486178" y="1085086"/>
                  <a:pt x="626702" y="1059356"/>
                  <a:pt x="686079" y="1009876"/>
                </a:cubicBezTo>
                <a:cubicBezTo>
                  <a:pt x="745456" y="960396"/>
                  <a:pt x="703893" y="813933"/>
                  <a:pt x="733581" y="760494"/>
                </a:cubicBezTo>
                <a:cubicBezTo>
                  <a:pt x="763269" y="707055"/>
                  <a:pt x="824625" y="677367"/>
                  <a:pt x="864209" y="689242"/>
                </a:cubicBezTo>
                <a:cubicBezTo>
                  <a:pt x="903793" y="701117"/>
                  <a:pt x="923586" y="804037"/>
                  <a:pt x="971087" y="831746"/>
                </a:cubicBezTo>
                <a:cubicBezTo>
                  <a:pt x="1018588" y="859455"/>
                  <a:pt x="1111612" y="879248"/>
                  <a:pt x="1149217" y="855497"/>
                </a:cubicBezTo>
                <a:cubicBezTo>
                  <a:pt x="1186822" y="831746"/>
                  <a:pt x="1184843" y="736743"/>
                  <a:pt x="1196718" y="689242"/>
                </a:cubicBezTo>
                <a:cubicBezTo>
                  <a:pt x="1208593" y="641741"/>
                  <a:pt x="1192760" y="594240"/>
                  <a:pt x="1220469" y="570489"/>
                </a:cubicBezTo>
                <a:cubicBezTo>
                  <a:pt x="1248178" y="546738"/>
                  <a:pt x="1319430" y="526946"/>
                  <a:pt x="1362973" y="546738"/>
                </a:cubicBezTo>
                <a:cubicBezTo>
                  <a:pt x="1406516" y="566530"/>
                  <a:pt x="1446100" y="683304"/>
                  <a:pt x="1481726" y="689242"/>
                </a:cubicBezTo>
                <a:cubicBezTo>
                  <a:pt x="1517352" y="695180"/>
                  <a:pt x="1558916" y="610073"/>
                  <a:pt x="1576729" y="582364"/>
                </a:cubicBezTo>
                <a:cubicBezTo>
                  <a:pt x="1594542" y="554655"/>
                  <a:pt x="1547040" y="511113"/>
                  <a:pt x="1588604" y="522988"/>
                </a:cubicBezTo>
                <a:cubicBezTo>
                  <a:pt x="1630168" y="534863"/>
                  <a:pt x="1758817" y="691221"/>
                  <a:pt x="1826111" y="653616"/>
                </a:cubicBezTo>
                <a:cubicBezTo>
                  <a:pt x="1893405" y="616011"/>
                  <a:pt x="2035909" y="372566"/>
                  <a:pt x="1992366" y="2973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304585" y="2056637"/>
            <a:ext cx="814082" cy="1198528"/>
          </a:xfrm>
          <a:custGeom>
            <a:avLst/>
            <a:gdLst>
              <a:gd name="connsiteX0" fmla="*/ 393909 w 1090089"/>
              <a:gd name="connsiteY0" fmla="*/ 60148 h 1604625"/>
              <a:gd name="connsiteX1" fmla="*/ 144527 w 1090089"/>
              <a:gd name="connsiteY1" fmla="*/ 262029 h 1604625"/>
              <a:gd name="connsiteX2" fmla="*/ 120777 w 1090089"/>
              <a:gd name="connsiteY2" fmla="*/ 416408 h 1604625"/>
              <a:gd name="connsiteX3" fmla="*/ 346408 w 1090089"/>
              <a:gd name="connsiteY3" fmla="*/ 642039 h 1604625"/>
              <a:gd name="connsiteX4" fmla="*/ 358283 w 1090089"/>
              <a:gd name="connsiteY4" fmla="*/ 915171 h 1604625"/>
              <a:gd name="connsiteX5" fmla="*/ 49525 w 1090089"/>
              <a:gd name="connsiteY5" fmla="*/ 1057675 h 1604625"/>
              <a:gd name="connsiteX6" fmla="*/ 49525 w 1090089"/>
              <a:gd name="connsiteY6" fmla="*/ 1354558 h 1604625"/>
              <a:gd name="connsiteX7" fmla="*/ 524538 w 1090089"/>
              <a:gd name="connsiteY7" fmla="*/ 1603940 h 1604625"/>
              <a:gd name="connsiteX8" fmla="*/ 1058927 w 1090089"/>
              <a:gd name="connsiteY8" fmla="*/ 1413935 h 1604625"/>
              <a:gd name="connsiteX9" fmla="*/ 999551 w 1090089"/>
              <a:gd name="connsiteY9" fmla="*/ 998299 h 1604625"/>
              <a:gd name="connsiteX10" fmla="*/ 773920 w 1090089"/>
              <a:gd name="connsiteY10" fmla="*/ 832044 h 1604625"/>
              <a:gd name="connsiteX11" fmla="*/ 880798 w 1090089"/>
              <a:gd name="connsiteY11" fmla="*/ 570787 h 1604625"/>
              <a:gd name="connsiteX12" fmla="*/ 1011426 w 1090089"/>
              <a:gd name="connsiteY12" fmla="*/ 262029 h 1604625"/>
              <a:gd name="connsiteX13" fmla="*/ 726418 w 1090089"/>
              <a:gd name="connsiteY13" fmla="*/ 12647 h 1604625"/>
              <a:gd name="connsiteX14" fmla="*/ 393909 w 1090089"/>
              <a:gd name="connsiteY14" fmla="*/ 60148 h 1604625"/>
              <a:gd name="connsiteX0" fmla="*/ 393909 w 1090089"/>
              <a:gd name="connsiteY0" fmla="*/ 60998 h 1605475"/>
              <a:gd name="connsiteX1" fmla="*/ 144527 w 1090089"/>
              <a:gd name="connsiteY1" fmla="*/ 262879 h 1605475"/>
              <a:gd name="connsiteX2" fmla="*/ 120777 w 1090089"/>
              <a:gd name="connsiteY2" fmla="*/ 417258 h 1605475"/>
              <a:gd name="connsiteX3" fmla="*/ 346408 w 1090089"/>
              <a:gd name="connsiteY3" fmla="*/ 642889 h 1605475"/>
              <a:gd name="connsiteX4" fmla="*/ 358283 w 1090089"/>
              <a:gd name="connsiteY4" fmla="*/ 916021 h 1605475"/>
              <a:gd name="connsiteX5" fmla="*/ 49525 w 1090089"/>
              <a:gd name="connsiteY5" fmla="*/ 1058525 h 1605475"/>
              <a:gd name="connsiteX6" fmla="*/ 49525 w 1090089"/>
              <a:gd name="connsiteY6" fmla="*/ 1355408 h 1605475"/>
              <a:gd name="connsiteX7" fmla="*/ 524538 w 1090089"/>
              <a:gd name="connsiteY7" fmla="*/ 1604790 h 1605475"/>
              <a:gd name="connsiteX8" fmla="*/ 1058927 w 1090089"/>
              <a:gd name="connsiteY8" fmla="*/ 1414785 h 1605475"/>
              <a:gd name="connsiteX9" fmla="*/ 999551 w 1090089"/>
              <a:gd name="connsiteY9" fmla="*/ 999149 h 1605475"/>
              <a:gd name="connsiteX10" fmla="*/ 773920 w 1090089"/>
              <a:gd name="connsiteY10" fmla="*/ 832894 h 1605475"/>
              <a:gd name="connsiteX11" fmla="*/ 880798 w 1090089"/>
              <a:gd name="connsiteY11" fmla="*/ 571637 h 1605475"/>
              <a:gd name="connsiteX12" fmla="*/ 952050 w 1090089"/>
              <a:gd name="connsiteY12" fmla="*/ 274754 h 1605475"/>
              <a:gd name="connsiteX13" fmla="*/ 726418 w 1090089"/>
              <a:gd name="connsiteY13" fmla="*/ 13497 h 1605475"/>
              <a:gd name="connsiteX14" fmla="*/ 393909 w 1090089"/>
              <a:gd name="connsiteY14" fmla="*/ 60998 h 1605475"/>
              <a:gd name="connsiteX0" fmla="*/ 393909 w 1090089"/>
              <a:gd name="connsiteY0" fmla="*/ 60998 h 1605475"/>
              <a:gd name="connsiteX1" fmla="*/ 144527 w 1090089"/>
              <a:gd name="connsiteY1" fmla="*/ 262879 h 1605475"/>
              <a:gd name="connsiteX2" fmla="*/ 251405 w 1090089"/>
              <a:gd name="connsiteY2" fmla="*/ 441009 h 1605475"/>
              <a:gd name="connsiteX3" fmla="*/ 346408 w 1090089"/>
              <a:gd name="connsiteY3" fmla="*/ 642889 h 1605475"/>
              <a:gd name="connsiteX4" fmla="*/ 358283 w 1090089"/>
              <a:gd name="connsiteY4" fmla="*/ 916021 h 1605475"/>
              <a:gd name="connsiteX5" fmla="*/ 49525 w 1090089"/>
              <a:gd name="connsiteY5" fmla="*/ 1058525 h 1605475"/>
              <a:gd name="connsiteX6" fmla="*/ 49525 w 1090089"/>
              <a:gd name="connsiteY6" fmla="*/ 1355408 h 1605475"/>
              <a:gd name="connsiteX7" fmla="*/ 524538 w 1090089"/>
              <a:gd name="connsiteY7" fmla="*/ 1604790 h 1605475"/>
              <a:gd name="connsiteX8" fmla="*/ 1058927 w 1090089"/>
              <a:gd name="connsiteY8" fmla="*/ 1414785 h 1605475"/>
              <a:gd name="connsiteX9" fmla="*/ 999551 w 1090089"/>
              <a:gd name="connsiteY9" fmla="*/ 999149 h 1605475"/>
              <a:gd name="connsiteX10" fmla="*/ 773920 w 1090089"/>
              <a:gd name="connsiteY10" fmla="*/ 832894 h 1605475"/>
              <a:gd name="connsiteX11" fmla="*/ 880798 w 1090089"/>
              <a:gd name="connsiteY11" fmla="*/ 571637 h 1605475"/>
              <a:gd name="connsiteX12" fmla="*/ 952050 w 1090089"/>
              <a:gd name="connsiteY12" fmla="*/ 274754 h 1605475"/>
              <a:gd name="connsiteX13" fmla="*/ 726418 w 1090089"/>
              <a:gd name="connsiteY13" fmla="*/ 13497 h 1605475"/>
              <a:gd name="connsiteX14" fmla="*/ 393909 w 1090089"/>
              <a:gd name="connsiteY14" fmla="*/ 60998 h 1605475"/>
              <a:gd name="connsiteX0" fmla="*/ 393909 w 1090089"/>
              <a:gd name="connsiteY0" fmla="*/ 60402 h 1604879"/>
              <a:gd name="connsiteX1" fmla="*/ 227654 w 1090089"/>
              <a:gd name="connsiteY1" fmla="*/ 238533 h 1604879"/>
              <a:gd name="connsiteX2" fmla="*/ 251405 w 1090089"/>
              <a:gd name="connsiteY2" fmla="*/ 440413 h 1604879"/>
              <a:gd name="connsiteX3" fmla="*/ 346408 w 1090089"/>
              <a:gd name="connsiteY3" fmla="*/ 642293 h 1604879"/>
              <a:gd name="connsiteX4" fmla="*/ 358283 w 1090089"/>
              <a:gd name="connsiteY4" fmla="*/ 915425 h 1604879"/>
              <a:gd name="connsiteX5" fmla="*/ 49525 w 1090089"/>
              <a:gd name="connsiteY5" fmla="*/ 1057929 h 1604879"/>
              <a:gd name="connsiteX6" fmla="*/ 49525 w 1090089"/>
              <a:gd name="connsiteY6" fmla="*/ 1354812 h 1604879"/>
              <a:gd name="connsiteX7" fmla="*/ 524538 w 1090089"/>
              <a:gd name="connsiteY7" fmla="*/ 1604194 h 1604879"/>
              <a:gd name="connsiteX8" fmla="*/ 1058927 w 1090089"/>
              <a:gd name="connsiteY8" fmla="*/ 1414189 h 1604879"/>
              <a:gd name="connsiteX9" fmla="*/ 999551 w 1090089"/>
              <a:gd name="connsiteY9" fmla="*/ 998553 h 1604879"/>
              <a:gd name="connsiteX10" fmla="*/ 773920 w 1090089"/>
              <a:gd name="connsiteY10" fmla="*/ 832298 h 1604879"/>
              <a:gd name="connsiteX11" fmla="*/ 880798 w 1090089"/>
              <a:gd name="connsiteY11" fmla="*/ 571041 h 1604879"/>
              <a:gd name="connsiteX12" fmla="*/ 952050 w 1090089"/>
              <a:gd name="connsiteY12" fmla="*/ 274158 h 1604879"/>
              <a:gd name="connsiteX13" fmla="*/ 726418 w 1090089"/>
              <a:gd name="connsiteY13" fmla="*/ 12901 h 1604879"/>
              <a:gd name="connsiteX14" fmla="*/ 393909 w 1090089"/>
              <a:gd name="connsiteY14" fmla="*/ 60402 h 160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089" h="1604879">
                <a:moveTo>
                  <a:pt x="393909" y="60402"/>
                </a:moveTo>
                <a:cubicBezTo>
                  <a:pt x="310782" y="98007"/>
                  <a:pt x="251405" y="175198"/>
                  <a:pt x="227654" y="238533"/>
                </a:cubicBezTo>
                <a:cubicBezTo>
                  <a:pt x="203903" y="301868"/>
                  <a:pt x="231613" y="373120"/>
                  <a:pt x="251405" y="440413"/>
                </a:cubicBezTo>
                <a:cubicBezTo>
                  <a:pt x="271197" y="507706"/>
                  <a:pt x="328595" y="563124"/>
                  <a:pt x="346408" y="642293"/>
                </a:cubicBezTo>
                <a:cubicBezTo>
                  <a:pt x="364221" y="721462"/>
                  <a:pt x="407764" y="846152"/>
                  <a:pt x="358283" y="915425"/>
                </a:cubicBezTo>
                <a:cubicBezTo>
                  <a:pt x="308802" y="984698"/>
                  <a:pt x="100985" y="984698"/>
                  <a:pt x="49525" y="1057929"/>
                </a:cubicBezTo>
                <a:cubicBezTo>
                  <a:pt x="-1935" y="1131160"/>
                  <a:pt x="-29644" y="1263768"/>
                  <a:pt x="49525" y="1354812"/>
                </a:cubicBezTo>
                <a:cubicBezTo>
                  <a:pt x="128694" y="1445856"/>
                  <a:pt x="356304" y="1594298"/>
                  <a:pt x="524538" y="1604194"/>
                </a:cubicBezTo>
                <a:cubicBezTo>
                  <a:pt x="692772" y="1614090"/>
                  <a:pt x="979758" y="1515129"/>
                  <a:pt x="1058927" y="1414189"/>
                </a:cubicBezTo>
                <a:cubicBezTo>
                  <a:pt x="1138096" y="1313249"/>
                  <a:pt x="1047052" y="1095535"/>
                  <a:pt x="999551" y="998553"/>
                </a:cubicBezTo>
                <a:cubicBezTo>
                  <a:pt x="952050" y="901571"/>
                  <a:pt x="793712" y="903550"/>
                  <a:pt x="773920" y="832298"/>
                </a:cubicBezTo>
                <a:cubicBezTo>
                  <a:pt x="754128" y="761046"/>
                  <a:pt x="851110" y="664064"/>
                  <a:pt x="880798" y="571041"/>
                </a:cubicBezTo>
                <a:cubicBezTo>
                  <a:pt x="910486" y="478018"/>
                  <a:pt x="977780" y="367181"/>
                  <a:pt x="952050" y="274158"/>
                </a:cubicBezTo>
                <a:cubicBezTo>
                  <a:pt x="926320" y="181135"/>
                  <a:pt x="819442" y="48527"/>
                  <a:pt x="726418" y="12901"/>
                </a:cubicBezTo>
                <a:cubicBezTo>
                  <a:pt x="633395" y="-22725"/>
                  <a:pt x="477036" y="22797"/>
                  <a:pt x="393909" y="60402"/>
                </a:cubicBezTo>
                <a:close/>
              </a:path>
            </a:pathLst>
          </a:cu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5151619" y="5822963"/>
            <a:ext cx="1605204" cy="656271"/>
          </a:xfrm>
          <a:custGeom>
            <a:avLst/>
            <a:gdLst>
              <a:gd name="connsiteX0" fmla="*/ 0 w 1805050"/>
              <a:gd name="connsiteY0" fmla="*/ 451262 h 878774"/>
              <a:gd name="connsiteX1" fmla="*/ 878774 w 1805050"/>
              <a:gd name="connsiteY1" fmla="*/ 0 h 878774"/>
              <a:gd name="connsiteX2" fmla="*/ 938151 w 1805050"/>
              <a:gd name="connsiteY2" fmla="*/ 356260 h 878774"/>
              <a:gd name="connsiteX3" fmla="*/ 1805050 w 1805050"/>
              <a:gd name="connsiteY3" fmla="*/ 249382 h 878774"/>
              <a:gd name="connsiteX4" fmla="*/ 795647 w 1805050"/>
              <a:gd name="connsiteY4" fmla="*/ 878774 h 878774"/>
              <a:gd name="connsiteX5" fmla="*/ 748146 w 1805050"/>
              <a:gd name="connsiteY5" fmla="*/ 451262 h 878774"/>
              <a:gd name="connsiteX6" fmla="*/ 0 w 1805050"/>
              <a:gd name="connsiteY6" fmla="*/ 451262 h 878774"/>
              <a:gd name="connsiteX0" fmla="*/ 0 w 2149435"/>
              <a:gd name="connsiteY0" fmla="*/ 463137 h 878774"/>
              <a:gd name="connsiteX1" fmla="*/ 1223159 w 2149435"/>
              <a:gd name="connsiteY1" fmla="*/ 0 h 878774"/>
              <a:gd name="connsiteX2" fmla="*/ 1282536 w 2149435"/>
              <a:gd name="connsiteY2" fmla="*/ 356260 h 878774"/>
              <a:gd name="connsiteX3" fmla="*/ 2149435 w 2149435"/>
              <a:gd name="connsiteY3" fmla="*/ 249382 h 878774"/>
              <a:gd name="connsiteX4" fmla="*/ 1140032 w 2149435"/>
              <a:gd name="connsiteY4" fmla="*/ 878774 h 878774"/>
              <a:gd name="connsiteX5" fmla="*/ 1092531 w 2149435"/>
              <a:gd name="connsiteY5" fmla="*/ 451262 h 878774"/>
              <a:gd name="connsiteX6" fmla="*/ 0 w 2149435"/>
              <a:gd name="connsiteY6" fmla="*/ 463137 h 87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9435" h="878774">
                <a:moveTo>
                  <a:pt x="0" y="463137"/>
                </a:moveTo>
                <a:lnTo>
                  <a:pt x="1223159" y="0"/>
                </a:lnTo>
                <a:lnTo>
                  <a:pt x="1282536" y="356260"/>
                </a:lnTo>
                <a:lnTo>
                  <a:pt x="2149435" y="249382"/>
                </a:lnTo>
                <a:lnTo>
                  <a:pt x="1140032" y="878774"/>
                </a:lnTo>
                <a:lnTo>
                  <a:pt x="1092531" y="451262"/>
                </a:lnTo>
                <a:lnTo>
                  <a:pt x="0" y="463137"/>
                </a:lnTo>
                <a:close/>
              </a:path>
            </a:pathLst>
          </a:cu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5435657" y="5005821"/>
            <a:ext cx="452295" cy="780431"/>
          </a:xfrm>
          <a:custGeom>
            <a:avLst/>
            <a:gdLst>
              <a:gd name="connsiteX0" fmla="*/ 0 w 605642"/>
              <a:gd name="connsiteY0" fmla="*/ 95003 h 1045029"/>
              <a:gd name="connsiteX1" fmla="*/ 0 w 605642"/>
              <a:gd name="connsiteY1" fmla="*/ 95003 h 1045029"/>
              <a:gd name="connsiteX2" fmla="*/ 605642 w 605642"/>
              <a:gd name="connsiteY2" fmla="*/ 0 h 1045029"/>
              <a:gd name="connsiteX3" fmla="*/ 463138 w 605642"/>
              <a:gd name="connsiteY3" fmla="*/ 1045029 h 1045029"/>
              <a:gd name="connsiteX4" fmla="*/ 344385 w 605642"/>
              <a:gd name="connsiteY4" fmla="*/ 1045029 h 1045029"/>
              <a:gd name="connsiteX5" fmla="*/ 0 w 605642"/>
              <a:gd name="connsiteY5" fmla="*/ 95003 h 10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642" h="1045029">
                <a:moveTo>
                  <a:pt x="0" y="95003"/>
                </a:moveTo>
                <a:lnTo>
                  <a:pt x="0" y="95003"/>
                </a:lnTo>
                <a:lnTo>
                  <a:pt x="605642" y="0"/>
                </a:lnTo>
                <a:lnTo>
                  <a:pt x="463138" y="1045029"/>
                </a:lnTo>
                <a:lnTo>
                  <a:pt x="344385" y="1045029"/>
                </a:lnTo>
                <a:lnTo>
                  <a:pt x="0" y="95003"/>
                </a:lnTo>
                <a:close/>
              </a:path>
            </a:pathLst>
          </a:cu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7982290" y="5521759"/>
            <a:ext cx="922327" cy="877984"/>
          </a:xfrm>
          <a:custGeom>
            <a:avLst/>
            <a:gdLst>
              <a:gd name="connsiteX0" fmla="*/ 95003 w 1235034"/>
              <a:gd name="connsiteY0" fmla="*/ 106878 h 1175657"/>
              <a:gd name="connsiteX1" fmla="*/ 95003 w 1235034"/>
              <a:gd name="connsiteY1" fmla="*/ 106878 h 1175657"/>
              <a:gd name="connsiteX2" fmla="*/ 0 w 1235034"/>
              <a:gd name="connsiteY2" fmla="*/ 1151906 h 1175657"/>
              <a:gd name="connsiteX3" fmla="*/ 1235034 w 1235034"/>
              <a:gd name="connsiteY3" fmla="*/ 1175657 h 1175657"/>
              <a:gd name="connsiteX4" fmla="*/ 1080655 w 1235034"/>
              <a:gd name="connsiteY4" fmla="*/ 0 h 1175657"/>
              <a:gd name="connsiteX5" fmla="*/ 95003 w 1235034"/>
              <a:gd name="connsiteY5" fmla="*/ 106878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5034" h="1175657">
                <a:moveTo>
                  <a:pt x="95003" y="106878"/>
                </a:moveTo>
                <a:lnTo>
                  <a:pt x="95003" y="106878"/>
                </a:lnTo>
                <a:lnTo>
                  <a:pt x="0" y="1151906"/>
                </a:lnTo>
                <a:lnTo>
                  <a:pt x="1235034" y="1175657"/>
                </a:lnTo>
                <a:lnTo>
                  <a:pt x="1080655" y="0"/>
                </a:lnTo>
                <a:lnTo>
                  <a:pt x="95003" y="106878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Freeform 45"/>
          <p:cNvSpPr/>
          <p:nvPr/>
        </p:nvSpPr>
        <p:spPr bwMode="auto">
          <a:xfrm>
            <a:off x="5126998" y="3846789"/>
            <a:ext cx="1312542" cy="877984"/>
          </a:xfrm>
          <a:custGeom>
            <a:avLst/>
            <a:gdLst>
              <a:gd name="connsiteX0" fmla="*/ 0 w 1757548"/>
              <a:gd name="connsiteY0" fmla="*/ 308759 h 1175657"/>
              <a:gd name="connsiteX1" fmla="*/ 71252 w 1757548"/>
              <a:gd name="connsiteY1" fmla="*/ 1175657 h 1175657"/>
              <a:gd name="connsiteX2" fmla="*/ 641268 w 1757548"/>
              <a:gd name="connsiteY2" fmla="*/ 831273 h 1175657"/>
              <a:gd name="connsiteX3" fmla="*/ 1330037 w 1757548"/>
              <a:gd name="connsiteY3" fmla="*/ 1009403 h 1175657"/>
              <a:gd name="connsiteX4" fmla="*/ 1757548 w 1757548"/>
              <a:gd name="connsiteY4" fmla="*/ 261257 h 1175657"/>
              <a:gd name="connsiteX5" fmla="*/ 1318161 w 1757548"/>
              <a:gd name="connsiteY5" fmla="*/ 581891 h 1175657"/>
              <a:gd name="connsiteX6" fmla="*/ 1128156 w 1757548"/>
              <a:gd name="connsiteY6" fmla="*/ 0 h 1175657"/>
              <a:gd name="connsiteX7" fmla="*/ 783772 w 1757548"/>
              <a:gd name="connsiteY7" fmla="*/ 570016 h 1175657"/>
              <a:gd name="connsiteX8" fmla="*/ 475013 w 1757548"/>
              <a:gd name="connsiteY8" fmla="*/ 11876 h 1175657"/>
              <a:gd name="connsiteX9" fmla="*/ 308759 w 1757548"/>
              <a:gd name="connsiteY9" fmla="*/ 653143 h 1175657"/>
              <a:gd name="connsiteX10" fmla="*/ 0 w 1757548"/>
              <a:gd name="connsiteY10" fmla="*/ 308759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7548" h="1175657">
                <a:moveTo>
                  <a:pt x="0" y="308759"/>
                </a:moveTo>
                <a:lnTo>
                  <a:pt x="71252" y="1175657"/>
                </a:lnTo>
                <a:lnTo>
                  <a:pt x="641268" y="831273"/>
                </a:lnTo>
                <a:lnTo>
                  <a:pt x="1330037" y="1009403"/>
                </a:lnTo>
                <a:lnTo>
                  <a:pt x="1757548" y="261257"/>
                </a:lnTo>
                <a:lnTo>
                  <a:pt x="1318161" y="581891"/>
                </a:lnTo>
                <a:lnTo>
                  <a:pt x="1128156" y="0"/>
                </a:lnTo>
                <a:lnTo>
                  <a:pt x="783772" y="570016"/>
                </a:lnTo>
                <a:lnTo>
                  <a:pt x="475013" y="11876"/>
                </a:lnTo>
                <a:lnTo>
                  <a:pt x="308759" y="653143"/>
                </a:lnTo>
                <a:lnTo>
                  <a:pt x="0" y="308759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6784444" y="5478609"/>
            <a:ext cx="932034" cy="966669"/>
          </a:xfrm>
          <a:custGeom>
            <a:avLst/>
            <a:gdLst>
              <a:gd name="connsiteX0" fmla="*/ 475013 w 1484415"/>
              <a:gd name="connsiteY0" fmla="*/ 0 h 1294410"/>
              <a:gd name="connsiteX1" fmla="*/ 0 w 1484415"/>
              <a:gd name="connsiteY1" fmla="*/ 1294410 h 1294410"/>
              <a:gd name="connsiteX2" fmla="*/ 1484415 w 1484415"/>
              <a:gd name="connsiteY2" fmla="*/ 1116280 h 1294410"/>
              <a:gd name="connsiteX3" fmla="*/ 475013 w 1484415"/>
              <a:gd name="connsiteY3" fmla="*/ 0 h 129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4415" h="1294410">
                <a:moveTo>
                  <a:pt x="475013" y="0"/>
                </a:moveTo>
                <a:lnTo>
                  <a:pt x="0" y="1294410"/>
                </a:lnTo>
                <a:lnTo>
                  <a:pt x="1484415" y="1116280"/>
                </a:lnTo>
                <a:lnTo>
                  <a:pt x="475013" y="0"/>
                </a:lnTo>
                <a:close/>
              </a:path>
            </a:pathLst>
          </a:cu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7536239" y="4587458"/>
            <a:ext cx="1330278" cy="691745"/>
          </a:xfrm>
          <a:custGeom>
            <a:avLst/>
            <a:gdLst>
              <a:gd name="connsiteX0" fmla="*/ 332509 w 1781298"/>
              <a:gd name="connsiteY0" fmla="*/ 106878 h 926275"/>
              <a:gd name="connsiteX1" fmla="*/ 1246909 w 1781298"/>
              <a:gd name="connsiteY1" fmla="*/ 0 h 926275"/>
              <a:gd name="connsiteX2" fmla="*/ 1781298 w 1781298"/>
              <a:gd name="connsiteY2" fmla="*/ 926275 h 926275"/>
              <a:gd name="connsiteX3" fmla="*/ 0 w 1781298"/>
              <a:gd name="connsiteY3" fmla="*/ 878774 h 926275"/>
              <a:gd name="connsiteX4" fmla="*/ 332509 w 1781298"/>
              <a:gd name="connsiteY4" fmla="*/ 106878 h 92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1298" h="926275">
                <a:moveTo>
                  <a:pt x="332509" y="106878"/>
                </a:moveTo>
                <a:lnTo>
                  <a:pt x="1246909" y="0"/>
                </a:lnTo>
                <a:lnTo>
                  <a:pt x="1781298" y="926275"/>
                </a:lnTo>
                <a:lnTo>
                  <a:pt x="0" y="878774"/>
                </a:lnTo>
                <a:lnTo>
                  <a:pt x="332509" y="106878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Freeform 48"/>
          <p:cNvSpPr/>
          <p:nvPr/>
        </p:nvSpPr>
        <p:spPr bwMode="auto">
          <a:xfrm>
            <a:off x="5887952" y="4285781"/>
            <a:ext cx="1472175" cy="1152914"/>
          </a:xfrm>
          <a:custGeom>
            <a:avLst/>
            <a:gdLst>
              <a:gd name="connsiteX0" fmla="*/ 712519 w 1971303"/>
              <a:gd name="connsiteY0" fmla="*/ 0 h 1389413"/>
              <a:gd name="connsiteX1" fmla="*/ 581890 w 1971303"/>
              <a:gd name="connsiteY1" fmla="*/ 546265 h 1389413"/>
              <a:gd name="connsiteX2" fmla="*/ 0 w 1971303"/>
              <a:gd name="connsiteY2" fmla="*/ 665018 h 1389413"/>
              <a:gd name="connsiteX3" fmla="*/ 665018 w 1971303"/>
              <a:gd name="connsiteY3" fmla="*/ 914400 h 1389413"/>
              <a:gd name="connsiteX4" fmla="*/ 807522 w 1971303"/>
              <a:gd name="connsiteY4" fmla="*/ 1104405 h 1389413"/>
              <a:gd name="connsiteX5" fmla="*/ 843148 w 1971303"/>
              <a:gd name="connsiteY5" fmla="*/ 1151906 h 1389413"/>
              <a:gd name="connsiteX6" fmla="*/ 926275 w 1971303"/>
              <a:gd name="connsiteY6" fmla="*/ 1270660 h 1389413"/>
              <a:gd name="connsiteX7" fmla="*/ 938150 w 1971303"/>
              <a:gd name="connsiteY7" fmla="*/ 1306286 h 1389413"/>
              <a:gd name="connsiteX8" fmla="*/ 973776 w 1971303"/>
              <a:gd name="connsiteY8" fmla="*/ 1389413 h 1389413"/>
              <a:gd name="connsiteX9" fmla="*/ 1282535 w 1971303"/>
              <a:gd name="connsiteY9" fmla="*/ 902524 h 1389413"/>
              <a:gd name="connsiteX10" fmla="*/ 1971303 w 1971303"/>
              <a:gd name="connsiteY10" fmla="*/ 641267 h 1389413"/>
              <a:gd name="connsiteX11" fmla="*/ 1187532 w 1971303"/>
              <a:gd name="connsiteY11" fmla="*/ 486888 h 1389413"/>
              <a:gd name="connsiteX12" fmla="*/ 712519 w 1971303"/>
              <a:gd name="connsiteY12" fmla="*/ 0 h 1389413"/>
              <a:gd name="connsiteX0" fmla="*/ 843148 w 1971303"/>
              <a:gd name="connsiteY0" fmla="*/ 0 h 1543792"/>
              <a:gd name="connsiteX1" fmla="*/ 581890 w 1971303"/>
              <a:gd name="connsiteY1" fmla="*/ 700644 h 1543792"/>
              <a:gd name="connsiteX2" fmla="*/ 0 w 1971303"/>
              <a:gd name="connsiteY2" fmla="*/ 819397 h 1543792"/>
              <a:gd name="connsiteX3" fmla="*/ 665018 w 1971303"/>
              <a:gd name="connsiteY3" fmla="*/ 1068779 h 1543792"/>
              <a:gd name="connsiteX4" fmla="*/ 807522 w 1971303"/>
              <a:gd name="connsiteY4" fmla="*/ 1258784 h 1543792"/>
              <a:gd name="connsiteX5" fmla="*/ 843148 w 1971303"/>
              <a:gd name="connsiteY5" fmla="*/ 1306285 h 1543792"/>
              <a:gd name="connsiteX6" fmla="*/ 926275 w 1971303"/>
              <a:gd name="connsiteY6" fmla="*/ 1425039 h 1543792"/>
              <a:gd name="connsiteX7" fmla="*/ 938150 w 1971303"/>
              <a:gd name="connsiteY7" fmla="*/ 1460665 h 1543792"/>
              <a:gd name="connsiteX8" fmla="*/ 973776 w 1971303"/>
              <a:gd name="connsiteY8" fmla="*/ 1543792 h 1543792"/>
              <a:gd name="connsiteX9" fmla="*/ 1282535 w 1971303"/>
              <a:gd name="connsiteY9" fmla="*/ 1056903 h 1543792"/>
              <a:gd name="connsiteX10" fmla="*/ 1971303 w 1971303"/>
              <a:gd name="connsiteY10" fmla="*/ 795646 h 1543792"/>
              <a:gd name="connsiteX11" fmla="*/ 1187532 w 1971303"/>
              <a:gd name="connsiteY11" fmla="*/ 641267 h 1543792"/>
              <a:gd name="connsiteX12" fmla="*/ 843148 w 1971303"/>
              <a:gd name="connsiteY12" fmla="*/ 0 h 1543792"/>
              <a:gd name="connsiteX0" fmla="*/ 843148 w 1971303"/>
              <a:gd name="connsiteY0" fmla="*/ 0 h 1543792"/>
              <a:gd name="connsiteX1" fmla="*/ 581890 w 1971303"/>
              <a:gd name="connsiteY1" fmla="*/ 700644 h 1543792"/>
              <a:gd name="connsiteX2" fmla="*/ 0 w 1971303"/>
              <a:gd name="connsiteY2" fmla="*/ 819397 h 1543792"/>
              <a:gd name="connsiteX3" fmla="*/ 665018 w 1971303"/>
              <a:gd name="connsiteY3" fmla="*/ 1068779 h 1543792"/>
              <a:gd name="connsiteX4" fmla="*/ 807522 w 1971303"/>
              <a:gd name="connsiteY4" fmla="*/ 1258784 h 1543792"/>
              <a:gd name="connsiteX5" fmla="*/ 926275 w 1971303"/>
              <a:gd name="connsiteY5" fmla="*/ 1425039 h 1543792"/>
              <a:gd name="connsiteX6" fmla="*/ 938150 w 1971303"/>
              <a:gd name="connsiteY6" fmla="*/ 1460665 h 1543792"/>
              <a:gd name="connsiteX7" fmla="*/ 973776 w 1971303"/>
              <a:gd name="connsiteY7" fmla="*/ 1543792 h 1543792"/>
              <a:gd name="connsiteX8" fmla="*/ 1282535 w 1971303"/>
              <a:gd name="connsiteY8" fmla="*/ 1056903 h 1543792"/>
              <a:gd name="connsiteX9" fmla="*/ 1971303 w 1971303"/>
              <a:gd name="connsiteY9" fmla="*/ 795646 h 1543792"/>
              <a:gd name="connsiteX10" fmla="*/ 1187532 w 1971303"/>
              <a:gd name="connsiteY10" fmla="*/ 641267 h 1543792"/>
              <a:gd name="connsiteX11" fmla="*/ 843148 w 1971303"/>
              <a:gd name="connsiteY11" fmla="*/ 0 h 1543792"/>
              <a:gd name="connsiteX0" fmla="*/ 843148 w 1971303"/>
              <a:gd name="connsiteY0" fmla="*/ 0 h 1543792"/>
              <a:gd name="connsiteX1" fmla="*/ 581890 w 1971303"/>
              <a:gd name="connsiteY1" fmla="*/ 700644 h 1543792"/>
              <a:gd name="connsiteX2" fmla="*/ 0 w 1971303"/>
              <a:gd name="connsiteY2" fmla="*/ 819397 h 1543792"/>
              <a:gd name="connsiteX3" fmla="*/ 665018 w 1971303"/>
              <a:gd name="connsiteY3" fmla="*/ 1068779 h 1543792"/>
              <a:gd name="connsiteX4" fmla="*/ 807522 w 1971303"/>
              <a:gd name="connsiteY4" fmla="*/ 1258784 h 1543792"/>
              <a:gd name="connsiteX5" fmla="*/ 926275 w 1971303"/>
              <a:gd name="connsiteY5" fmla="*/ 1425039 h 1543792"/>
              <a:gd name="connsiteX6" fmla="*/ 973776 w 1971303"/>
              <a:gd name="connsiteY6" fmla="*/ 1543792 h 1543792"/>
              <a:gd name="connsiteX7" fmla="*/ 1282535 w 1971303"/>
              <a:gd name="connsiteY7" fmla="*/ 1056903 h 1543792"/>
              <a:gd name="connsiteX8" fmla="*/ 1971303 w 1971303"/>
              <a:gd name="connsiteY8" fmla="*/ 795646 h 1543792"/>
              <a:gd name="connsiteX9" fmla="*/ 1187532 w 1971303"/>
              <a:gd name="connsiteY9" fmla="*/ 641267 h 1543792"/>
              <a:gd name="connsiteX10" fmla="*/ 843148 w 1971303"/>
              <a:gd name="connsiteY10" fmla="*/ 0 h 1543792"/>
              <a:gd name="connsiteX0" fmla="*/ 843148 w 1971303"/>
              <a:gd name="connsiteY0" fmla="*/ 0 h 1547010"/>
              <a:gd name="connsiteX1" fmla="*/ 581890 w 1971303"/>
              <a:gd name="connsiteY1" fmla="*/ 700644 h 1547010"/>
              <a:gd name="connsiteX2" fmla="*/ 0 w 1971303"/>
              <a:gd name="connsiteY2" fmla="*/ 819397 h 1547010"/>
              <a:gd name="connsiteX3" fmla="*/ 665018 w 1971303"/>
              <a:gd name="connsiteY3" fmla="*/ 1068779 h 1547010"/>
              <a:gd name="connsiteX4" fmla="*/ 807522 w 1971303"/>
              <a:gd name="connsiteY4" fmla="*/ 1258784 h 1547010"/>
              <a:gd name="connsiteX5" fmla="*/ 973776 w 1971303"/>
              <a:gd name="connsiteY5" fmla="*/ 1543792 h 1547010"/>
              <a:gd name="connsiteX6" fmla="*/ 1282535 w 1971303"/>
              <a:gd name="connsiteY6" fmla="*/ 1056903 h 1547010"/>
              <a:gd name="connsiteX7" fmla="*/ 1971303 w 1971303"/>
              <a:gd name="connsiteY7" fmla="*/ 795646 h 1547010"/>
              <a:gd name="connsiteX8" fmla="*/ 1187532 w 1971303"/>
              <a:gd name="connsiteY8" fmla="*/ 641267 h 1547010"/>
              <a:gd name="connsiteX9" fmla="*/ 843148 w 1971303"/>
              <a:gd name="connsiteY9" fmla="*/ 0 h 1547010"/>
              <a:gd name="connsiteX0" fmla="*/ 843148 w 1971303"/>
              <a:gd name="connsiteY0" fmla="*/ 0 h 1543800"/>
              <a:gd name="connsiteX1" fmla="*/ 581890 w 1971303"/>
              <a:gd name="connsiteY1" fmla="*/ 700644 h 1543800"/>
              <a:gd name="connsiteX2" fmla="*/ 0 w 1971303"/>
              <a:gd name="connsiteY2" fmla="*/ 819397 h 1543800"/>
              <a:gd name="connsiteX3" fmla="*/ 665018 w 1971303"/>
              <a:gd name="connsiteY3" fmla="*/ 1068779 h 1543800"/>
              <a:gd name="connsiteX4" fmla="*/ 973776 w 1971303"/>
              <a:gd name="connsiteY4" fmla="*/ 1543792 h 1543800"/>
              <a:gd name="connsiteX5" fmla="*/ 1282535 w 1971303"/>
              <a:gd name="connsiteY5" fmla="*/ 1056903 h 1543800"/>
              <a:gd name="connsiteX6" fmla="*/ 1971303 w 1971303"/>
              <a:gd name="connsiteY6" fmla="*/ 795646 h 1543800"/>
              <a:gd name="connsiteX7" fmla="*/ 1187532 w 1971303"/>
              <a:gd name="connsiteY7" fmla="*/ 641267 h 1543800"/>
              <a:gd name="connsiteX8" fmla="*/ 843148 w 1971303"/>
              <a:gd name="connsiteY8" fmla="*/ 0 h 154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1303" h="1543800">
                <a:moveTo>
                  <a:pt x="843148" y="0"/>
                </a:moveTo>
                <a:lnTo>
                  <a:pt x="581890" y="700644"/>
                </a:lnTo>
                <a:lnTo>
                  <a:pt x="0" y="819397"/>
                </a:lnTo>
                <a:lnTo>
                  <a:pt x="665018" y="1068779"/>
                </a:lnTo>
                <a:cubicBezTo>
                  <a:pt x="827314" y="1189511"/>
                  <a:pt x="870857" y="1545771"/>
                  <a:pt x="973776" y="1543792"/>
                </a:cubicBezTo>
                <a:lnTo>
                  <a:pt x="1282535" y="1056903"/>
                </a:lnTo>
                <a:lnTo>
                  <a:pt x="1971303" y="795646"/>
                </a:lnTo>
                <a:lnTo>
                  <a:pt x="1187532" y="641267"/>
                </a:lnTo>
                <a:lnTo>
                  <a:pt x="843148" y="0"/>
                </a:lnTo>
                <a:close/>
              </a:path>
            </a:pathLst>
          </a:cu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Freeform 50"/>
          <p:cNvSpPr/>
          <p:nvPr/>
        </p:nvSpPr>
        <p:spPr bwMode="auto">
          <a:xfrm rot="3877465">
            <a:off x="7667062" y="1092288"/>
            <a:ext cx="284817" cy="1145725"/>
          </a:xfrm>
          <a:custGeom>
            <a:avLst/>
            <a:gdLst>
              <a:gd name="connsiteX0" fmla="*/ 215254 w 952014"/>
              <a:gd name="connsiteY0" fmla="*/ 2287 h 2412978"/>
              <a:gd name="connsiteX1" fmla="*/ 72750 w 952014"/>
              <a:gd name="connsiteY1" fmla="*/ 49789 h 2412978"/>
              <a:gd name="connsiteX2" fmla="*/ 96501 w 952014"/>
              <a:gd name="connsiteY2" fmla="*/ 263544 h 2412978"/>
              <a:gd name="connsiteX3" fmla="*/ 286506 w 952014"/>
              <a:gd name="connsiteY3" fmla="*/ 322921 h 2412978"/>
              <a:gd name="connsiteX4" fmla="*/ 488386 w 952014"/>
              <a:gd name="connsiteY4" fmla="*/ 524802 h 2412978"/>
              <a:gd name="connsiteX5" fmla="*/ 120251 w 952014"/>
              <a:gd name="connsiteY5" fmla="*/ 774183 h 2412978"/>
              <a:gd name="connsiteX6" fmla="*/ 25249 w 952014"/>
              <a:gd name="connsiteY6" fmla="*/ 1023565 h 2412978"/>
              <a:gd name="connsiteX7" fmla="*/ 535888 w 952014"/>
              <a:gd name="connsiteY7" fmla="*/ 1356074 h 2412978"/>
              <a:gd name="connsiteX8" fmla="*/ 524012 w 952014"/>
              <a:gd name="connsiteY8" fmla="*/ 1569830 h 2412978"/>
              <a:gd name="connsiteX9" fmla="*/ 215254 w 952014"/>
              <a:gd name="connsiteY9" fmla="*/ 1629207 h 2412978"/>
              <a:gd name="connsiteX10" fmla="*/ 155877 w 952014"/>
              <a:gd name="connsiteY10" fmla="*/ 1890464 h 2412978"/>
              <a:gd name="connsiteX11" fmla="*/ 607140 w 952014"/>
              <a:gd name="connsiteY11" fmla="*/ 2104220 h 2412978"/>
              <a:gd name="connsiteX12" fmla="*/ 761519 w 952014"/>
              <a:gd name="connsiteY12" fmla="*/ 2412978 h 2412978"/>
              <a:gd name="connsiteX13" fmla="*/ 951524 w 952014"/>
              <a:gd name="connsiteY13" fmla="*/ 2104220 h 2412978"/>
              <a:gd name="connsiteX14" fmla="*/ 702142 w 952014"/>
              <a:gd name="connsiteY14" fmla="*/ 1831087 h 2412978"/>
              <a:gd name="connsiteX15" fmla="*/ 832771 w 952014"/>
              <a:gd name="connsiteY15" fmla="*/ 1724209 h 2412978"/>
              <a:gd name="connsiteX16" fmla="*/ 904023 w 952014"/>
              <a:gd name="connsiteY16" fmla="*/ 1486703 h 2412978"/>
              <a:gd name="connsiteX17" fmla="*/ 844646 w 952014"/>
              <a:gd name="connsiteY17" fmla="*/ 1177944 h 2412978"/>
              <a:gd name="connsiteX18" fmla="*/ 512137 w 952014"/>
              <a:gd name="connsiteY18" fmla="*/ 1047316 h 2412978"/>
              <a:gd name="connsiteX19" fmla="*/ 524012 w 952014"/>
              <a:gd name="connsiteY19" fmla="*/ 881061 h 2412978"/>
              <a:gd name="connsiteX20" fmla="*/ 785269 w 952014"/>
              <a:gd name="connsiteY20" fmla="*/ 702931 h 2412978"/>
              <a:gd name="connsiteX21" fmla="*/ 749643 w 952014"/>
              <a:gd name="connsiteY21" fmla="*/ 489176 h 2412978"/>
              <a:gd name="connsiteX22" fmla="*/ 678391 w 952014"/>
              <a:gd name="connsiteY22" fmla="*/ 251669 h 2412978"/>
              <a:gd name="connsiteX23" fmla="*/ 500262 w 952014"/>
              <a:gd name="connsiteY23" fmla="*/ 97290 h 2412978"/>
              <a:gd name="connsiteX24" fmla="*/ 215254 w 952014"/>
              <a:gd name="connsiteY24" fmla="*/ 2287 h 2412978"/>
              <a:gd name="connsiteX0" fmla="*/ 215254 w 1020739"/>
              <a:gd name="connsiteY0" fmla="*/ 2287 h 2421722"/>
              <a:gd name="connsiteX1" fmla="*/ 72750 w 1020739"/>
              <a:gd name="connsiteY1" fmla="*/ 49789 h 2421722"/>
              <a:gd name="connsiteX2" fmla="*/ 96501 w 1020739"/>
              <a:gd name="connsiteY2" fmla="*/ 263544 h 2421722"/>
              <a:gd name="connsiteX3" fmla="*/ 286506 w 1020739"/>
              <a:gd name="connsiteY3" fmla="*/ 322921 h 2421722"/>
              <a:gd name="connsiteX4" fmla="*/ 488386 w 1020739"/>
              <a:gd name="connsiteY4" fmla="*/ 524802 h 2421722"/>
              <a:gd name="connsiteX5" fmla="*/ 120251 w 1020739"/>
              <a:gd name="connsiteY5" fmla="*/ 774183 h 2421722"/>
              <a:gd name="connsiteX6" fmla="*/ 25249 w 1020739"/>
              <a:gd name="connsiteY6" fmla="*/ 1023565 h 2421722"/>
              <a:gd name="connsiteX7" fmla="*/ 535888 w 1020739"/>
              <a:gd name="connsiteY7" fmla="*/ 1356074 h 2421722"/>
              <a:gd name="connsiteX8" fmla="*/ 524012 w 1020739"/>
              <a:gd name="connsiteY8" fmla="*/ 1569830 h 2421722"/>
              <a:gd name="connsiteX9" fmla="*/ 215254 w 1020739"/>
              <a:gd name="connsiteY9" fmla="*/ 1629207 h 2421722"/>
              <a:gd name="connsiteX10" fmla="*/ 155877 w 1020739"/>
              <a:gd name="connsiteY10" fmla="*/ 1890464 h 2421722"/>
              <a:gd name="connsiteX11" fmla="*/ 607140 w 1020739"/>
              <a:gd name="connsiteY11" fmla="*/ 2104220 h 2421722"/>
              <a:gd name="connsiteX12" fmla="*/ 761519 w 1020739"/>
              <a:gd name="connsiteY12" fmla="*/ 2412978 h 2421722"/>
              <a:gd name="connsiteX13" fmla="*/ 1020385 w 1020739"/>
              <a:gd name="connsiteY13" fmla="*/ 2291840 h 2421722"/>
              <a:gd name="connsiteX14" fmla="*/ 702142 w 1020739"/>
              <a:gd name="connsiteY14" fmla="*/ 1831087 h 2421722"/>
              <a:gd name="connsiteX15" fmla="*/ 832771 w 1020739"/>
              <a:gd name="connsiteY15" fmla="*/ 1724209 h 2421722"/>
              <a:gd name="connsiteX16" fmla="*/ 904023 w 1020739"/>
              <a:gd name="connsiteY16" fmla="*/ 1486703 h 2421722"/>
              <a:gd name="connsiteX17" fmla="*/ 844646 w 1020739"/>
              <a:gd name="connsiteY17" fmla="*/ 1177944 h 2421722"/>
              <a:gd name="connsiteX18" fmla="*/ 512137 w 1020739"/>
              <a:gd name="connsiteY18" fmla="*/ 1047316 h 2421722"/>
              <a:gd name="connsiteX19" fmla="*/ 524012 w 1020739"/>
              <a:gd name="connsiteY19" fmla="*/ 881061 h 2421722"/>
              <a:gd name="connsiteX20" fmla="*/ 785269 w 1020739"/>
              <a:gd name="connsiteY20" fmla="*/ 702931 h 2421722"/>
              <a:gd name="connsiteX21" fmla="*/ 749643 w 1020739"/>
              <a:gd name="connsiteY21" fmla="*/ 489176 h 2421722"/>
              <a:gd name="connsiteX22" fmla="*/ 678391 w 1020739"/>
              <a:gd name="connsiteY22" fmla="*/ 251669 h 2421722"/>
              <a:gd name="connsiteX23" fmla="*/ 500262 w 1020739"/>
              <a:gd name="connsiteY23" fmla="*/ 97290 h 2421722"/>
              <a:gd name="connsiteX24" fmla="*/ 215254 w 1020739"/>
              <a:gd name="connsiteY24" fmla="*/ 2287 h 2421722"/>
              <a:gd name="connsiteX0" fmla="*/ 215254 w 1020482"/>
              <a:gd name="connsiteY0" fmla="*/ 2287 h 2518459"/>
              <a:gd name="connsiteX1" fmla="*/ 72750 w 1020482"/>
              <a:gd name="connsiteY1" fmla="*/ 49789 h 2518459"/>
              <a:gd name="connsiteX2" fmla="*/ 96501 w 1020482"/>
              <a:gd name="connsiteY2" fmla="*/ 263544 h 2518459"/>
              <a:gd name="connsiteX3" fmla="*/ 286506 w 1020482"/>
              <a:gd name="connsiteY3" fmla="*/ 322921 h 2518459"/>
              <a:gd name="connsiteX4" fmla="*/ 488386 w 1020482"/>
              <a:gd name="connsiteY4" fmla="*/ 524802 h 2518459"/>
              <a:gd name="connsiteX5" fmla="*/ 120251 w 1020482"/>
              <a:gd name="connsiteY5" fmla="*/ 774183 h 2518459"/>
              <a:gd name="connsiteX6" fmla="*/ 25249 w 1020482"/>
              <a:gd name="connsiteY6" fmla="*/ 1023565 h 2518459"/>
              <a:gd name="connsiteX7" fmla="*/ 535888 w 1020482"/>
              <a:gd name="connsiteY7" fmla="*/ 1356074 h 2518459"/>
              <a:gd name="connsiteX8" fmla="*/ 524012 w 1020482"/>
              <a:gd name="connsiteY8" fmla="*/ 1569830 h 2518459"/>
              <a:gd name="connsiteX9" fmla="*/ 215254 w 1020482"/>
              <a:gd name="connsiteY9" fmla="*/ 1629207 h 2518459"/>
              <a:gd name="connsiteX10" fmla="*/ 155877 w 1020482"/>
              <a:gd name="connsiteY10" fmla="*/ 1890464 h 2518459"/>
              <a:gd name="connsiteX11" fmla="*/ 607140 w 1020482"/>
              <a:gd name="connsiteY11" fmla="*/ 2104220 h 2518459"/>
              <a:gd name="connsiteX12" fmla="*/ 665114 w 1020482"/>
              <a:gd name="connsiteY12" fmla="*/ 2514004 h 2518459"/>
              <a:gd name="connsiteX13" fmla="*/ 1020385 w 1020482"/>
              <a:gd name="connsiteY13" fmla="*/ 2291840 h 2518459"/>
              <a:gd name="connsiteX14" fmla="*/ 702142 w 1020482"/>
              <a:gd name="connsiteY14" fmla="*/ 1831087 h 2518459"/>
              <a:gd name="connsiteX15" fmla="*/ 832771 w 1020482"/>
              <a:gd name="connsiteY15" fmla="*/ 1724209 h 2518459"/>
              <a:gd name="connsiteX16" fmla="*/ 904023 w 1020482"/>
              <a:gd name="connsiteY16" fmla="*/ 1486703 h 2518459"/>
              <a:gd name="connsiteX17" fmla="*/ 844646 w 1020482"/>
              <a:gd name="connsiteY17" fmla="*/ 1177944 h 2518459"/>
              <a:gd name="connsiteX18" fmla="*/ 512137 w 1020482"/>
              <a:gd name="connsiteY18" fmla="*/ 1047316 h 2518459"/>
              <a:gd name="connsiteX19" fmla="*/ 524012 w 1020482"/>
              <a:gd name="connsiteY19" fmla="*/ 881061 h 2518459"/>
              <a:gd name="connsiteX20" fmla="*/ 785269 w 1020482"/>
              <a:gd name="connsiteY20" fmla="*/ 702931 h 2518459"/>
              <a:gd name="connsiteX21" fmla="*/ 749643 w 1020482"/>
              <a:gd name="connsiteY21" fmla="*/ 489176 h 2518459"/>
              <a:gd name="connsiteX22" fmla="*/ 678391 w 1020482"/>
              <a:gd name="connsiteY22" fmla="*/ 251669 h 2518459"/>
              <a:gd name="connsiteX23" fmla="*/ 500262 w 1020482"/>
              <a:gd name="connsiteY23" fmla="*/ 97290 h 2518459"/>
              <a:gd name="connsiteX24" fmla="*/ 215254 w 1020482"/>
              <a:gd name="connsiteY24" fmla="*/ 2287 h 2518459"/>
              <a:gd name="connsiteX0" fmla="*/ 215254 w 979176"/>
              <a:gd name="connsiteY0" fmla="*/ 2287 h 2563037"/>
              <a:gd name="connsiteX1" fmla="*/ 72750 w 979176"/>
              <a:gd name="connsiteY1" fmla="*/ 49789 h 2563037"/>
              <a:gd name="connsiteX2" fmla="*/ 96501 w 979176"/>
              <a:gd name="connsiteY2" fmla="*/ 263544 h 2563037"/>
              <a:gd name="connsiteX3" fmla="*/ 286506 w 979176"/>
              <a:gd name="connsiteY3" fmla="*/ 322921 h 2563037"/>
              <a:gd name="connsiteX4" fmla="*/ 488386 w 979176"/>
              <a:gd name="connsiteY4" fmla="*/ 524802 h 2563037"/>
              <a:gd name="connsiteX5" fmla="*/ 120251 w 979176"/>
              <a:gd name="connsiteY5" fmla="*/ 774183 h 2563037"/>
              <a:gd name="connsiteX6" fmla="*/ 25249 w 979176"/>
              <a:gd name="connsiteY6" fmla="*/ 1023565 h 2563037"/>
              <a:gd name="connsiteX7" fmla="*/ 535888 w 979176"/>
              <a:gd name="connsiteY7" fmla="*/ 1356074 h 2563037"/>
              <a:gd name="connsiteX8" fmla="*/ 524012 w 979176"/>
              <a:gd name="connsiteY8" fmla="*/ 1569830 h 2563037"/>
              <a:gd name="connsiteX9" fmla="*/ 215254 w 979176"/>
              <a:gd name="connsiteY9" fmla="*/ 1629207 h 2563037"/>
              <a:gd name="connsiteX10" fmla="*/ 155877 w 979176"/>
              <a:gd name="connsiteY10" fmla="*/ 1890464 h 2563037"/>
              <a:gd name="connsiteX11" fmla="*/ 607140 w 979176"/>
              <a:gd name="connsiteY11" fmla="*/ 2104220 h 2563037"/>
              <a:gd name="connsiteX12" fmla="*/ 665114 w 979176"/>
              <a:gd name="connsiteY12" fmla="*/ 2514004 h 2563037"/>
              <a:gd name="connsiteX13" fmla="*/ 979068 w 979176"/>
              <a:gd name="connsiteY13" fmla="*/ 2479461 h 2563037"/>
              <a:gd name="connsiteX14" fmla="*/ 702142 w 979176"/>
              <a:gd name="connsiteY14" fmla="*/ 1831087 h 2563037"/>
              <a:gd name="connsiteX15" fmla="*/ 832771 w 979176"/>
              <a:gd name="connsiteY15" fmla="*/ 1724209 h 2563037"/>
              <a:gd name="connsiteX16" fmla="*/ 904023 w 979176"/>
              <a:gd name="connsiteY16" fmla="*/ 1486703 h 2563037"/>
              <a:gd name="connsiteX17" fmla="*/ 844646 w 979176"/>
              <a:gd name="connsiteY17" fmla="*/ 1177944 h 2563037"/>
              <a:gd name="connsiteX18" fmla="*/ 512137 w 979176"/>
              <a:gd name="connsiteY18" fmla="*/ 1047316 h 2563037"/>
              <a:gd name="connsiteX19" fmla="*/ 524012 w 979176"/>
              <a:gd name="connsiteY19" fmla="*/ 881061 h 2563037"/>
              <a:gd name="connsiteX20" fmla="*/ 785269 w 979176"/>
              <a:gd name="connsiteY20" fmla="*/ 702931 h 2563037"/>
              <a:gd name="connsiteX21" fmla="*/ 749643 w 979176"/>
              <a:gd name="connsiteY21" fmla="*/ 489176 h 2563037"/>
              <a:gd name="connsiteX22" fmla="*/ 678391 w 979176"/>
              <a:gd name="connsiteY22" fmla="*/ 251669 h 2563037"/>
              <a:gd name="connsiteX23" fmla="*/ 500262 w 979176"/>
              <a:gd name="connsiteY23" fmla="*/ 97290 h 2563037"/>
              <a:gd name="connsiteX24" fmla="*/ 215254 w 979176"/>
              <a:gd name="connsiteY24" fmla="*/ 2287 h 2563037"/>
              <a:gd name="connsiteX0" fmla="*/ 215254 w 979176"/>
              <a:gd name="connsiteY0" fmla="*/ 2287 h 2560512"/>
              <a:gd name="connsiteX1" fmla="*/ 72750 w 979176"/>
              <a:gd name="connsiteY1" fmla="*/ 49789 h 2560512"/>
              <a:gd name="connsiteX2" fmla="*/ 96501 w 979176"/>
              <a:gd name="connsiteY2" fmla="*/ 263544 h 2560512"/>
              <a:gd name="connsiteX3" fmla="*/ 286506 w 979176"/>
              <a:gd name="connsiteY3" fmla="*/ 322921 h 2560512"/>
              <a:gd name="connsiteX4" fmla="*/ 488386 w 979176"/>
              <a:gd name="connsiteY4" fmla="*/ 524802 h 2560512"/>
              <a:gd name="connsiteX5" fmla="*/ 120251 w 979176"/>
              <a:gd name="connsiteY5" fmla="*/ 774183 h 2560512"/>
              <a:gd name="connsiteX6" fmla="*/ 25249 w 979176"/>
              <a:gd name="connsiteY6" fmla="*/ 1023565 h 2560512"/>
              <a:gd name="connsiteX7" fmla="*/ 535888 w 979176"/>
              <a:gd name="connsiteY7" fmla="*/ 1356074 h 2560512"/>
              <a:gd name="connsiteX8" fmla="*/ 524012 w 979176"/>
              <a:gd name="connsiteY8" fmla="*/ 1569830 h 2560512"/>
              <a:gd name="connsiteX9" fmla="*/ 215254 w 979176"/>
              <a:gd name="connsiteY9" fmla="*/ 1629207 h 2560512"/>
              <a:gd name="connsiteX10" fmla="*/ 155877 w 979176"/>
              <a:gd name="connsiteY10" fmla="*/ 1890464 h 2560512"/>
              <a:gd name="connsiteX11" fmla="*/ 607140 w 979176"/>
              <a:gd name="connsiteY11" fmla="*/ 2104220 h 2560512"/>
              <a:gd name="connsiteX12" fmla="*/ 665114 w 979176"/>
              <a:gd name="connsiteY12" fmla="*/ 2514004 h 2560512"/>
              <a:gd name="connsiteX13" fmla="*/ 979068 w 979176"/>
              <a:gd name="connsiteY13" fmla="*/ 2479461 h 2560512"/>
              <a:gd name="connsiteX14" fmla="*/ 702142 w 979176"/>
              <a:gd name="connsiteY14" fmla="*/ 1874384 h 2560512"/>
              <a:gd name="connsiteX15" fmla="*/ 832771 w 979176"/>
              <a:gd name="connsiteY15" fmla="*/ 1724209 h 2560512"/>
              <a:gd name="connsiteX16" fmla="*/ 904023 w 979176"/>
              <a:gd name="connsiteY16" fmla="*/ 1486703 h 2560512"/>
              <a:gd name="connsiteX17" fmla="*/ 844646 w 979176"/>
              <a:gd name="connsiteY17" fmla="*/ 1177944 h 2560512"/>
              <a:gd name="connsiteX18" fmla="*/ 512137 w 979176"/>
              <a:gd name="connsiteY18" fmla="*/ 1047316 h 2560512"/>
              <a:gd name="connsiteX19" fmla="*/ 524012 w 979176"/>
              <a:gd name="connsiteY19" fmla="*/ 881061 h 2560512"/>
              <a:gd name="connsiteX20" fmla="*/ 785269 w 979176"/>
              <a:gd name="connsiteY20" fmla="*/ 702931 h 2560512"/>
              <a:gd name="connsiteX21" fmla="*/ 749643 w 979176"/>
              <a:gd name="connsiteY21" fmla="*/ 489176 h 2560512"/>
              <a:gd name="connsiteX22" fmla="*/ 678391 w 979176"/>
              <a:gd name="connsiteY22" fmla="*/ 251669 h 2560512"/>
              <a:gd name="connsiteX23" fmla="*/ 500262 w 979176"/>
              <a:gd name="connsiteY23" fmla="*/ 97290 h 2560512"/>
              <a:gd name="connsiteX24" fmla="*/ 215254 w 979176"/>
              <a:gd name="connsiteY24" fmla="*/ 2287 h 2560512"/>
              <a:gd name="connsiteX0" fmla="*/ 215254 w 979177"/>
              <a:gd name="connsiteY0" fmla="*/ 2287 h 2560511"/>
              <a:gd name="connsiteX1" fmla="*/ 72750 w 979177"/>
              <a:gd name="connsiteY1" fmla="*/ 49789 h 2560511"/>
              <a:gd name="connsiteX2" fmla="*/ 96501 w 979177"/>
              <a:gd name="connsiteY2" fmla="*/ 263544 h 2560511"/>
              <a:gd name="connsiteX3" fmla="*/ 286506 w 979177"/>
              <a:gd name="connsiteY3" fmla="*/ 322921 h 2560511"/>
              <a:gd name="connsiteX4" fmla="*/ 488386 w 979177"/>
              <a:gd name="connsiteY4" fmla="*/ 524802 h 2560511"/>
              <a:gd name="connsiteX5" fmla="*/ 120251 w 979177"/>
              <a:gd name="connsiteY5" fmla="*/ 774183 h 2560511"/>
              <a:gd name="connsiteX6" fmla="*/ 25249 w 979177"/>
              <a:gd name="connsiteY6" fmla="*/ 1023565 h 2560511"/>
              <a:gd name="connsiteX7" fmla="*/ 535888 w 979177"/>
              <a:gd name="connsiteY7" fmla="*/ 1356074 h 2560511"/>
              <a:gd name="connsiteX8" fmla="*/ 524012 w 979177"/>
              <a:gd name="connsiteY8" fmla="*/ 1569830 h 2560511"/>
              <a:gd name="connsiteX9" fmla="*/ 215254 w 979177"/>
              <a:gd name="connsiteY9" fmla="*/ 1629207 h 2560511"/>
              <a:gd name="connsiteX10" fmla="*/ 155877 w 979177"/>
              <a:gd name="connsiteY10" fmla="*/ 1890464 h 2560511"/>
              <a:gd name="connsiteX11" fmla="*/ 607140 w 979177"/>
              <a:gd name="connsiteY11" fmla="*/ 2104220 h 2560511"/>
              <a:gd name="connsiteX12" fmla="*/ 665114 w 979177"/>
              <a:gd name="connsiteY12" fmla="*/ 2514004 h 2560511"/>
              <a:gd name="connsiteX13" fmla="*/ 979068 w 979177"/>
              <a:gd name="connsiteY13" fmla="*/ 2479461 h 2560511"/>
              <a:gd name="connsiteX14" fmla="*/ 702142 w 979177"/>
              <a:gd name="connsiteY14" fmla="*/ 1874384 h 2560511"/>
              <a:gd name="connsiteX15" fmla="*/ 818999 w 979177"/>
              <a:gd name="connsiteY15" fmla="*/ 1680912 h 2560511"/>
              <a:gd name="connsiteX16" fmla="*/ 904023 w 979177"/>
              <a:gd name="connsiteY16" fmla="*/ 1486703 h 2560511"/>
              <a:gd name="connsiteX17" fmla="*/ 844646 w 979177"/>
              <a:gd name="connsiteY17" fmla="*/ 1177944 h 2560511"/>
              <a:gd name="connsiteX18" fmla="*/ 512137 w 979177"/>
              <a:gd name="connsiteY18" fmla="*/ 1047316 h 2560511"/>
              <a:gd name="connsiteX19" fmla="*/ 524012 w 979177"/>
              <a:gd name="connsiteY19" fmla="*/ 881061 h 2560511"/>
              <a:gd name="connsiteX20" fmla="*/ 785269 w 979177"/>
              <a:gd name="connsiteY20" fmla="*/ 702931 h 2560511"/>
              <a:gd name="connsiteX21" fmla="*/ 749643 w 979177"/>
              <a:gd name="connsiteY21" fmla="*/ 489176 h 2560511"/>
              <a:gd name="connsiteX22" fmla="*/ 678391 w 979177"/>
              <a:gd name="connsiteY22" fmla="*/ 251669 h 2560511"/>
              <a:gd name="connsiteX23" fmla="*/ 500262 w 979177"/>
              <a:gd name="connsiteY23" fmla="*/ 97290 h 2560511"/>
              <a:gd name="connsiteX24" fmla="*/ 215254 w 979177"/>
              <a:gd name="connsiteY24" fmla="*/ 2287 h 2560511"/>
              <a:gd name="connsiteX0" fmla="*/ 215254 w 979177"/>
              <a:gd name="connsiteY0" fmla="*/ 2287 h 2560511"/>
              <a:gd name="connsiteX1" fmla="*/ 72750 w 979177"/>
              <a:gd name="connsiteY1" fmla="*/ 49789 h 2560511"/>
              <a:gd name="connsiteX2" fmla="*/ 96501 w 979177"/>
              <a:gd name="connsiteY2" fmla="*/ 263544 h 2560511"/>
              <a:gd name="connsiteX3" fmla="*/ 286506 w 979177"/>
              <a:gd name="connsiteY3" fmla="*/ 322921 h 2560511"/>
              <a:gd name="connsiteX4" fmla="*/ 488386 w 979177"/>
              <a:gd name="connsiteY4" fmla="*/ 524802 h 2560511"/>
              <a:gd name="connsiteX5" fmla="*/ 120251 w 979177"/>
              <a:gd name="connsiteY5" fmla="*/ 774183 h 2560511"/>
              <a:gd name="connsiteX6" fmla="*/ 25249 w 979177"/>
              <a:gd name="connsiteY6" fmla="*/ 1023565 h 2560511"/>
              <a:gd name="connsiteX7" fmla="*/ 535888 w 979177"/>
              <a:gd name="connsiteY7" fmla="*/ 1356074 h 2560511"/>
              <a:gd name="connsiteX8" fmla="*/ 496467 w 979177"/>
              <a:gd name="connsiteY8" fmla="*/ 1512102 h 2560511"/>
              <a:gd name="connsiteX9" fmla="*/ 215254 w 979177"/>
              <a:gd name="connsiteY9" fmla="*/ 1629207 h 2560511"/>
              <a:gd name="connsiteX10" fmla="*/ 155877 w 979177"/>
              <a:gd name="connsiteY10" fmla="*/ 1890464 h 2560511"/>
              <a:gd name="connsiteX11" fmla="*/ 607140 w 979177"/>
              <a:gd name="connsiteY11" fmla="*/ 2104220 h 2560511"/>
              <a:gd name="connsiteX12" fmla="*/ 665114 w 979177"/>
              <a:gd name="connsiteY12" fmla="*/ 2514004 h 2560511"/>
              <a:gd name="connsiteX13" fmla="*/ 979068 w 979177"/>
              <a:gd name="connsiteY13" fmla="*/ 2479461 h 2560511"/>
              <a:gd name="connsiteX14" fmla="*/ 702142 w 979177"/>
              <a:gd name="connsiteY14" fmla="*/ 1874384 h 2560511"/>
              <a:gd name="connsiteX15" fmla="*/ 818999 w 979177"/>
              <a:gd name="connsiteY15" fmla="*/ 1680912 h 2560511"/>
              <a:gd name="connsiteX16" fmla="*/ 904023 w 979177"/>
              <a:gd name="connsiteY16" fmla="*/ 1486703 h 2560511"/>
              <a:gd name="connsiteX17" fmla="*/ 844646 w 979177"/>
              <a:gd name="connsiteY17" fmla="*/ 1177944 h 2560511"/>
              <a:gd name="connsiteX18" fmla="*/ 512137 w 979177"/>
              <a:gd name="connsiteY18" fmla="*/ 1047316 h 2560511"/>
              <a:gd name="connsiteX19" fmla="*/ 524012 w 979177"/>
              <a:gd name="connsiteY19" fmla="*/ 881061 h 2560511"/>
              <a:gd name="connsiteX20" fmla="*/ 785269 w 979177"/>
              <a:gd name="connsiteY20" fmla="*/ 702931 h 2560511"/>
              <a:gd name="connsiteX21" fmla="*/ 749643 w 979177"/>
              <a:gd name="connsiteY21" fmla="*/ 489176 h 2560511"/>
              <a:gd name="connsiteX22" fmla="*/ 678391 w 979177"/>
              <a:gd name="connsiteY22" fmla="*/ 251669 h 2560511"/>
              <a:gd name="connsiteX23" fmla="*/ 500262 w 979177"/>
              <a:gd name="connsiteY23" fmla="*/ 97290 h 2560511"/>
              <a:gd name="connsiteX24" fmla="*/ 215254 w 979177"/>
              <a:gd name="connsiteY24" fmla="*/ 2287 h 2560511"/>
              <a:gd name="connsiteX0" fmla="*/ 209440 w 973363"/>
              <a:gd name="connsiteY0" fmla="*/ 2287 h 2560511"/>
              <a:gd name="connsiteX1" fmla="*/ 66936 w 973363"/>
              <a:gd name="connsiteY1" fmla="*/ 49789 h 2560511"/>
              <a:gd name="connsiteX2" fmla="*/ 90687 w 973363"/>
              <a:gd name="connsiteY2" fmla="*/ 263544 h 2560511"/>
              <a:gd name="connsiteX3" fmla="*/ 280692 w 973363"/>
              <a:gd name="connsiteY3" fmla="*/ 322921 h 2560511"/>
              <a:gd name="connsiteX4" fmla="*/ 482572 w 973363"/>
              <a:gd name="connsiteY4" fmla="*/ 524802 h 2560511"/>
              <a:gd name="connsiteX5" fmla="*/ 114437 w 973363"/>
              <a:gd name="connsiteY5" fmla="*/ 774183 h 2560511"/>
              <a:gd name="connsiteX6" fmla="*/ 19435 w 973363"/>
              <a:gd name="connsiteY6" fmla="*/ 1023565 h 2560511"/>
              <a:gd name="connsiteX7" fmla="*/ 447441 w 973363"/>
              <a:gd name="connsiteY7" fmla="*/ 1312777 h 2560511"/>
              <a:gd name="connsiteX8" fmla="*/ 490653 w 973363"/>
              <a:gd name="connsiteY8" fmla="*/ 1512102 h 2560511"/>
              <a:gd name="connsiteX9" fmla="*/ 209440 w 973363"/>
              <a:gd name="connsiteY9" fmla="*/ 1629207 h 2560511"/>
              <a:gd name="connsiteX10" fmla="*/ 150063 w 973363"/>
              <a:gd name="connsiteY10" fmla="*/ 1890464 h 2560511"/>
              <a:gd name="connsiteX11" fmla="*/ 601326 w 973363"/>
              <a:gd name="connsiteY11" fmla="*/ 2104220 h 2560511"/>
              <a:gd name="connsiteX12" fmla="*/ 659300 w 973363"/>
              <a:gd name="connsiteY12" fmla="*/ 2514004 h 2560511"/>
              <a:gd name="connsiteX13" fmla="*/ 973254 w 973363"/>
              <a:gd name="connsiteY13" fmla="*/ 2479461 h 2560511"/>
              <a:gd name="connsiteX14" fmla="*/ 696328 w 973363"/>
              <a:gd name="connsiteY14" fmla="*/ 1874384 h 2560511"/>
              <a:gd name="connsiteX15" fmla="*/ 813185 w 973363"/>
              <a:gd name="connsiteY15" fmla="*/ 1680912 h 2560511"/>
              <a:gd name="connsiteX16" fmla="*/ 898209 w 973363"/>
              <a:gd name="connsiteY16" fmla="*/ 1486703 h 2560511"/>
              <a:gd name="connsiteX17" fmla="*/ 838832 w 973363"/>
              <a:gd name="connsiteY17" fmla="*/ 1177944 h 2560511"/>
              <a:gd name="connsiteX18" fmla="*/ 506323 w 973363"/>
              <a:gd name="connsiteY18" fmla="*/ 1047316 h 2560511"/>
              <a:gd name="connsiteX19" fmla="*/ 518198 w 973363"/>
              <a:gd name="connsiteY19" fmla="*/ 881061 h 2560511"/>
              <a:gd name="connsiteX20" fmla="*/ 779455 w 973363"/>
              <a:gd name="connsiteY20" fmla="*/ 702931 h 2560511"/>
              <a:gd name="connsiteX21" fmla="*/ 743829 w 973363"/>
              <a:gd name="connsiteY21" fmla="*/ 489176 h 2560511"/>
              <a:gd name="connsiteX22" fmla="*/ 672577 w 973363"/>
              <a:gd name="connsiteY22" fmla="*/ 251669 h 2560511"/>
              <a:gd name="connsiteX23" fmla="*/ 494448 w 973363"/>
              <a:gd name="connsiteY23" fmla="*/ 97290 h 2560511"/>
              <a:gd name="connsiteX24" fmla="*/ 209440 w 973363"/>
              <a:gd name="connsiteY24" fmla="*/ 2287 h 2560511"/>
              <a:gd name="connsiteX0" fmla="*/ 209440 w 973363"/>
              <a:gd name="connsiteY0" fmla="*/ 2287 h 2559548"/>
              <a:gd name="connsiteX1" fmla="*/ 66936 w 973363"/>
              <a:gd name="connsiteY1" fmla="*/ 49789 h 2559548"/>
              <a:gd name="connsiteX2" fmla="*/ 90687 w 973363"/>
              <a:gd name="connsiteY2" fmla="*/ 263544 h 2559548"/>
              <a:gd name="connsiteX3" fmla="*/ 280692 w 973363"/>
              <a:gd name="connsiteY3" fmla="*/ 322921 h 2559548"/>
              <a:gd name="connsiteX4" fmla="*/ 482572 w 973363"/>
              <a:gd name="connsiteY4" fmla="*/ 524802 h 2559548"/>
              <a:gd name="connsiteX5" fmla="*/ 114437 w 973363"/>
              <a:gd name="connsiteY5" fmla="*/ 774183 h 2559548"/>
              <a:gd name="connsiteX6" fmla="*/ 19435 w 973363"/>
              <a:gd name="connsiteY6" fmla="*/ 1023565 h 2559548"/>
              <a:gd name="connsiteX7" fmla="*/ 447441 w 973363"/>
              <a:gd name="connsiteY7" fmla="*/ 1312777 h 2559548"/>
              <a:gd name="connsiteX8" fmla="*/ 490653 w 973363"/>
              <a:gd name="connsiteY8" fmla="*/ 1512102 h 2559548"/>
              <a:gd name="connsiteX9" fmla="*/ 209440 w 973363"/>
              <a:gd name="connsiteY9" fmla="*/ 1629207 h 2559548"/>
              <a:gd name="connsiteX10" fmla="*/ 150063 w 973363"/>
              <a:gd name="connsiteY10" fmla="*/ 1890464 h 2559548"/>
              <a:gd name="connsiteX11" fmla="*/ 546238 w 973363"/>
              <a:gd name="connsiteY11" fmla="*/ 2118652 h 2559548"/>
              <a:gd name="connsiteX12" fmla="*/ 659300 w 973363"/>
              <a:gd name="connsiteY12" fmla="*/ 2514004 h 2559548"/>
              <a:gd name="connsiteX13" fmla="*/ 973254 w 973363"/>
              <a:gd name="connsiteY13" fmla="*/ 2479461 h 2559548"/>
              <a:gd name="connsiteX14" fmla="*/ 696328 w 973363"/>
              <a:gd name="connsiteY14" fmla="*/ 1874384 h 2559548"/>
              <a:gd name="connsiteX15" fmla="*/ 813185 w 973363"/>
              <a:gd name="connsiteY15" fmla="*/ 1680912 h 2559548"/>
              <a:gd name="connsiteX16" fmla="*/ 898209 w 973363"/>
              <a:gd name="connsiteY16" fmla="*/ 1486703 h 2559548"/>
              <a:gd name="connsiteX17" fmla="*/ 838832 w 973363"/>
              <a:gd name="connsiteY17" fmla="*/ 1177944 h 2559548"/>
              <a:gd name="connsiteX18" fmla="*/ 506323 w 973363"/>
              <a:gd name="connsiteY18" fmla="*/ 1047316 h 2559548"/>
              <a:gd name="connsiteX19" fmla="*/ 518198 w 973363"/>
              <a:gd name="connsiteY19" fmla="*/ 881061 h 2559548"/>
              <a:gd name="connsiteX20" fmla="*/ 779455 w 973363"/>
              <a:gd name="connsiteY20" fmla="*/ 702931 h 2559548"/>
              <a:gd name="connsiteX21" fmla="*/ 743829 w 973363"/>
              <a:gd name="connsiteY21" fmla="*/ 489176 h 2559548"/>
              <a:gd name="connsiteX22" fmla="*/ 672577 w 973363"/>
              <a:gd name="connsiteY22" fmla="*/ 251669 h 2559548"/>
              <a:gd name="connsiteX23" fmla="*/ 494448 w 973363"/>
              <a:gd name="connsiteY23" fmla="*/ 97290 h 2559548"/>
              <a:gd name="connsiteX24" fmla="*/ 209440 w 973363"/>
              <a:gd name="connsiteY24" fmla="*/ 2287 h 2559548"/>
              <a:gd name="connsiteX0" fmla="*/ 209440 w 974802"/>
              <a:gd name="connsiteY0" fmla="*/ 2287 h 2578650"/>
              <a:gd name="connsiteX1" fmla="*/ 66936 w 974802"/>
              <a:gd name="connsiteY1" fmla="*/ 49789 h 2578650"/>
              <a:gd name="connsiteX2" fmla="*/ 90687 w 974802"/>
              <a:gd name="connsiteY2" fmla="*/ 263544 h 2578650"/>
              <a:gd name="connsiteX3" fmla="*/ 280692 w 974802"/>
              <a:gd name="connsiteY3" fmla="*/ 322921 h 2578650"/>
              <a:gd name="connsiteX4" fmla="*/ 482572 w 974802"/>
              <a:gd name="connsiteY4" fmla="*/ 524802 h 2578650"/>
              <a:gd name="connsiteX5" fmla="*/ 114437 w 974802"/>
              <a:gd name="connsiteY5" fmla="*/ 774183 h 2578650"/>
              <a:gd name="connsiteX6" fmla="*/ 19435 w 974802"/>
              <a:gd name="connsiteY6" fmla="*/ 1023565 h 2578650"/>
              <a:gd name="connsiteX7" fmla="*/ 447441 w 974802"/>
              <a:gd name="connsiteY7" fmla="*/ 1312777 h 2578650"/>
              <a:gd name="connsiteX8" fmla="*/ 490653 w 974802"/>
              <a:gd name="connsiteY8" fmla="*/ 1512102 h 2578650"/>
              <a:gd name="connsiteX9" fmla="*/ 209440 w 974802"/>
              <a:gd name="connsiteY9" fmla="*/ 1629207 h 2578650"/>
              <a:gd name="connsiteX10" fmla="*/ 150063 w 974802"/>
              <a:gd name="connsiteY10" fmla="*/ 1890464 h 2578650"/>
              <a:gd name="connsiteX11" fmla="*/ 546238 w 974802"/>
              <a:gd name="connsiteY11" fmla="*/ 2118652 h 2578650"/>
              <a:gd name="connsiteX12" fmla="*/ 549123 w 974802"/>
              <a:gd name="connsiteY12" fmla="*/ 2542869 h 2578650"/>
              <a:gd name="connsiteX13" fmla="*/ 973254 w 974802"/>
              <a:gd name="connsiteY13" fmla="*/ 2479461 h 2578650"/>
              <a:gd name="connsiteX14" fmla="*/ 696328 w 974802"/>
              <a:gd name="connsiteY14" fmla="*/ 1874384 h 2578650"/>
              <a:gd name="connsiteX15" fmla="*/ 813185 w 974802"/>
              <a:gd name="connsiteY15" fmla="*/ 1680912 h 2578650"/>
              <a:gd name="connsiteX16" fmla="*/ 898209 w 974802"/>
              <a:gd name="connsiteY16" fmla="*/ 1486703 h 2578650"/>
              <a:gd name="connsiteX17" fmla="*/ 838832 w 974802"/>
              <a:gd name="connsiteY17" fmla="*/ 1177944 h 2578650"/>
              <a:gd name="connsiteX18" fmla="*/ 506323 w 974802"/>
              <a:gd name="connsiteY18" fmla="*/ 1047316 h 2578650"/>
              <a:gd name="connsiteX19" fmla="*/ 518198 w 974802"/>
              <a:gd name="connsiteY19" fmla="*/ 881061 h 2578650"/>
              <a:gd name="connsiteX20" fmla="*/ 779455 w 974802"/>
              <a:gd name="connsiteY20" fmla="*/ 702931 h 2578650"/>
              <a:gd name="connsiteX21" fmla="*/ 743829 w 974802"/>
              <a:gd name="connsiteY21" fmla="*/ 489176 h 2578650"/>
              <a:gd name="connsiteX22" fmla="*/ 672577 w 974802"/>
              <a:gd name="connsiteY22" fmla="*/ 251669 h 2578650"/>
              <a:gd name="connsiteX23" fmla="*/ 494448 w 974802"/>
              <a:gd name="connsiteY23" fmla="*/ 97290 h 2578650"/>
              <a:gd name="connsiteX24" fmla="*/ 209440 w 974802"/>
              <a:gd name="connsiteY24" fmla="*/ 2287 h 257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74802" h="2578650">
                <a:moveTo>
                  <a:pt x="209440" y="2287"/>
                </a:moveTo>
                <a:cubicBezTo>
                  <a:pt x="138188" y="-5630"/>
                  <a:pt x="86728" y="6246"/>
                  <a:pt x="66936" y="49789"/>
                </a:cubicBezTo>
                <a:cubicBezTo>
                  <a:pt x="47144" y="93332"/>
                  <a:pt x="55061" y="218022"/>
                  <a:pt x="90687" y="263544"/>
                </a:cubicBezTo>
                <a:cubicBezTo>
                  <a:pt x="126313" y="309066"/>
                  <a:pt x="215378" y="279378"/>
                  <a:pt x="280692" y="322921"/>
                </a:cubicBezTo>
                <a:cubicBezTo>
                  <a:pt x="346006" y="366464"/>
                  <a:pt x="510281" y="449592"/>
                  <a:pt x="482572" y="524802"/>
                </a:cubicBezTo>
                <a:cubicBezTo>
                  <a:pt x="454863" y="600012"/>
                  <a:pt x="191626" y="691056"/>
                  <a:pt x="114437" y="774183"/>
                </a:cubicBezTo>
                <a:cubicBezTo>
                  <a:pt x="37247" y="857310"/>
                  <a:pt x="-36066" y="933799"/>
                  <a:pt x="19435" y="1023565"/>
                </a:cubicBezTo>
                <a:cubicBezTo>
                  <a:pt x="74936" y="1113331"/>
                  <a:pt x="368905" y="1231354"/>
                  <a:pt x="447441" y="1312777"/>
                </a:cubicBezTo>
                <a:cubicBezTo>
                  <a:pt x="525977" y="1394200"/>
                  <a:pt x="530320" y="1459364"/>
                  <a:pt x="490653" y="1512102"/>
                </a:cubicBezTo>
                <a:cubicBezTo>
                  <a:pt x="450986" y="1564840"/>
                  <a:pt x="266205" y="1566147"/>
                  <a:pt x="209440" y="1629207"/>
                </a:cubicBezTo>
                <a:cubicBezTo>
                  <a:pt x="152675" y="1692267"/>
                  <a:pt x="93930" y="1808890"/>
                  <a:pt x="150063" y="1890464"/>
                </a:cubicBezTo>
                <a:cubicBezTo>
                  <a:pt x="206196" y="1972038"/>
                  <a:pt x="479728" y="2009918"/>
                  <a:pt x="546238" y="2118652"/>
                </a:cubicBezTo>
                <a:cubicBezTo>
                  <a:pt x="612748" y="2227386"/>
                  <a:pt x="477954" y="2482734"/>
                  <a:pt x="549123" y="2542869"/>
                </a:cubicBezTo>
                <a:cubicBezTo>
                  <a:pt x="620292" y="2603004"/>
                  <a:pt x="948720" y="2590875"/>
                  <a:pt x="973254" y="2479461"/>
                </a:cubicBezTo>
                <a:cubicBezTo>
                  <a:pt x="997788" y="2368047"/>
                  <a:pt x="723006" y="2007475"/>
                  <a:pt x="696328" y="1874384"/>
                </a:cubicBezTo>
                <a:cubicBezTo>
                  <a:pt x="669650" y="1741293"/>
                  <a:pt x="779538" y="1745526"/>
                  <a:pt x="813185" y="1680912"/>
                </a:cubicBezTo>
                <a:cubicBezTo>
                  <a:pt x="846832" y="1616298"/>
                  <a:pt x="893935" y="1570531"/>
                  <a:pt x="898209" y="1486703"/>
                </a:cubicBezTo>
                <a:cubicBezTo>
                  <a:pt x="902483" y="1402875"/>
                  <a:pt x="904146" y="1251175"/>
                  <a:pt x="838832" y="1177944"/>
                </a:cubicBezTo>
                <a:cubicBezTo>
                  <a:pt x="773518" y="1104713"/>
                  <a:pt x="559762" y="1096796"/>
                  <a:pt x="506323" y="1047316"/>
                </a:cubicBezTo>
                <a:cubicBezTo>
                  <a:pt x="452884" y="997836"/>
                  <a:pt x="472676" y="938459"/>
                  <a:pt x="518198" y="881061"/>
                </a:cubicBezTo>
                <a:cubicBezTo>
                  <a:pt x="563720" y="823664"/>
                  <a:pt x="741850" y="768245"/>
                  <a:pt x="779455" y="702931"/>
                </a:cubicBezTo>
                <a:cubicBezTo>
                  <a:pt x="817060" y="637617"/>
                  <a:pt x="761642" y="564386"/>
                  <a:pt x="743829" y="489176"/>
                </a:cubicBezTo>
                <a:cubicBezTo>
                  <a:pt x="726016" y="413966"/>
                  <a:pt x="714140" y="316983"/>
                  <a:pt x="672577" y="251669"/>
                </a:cubicBezTo>
                <a:cubicBezTo>
                  <a:pt x="631014" y="186355"/>
                  <a:pt x="567679" y="136874"/>
                  <a:pt x="494448" y="97290"/>
                </a:cubicBezTo>
                <a:cubicBezTo>
                  <a:pt x="421217" y="57706"/>
                  <a:pt x="280692" y="10204"/>
                  <a:pt x="209440" y="2287"/>
                </a:cubicBezTo>
                <a:close/>
              </a:path>
            </a:pathLst>
          </a:cu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Freeform 49"/>
          <p:cNvSpPr/>
          <p:nvPr/>
        </p:nvSpPr>
        <p:spPr bwMode="auto">
          <a:xfrm rot="475562">
            <a:off x="6868398" y="933042"/>
            <a:ext cx="284817" cy="1145725"/>
          </a:xfrm>
          <a:custGeom>
            <a:avLst/>
            <a:gdLst>
              <a:gd name="connsiteX0" fmla="*/ 215254 w 952014"/>
              <a:gd name="connsiteY0" fmla="*/ 2287 h 2412978"/>
              <a:gd name="connsiteX1" fmla="*/ 72750 w 952014"/>
              <a:gd name="connsiteY1" fmla="*/ 49789 h 2412978"/>
              <a:gd name="connsiteX2" fmla="*/ 96501 w 952014"/>
              <a:gd name="connsiteY2" fmla="*/ 263544 h 2412978"/>
              <a:gd name="connsiteX3" fmla="*/ 286506 w 952014"/>
              <a:gd name="connsiteY3" fmla="*/ 322921 h 2412978"/>
              <a:gd name="connsiteX4" fmla="*/ 488386 w 952014"/>
              <a:gd name="connsiteY4" fmla="*/ 524802 h 2412978"/>
              <a:gd name="connsiteX5" fmla="*/ 120251 w 952014"/>
              <a:gd name="connsiteY5" fmla="*/ 774183 h 2412978"/>
              <a:gd name="connsiteX6" fmla="*/ 25249 w 952014"/>
              <a:gd name="connsiteY6" fmla="*/ 1023565 h 2412978"/>
              <a:gd name="connsiteX7" fmla="*/ 535888 w 952014"/>
              <a:gd name="connsiteY7" fmla="*/ 1356074 h 2412978"/>
              <a:gd name="connsiteX8" fmla="*/ 524012 w 952014"/>
              <a:gd name="connsiteY8" fmla="*/ 1569830 h 2412978"/>
              <a:gd name="connsiteX9" fmla="*/ 215254 w 952014"/>
              <a:gd name="connsiteY9" fmla="*/ 1629207 h 2412978"/>
              <a:gd name="connsiteX10" fmla="*/ 155877 w 952014"/>
              <a:gd name="connsiteY10" fmla="*/ 1890464 h 2412978"/>
              <a:gd name="connsiteX11" fmla="*/ 607140 w 952014"/>
              <a:gd name="connsiteY11" fmla="*/ 2104220 h 2412978"/>
              <a:gd name="connsiteX12" fmla="*/ 761519 w 952014"/>
              <a:gd name="connsiteY12" fmla="*/ 2412978 h 2412978"/>
              <a:gd name="connsiteX13" fmla="*/ 951524 w 952014"/>
              <a:gd name="connsiteY13" fmla="*/ 2104220 h 2412978"/>
              <a:gd name="connsiteX14" fmla="*/ 702142 w 952014"/>
              <a:gd name="connsiteY14" fmla="*/ 1831087 h 2412978"/>
              <a:gd name="connsiteX15" fmla="*/ 832771 w 952014"/>
              <a:gd name="connsiteY15" fmla="*/ 1724209 h 2412978"/>
              <a:gd name="connsiteX16" fmla="*/ 904023 w 952014"/>
              <a:gd name="connsiteY16" fmla="*/ 1486703 h 2412978"/>
              <a:gd name="connsiteX17" fmla="*/ 844646 w 952014"/>
              <a:gd name="connsiteY17" fmla="*/ 1177944 h 2412978"/>
              <a:gd name="connsiteX18" fmla="*/ 512137 w 952014"/>
              <a:gd name="connsiteY18" fmla="*/ 1047316 h 2412978"/>
              <a:gd name="connsiteX19" fmla="*/ 524012 w 952014"/>
              <a:gd name="connsiteY19" fmla="*/ 881061 h 2412978"/>
              <a:gd name="connsiteX20" fmla="*/ 785269 w 952014"/>
              <a:gd name="connsiteY20" fmla="*/ 702931 h 2412978"/>
              <a:gd name="connsiteX21" fmla="*/ 749643 w 952014"/>
              <a:gd name="connsiteY21" fmla="*/ 489176 h 2412978"/>
              <a:gd name="connsiteX22" fmla="*/ 678391 w 952014"/>
              <a:gd name="connsiteY22" fmla="*/ 251669 h 2412978"/>
              <a:gd name="connsiteX23" fmla="*/ 500262 w 952014"/>
              <a:gd name="connsiteY23" fmla="*/ 97290 h 2412978"/>
              <a:gd name="connsiteX24" fmla="*/ 215254 w 952014"/>
              <a:gd name="connsiteY24" fmla="*/ 2287 h 2412978"/>
              <a:gd name="connsiteX0" fmla="*/ 215254 w 1020739"/>
              <a:gd name="connsiteY0" fmla="*/ 2287 h 2421722"/>
              <a:gd name="connsiteX1" fmla="*/ 72750 w 1020739"/>
              <a:gd name="connsiteY1" fmla="*/ 49789 h 2421722"/>
              <a:gd name="connsiteX2" fmla="*/ 96501 w 1020739"/>
              <a:gd name="connsiteY2" fmla="*/ 263544 h 2421722"/>
              <a:gd name="connsiteX3" fmla="*/ 286506 w 1020739"/>
              <a:gd name="connsiteY3" fmla="*/ 322921 h 2421722"/>
              <a:gd name="connsiteX4" fmla="*/ 488386 w 1020739"/>
              <a:gd name="connsiteY4" fmla="*/ 524802 h 2421722"/>
              <a:gd name="connsiteX5" fmla="*/ 120251 w 1020739"/>
              <a:gd name="connsiteY5" fmla="*/ 774183 h 2421722"/>
              <a:gd name="connsiteX6" fmla="*/ 25249 w 1020739"/>
              <a:gd name="connsiteY6" fmla="*/ 1023565 h 2421722"/>
              <a:gd name="connsiteX7" fmla="*/ 535888 w 1020739"/>
              <a:gd name="connsiteY7" fmla="*/ 1356074 h 2421722"/>
              <a:gd name="connsiteX8" fmla="*/ 524012 w 1020739"/>
              <a:gd name="connsiteY8" fmla="*/ 1569830 h 2421722"/>
              <a:gd name="connsiteX9" fmla="*/ 215254 w 1020739"/>
              <a:gd name="connsiteY9" fmla="*/ 1629207 h 2421722"/>
              <a:gd name="connsiteX10" fmla="*/ 155877 w 1020739"/>
              <a:gd name="connsiteY10" fmla="*/ 1890464 h 2421722"/>
              <a:gd name="connsiteX11" fmla="*/ 607140 w 1020739"/>
              <a:gd name="connsiteY11" fmla="*/ 2104220 h 2421722"/>
              <a:gd name="connsiteX12" fmla="*/ 761519 w 1020739"/>
              <a:gd name="connsiteY12" fmla="*/ 2412978 h 2421722"/>
              <a:gd name="connsiteX13" fmla="*/ 1020385 w 1020739"/>
              <a:gd name="connsiteY13" fmla="*/ 2291840 h 2421722"/>
              <a:gd name="connsiteX14" fmla="*/ 702142 w 1020739"/>
              <a:gd name="connsiteY14" fmla="*/ 1831087 h 2421722"/>
              <a:gd name="connsiteX15" fmla="*/ 832771 w 1020739"/>
              <a:gd name="connsiteY15" fmla="*/ 1724209 h 2421722"/>
              <a:gd name="connsiteX16" fmla="*/ 904023 w 1020739"/>
              <a:gd name="connsiteY16" fmla="*/ 1486703 h 2421722"/>
              <a:gd name="connsiteX17" fmla="*/ 844646 w 1020739"/>
              <a:gd name="connsiteY17" fmla="*/ 1177944 h 2421722"/>
              <a:gd name="connsiteX18" fmla="*/ 512137 w 1020739"/>
              <a:gd name="connsiteY18" fmla="*/ 1047316 h 2421722"/>
              <a:gd name="connsiteX19" fmla="*/ 524012 w 1020739"/>
              <a:gd name="connsiteY19" fmla="*/ 881061 h 2421722"/>
              <a:gd name="connsiteX20" fmla="*/ 785269 w 1020739"/>
              <a:gd name="connsiteY20" fmla="*/ 702931 h 2421722"/>
              <a:gd name="connsiteX21" fmla="*/ 749643 w 1020739"/>
              <a:gd name="connsiteY21" fmla="*/ 489176 h 2421722"/>
              <a:gd name="connsiteX22" fmla="*/ 678391 w 1020739"/>
              <a:gd name="connsiteY22" fmla="*/ 251669 h 2421722"/>
              <a:gd name="connsiteX23" fmla="*/ 500262 w 1020739"/>
              <a:gd name="connsiteY23" fmla="*/ 97290 h 2421722"/>
              <a:gd name="connsiteX24" fmla="*/ 215254 w 1020739"/>
              <a:gd name="connsiteY24" fmla="*/ 2287 h 2421722"/>
              <a:gd name="connsiteX0" fmla="*/ 215254 w 1020482"/>
              <a:gd name="connsiteY0" fmla="*/ 2287 h 2518459"/>
              <a:gd name="connsiteX1" fmla="*/ 72750 w 1020482"/>
              <a:gd name="connsiteY1" fmla="*/ 49789 h 2518459"/>
              <a:gd name="connsiteX2" fmla="*/ 96501 w 1020482"/>
              <a:gd name="connsiteY2" fmla="*/ 263544 h 2518459"/>
              <a:gd name="connsiteX3" fmla="*/ 286506 w 1020482"/>
              <a:gd name="connsiteY3" fmla="*/ 322921 h 2518459"/>
              <a:gd name="connsiteX4" fmla="*/ 488386 w 1020482"/>
              <a:gd name="connsiteY4" fmla="*/ 524802 h 2518459"/>
              <a:gd name="connsiteX5" fmla="*/ 120251 w 1020482"/>
              <a:gd name="connsiteY5" fmla="*/ 774183 h 2518459"/>
              <a:gd name="connsiteX6" fmla="*/ 25249 w 1020482"/>
              <a:gd name="connsiteY6" fmla="*/ 1023565 h 2518459"/>
              <a:gd name="connsiteX7" fmla="*/ 535888 w 1020482"/>
              <a:gd name="connsiteY7" fmla="*/ 1356074 h 2518459"/>
              <a:gd name="connsiteX8" fmla="*/ 524012 w 1020482"/>
              <a:gd name="connsiteY8" fmla="*/ 1569830 h 2518459"/>
              <a:gd name="connsiteX9" fmla="*/ 215254 w 1020482"/>
              <a:gd name="connsiteY9" fmla="*/ 1629207 h 2518459"/>
              <a:gd name="connsiteX10" fmla="*/ 155877 w 1020482"/>
              <a:gd name="connsiteY10" fmla="*/ 1890464 h 2518459"/>
              <a:gd name="connsiteX11" fmla="*/ 607140 w 1020482"/>
              <a:gd name="connsiteY11" fmla="*/ 2104220 h 2518459"/>
              <a:gd name="connsiteX12" fmla="*/ 665114 w 1020482"/>
              <a:gd name="connsiteY12" fmla="*/ 2514004 h 2518459"/>
              <a:gd name="connsiteX13" fmla="*/ 1020385 w 1020482"/>
              <a:gd name="connsiteY13" fmla="*/ 2291840 h 2518459"/>
              <a:gd name="connsiteX14" fmla="*/ 702142 w 1020482"/>
              <a:gd name="connsiteY14" fmla="*/ 1831087 h 2518459"/>
              <a:gd name="connsiteX15" fmla="*/ 832771 w 1020482"/>
              <a:gd name="connsiteY15" fmla="*/ 1724209 h 2518459"/>
              <a:gd name="connsiteX16" fmla="*/ 904023 w 1020482"/>
              <a:gd name="connsiteY16" fmla="*/ 1486703 h 2518459"/>
              <a:gd name="connsiteX17" fmla="*/ 844646 w 1020482"/>
              <a:gd name="connsiteY17" fmla="*/ 1177944 h 2518459"/>
              <a:gd name="connsiteX18" fmla="*/ 512137 w 1020482"/>
              <a:gd name="connsiteY18" fmla="*/ 1047316 h 2518459"/>
              <a:gd name="connsiteX19" fmla="*/ 524012 w 1020482"/>
              <a:gd name="connsiteY19" fmla="*/ 881061 h 2518459"/>
              <a:gd name="connsiteX20" fmla="*/ 785269 w 1020482"/>
              <a:gd name="connsiteY20" fmla="*/ 702931 h 2518459"/>
              <a:gd name="connsiteX21" fmla="*/ 749643 w 1020482"/>
              <a:gd name="connsiteY21" fmla="*/ 489176 h 2518459"/>
              <a:gd name="connsiteX22" fmla="*/ 678391 w 1020482"/>
              <a:gd name="connsiteY22" fmla="*/ 251669 h 2518459"/>
              <a:gd name="connsiteX23" fmla="*/ 500262 w 1020482"/>
              <a:gd name="connsiteY23" fmla="*/ 97290 h 2518459"/>
              <a:gd name="connsiteX24" fmla="*/ 215254 w 1020482"/>
              <a:gd name="connsiteY24" fmla="*/ 2287 h 2518459"/>
              <a:gd name="connsiteX0" fmla="*/ 215254 w 979176"/>
              <a:gd name="connsiteY0" fmla="*/ 2287 h 2563037"/>
              <a:gd name="connsiteX1" fmla="*/ 72750 w 979176"/>
              <a:gd name="connsiteY1" fmla="*/ 49789 h 2563037"/>
              <a:gd name="connsiteX2" fmla="*/ 96501 w 979176"/>
              <a:gd name="connsiteY2" fmla="*/ 263544 h 2563037"/>
              <a:gd name="connsiteX3" fmla="*/ 286506 w 979176"/>
              <a:gd name="connsiteY3" fmla="*/ 322921 h 2563037"/>
              <a:gd name="connsiteX4" fmla="*/ 488386 w 979176"/>
              <a:gd name="connsiteY4" fmla="*/ 524802 h 2563037"/>
              <a:gd name="connsiteX5" fmla="*/ 120251 w 979176"/>
              <a:gd name="connsiteY5" fmla="*/ 774183 h 2563037"/>
              <a:gd name="connsiteX6" fmla="*/ 25249 w 979176"/>
              <a:gd name="connsiteY6" fmla="*/ 1023565 h 2563037"/>
              <a:gd name="connsiteX7" fmla="*/ 535888 w 979176"/>
              <a:gd name="connsiteY7" fmla="*/ 1356074 h 2563037"/>
              <a:gd name="connsiteX8" fmla="*/ 524012 w 979176"/>
              <a:gd name="connsiteY8" fmla="*/ 1569830 h 2563037"/>
              <a:gd name="connsiteX9" fmla="*/ 215254 w 979176"/>
              <a:gd name="connsiteY9" fmla="*/ 1629207 h 2563037"/>
              <a:gd name="connsiteX10" fmla="*/ 155877 w 979176"/>
              <a:gd name="connsiteY10" fmla="*/ 1890464 h 2563037"/>
              <a:gd name="connsiteX11" fmla="*/ 607140 w 979176"/>
              <a:gd name="connsiteY11" fmla="*/ 2104220 h 2563037"/>
              <a:gd name="connsiteX12" fmla="*/ 665114 w 979176"/>
              <a:gd name="connsiteY12" fmla="*/ 2514004 h 2563037"/>
              <a:gd name="connsiteX13" fmla="*/ 979068 w 979176"/>
              <a:gd name="connsiteY13" fmla="*/ 2479461 h 2563037"/>
              <a:gd name="connsiteX14" fmla="*/ 702142 w 979176"/>
              <a:gd name="connsiteY14" fmla="*/ 1831087 h 2563037"/>
              <a:gd name="connsiteX15" fmla="*/ 832771 w 979176"/>
              <a:gd name="connsiteY15" fmla="*/ 1724209 h 2563037"/>
              <a:gd name="connsiteX16" fmla="*/ 904023 w 979176"/>
              <a:gd name="connsiteY16" fmla="*/ 1486703 h 2563037"/>
              <a:gd name="connsiteX17" fmla="*/ 844646 w 979176"/>
              <a:gd name="connsiteY17" fmla="*/ 1177944 h 2563037"/>
              <a:gd name="connsiteX18" fmla="*/ 512137 w 979176"/>
              <a:gd name="connsiteY18" fmla="*/ 1047316 h 2563037"/>
              <a:gd name="connsiteX19" fmla="*/ 524012 w 979176"/>
              <a:gd name="connsiteY19" fmla="*/ 881061 h 2563037"/>
              <a:gd name="connsiteX20" fmla="*/ 785269 w 979176"/>
              <a:gd name="connsiteY20" fmla="*/ 702931 h 2563037"/>
              <a:gd name="connsiteX21" fmla="*/ 749643 w 979176"/>
              <a:gd name="connsiteY21" fmla="*/ 489176 h 2563037"/>
              <a:gd name="connsiteX22" fmla="*/ 678391 w 979176"/>
              <a:gd name="connsiteY22" fmla="*/ 251669 h 2563037"/>
              <a:gd name="connsiteX23" fmla="*/ 500262 w 979176"/>
              <a:gd name="connsiteY23" fmla="*/ 97290 h 2563037"/>
              <a:gd name="connsiteX24" fmla="*/ 215254 w 979176"/>
              <a:gd name="connsiteY24" fmla="*/ 2287 h 2563037"/>
              <a:gd name="connsiteX0" fmla="*/ 215254 w 979176"/>
              <a:gd name="connsiteY0" fmla="*/ 2287 h 2560512"/>
              <a:gd name="connsiteX1" fmla="*/ 72750 w 979176"/>
              <a:gd name="connsiteY1" fmla="*/ 49789 h 2560512"/>
              <a:gd name="connsiteX2" fmla="*/ 96501 w 979176"/>
              <a:gd name="connsiteY2" fmla="*/ 263544 h 2560512"/>
              <a:gd name="connsiteX3" fmla="*/ 286506 w 979176"/>
              <a:gd name="connsiteY3" fmla="*/ 322921 h 2560512"/>
              <a:gd name="connsiteX4" fmla="*/ 488386 w 979176"/>
              <a:gd name="connsiteY4" fmla="*/ 524802 h 2560512"/>
              <a:gd name="connsiteX5" fmla="*/ 120251 w 979176"/>
              <a:gd name="connsiteY5" fmla="*/ 774183 h 2560512"/>
              <a:gd name="connsiteX6" fmla="*/ 25249 w 979176"/>
              <a:gd name="connsiteY6" fmla="*/ 1023565 h 2560512"/>
              <a:gd name="connsiteX7" fmla="*/ 535888 w 979176"/>
              <a:gd name="connsiteY7" fmla="*/ 1356074 h 2560512"/>
              <a:gd name="connsiteX8" fmla="*/ 524012 w 979176"/>
              <a:gd name="connsiteY8" fmla="*/ 1569830 h 2560512"/>
              <a:gd name="connsiteX9" fmla="*/ 215254 w 979176"/>
              <a:gd name="connsiteY9" fmla="*/ 1629207 h 2560512"/>
              <a:gd name="connsiteX10" fmla="*/ 155877 w 979176"/>
              <a:gd name="connsiteY10" fmla="*/ 1890464 h 2560512"/>
              <a:gd name="connsiteX11" fmla="*/ 607140 w 979176"/>
              <a:gd name="connsiteY11" fmla="*/ 2104220 h 2560512"/>
              <a:gd name="connsiteX12" fmla="*/ 665114 w 979176"/>
              <a:gd name="connsiteY12" fmla="*/ 2514004 h 2560512"/>
              <a:gd name="connsiteX13" fmla="*/ 979068 w 979176"/>
              <a:gd name="connsiteY13" fmla="*/ 2479461 h 2560512"/>
              <a:gd name="connsiteX14" fmla="*/ 702142 w 979176"/>
              <a:gd name="connsiteY14" fmla="*/ 1874384 h 2560512"/>
              <a:gd name="connsiteX15" fmla="*/ 832771 w 979176"/>
              <a:gd name="connsiteY15" fmla="*/ 1724209 h 2560512"/>
              <a:gd name="connsiteX16" fmla="*/ 904023 w 979176"/>
              <a:gd name="connsiteY16" fmla="*/ 1486703 h 2560512"/>
              <a:gd name="connsiteX17" fmla="*/ 844646 w 979176"/>
              <a:gd name="connsiteY17" fmla="*/ 1177944 h 2560512"/>
              <a:gd name="connsiteX18" fmla="*/ 512137 w 979176"/>
              <a:gd name="connsiteY18" fmla="*/ 1047316 h 2560512"/>
              <a:gd name="connsiteX19" fmla="*/ 524012 w 979176"/>
              <a:gd name="connsiteY19" fmla="*/ 881061 h 2560512"/>
              <a:gd name="connsiteX20" fmla="*/ 785269 w 979176"/>
              <a:gd name="connsiteY20" fmla="*/ 702931 h 2560512"/>
              <a:gd name="connsiteX21" fmla="*/ 749643 w 979176"/>
              <a:gd name="connsiteY21" fmla="*/ 489176 h 2560512"/>
              <a:gd name="connsiteX22" fmla="*/ 678391 w 979176"/>
              <a:gd name="connsiteY22" fmla="*/ 251669 h 2560512"/>
              <a:gd name="connsiteX23" fmla="*/ 500262 w 979176"/>
              <a:gd name="connsiteY23" fmla="*/ 97290 h 2560512"/>
              <a:gd name="connsiteX24" fmla="*/ 215254 w 979176"/>
              <a:gd name="connsiteY24" fmla="*/ 2287 h 2560512"/>
              <a:gd name="connsiteX0" fmla="*/ 215254 w 979177"/>
              <a:gd name="connsiteY0" fmla="*/ 2287 h 2560511"/>
              <a:gd name="connsiteX1" fmla="*/ 72750 w 979177"/>
              <a:gd name="connsiteY1" fmla="*/ 49789 h 2560511"/>
              <a:gd name="connsiteX2" fmla="*/ 96501 w 979177"/>
              <a:gd name="connsiteY2" fmla="*/ 263544 h 2560511"/>
              <a:gd name="connsiteX3" fmla="*/ 286506 w 979177"/>
              <a:gd name="connsiteY3" fmla="*/ 322921 h 2560511"/>
              <a:gd name="connsiteX4" fmla="*/ 488386 w 979177"/>
              <a:gd name="connsiteY4" fmla="*/ 524802 h 2560511"/>
              <a:gd name="connsiteX5" fmla="*/ 120251 w 979177"/>
              <a:gd name="connsiteY5" fmla="*/ 774183 h 2560511"/>
              <a:gd name="connsiteX6" fmla="*/ 25249 w 979177"/>
              <a:gd name="connsiteY6" fmla="*/ 1023565 h 2560511"/>
              <a:gd name="connsiteX7" fmla="*/ 535888 w 979177"/>
              <a:gd name="connsiteY7" fmla="*/ 1356074 h 2560511"/>
              <a:gd name="connsiteX8" fmla="*/ 524012 w 979177"/>
              <a:gd name="connsiteY8" fmla="*/ 1569830 h 2560511"/>
              <a:gd name="connsiteX9" fmla="*/ 215254 w 979177"/>
              <a:gd name="connsiteY9" fmla="*/ 1629207 h 2560511"/>
              <a:gd name="connsiteX10" fmla="*/ 155877 w 979177"/>
              <a:gd name="connsiteY10" fmla="*/ 1890464 h 2560511"/>
              <a:gd name="connsiteX11" fmla="*/ 607140 w 979177"/>
              <a:gd name="connsiteY11" fmla="*/ 2104220 h 2560511"/>
              <a:gd name="connsiteX12" fmla="*/ 665114 w 979177"/>
              <a:gd name="connsiteY12" fmla="*/ 2514004 h 2560511"/>
              <a:gd name="connsiteX13" fmla="*/ 979068 w 979177"/>
              <a:gd name="connsiteY13" fmla="*/ 2479461 h 2560511"/>
              <a:gd name="connsiteX14" fmla="*/ 702142 w 979177"/>
              <a:gd name="connsiteY14" fmla="*/ 1874384 h 2560511"/>
              <a:gd name="connsiteX15" fmla="*/ 818999 w 979177"/>
              <a:gd name="connsiteY15" fmla="*/ 1680912 h 2560511"/>
              <a:gd name="connsiteX16" fmla="*/ 904023 w 979177"/>
              <a:gd name="connsiteY16" fmla="*/ 1486703 h 2560511"/>
              <a:gd name="connsiteX17" fmla="*/ 844646 w 979177"/>
              <a:gd name="connsiteY17" fmla="*/ 1177944 h 2560511"/>
              <a:gd name="connsiteX18" fmla="*/ 512137 w 979177"/>
              <a:gd name="connsiteY18" fmla="*/ 1047316 h 2560511"/>
              <a:gd name="connsiteX19" fmla="*/ 524012 w 979177"/>
              <a:gd name="connsiteY19" fmla="*/ 881061 h 2560511"/>
              <a:gd name="connsiteX20" fmla="*/ 785269 w 979177"/>
              <a:gd name="connsiteY20" fmla="*/ 702931 h 2560511"/>
              <a:gd name="connsiteX21" fmla="*/ 749643 w 979177"/>
              <a:gd name="connsiteY21" fmla="*/ 489176 h 2560511"/>
              <a:gd name="connsiteX22" fmla="*/ 678391 w 979177"/>
              <a:gd name="connsiteY22" fmla="*/ 251669 h 2560511"/>
              <a:gd name="connsiteX23" fmla="*/ 500262 w 979177"/>
              <a:gd name="connsiteY23" fmla="*/ 97290 h 2560511"/>
              <a:gd name="connsiteX24" fmla="*/ 215254 w 979177"/>
              <a:gd name="connsiteY24" fmla="*/ 2287 h 2560511"/>
              <a:gd name="connsiteX0" fmla="*/ 215254 w 979177"/>
              <a:gd name="connsiteY0" fmla="*/ 2287 h 2560511"/>
              <a:gd name="connsiteX1" fmla="*/ 72750 w 979177"/>
              <a:gd name="connsiteY1" fmla="*/ 49789 h 2560511"/>
              <a:gd name="connsiteX2" fmla="*/ 96501 w 979177"/>
              <a:gd name="connsiteY2" fmla="*/ 263544 h 2560511"/>
              <a:gd name="connsiteX3" fmla="*/ 286506 w 979177"/>
              <a:gd name="connsiteY3" fmla="*/ 322921 h 2560511"/>
              <a:gd name="connsiteX4" fmla="*/ 488386 w 979177"/>
              <a:gd name="connsiteY4" fmla="*/ 524802 h 2560511"/>
              <a:gd name="connsiteX5" fmla="*/ 120251 w 979177"/>
              <a:gd name="connsiteY5" fmla="*/ 774183 h 2560511"/>
              <a:gd name="connsiteX6" fmla="*/ 25249 w 979177"/>
              <a:gd name="connsiteY6" fmla="*/ 1023565 h 2560511"/>
              <a:gd name="connsiteX7" fmla="*/ 535888 w 979177"/>
              <a:gd name="connsiteY7" fmla="*/ 1356074 h 2560511"/>
              <a:gd name="connsiteX8" fmla="*/ 496467 w 979177"/>
              <a:gd name="connsiteY8" fmla="*/ 1512102 h 2560511"/>
              <a:gd name="connsiteX9" fmla="*/ 215254 w 979177"/>
              <a:gd name="connsiteY9" fmla="*/ 1629207 h 2560511"/>
              <a:gd name="connsiteX10" fmla="*/ 155877 w 979177"/>
              <a:gd name="connsiteY10" fmla="*/ 1890464 h 2560511"/>
              <a:gd name="connsiteX11" fmla="*/ 607140 w 979177"/>
              <a:gd name="connsiteY11" fmla="*/ 2104220 h 2560511"/>
              <a:gd name="connsiteX12" fmla="*/ 665114 w 979177"/>
              <a:gd name="connsiteY12" fmla="*/ 2514004 h 2560511"/>
              <a:gd name="connsiteX13" fmla="*/ 979068 w 979177"/>
              <a:gd name="connsiteY13" fmla="*/ 2479461 h 2560511"/>
              <a:gd name="connsiteX14" fmla="*/ 702142 w 979177"/>
              <a:gd name="connsiteY14" fmla="*/ 1874384 h 2560511"/>
              <a:gd name="connsiteX15" fmla="*/ 818999 w 979177"/>
              <a:gd name="connsiteY15" fmla="*/ 1680912 h 2560511"/>
              <a:gd name="connsiteX16" fmla="*/ 904023 w 979177"/>
              <a:gd name="connsiteY16" fmla="*/ 1486703 h 2560511"/>
              <a:gd name="connsiteX17" fmla="*/ 844646 w 979177"/>
              <a:gd name="connsiteY17" fmla="*/ 1177944 h 2560511"/>
              <a:gd name="connsiteX18" fmla="*/ 512137 w 979177"/>
              <a:gd name="connsiteY18" fmla="*/ 1047316 h 2560511"/>
              <a:gd name="connsiteX19" fmla="*/ 524012 w 979177"/>
              <a:gd name="connsiteY19" fmla="*/ 881061 h 2560511"/>
              <a:gd name="connsiteX20" fmla="*/ 785269 w 979177"/>
              <a:gd name="connsiteY20" fmla="*/ 702931 h 2560511"/>
              <a:gd name="connsiteX21" fmla="*/ 749643 w 979177"/>
              <a:gd name="connsiteY21" fmla="*/ 489176 h 2560511"/>
              <a:gd name="connsiteX22" fmla="*/ 678391 w 979177"/>
              <a:gd name="connsiteY22" fmla="*/ 251669 h 2560511"/>
              <a:gd name="connsiteX23" fmla="*/ 500262 w 979177"/>
              <a:gd name="connsiteY23" fmla="*/ 97290 h 2560511"/>
              <a:gd name="connsiteX24" fmla="*/ 215254 w 979177"/>
              <a:gd name="connsiteY24" fmla="*/ 2287 h 2560511"/>
              <a:gd name="connsiteX0" fmla="*/ 209440 w 973363"/>
              <a:gd name="connsiteY0" fmla="*/ 2287 h 2560511"/>
              <a:gd name="connsiteX1" fmla="*/ 66936 w 973363"/>
              <a:gd name="connsiteY1" fmla="*/ 49789 h 2560511"/>
              <a:gd name="connsiteX2" fmla="*/ 90687 w 973363"/>
              <a:gd name="connsiteY2" fmla="*/ 263544 h 2560511"/>
              <a:gd name="connsiteX3" fmla="*/ 280692 w 973363"/>
              <a:gd name="connsiteY3" fmla="*/ 322921 h 2560511"/>
              <a:gd name="connsiteX4" fmla="*/ 482572 w 973363"/>
              <a:gd name="connsiteY4" fmla="*/ 524802 h 2560511"/>
              <a:gd name="connsiteX5" fmla="*/ 114437 w 973363"/>
              <a:gd name="connsiteY5" fmla="*/ 774183 h 2560511"/>
              <a:gd name="connsiteX6" fmla="*/ 19435 w 973363"/>
              <a:gd name="connsiteY6" fmla="*/ 1023565 h 2560511"/>
              <a:gd name="connsiteX7" fmla="*/ 447441 w 973363"/>
              <a:gd name="connsiteY7" fmla="*/ 1312777 h 2560511"/>
              <a:gd name="connsiteX8" fmla="*/ 490653 w 973363"/>
              <a:gd name="connsiteY8" fmla="*/ 1512102 h 2560511"/>
              <a:gd name="connsiteX9" fmla="*/ 209440 w 973363"/>
              <a:gd name="connsiteY9" fmla="*/ 1629207 h 2560511"/>
              <a:gd name="connsiteX10" fmla="*/ 150063 w 973363"/>
              <a:gd name="connsiteY10" fmla="*/ 1890464 h 2560511"/>
              <a:gd name="connsiteX11" fmla="*/ 601326 w 973363"/>
              <a:gd name="connsiteY11" fmla="*/ 2104220 h 2560511"/>
              <a:gd name="connsiteX12" fmla="*/ 659300 w 973363"/>
              <a:gd name="connsiteY12" fmla="*/ 2514004 h 2560511"/>
              <a:gd name="connsiteX13" fmla="*/ 973254 w 973363"/>
              <a:gd name="connsiteY13" fmla="*/ 2479461 h 2560511"/>
              <a:gd name="connsiteX14" fmla="*/ 696328 w 973363"/>
              <a:gd name="connsiteY14" fmla="*/ 1874384 h 2560511"/>
              <a:gd name="connsiteX15" fmla="*/ 813185 w 973363"/>
              <a:gd name="connsiteY15" fmla="*/ 1680912 h 2560511"/>
              <a:gd name="connsiteX16" fmla="*/ 898209 w 973363"/>
              <a:gd name="connsiteY16" fmla="*/ 1486703 h 2560511"/>
              <a:gd name="connsiteX17" fmla="*/ 838832 w 973363"/>
              <a:gd name="connsiteY17" fmla="*/ 1177944 h 2560511"/>
              <a:gd name="connsiteX18" fmla="*/ 506323 w 973363"/>
              <a:gd name="connsiteY18" fmla="*/ 1047316 h 2560511"/>
              <a:gd name="connsiteX19" fmla="*/ 518198 w 973363"/>
              <a:gd name="connsiteY19" fmla="*/ 881061 h 2560511"/>
              <a:gd name="connsiteX20" fmla="*/ 779455 w 973363"/>
              <a:gd name="connsiteY20" fmla="*/ 702931 h 2560511"/>
              <a:gd name="connsiteX21" fmla="*/ 743829 w 973363"/>
              <a:gd name="connsiteY21" fmla="*/ 489176 h 2560511"/>
              <a:gd name="connsiteX22" fmla="*/ 672577 w 973363"/>
              <a:gd name="connsiteY22" fmla="*/ 251669 h 2560511"/>
              <a:gd name="connsiteX23" fmla="*/ 494448 w 973363"/>
              <a:gd name="connsiteY23" fmla="*/ 97290 h 2560511"/>
              <a:gd name="connsiteX24" fmla="*/ 209440 w 973363"/>
              <a:gd name="connsiteY24" fmla="*/ 2287 h 2560511"/>
              <a:gd name="connsiteX0" fmla="*/ 209440 w 973363"/>
              <a:gd name="connsiteY0" fmla="*/ 2287 h 2559548"/>
              <a:gd name="connsiteX1" fmla="*/ 66936 w 973363"/>
              <a:gd name="connsiteY1" fmla="*/ 49789 h 2559548"/>
              <a:gd name="connsiteX2" fmla="*/ 90687 w 973363"/>
              <a:gd name="connsiteY2" fmla="*/ 263544 h 2559548"/>
              <a:gd name="connsiteX3" fmla="*/ 280692 w 973363"/>
              <a:gd name="connsiteY3" fmla="*/ 322921 h 2559548"/>
              <a:gd name="connsiteX4" fmla="*/ 482572 w 973363"/>
              <a:gd name="connsiteY4" fmla="*/ 524802 h 2559548"/>
              <a:gd name="connsiteX5" fmla="*/ 114437 w 973363"/>
              <a:gd name="connsiteY5" fmla="*/ 774183 h 2559548"/>
              <a:gd name="connsiteX6" fmla="*/ 19435 w 973363"/>
              <a:gd name="connsiteY6" fmla="*/ 1023565 h 2559548"/>
              <a:gd name="connsiteX7" fmla="*/ 447441 w 973363"/>
              <a:gd name="connsiteY7" fmla="*/ 1312777 h 2559548"/>
              <a:gd name="connsiteX8" fmla="*/ 490653 w 973363"/>
              <a:gd name="connsiteY8" fmla="*/ 1512102 h 2559548"/>
              <a:gd name="connsiteX9" fmla="*/ 209440 w 973363"/>
              <a:gd name="connsiteY9" fmla="*/ 1629207 h 2559548"/>
              <a:gd name="connsiteX10" fmla="*/ 150063 w 973363"/>
              <a:gd name="connsiteY10" fmla="*/ 1890464 h 2559548"/>
              <a:gd name="connsiteX11" fmla="*/ 546238 w 973363"/>
              <a:gd name="connsiteY11" fmla="*/ 2118652 h 2559548"/>
              <a:gd name="connsiteX12" fmla="*/ 659300 w 973363"/>
              <a:gd name="connsiteY12" fmla="*/ 2514004 h 2559548"/>
              <a:gd name="connsiteX13" fmla="*/ 973254 w 973363"/>
              <a:gd name="connsiteY13" fmla="*/ 2479461 h 2559548"/>
              <a:gd name="connsiteX14" fmla="*/ 696328 w 973363"/>
              <a:gd name="connsiteY14" fmla="*/ 1874384 h 2559548"/>
              <a:gd name="connsiteX15" fmla="*/ 813185 w 973363"/>
              <a:gd name="connsiteY15" fmla="*/ 1680912 h 2559548"/>
              <a:gd name="connsiteX16" fmla="*/ 898209 w 973363"/>
              <a:gd name="connsiteY16" fmla="*/ 1486703 h 2559548"/>
              <a:gd name="connsiteX17" fmla="*/ 838832 w 973363"/>
              <a:gd name="connsiteY17" fmla="*/ 1177944 h 2559548"/>
              <a:gd name="connsiteX18" fmla="*/ 506323 w 973363"/>
              <a:gd name="connsiteY18" fmla="*/ 1047316 h 2559548"/>
              <a:gd name="connsiteX19" fmla="*/ 518198 w 973363"/>
              <a:gd name="connsiteY19" fmla="*/ 881061 h 2559548"/>
              <a:gd name="connsiteX20" fmla="*/ 779455 w 973363"/>
              <a:gd name="connsiteY20" fmla="*/ 702931 h 2559548"/>
              <a:gd name="connsiteX21" fmla="*/ 743829 w 973363"/>
              <a:gd name="connsiteY21" fmla="*/ 489176 h 2559548"/>
              <a:gd name="connsiteX22" fmla="*/ 672577 w 973363"/>
              <a:gd name="connsiteY22" fmla="*/ 251669 h 2559548"/>
              <a:gd name="connsiteX23" fmla="*/ 494448 w 973363"/>
              <a:gd name="connsiteY23" fmla="*/ 97290 h 2559548"/>
              <a:gd name="connsiteX24" fmla="*/ 209440 w 973363"/>
              <a:gd name="connsiteY24" fmla="*/ 2287 h 2559548"/>
              <a:gd name="connsiteX0" fmla="*/ 209440 w 974802"/>
              <a:gd name="connsiteY0" fmla="*/ 2287 h 2578650"/>
              <a:gd name="connsiteX1" fmla="*/ 66936 w 974802"/>
              <a:gd name="connsiteY1" fmla="*/ 49789 h 2578650"/>
              <a:gd name="connsiteX2" fmla="*/ 90687 w 974802"/>
              <a:gd name="connsiteY2" fmla="*/ 263544 h 2578650"/>
              <a:gd name="connsiteX3" fmla="*/ 280692 w 974802"/>
              <a:gd name="connsiteY3" fmla="*/ 322921 h 2578650"/>
              <a:gd name="connsiteX4" fmla="*/ 482572 w 974802"/>
              <a:gd name="connsiteY4" fmla="*/ 524802 h 2578650"/>
              <a:gd name="connsiteX5" fmla="*/ 114437 w 974802"/>
              <a:gd name="connsiteY5" fmla="*/ 774183 h 2578650"/>
              <a:gd name="connsiteX6" fmla="*/ 19435 w 974802"/>
              <a:gd name="connsiteY6" fmla="*/ 1023565 h 2578650"/>
              <a:gd name="connsiteX7" fmla="*/ 447441 w 974802"/>
              <a:gd name="connsiteY7" fmla="*/ 1312777 h 2578650"/>
              <a:gd name="connsiteX8" fmla="*/ 490653 w 974802"/>
              <a:gd name="connsiteY8" fmla="*/ 1512102 h 2578650"/>
              <a:gd name="connsiteX9" fmla="*/ 209440 w 974802"/>
              <a:gd name="connsiteY9" fmla="*/ 1629207 h 2578650"/>
              <a:gd name="connsiteX10" fmla="*/ 150063 w 974802"/>
              <a:gd name="connsiteY10" fmla="*/ 1890464 h 2578650"/>
              <a:gd name="connsiteX11" fmla="*/ 546238 w 974802"/>
              <a:gd name="connsiteY11" fmla="*/ 2118652 h 2578650"/>
              <a:gd name="connsiteX12" fmla="*/ 549123 w 974802"/>
              <a:gd name="connsiteY12" fmla="*/ 2542869 h 2578650"/>
              <a:gd name="connsiteX13" fmla="*/ 973254 w 974802"/>
              <a:gd name="connsiteY13" fmla="*/ 2479461 h 2578650"/>
              <a:gd name="connsiteX14" fmla="*/ 696328 w 974802"/>
              <a:gd name="connsiteY14" fmla="*/ 1874384 h 2578650"/>
              <a:gd name="connsiteX15" fmla="*/ 813185 w 974802"/>
              <a:gd name="connsiteY15" fmla="*/ 1680912 h 2578650"/>
              <a:gd name="connsiteX16" fmla="*/ 898209 w 974802"/>
              <a:gd name="connsiteY16" fmla="*/ 1486703 h 2578650"/>
              <a:gd name="connsiteX17" fmla="*/ 838832 w 974802"/>
              <a:gd name="connsiteY17" fmla="*/ 1177944 h 2578650"/>
              <a:gd name="connsiteX18" fmla="*/ 506323 w 974802"/>
              <a:gd name="connsiteY18" fmla="*/ 1047316 h 2578650"/>
              <a:gd name="connsiteX19" fmla="*/ 518198 w 974802"/>
              <a:gd name="connsiteY19" fmla="*/ 881061 h 2578650"/>
              <a:gd name="connsiteX20" fmla="*/ 779455 w 974802"/>
              <a:gd name="connsiteY20" fmla="*/ 702931 h 2578650"/>
              <a:gd name="connsiteX21" fmla="*/ 743829 w 974802"/>
              <a:gd name="connsiteY21" fmla="*/ 489176 h 2578650"/>
              <a:gd name="connsiteX22" fmla="*/ 672577 w 974802"/>
              <a:gd name="connsiteY22" fmla="*/ 251669 h 2578650"/>
              <a:gd name="connsiteX23" fmla="*/ 494448 w 974802"/>
              <a:gd name="connsiteY23" fmla="*/ 97290 h 2578650"/>
              <a:gd name="connsiteX24" fmla="*/ 209440 w 974802"/>
              <a:gd name="connsiteY24" fmla="*/ 2287 h 257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74802" h="2578650">
                <a:moveTo>
                  <a:pt x="209440" y="2287"/>
                </a:moveTo>
                <a:cubicBezTo>
                  <a:pt x="138188" y="-5630"/>
                  <a:pt x="86728" y="6246"/>
                  <a:pt x="66936" y="49789"/>
                </a:cubicBezTo>
                <a:cubicBezTo>
                  <a:pt x="47144" y="93332"/>
                  <a:pt x="55061" y="218022"/>
                  <a:pt x="90687" y="263544"/>
                </a:cubicBezTo>
                <a:cubicBezTo>
                  <a:pt x="126313" y="309066"/>
                  <a:pt x="215378" y="279378"/>
                  <a:pt x="280692" y="322921"/>
                </a:cubicBezTo>
                <a:cubicBezTo>
                  <a:pt x="346006" y="366464"/>
                  <a:pt x="510281" y="449592"/>
                  <a:pt x="482572" y="524802"/>
                </a:cubicBezTo>
                <a:cubicBezTo>
                  <a:pt x="454863" y="600012"/>
                  <a:pt x="191626" y="691056"/>
                  <a:pt x="114437" y="774183"/>
                </a:cubicBezTo>
                <a:cubicBezTo>
                  <a:pt x="37247" y="857310"/>
                  <a:pt x="-36066" y="933799"/>
                  <a:pt x="19435" y="1023565"/>
                </a:cubicBezTo>
                <a:cubicBezTo>
                  <a:pt x="74936" y="1113331"/>
                  <a:pt x="368905" y="1231354"/>
                  <a:pt x="447441" y="1312777"/>
                </a:cubicBezTo>
                <a:cubicBezTo>
                  <a:pt x="525977" y="1394200"/>
                  <a:pt x="530320" y="1459364"/>
                  <a:pt x="490653" y="1512102"/>
                </a:cubicBezTo>
                <a:cubicBezTo>
                  <a:pt x="450986" y="1564840"/>
                  <a:pt x="266205" y="1566147"/>
                  <a:pt x="209440" y="1629207"/>
                </a:cubicBezTo>
                <a:cubicBezTo>
                  <a:pt x="152675" y="1692267"/>
                  <a:pt x="93930" y="1808890"/>
                  <a:pt x="150063" y="1890464"/>
                </a:cubicBezTo>
                <a:cubicBezTo>
                  <a:pt x="206196" y="1972038"/>
                  <a:pt x="479728" y="2009918"/>
                  <a:pt x="546238" y="2118652"/>
                </a:cubicBezTo>
                <a:cubicBezTo>
                  <a:pt x="612748" y="2227386"/>
                  <a:pt x="477954" y="2482734"/>
                  <a:pt x="549123" y="2542869"/>
                </a:cubicBezTo>
                <a:cubicBezTo>
                  <a:pt x="620292" y="2603004"/>
                  <a:pt x="948720" y="2590875"/>
                  <a:pt x="973254" y="2479461"/>
                </a:cubicBezTo>
                <a:cubicBezTo>
                  <a:pt x="997788" y="2368047"/>
                  <a:pt x="723006" y="2007475"/>
                  <a:pt x="696328" y="1874384"/>
                </a:cubicBezTo>
                <a:cubicBezTo>
                  <a:pt x="669650" y="1741293"/>
                  <a:pt x="779538" y="1745526"/>
                  <a:pt x="813185" y="1680912"/>
                </a:cubicBezTo>
                <a:cubicBezTo>
                  <a:pt x="846832" y="1616298"/>
                  <a:pt x="893935" y="1570531"/>
                  <a:pt x="898209" y="1486703"/>
                </a:cubicBezTo>
                <a:cubicBezTo>
                  <a:pt x="902483" y="1402875"/>
                  <a:pt x="904146" y="1251175"/>
                  <a:pt x="838832" y="1177944"/>
                </a:cubicBezTo>
                <a:cubicBezTo>
                  <a:pt x="773518" y="1104713"/>
                  <a:pt x="559762" y="1096796"/>
                  <a:pt x="506323" y="1047316"/>
                </a:cubicBezTo>
                <a:cubicBezTo>
                  <a:pt x="452884" y="997836"/>
                  <a:pt x="472676" y="938459"/>
                  <a:pt x="518198" y="881061"/>
                </a:cubicBezTo>
                <a:cubicBezTo>
                  <a:pt x="563720" y="823664"/>
                  <a:pt x="741850" y="768245"/>
                  <a:pt x="779455" y="702931"/>
                </a:cubicBezTo>
                <a:cubicBezTo>
                  <a:pt x="817060" y="637617"/>
                  <a:pt x="761642" y="564386"/>
                  <a:pt x="743829" y="489176"/>
                </a:cubicBezTo>
                <a:cubicBezTo>
                  <a:pt x="726016" y="413966"/>
                  <a:pt x="714140" y="316983"/>
                  <a:pt x="672577" y="251669"/>
                </a:cubicBezTo>
                <a:cubicBezTo>
                  <a:pt x="631014" y="186355"/>
                  <a:pt x="567679" y="136874"/>
                  <a:pt x="494448" y="97290"/>
                </a:cubicBezTo>
                <a:cubicBezTo>
                  <a:pt x="421217" y="57706"/>
                  <a:pt x="280692" y="10204"/>
                  <a:pt x="209440" y="2287"/>
                </a:cubicBezTo>
                <a:close/>
              </a:path>
            </a:pathLst>
          </a:cu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6266850" y="1583251"/>
            <a:ext cx="1780108" cy="1566561"/>
          </a:xfrm>
          <a:custGeom>
            <a:avLst/>
            <a:gdLst>
              <a:gd name="connsiteX0" fmla="*/ 841830 w 1863665"/>
              <a:gd name="connsiteY0" fmla="*/ 8396 h 1529157"/>
              <a:gd name="connsiteX1" fmla="*/ 485571 w 1863665"/>
              <a:gd name="connsiteY1" fmla="*/ 139025 h 1529157"/>
              <a:gd name="connsiteX2" fmla="*/ 438069 w 1863665"/>
              <a:gd name="connsiteY2" fmla="*/ 400282 h 1529157"/>
              <a:gd name="connsiteX3" fmla="*/ 414319 w 1863665"/>
              <a:gd name="connsiteY3" fmla="*/ 614038 h 1529157"/>
              <a:gd name="connsiteX4" fmla="*/ 93685 w 1863665"/>
              <a:gd name="connsiteY4" fmla="*/ 744666 h 1529157"/>
              <a:gd name="connsiteX5" fmla="*/ 46184 w 1863665"/>
              <a:gd name="connsiteY5" fmla="*/ 1136552 h 1529157"/>
              <a:gd name="connsiteX6" fmla="*/ 699327 w 1863665"/>
              <a:gd name="connsiteY6" fmla="*/ 1385934 h 1529157"/>
              <a:gd name="connsiteX7" fmla="*/ 1340594 w 1863665"/>
              <a:gd name="connsiteY7" fmla="*/ 1516562 h 1529157"/>
              <a:gd name="connsiteX8" fmla="*/ 1851233 w 1863665"/>
              <a:gd name="connsiteY8" fmla="*/ 1077175 h 1529157"/>
              <a:gd name="connsiteX9" fmla="*/ 1673103 w 1863665"/>
              <a:gd name="connsiteY9" fmla="*/ 637788 h 1529157"/>
              <a:gd name="connsiteX10" fmla="*/ 1304968 w 1863665"/>
              <a:gd name="connsiteY10" fmla="*/ 519035 h 1529157"/>
              <a:gd name="connsiteX11" fmla="*/ 1162464 w 1863665"/>
              <a:gd name="connsiteY11" fmla="*/ 67773 h 1529157"/>
              <a:gd name="connsiteX12" fmla="*/ 841830 w 1863665"/>
              <a:gd name="connsiteY12" fmla="*/ 8396 h 152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3665" h="1529157">
                <a:moveTo>
                  <a:pt x="841830" y="8396"/>
                </a:moveTo>
                <a:cubicBezTo>
                  <a:pt x="729015" y="20271"/>
                  <a:pt x="552864" y="73711"/>
                  <a:pt x="485571" y="139025"/>
                </a:cubicBezTo>
                <a:cubicBezTo>
                  <a:pt x="418278" y="204339"/>
                  <a:pt x="449944" y="321113"/>
                  <a:pt x="438069" y="400282"/>
                </a:cubicBezTo>
                <a:cubicBezTo>
                  <a:pt x="426194" y="479451"/>
                  <a:pt x="471716" y="556641"/>
                  <a:pt x="414319" y="614038"/>
                </a:cubicBezTo>
                <a:cubicBezTo>
                  <a:pt x="356922" y="671435"/>
                  <a:pt x="155041" y="657580"/>
                  <a:pt x="93685" y="744666"/>
                </a:cubicBezTo>
                <a:cubicBezTo>
                  <a:pt x="32329" y="831752"/>
                  <a:pt x="-54756" y="1029674"/>
                  <a:pt x="46184" y="1136552"/>
                </a:cubicBezTo>
                <a:cubicBezTo>
                  <a:pt x="147124" y="1243430"/>
                  <a:pt x="483592" y="1322599"/>
                  <a:pt x="699327" y="1385934"/>
                </a:cubicBezTo>
                <a:cubicBezTo>
                  <a:pt x="915062" y="1449269"/>
                  <a:pt x="1148610" y="1568022"/>
                  <a:pt x="1340594" y="1516562"/>
                </a:cubicBezTo>
                <a:cubicBezTo>
                  <a:pt x="1532578" y="1465102"/>
                  <a:pt x="1795815" y="1223637"/>
                  <a:pt x="1851233" y="1077175"/>
                </a:cubicBezTo>
                <a:cubicBezTo>
                  <a:pt x="1906651" y="930713"/>
                  <a:pt x="1764147" y="730811"/>
                  <a:pt x="1673103" y="637788"/>
                </a:cubicBezTo>
                <a:cubicBezTo>
                  <a:pt x="1582059" y="544765"/>
                  <a:pt x="1390074" y="614037"/>
                  <a:pt x="1304968" y="519035"/>
                </a:cubicBezTo>
                <a:cubicBezTo>
                  <a:pt x="1219862" y="424033"/>
                  <a:pt x="1243612" y="150900"/>
                  <a:pt x="1162464" y="67773"/>
                </a:cubicBezTo>
                <a:cubicBezTo>
                  <a:pt x="1081316" y="-15354"/>
                  <a:pt x="954645" y="-3479"/>
                  <a:pt x="841830" y="8396"/>
                </a:cubicBezTo>
                <a:close/>
              </a:path>
            </a:pathLst>
          </a:cu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 rot="19713142">
            <a:off x="6118588" y="1104818"/>
            <a:ext cx="284817" cy="1145725"/>
          </a:xfrm>
          <a:custGeom>
            <a:avLst/>
            <a:gdLst>
              <a:gd name="connsiteX0" fmla="*/ 215254 w 952014"/>
              <a:gd name="connsiteY0" fmla="*/ 2287 h 2412978"/>
              <a:gd name="connsiteX1" fmla="*/ 72750 w 952014"/>
              <a:gd name="connsiteY1" fmla="*/ 49789 h 2412978"/>
              <a:gd name="connsiteX2" fmla="*/ 96501 w 952014"/>
              <a:gd name="connsiteY2" fmla="*/ 263544 h 2412978"/>
              <a:gd name="connsiteX3" fmla="*/ 286506 w 952014"/>
              <a:gd name="connsiteY3" fmla="*/ 322921 h 2412978"/>
              <a:gd name="connsiteX4" fmla="*/ 488386 w 952014"/>
              <a:gd name="connsiteY4" fmla="*/ 524802 h 2412978"/>
              <a:gd name="connsiteX5" fmla="*/ 120251 w 952014"/>
              <a:gd name="connsiteY5" fmla="*/ 774183 h 2412978"/>
              <a:gd name="connsiteX6" fmla="*/ 25249 w 952014"/>
              <a:gd name="connsiteY6" fmla="*/ 1023565 h 2412978"/>
              <a:gd name="connsiteX7" fmla="*/ 535888 w 952014"/>
              <a:gd name="connsiteY7" fmla="*/ 1356074 h 2412978"/>
              <a:gd name="connsiteX8" fmla="*/ 524012 w 952014"/>
              <a:gd name="connsiteY8" fmla="*/ 1569830 h 2412978"/>
              <a:gd name="connsiteX9" fmla="*/ 215254 w 952014"/>
              <a:gd name="connsiteY9" fmla="*/ 1629207 h 2412978"/>
              <a:gd name="connsiteX10" fmla="*/ 155877 w 952014"/>
              <a:gd name="connsiteY10" fmla="*/ 1890464 h 2412978"/>
              <a:gd name="connsiteX11" fmla="*/ 607140 w 952014"/>
              <a:gd name="connsiteY11" fmla="*/ 2104220 h 2412978"/>
              <a:gd name="connsiteX12" fmla="*/ 761519 w 952014"/>
              <a:gd name="connsiteY12" fmla="*/ 2412978 h 2412978"/>
              <a:gd name="connsiteX13" fmla="*/ 951524 w 952014"/>
              <a:gd name="connsiteY13" fmla="*/ 2104220 h 2412978"/>
              <a:gd name="connsiteX14" fmla="*/ 702142 w 952014"/>
              <a:gd name="connsiteY14" fmla="*/ 1831087 h 2412978"/>
              <a:gd name="connsiteX15" fmla="*/ 832771 w 952014"/>
              <a:gd name="connsiteY15" fmla="*/ 1724209 h 2412978"/>
              <a:gd name="connsiteX16" fmla="*/ 904023 w 952014"/>
              <a:gd name="connsiteY16" fmla="*/ 1486703 h 2412978"/>
              <a:gd name="connsiteX17" fmla="*/ 844646 w 952014"/>
              <a:gd name="connsiteY17" fmla="*/ 1177944 h 2412978"/>
              <a:gd name="connsiteX18" fmla="*/ 512137 w 952014"/>
              <a:gd name="connsiteY18" fmla="*/ 1047316 h 2412978"/>
              <a:gd name="connsiteX19" fmla="*/ 524012 w 952014"/>
              <a:gd name="connsiteY19" fmla="*/ 881061 h 2412978"/>
              <a:gd name="connsiteX20" fmla="*/ 785269 w 952014"/>
              <a:gd name="connsiteY20" fmla="*/ 702931 h 2412978"/>
              <a:gd name="connsiteX21" fmla="*/ 749643 w 952014"/>
              <a:gd name="connsiteY21" fmla="*/ 489176 h 2412978"/>
              <a:gd name="connsiteX22" fmla="*/ 678391 w 952014"/>
              <a:gd name="connsiteY22" fmla="*/ 251669 h 2412978"/>
              <a:gd name="connsiteX23" fmla="*/ 500262 w 952014"/>
              <a:gd name="connsiteY23" fmla="*/ 97290 h 2412978"/>
              <a:gd name="connsiteX24" fmla="*/ 215254 w 952014"/>
              <a:gd name="connsiteY24" fmla="*/ 2287 h 2412978"/>
              <a:gd name="connsiteX0" fmla="*/ 215254 w 1020739"/>
              <a:gd name="connsiteY0" fmla="*/ 2287 h 2421722"/>
              <a:gd name="connsiteX1" fmla="*/ 72750 w 1020739"/>
              <a:gd name="connsiteY1" fmla="*/ 49789 h 2421722"/>
              <a:gd name="connsiteX2" fmla="*/ 96501 w 1020739"/>
              <a:gd name="connsiteY2" fmla="*/ 263544 h 2421722"/>
              <a:gd name="connsiteX3" fmla="*/ 286506 w 1020739"/>
              <a:gd name="connsiteY3" fmla="*/ 322921 h 2421722"/>
              <a:gd name="connsiteX4" fmla="*/ 488386 w 1020739"/>
              <a:gd name="connsiteY4" fmla="*/ 524802 h 2421722"/>
              <a:gd name="connsiteX5" fmla="*/ 120251 w 1020739"/>
              <a:gd name="connsiteY5" fmla="*/ 774183 h 2421722"/>
              <a:gd name="connsiteX6" fmla="*/ 25249 w 1020739"/>
              <a:gd name="connsiteY6" fmla="*/ 1023565 h 2421722"/>
              <a:gd name="connsiteX7" fmla="*/ 535888 w 1020739"/>
              <a:gd name="connsiteY7" fmla="*/ 1356074 h 2421722"/>
              <a:gd name="connsiteX8" fmla="*/ 524012 w 1020739"/>
              <a:gd name="connsiteY8" fmla="*/ 1569830 h 2421722"/>
              <a:gd name="connsiteX9" fmla="*/ 215254 w 1020739"/>
              <a:gd name="connsiteY9" fmla="*/ 1629207 h 2421722"/>
              <a:gd name="connsiteX10" fmla="*/ 155877 w 1020739"/>
              <a:gd name="connsiteY10" fmla="*/ 1890464 h 2421722"/>
              <a:gd name="connsiteX11" fmla="*/ 607140 w 1020739"/>
              <a:gd name="connsiteY11" fmla="*/ 2104220 h 2421722"/>
              <a:gd name="connsiteX12" fmla="*/ 761519 w 1020739"/>
              <a:gd name="connsiteY12" fmla="*/ 2412978 h 2421722"/>
              <a:gd name="connsiteX13" fmla="*/ 1020385 w 1020739"/>
              <a:gd name="connsiteY13" fmla="*/ 2291840 h 2421722"/>
              <a:gd name="connsiteX14" fmla="*/ 702142 w 1020739"/>
              <a:gd name="connsiteY14" fmla="*/ 1831087 h 2421722"/>
              <a:gd name="connsiteX15" fmla="*/ 832771 w 1020739"/>
              <a:gd name="connsiteY15" fmla="*/ 1724209 h 2421722"/>
              <a:gd name="connsiteX16" fmla="*/ 904023 w 1020739"/>
              <a:gd name="connsiteY16" fmla="*/ 1486703 h 2421722"/>
              <a:gd name="connsiteX17" fmla="*/ 844646 w 1020739"/>
              <a:gd name="connsiteY17" fmla="*/ 1177944 h 2421722"/>
              <a:gd name="connsiteX18" fmla="*/ 512137 w 1020739"/>
              <a:gd name="connsiteY18" fmla="*/ 1047316 h 2421722"/>
              <a:gd name="connsiteX19" fmla="*/ 524012 w 1020739"/>
              <a:gd name="connsiteY19" fmla="*/ 881061 h 2421722"/>
              <a:gd name="connsiteX20" fmla="*/ 785269 w 1020739"/>
              <a:gd name="connsiteY20" fmla="*/ 702931 h 2421722"/>
              <a:gd name="connsiteX21" fmla="*/ 749643 w 1020739"/>
              <a:gd name="connsiteY21" fmla="*/ 489176 h 2421722"/>
              <a:gd name="connsiteX22" fmla="*/ 678391 w 1020739"/>
              <a:gd name="connsiteY22" fmla="*/ 251669 h 2421722"/>
              <a:gd name="connsiteX23" fmla="*/ 500262 w 1020739"/>
              <a:gd name="connsiteY23" fmla="*/ 97290 h 2421722"/>
              <a:gd name="connsiteX24" fmla="*/ 215254 w 1020739"/>
              <a:gd name="connsiteY24" fmla="*/ 2287 h 2421722"/>
              <a:gd name="connsiteX0" fmla="*/ 215254 w 1020482"/>
              <a:gd name="connsiteY0" fmla="*/ 2287 h 2518459"/>
              <a:gd name="connsiteX1" fmla="*/ 72750 w 1020482"/>
              <a:gd name="connsiteY1" fmla="*/ 49789 h 2518459"/>
              <a:gd name="connsiteX2" fmla="*/ 96501 w 1020482"/>
              <a:gd name="connsiteY2" fmla="*/ 263544 h 2518459"/>
              <a:gd name="connsiteX3" fmla="*/ 286506 w 1020482"/>
              <a:gd name="connsiteY3" fmla="*/ 322921 h 2518459"/>
              <a:gd name="connsiteX4" fmla="*/ 488386 w 1020482"/>
              <a:gd name="connsiteY4" fmla="*/ 524802 h 2518459"/>
              <a:gd name="connsiteX5" fmla="*/ 120251 w 1020482"/>
              <a:gd name="connsiteY5" fmla="*/ 774183 h 2518459"/>
              <a:gd name="connsiteX6" fmla="*/ 25249 w 1020482"/>
              <a:gd name="connsiteY6" fmla="*/ 1023565 h 2518459"/>
              <a:gd name="connsiteX7" fmla="*/ 535888 w 1020482"/>
              <a:gd name="connsiteY7" fmla="*/ 1356074 h 2518459"/>
              <a:gd name="connsiteX8" fmla="*/ 524012 w 1020482"/>
              <a:gd name="connsiteY8" fmla="*/ 1569830 h 2518459"/>
              <a:gd name="connsiteX9" fmla="*/ 215254 w 1020482"/>
              <a:gd name="connsiteY9" fmla="*/ 1629207 h 2518459"/>
              <a:gd name="connsiteX10" fmla="*/ 155877 w 1020482"/>
              <a:gd name="connsiteY10" fmla="*/ 1890464 h 2518459"/>
              <a:gd name="connsiteX11" fmla="*/ 607140 w 1020482"/>
              <a:gd name="connsiteY11" fmla="*/ 2104220 h 2518459"/>
              <a:gd name="connsiteX12" fmla="*/ 665114 w 1020482"/>
              <a:gd name="connsiteY12" fmla="*/ 2514004 h 2518459"/>
              <a:gd name="connsiteX13" fmla="*/ 1020385 w 1020482"/>
              <a:gd name="connsiteY13" fmla="*/ 2291840 h 2518459"/>
              <a:gd name="connsiteX14" fmla="*/ 702142 w 1020482"/>
              <a:gd name="connsiteY14" fmla="*/ 1831087 h 2518459"/>
              <a:gd name="connsiteX15" fmla="*/ 832771 w 1020482"/>
              <a:gd name="connsiteY15" fmla="*/ 1724209 h 2518459"/>
              <a:gd name="connsiteX16" fmla="*/ 904023 w 1020482"/>
              <a:gd name="connsiteY16" fmla="*/ 1486703 h 2518459"/>
              <a:gd name="connsiteX17" fmla="*/ 844646 w 1020482"/>
              <a:gd name="connsiteY17" fmla="*/ 1177944 h 2518459"/>
              <a:gd name="connsiteX18" fmla="*/ 512137 w 1020482"/>
              <a:gd name="connsiteY18" fmla="*/ 1047316 h 2518459"/>
              <a:gd name="connsiteX19" fmla="*/ 524012 w 1020482"/>
              <a:gd name="connsiteY19" fmla="*/ 881061 h 2518459"/>
              <a:gd name="connsiteX20" fmla="*/ 785269 w 1020482"/>
              <a:gd name="connsiteY20" fmla="*/ 702931 h 2518459"/>
              <a:gd name="connsiteX21" fmla="*/ 749643 w 1020482"/>
              <a:gd name="connsiteY21" fmla="*/ 489176 h 2518459"/>
              <a:gd name="connsiteX22" fmla="*/ 678391 w 1020482"/>
              <a:gd name="connsiteY22" fmla="*/ 251669 h 2518459"/>
              <a:gd name="connsiteX23" fmla="*/ 500262 w 1020482"/>
              <a:gd name="connsiteY23" fmla="*/ 97290 h 2518459"/>
              <a:gd name="connsiteX24" fmla="*/ 215254 w 1020482"/>
              <a:gd name="connsiteY24" fmla="*/ 2287 h 2518459"/>
              <a:gd name="connsiteX0" fmla="*/ 215254 w 979176"/>
              <a:gd name="connsiteY0" fmla="*/ 2287 h 2563037"/>
              <a:gd name="connsiteX1" fmla="*/ 72750 w 979176"/>
              <a:gd name="connsiteY1" fmla="*/ 49789 h 2563037"/>
              <a:gd name="connsiteX2" fmla="*/ 96501 w 979176"/>
              <a:gd name="connsiteY2" fmla="*/ 263544 h 2563037"/>
              <a:gd name="connsiteX3" fmla="*/ 286506 w 979176"/>
              <a:gd name="connsiteY3" fmla="*/ 322921 h 2563037"/>
              <a:gd name="connsiteX4" fmla="*/ 488386 w 979176"/>
              <a:gd name="connsiteY4" fmla="*/ 524802 h 2563037"/>
              <a:gd name="connsiteX5" fmla="*/ 120251 w 979176"/>
              <a:gd name="connsiteY5" fmla="*/ 774183 h 2563037"/>
              <a:gd name="connsiteX6" fmla="*/ 25249 w 979176"/>
              <a:gd name="connsiteY6" fmla="*/ 1023565 h 2563037"/>
              <a:gd name="connsiteX7" fmla="*/ 535888 w 979176"/>
              <a:gd name="connsiteY7" fmla="*/ 1356074 h 2563037"/>
              <a:gd name="connsiteX8" fmla="*/ 524012 w 979176"/>
              <a:gd name="connsiteY8" fmla="*/ 1569830 h 2563037"/>
              <a:gd name="connsiteX9" fmla="*/ 215254 w 979176"/>
              <a:gd name="connsiteY9" fmla="*/ 1629207 h 2563037"/>
              <a:gd name="connsiteX10" fmla="*/ 155877 w 979176"/>
              <a:gd name="connsiteY10" fmla="*/ 1890464 h 2563037"/>
              <a:gd name="connsiteX11" fmla="*/ 607140 w 979176"/>
              <a:gd name="connsiteY11" fmla="*/ 2104220 h 2563037"/>
              <a:gd name="connsiteX12" fmla="*/ 665114 w 979176"/>
              <a:gd name="connsiteY12" fmla="*/ 2514004 h 2563037"/>
              <a:gd name="connsiteX13" fmla="*/ 979068 w 979176"/>
              <a:gd name="connsiteY13" fmla="*/ 2479461 h 2563037"/>
              <a:gd name="connsiteX14" fmla="*/ 702142 w 979176"/>
              <a:gd name="connsiteY14" fmla="*/ 1831087 h 2563037"/>
              <a:gd name="connsiteX15" fmla="*/ 832771 w 979176"/>
              <a:gd name="connsiteY15" fmla="*/ 1724209 h 2563037"/>
              <a:gd name="connsiteX16" fmla="*/ 904023 w 979176"/>
              <a:gd name="connsiteY16" fmla="*/ 1486703 h 2563037"/>
              <a:gd name="connsiteX17" fmla="*/ 844646 w 979176"/>
              <a:gd name="connsiteY17" fmla="*/ 1177944 h 2563037"/>
              <a:gd name="connsiteX18" fmla="*/ 512137 w 979176"/>
              <a:gd name="connsiteY18" fmla="*/ 1047316 h 2563037"/>
              <a:gd name="connsiteX19" fmla="*/ 524012 w 979176"/>
              <a:gd name="connsiteY19" fmla="*/ 881061 h 2563037"/>
              <a:gd name="connsiteX20" fmla="*/ 785269 w 979176"/>
              <a:gd name="connsiteY20" fmla="*/ 702931 h 2563037"/>
              <a:gd name="connsiteX21" fmla="*/ 749643 w 979176"/>
              <a:gd name="connsiteY21" fmla="*/ 489176 h 2563037"/>
              <a:gd name="connsiteX22" fmla="*/ 678391 w 979176"/>
              <a:gd name="connsiteY22" fmla="*/ 251669 h 2563037"/>
              <a:gd name="connsiteX23" fmla="*/ 500262 w 979176"/>
              <a:gd name="connsiteY23" fmla="*/ 97290 h 2563037"/>
              <a:gd name="connsiteX24" fmla="*/ 215254 w 979176"/>
              <a:gd name="connsiteY24" fmla="*/ 2287 h 2563037"/>
              <a:gd name="connsiteX0" fmla="*/ 215254 w 979176"/>
              <a:gd name="connsiteY0" fmla="*/ 2287 h 2560512"/>
              <a:gd name="connsiteX1" fmla="*/ 72750 w 979176"/>
              <a:gd name="connsiteY1" fmla="*/ 49789 h 2560512"/>
              <a:gd name="connsiteX2" fmla="*/ 96501 w 979176"/>
              <a:gd name="connsiteY2" fmla="*/ 263544 h 2560512"/>
              <a:gd name="connsiteX3" fmla="*/ 286506 w 979176"/>
              <a:gd name="connsiteY3" fmla="*/ 322921 h 2560512"/>
              <a:gd name="connsiteX4" fmla="*/ 488386 w 979176"/>
              <a:gd name="connsiteY4" fmla="*/ 524802 h 2560512"/>
              <a:gd name="connsiteX5" fmla="*/ 120251 w 979176"/>
              <a:gd name="connsiteY5" fmla="*/ 774183 h 2560512"/>
              <a:gd name="connsiteX6" fmla="*/ 25249 w 979176"/>
              <a:gd name="connsiteY6" fmla="*/ 1023565 h 2560512"/>
              <a:gd name="connsiteX7" fmla="*/ 535888 w 979176"/>
              <a:gd name="connsiteY7" fmla="*/ 1356074 h 2560512"/>
              <a:gd name="connsiteX8" fmla="*/ 524012 w 979176"/>
              <a:gd name="connsiteY8" fmla="*/ 1569830 h 2560512"/>
              <a:gd name="connsiteX9" fmla="*/ 215254 w 979176"/>
              <a:gd name="connsiteY9" fmla="*/ 1629207 h 2560512"/>
              <a:gd name="connsiteX10" fmla="*/ 155877 w 979176"/>
              <a:gd name="connsiteY10" fmla="*/ 1890464 h 2560512"/>
              <a:gd name="connsiteX11" fmla="*/ 607140 w 979176"/>
              <a:gd name="connsiteY11" fmla="*/ 2104220 h 2560512"/>
              <a:gd name="connsiteX12" fmla="*/ 665114 w 979176"/>
              <a:gd name="connsiteY12" fmla="*/ 2514004 h 2560512"/>
              <a:gd name="connsiteX13" fmla="*/ 979068 w 979176"/>
              <a:gd name="connsiteY13" fmla="*/ 2479461 h 2560512"/>
              <a:gd name="connsiteX14" fmla="*/ 702142 w 979176"/>
              <a:gd name="connsiteY14" fmla="*/ 1874384 h 2560512"/>
              <a:gd name="connsiteX15" fmla="*/ 832771 w 979176"/>
              <a:gd name="connsiteY15" fmla="*/ 1724209 h 2560512"/>
              <a:gd name="connsiteX16" fmla="*/ 904023 w 979176"/>
              <a:gd name="connsiteY16" fmla="*/ 1486703 h 2560512"/>
              <a:gd name="connsiteX17" fmla="*/ 844646 w 979176"/>
              <a:gd name="connsiteY17" fmla="*/ 1177944 h 2560512"/>
              <a:gd name="connsiteX18" fmla="*/ 512137 w 979176"/>
              <a:gd name="connsiteY18" fmla="*/ 1047316 h 2560512"/>
              <a:gd name="connsiteX19" fmla="*/ 524012 w 979176"/>
              <a:gd name="connsiteY19" fmla="*/ 881061 h 2560512"/>
              <a:gd name="connsiteX20" fmla="*/ 785269 w 979176"/>
              <a:gd name="connsiteY20" fmla="*/ 702931 h 2560512"/>
              <a:gd name="connsiteX21" fmla="*/ 749643 w 979176"/>
              <a:gd name="connsiteY21" fmla="*/ 489176 h 2560512"/>
              <a:gd name="connsiteX22" fmla="*/ 678391 w 979176"/>
              <a:gd name="connsiteY22" fmla="*/ 251669 h 2560512"/>
              <a:gd name="connsiteX23" fmla="*/ 500262 w 979176"/>
              <a:gd name="connsiteY23" fmla="*/ 97290 h 2560512"/>
              <a:gd name="connsiteX24" fmla="*/ 215254 w 979176"/>
              <a:gd name="connsiteY24" fmla="*/ 2287 h 2560512"/>
              <a:gd name="connsiteX0" fmla="*/ 215254 w 979177"/>
              <a:gd name="connsiteY0" fmla="*/ 2287 h 2560511"/>
              <a:gd name="connsiteX1" fmla="*/ 72750 w 979177"/>
              <a:gd name="connsiteY1" fmla="*/ 49789 h 2560511"/>
              <a:gd name="connsiteX2" fmla="*/ 96501 w 979177"/>
              <a:gd name="connsiteY2" fmla="*/ 263544 h 2560511"/>
              <a:gd name="connsiteX3" fmla="*/ 286506 w 979177"/>
              <a:gd name="connsiteY3" fmla="*/ 322921 h 2560511"/>
              <a:gd name="connsiteX4" fmla="*/ 488386 w 979177"/>
              <a:gd name="connsiteY4" fmla="*/ 524802 h 2560511"/>
              <a:gd name="connsiteX5" fmla="*/ 120251 w 979177"/>
              <a:gd name="connsiteY5" fmla="*/ 774183 h 2560511"/>
              <a:gd name="connsiteX6" fmla="*/ 25249 w 979177"/>
              <a:gd name="connsiteY6" fmla="*/ 1023565 h 2560511"/>
              <a:gd name="connsiteX7" fmla="*/ 535888 w 979177"/>
              <a:gd name="connsiteY7" fmla="*/ 1356074 h 2560511"/>
              <a:gd name="connsiteX8" fmla="*/ 524012 w 979177"/>
              <a:gd name="connsiteY8" fmla="*/ 1569830 h 2560511"/>
              <a:gd name="connsiteX9" fmla="*/ 215254 w 979177"/>
              <a:gd name="connsiteY9" fmla="*/ 1629207 h 2560511"/>
              <a:gd name="connsiteX10" fmla="*/ 155877 w 979177"/>
              <a:gd name="connsiteY10" fmla="*/ 1890464 h 2560511"/>
              <a:gd name="connsiteX11" fmla="*/ 607140 w 979177"/>
              <a:gd name="connsiteY11" fmla="*/ 2104220 h 2560511"/>
              <a:gd name="connsiteX12" fmla="*/ 665114 w 979177"/>
              <a:gd name="connsiteY12" fmla="*/ 2514004 h 2560511"/>
              <a:gd name="connsiteX13" fmla="*/ 979068 w 979177"/>
              <a:gd name="connsiteY13" fmla="*/ 2479461 h 2560511"/>
              <a:gd name="connsiteX14" fmla="*/ 702142 w 979177"/>
              <a:gd name="connsiteY14" fmla="*/ 1874384 h 2560511"/>
              <a:gd name="connsiteX15" fmla="*/ 818999 w 979177"/>
              <a:gd name="connsiteY15" fmla="*/ 1680912 h 2560511"/>
              <a:gd name="connsiteX16" fmla="*/ 904023 w 979177"/>
              <a:gd name="connsiteY16" fmla="*/ 1486703 h 2560511"/>
              <a:gd name="connsiteX17" fmla="*/ 844646 w 979177"/>
              <a:gd name="connsiteY17" fmla="*/ 1177944 h 2560511"/>
              <a:gd name="connsiteX18" fmla="*/ 512137 w 979177"/>
              <a:gd name="connsiteY18" fmla="*/ 1047316 h 2560511"/>
              <a:gd name="connsiteX19" fmla="*/ 524012 w 979177"/>
              <a:gd name="connsiteY19" fmla="*/ 881061 h 2560511"/>
              <a:gd name="connsiteX20" fmla="*/ 785269 w 979177"/>
              <a:gd name="connsiteY20" fmla="*/ 702931 h 2560511"/>
              <a:gd name="connsiteX21" fmla="*/ 749643 w 979177"/>
              <a:gd name="connsiteY21" fmla="*/ 489176 h 2560511"/>
              <a:gd name="connsiteX22" fmla="*/ 678391 w 979177"/>
              <a:gd name="connsiteY22" fmla="*/ 251669 h 2560511"/>
              <a:gd name="connsiteX23" fmla="*/ 500262 w 979177"/>
              <a:gd name="connsiteY23" fmla="*/ 97290 h 2560511"/>
              <a:gd name="connsiteX24" fmla="*/ 215254 w 979177"/>
              <a:gd name="connsiteY24" fmla="*/ 2287 h 2560511"/>
              <a:gd name="connsiteX0" fmla="*/ 215254 w 979177"/>
              <a:gd name="connsiteY0" fmla="*/ 2287 h 2560511"/>
              <a:gd name="connsiteX1" fmla="*/ 72750 w 979177"/>
              <a:gd name="connsiteY1" fmla="*/ 49789 h 2560511"/>
              <a:gd name="connsiteX2" fmla="*/ 96501 w 979177"/>
              <a:gd name="connsiteY2" fmla="*/ 263544 h 2560511"/>
              <a:gd name="connsiteX3" fmla="*/ 286506 w 979177"/>
              <a:gd name="connsiteY3" fmla="*/ 322921 h 2560511"/>
              <a:gd name="connsiteX4" fmla="*/ 488386 w 979177"/>
              <a:gd name="connsiteY4" fmla="*/ 524802 h 2560511"/>
              <a:gd name="connsiteX5" fmla="*/ 120251 w 979177"/>
              <a:gd name="connsiteY5" fmla="*/ 774183 h 2560511"/>
              <a:gd name="connsiteX6" fmla="*/ 25249 w 979177"/>
              <a:gd name="connsiteY6" fmla="*/ 1023565 h 2560511"/>
              <a:gd name="connsiteX7" fmla="*/ 535888 w 979177"/>
              <a:gd name="connsiteY7" fmla="*/ 1356074 h 2560511"/>
              <a:gd name="connsiteX8" fmla="*/ 496467 w 979177"/>
              <a:gd name="connsiteY8" fmla="*/ 1512102 h 2560511"/>
              <a:gd name="connsiteX9" fmla="*/ 215254 w 979177"/>
              <a:gd name="connsiteY9" fmla="*/ 1629207 h 2560511"/>
              <a:gd name="connsiteX10" fmla="*/ 155877 w 979177"/>
              <a:gd name="connsiteY10" fmla="*/ 1890464 h 2560511"/>
              <a:gd name="connsiteX11" fmla="*/ 607140 w 979177"/>
              <a:gd name="connsiteY11" fmla="*/ 2104220 h 2560511"/>
              <a:gd name="connsiteX12" fmla="*/ 665114 w 979177"/>
              <a:gd name="connsiteY12" fmla="*/ 2514004 h 2560511"/>
              <a:gd name="connsiteX13" fmla="*/ 979068 w 979177"/>
              <a:gd name="connsiteY13" fmla="*/ 2479461 h 2560511"/>
              <a:gd name="connsiteX14" fmla="*/ 702142 w 979177"/>
              <a:gd name="connsiteY14" fmla="*/ 1874384 h 2560511"/>
              <a:gd name="connsiteX15" fmla="*/ 818999 w 979177"/>
              <a:gd name="connsiteY15" fmla="*/ 1680912 h 2560511"/>
              <a:gd name="connsiteX16" fmla="*/ 904023 w 979177"/>
              <a:gd name="connsiteY16" fmla="*/ 1486703 h 2560511"/>
              <a:gd name="connsiteX17" fmla="*/ 844646 w 979177"/>
              <a:gd name="connsiteY17" fmla="*/ 1177944 h 2560511"/>
              <a:gd name="connsiteX18" fmla="*/ 512137 w 979177"/>
              <a:gd name="connsiteY18" fmla="*/ 1047316 h 2560511"/>
              <a:gd name="connsiteX19" fmla="*/ 524012 w 979177"/>
              <a:gd name="connsiteY19" fmla="*/ 881061 h 2560511"/>
              <a:gd name="connsiteX20" fmla="*/ 785269 w 979177"/>
              <a:gd name="connsiteY20" fmla="*/ 702931 h 2560511"/>
              <a:gd name="connsiteX21" fmla="*/ 749643 w 979177"/>
              <a:gd name="connsiteY21" fmla="*/ 489176 h 2560511"/>
              <a:gd name="connsiteX22" fmla="*/ 678391 w 979177"/>
              <a:gd name="connsiteY22" fmla="*/ 251669 h 2560511"/>
              <a:gd name="connsiteX23" fmla="*/ 500262 w 979177"/>
              <a:gd name="connsiteY23" fmla="*/ 97290 h 2560511"/>
              <a:gd name="connsiteX24" fmla="*/ 215254 w 979177"/>
              <a:gd name="connsiteY24" fmla="*/ 2287 h 2560511"/>
              <a:gd name="connsiteX0" fmla="*/ 209440 w 973363"/>
              <a:gd name="connsiteY0" fmla="*/ 2287 h 2560511"/>
              <a:gd name="connsiteX1" fmla="*/ 66936 w 973363"/>
              <a:gd name="connsiteY1" fmla="*/ 49789 h 2560511"/>
              <a:gd name="connsiteX2" fmla="*/ 90687 w 973363"/>
              <a:gd name="connsiteY2" fmla="*/ 263544 h 2560511"/>
              <a:gd name="connsiteX3" fmla="*/ 280692 w 973363"/>
              <a:gd name="connsiteY3" fmla="*/ 322921 h 2560511"/>
              <a:gd name="connsiteX4" fmla="*/ 482572 w 973363"/>
              <a:gd name="connsiteY4" fmla="*/ 524802 h 2560511"/>
              <a:gd name="connsiteX5" fmla="*/ 114437 w 973363"/>
              <a:gd name="connsiteY5" fmla="*/ 774183 h 2560511"/>
              <a:gd name="connsiteX6" fmla="*/ 19435 w 973363"/>
              <a:gd name="connsiteY6" fmla="*/ 1023565 h 2560511"/>
              <a:gd name="connsiteX7" fmla="*/ 447441 w 973363"/>
              <a:gd name="connsiteY7" fmla="*/ 1312777 h 2560511"/>
              <a:gd name="connsiteX8" fmla="*/ 490653 w 973363"/>
              <a:gd name="connsiteY8" fmla="*/ 1512102 h 2560511"/>
              <a:gd name="connsiteX9" fmla="*/ 209440 w 973363"/>
              <a:gd name="connsiteY9" fmla="*/ 1629207 h 2560511"/>
              <a:gd name="connsiteX10" fmla="*/ 150063 w 973363"/>
              <a:gd name="connsiteY10" fmla="*/ 1890464 h 2560511"/>
              <a:gd name="connsiteX11" fmla="*/ 601326 w 973363"/>
              <a:gd name="connsiteY11" fmla="*/ 2104220 h 2560511"/>
              <a:gd name="connsiteX12" fmla="*/ 659300 w 973363"/>
              <a:gd name="connsiteY12" fmla="*/ 2514004 h 2560511"/>
              <a:gd name="connsiteX13" fmla="*/ 973254 w 973363"/>
              <a:gd name="connsiteY13" fmla="*/ 2479461 h 2560511"/>
              <a:gd name="connsiteX14" fmla="*/ 696328 w 973363"/>
              <a:gd name="connsiteY14" fmla="*/ 1874384 h 2560511"/>
              <a:gd name="connsiteX15" fmla="*/ 813185 w 973363"/>
              <a:gd name="connsiteY15" fmla="*/ 1680912 h 2560511"/>
              <a:gd name="connsiteX16" fmla="*/ 898209 w 973363"/>
              <a:gd name="connsiteY16" fmla="*/ 1486703 h 2560511"/>
              <a:gd name="connsiteX17" fmla="*/ 838832 w 973363"/>
              <a:gd name="connsiteY17" fmla="*/ 1177944 h 2560511"/>
              <a:gd name="connsiteX18" fmla="*/ 506323 w 973363"/>
              <a:gd name="connsiteY18" fmla="*/ 1047316 h 2560511"/>
              <a:gd name="connsiteX19" fmla="*/ 518198 w 973363"/>
              <a:gd name="connsiteY19" fmla="*/ 881061 h 2560511"/>
              <a:gd name="connsiteX20" fmla="*/ 779455 w 973363"/>
              <a:gd name="connsiteY20" fmla="*/ 702931 h 2560511"/>
              <a:gd name="connsiteX21" fmla="*/ 743829 w 973363"/>
              <a:gd name="connsiteY21" fmla="*/ 489176 h 2560511"/>
              <a:gd name="connsiteX22" fmla="*/ 672577 w 973363"/>
              <a:gd name="connsiteY22" fmla="*/ 251669 h 2560511"/>
              <a:gd name="connsiteX23" fmla="*/ 494448 w 973363"/>
              <a:gd name="connsiteY23" fmla="*/ 97290 h 2560511"/>
              <a:gd name="connsiteX24" fmla="*/ 209440 w 973363"/>
              <a:gd name="connsiteY24" fmla="*/ 2287 h 2560511"/>
              <a:gd name="connsiteX0" fmla="*/ 209440 w 973363"/>
              <a:gd name="connsiteY0" fmla="*/ 2287 h 2559548"/>
              <a:gd name="connsiteX1" fmla="*/ 66936 w 973363"/>
              <a:gd name="connsiteY1" fmla="*/ 49789 h 2559548"/>
              <a:gd name="connsiteX2" fmla="*/ 90687 w 973363"/>
              <a:gd name="connsiteY2" fmla="*/ 263544 h 2559548"/>
              <a:gd name="connsiteX3" fmla="*/ 280692 w 973363"/>
              <a:gd name="connsiteY3" fmla="*/ 322921 h 2559548"/>
              <a:gd name="connsiteX4" fmla="*/ 482572 w 973363"/>
              <a:gd name="connsiteY4" fmla="*/ 524802 h 2559548"/>
              <a:gd name="connsiteX5" fmla="*/ 114437 w 973363"/>
              <a:gd name="connsiteY5" fmla="*/ 774183 h 2559548"/>
              <a:gd name="connsiteX6" fmla="*/ 19435 w 973363"/>
              <a:gd name="connsiteY6" fmla="*/ 1023565 h 2559548"/>
              <a:gd name="connsiteX7" fmla="*/ 447441 w 973363"/>
              <a:gd name="connsiteY7" fmla="*/ 1312777 h 2559548"/>
              <a:gd name="connsiteX8" fmla="*/ 490653 w 973363"/>
              <a:gd name="connsiteY8" fmla="*/ 1512102 h 2559548"/>
              <a:gd name="connsiteX9" fmla="*/ 209440 w 973363"/>
              <a:gd name="connsiteY9" fmla="*/ 1629207 h 2559548"/>
              <a:gd name="connsiteX10" fmla="*/ 150063 w 973363"/>
              <a:gd name="connsiteY10" fmla="*/ 1890464 h 2559548"/>
              <a:gd name="connsiteX11" fmla="*/ 546238 w 973363"/>
              <a:gd name="connsiteY11" fmla="*/ 2118652 h 2559548"/>
              <a:gd name="connsiteX12" fmla="*/ 659300 w 973363"/>
              <a:gd name="connsiteY12" fmla="*/ 2514004 h 2559548"/>
              <a:gd name="connsiteX13" fmla="*/ 973254 w 973363"/>
              <a:gd name="connsiteY13" fmla="*/ 2479461 h 2559548"/>
              <a:gd name="connsiteX14" fmla="*/ 696328 w 973363"/>
              <a:gd name="connsiteY14" fmla="*/ 1874384 h 2559548"/>
              <a:gd name="connsiteX15" fmla="*/ 813185 w 973363"/>
              <a:gd name="connsiteY15" fmla="*/ 1680912 h 2559548"/>
              <a:gd name="connsiteX16" fmla="*/ 898209 w 973363"/>
              <a:gd name="connsiteY16" fmla="*/ 1486703 h 2559548"/>
              <a:gd name="connsiteX17" fmla="*/ 838832 w 973363"/>
              <a:gd name="connsiteY17" fmla="*/ 1177944 h 2559548"/>
              <a:gd name="connsiteX18" fmla="*/ 506323 w 973363"/>
              <a:gd name="connsiteY18" fmla="*/ 1047316 h 2559548"/>
              <a:gd name="connsiteX19" fmla="*/ 518198 w 973363"/>
              <a:gd name="connsiteY19" fmla="*/ 881061 h 2559548"/>
              <a:gd name="connsiteX20" fmla="*/ 779455 w 973363"/>
              <a:gd name="connsiteY20" fmla="*/ 702931 h 2559548"/>
              <a:gd name="connsiteX21" fmla="*/ 743829 w 973363"/>
              <a:gd name="connsiteY21" fmla="*/ 489176 h 2559548"/>
              <a:gd name="connsiteX22" fmla="*/ 672577 w 973363"/>
              <a:gd name="connsiteY22" fmla="*/ 251669 h 2559548"/>
              <a:gd name="connsiteX23" fmla="*/ 494448 w 973363"/>
              <a:gd name="connsiteY23" fmla="*/ 97290 h 2559548"/>
              <a:gd name="connsiteX24" fmla="*/ 209440 w 973363"/>
              <a:gd name="connsiteY24" fmla="*/ 2287 h 2559548"/>
              <a:gd name="connsiteX0" fmla="*/ 209440 w 974802"/>
              <a:gd name="connsiteY0" fmla="*/ 2287 h 2578650"/>
              <a:gd name="connsiteX1" fmla="*/ 66936 w 974802"/>
              <a:gd name="connsiteY1" fmla="*/ 49789 h 2578650"/>
              <a:gd name="connsiteX2" fmla="*/ 90687 w 974802"/>
              <a:gd name="connsiteY2" fmla="*/ 263544 h 2578650"/>
              <a:gd name="connsiteX3" fmla="*/ 280692 w 974802"/>
              <a:gd name="connsiteY3" fmla="*/ 322921 h 2578650"/>
              <a:gd name="connsiteX4" fmla="*/ 482572 w 974802"/>
              <a:gd name="connsiteY4" fmla="*/ 524802 h 2578650"/>
              <a:gd name="connsiteX5" fmla="*/ 114437 w 974802"/>
              <a:gd name="connsiteY5" fmla="*/ 774183 h 2578650"/>
              <a:gd name="connsiteX6" fmla="*/ 19435 w 974802"/>
              <a:gd name="connsiteY6" fmla="*/ 1023565 h 2578650"/>
              <a:gd name="connsiteX7" fmla="*/ 447441 w 974802"/>
              <a:gd name="connsiteY7" fmla="*/ 1312777 h 2578650"/>
              <a:gd name="connsiteX8" fmla="*/ 490653 w 974802"/>
              <a:gd name="connsiteY8" fmla="*/ 1512102 h 2578650"/>
              <a:gd name="connsiteX9" fmla="*/ 209440 w 974802"/>
              <a:gd name="connsiteY9" fmla="*/ 1629207 h 2578650"/>
              <a:gd name="connsiteX10" fmla="*/ 150063 w 974802"/>
              <a:gd name="connsiteY10" fmla="*/ 1890464 h 2578650"/>
              <a:gd name="connsiteX11" fmla="*/ 546238 w 974802"/>
              <a:gd name="connsiteY11" fmla="*/ 2118652 h 2578650"/>
              <a:gd name="connsiteX12" fmla="*/ 549123 w 974802"/>
              <a:gd name="connsiteY12" fmla="*/ 2542869 h 2578650"/>
              <a:gd name="connsiteX13" fmla="*/ 973254 w 974802"/>
              <a:gd name="connsiteY13" fmla="*/ 2479461 h 2578650"/>
              <a:gd name="connsiteX14" fmla="*/ 696328 w 974802"/>
              <a:gd name="connsiteY14" fmla="*/ 1874384 h 2578650"/>
              <a:gd name="connsiteX15" fmla="*/ 813185 w 974802"/>
              <a:gd name="connsiteY15" fmla="*/ 1680912 h 2578650"/>
              <a:gd name="connsiteX16" fmla="*/ 898209 w 974802"/>
              <a:gd name="connsiteY16" fmla="*/ 1486703 h 2578650"/>
              <a:gd name="connsiteX17" fmla="*/ 838832 w 974802"/>
              <a:gd name="connsiteY17" fmla="*/ 1177944 h 2578650"/>
              <a:gd name="connsiteX18" fmla="*/ 506323 w 974802"/>
              <a:gd name="connsiteY18" fmla="*/ 1047316 h 2578650"/>
              <a:gd name="connsiteX19" fmla="*/ 518198 w 974802"/>
              <a:gd name="connsiteY19" fmla="*/ 881061 h 2578650"/>
              <a:gd name="connsiteX20" fmla="*/ 779455 w 974802"/>
              <a:gd name="connsiteY20" fmla="*/ 702931 h 2578650"/>
              <a:gd name="connsiteX21" fmla="*/ 743829 w 974802"/>
              <a:gd name="connsiteY21" fmla="*/ 489176 h 2578650"/>
              <a:gd name="connsiteX22" fmla="*/ 672577 w 974802"/>
              <a:gd name="connsiteY22" fmla="*/ 251669 h 2578650"/>
              <a:gd name="connsiteX23" fmla="*/ 494448 w 974802"/>
              <a:gd name="connsiteY23" fmla="*/ 97290 h 2578650"/>
              <a:gd name="connsiteX24" fmla="*/ 209440 w 974802"/>
              <a:gd name="connsiteY24" fmla="*/ 2287 h 257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74802" h="2578650">
                <a:moveTo>
                  <a:pt x="209440" y="2287"/>
                </a:moveTo>
                <a:cubicBezTo>
                  <a:pt x="138188" y="-5630"/>
                  <a:pt x="86728" y="6246"/>
                  <a:pt x="66936" y="49789"/>
                </a:cubicBezTo>
                <a:cubicBezTo>
                  <a:pt x="47144" y="93332"/>
                  <a:pt x="55061" y="218022"/>
                  <a:pt x="90687" y="263544"/>
                </a:cubicBezTo>
                <a:cubicBezTo>
                  <a:pt x="126313" y="309066"/>
                  <a:pt x="215378" y="279378"/>
                  <a:pt x="280692" y="322921"/>
                </a:cubicBezTo>
                <a:cubicBezTo>
                  <a:pt x="346006" y="366464"/>
                  <a:pt x="510281" y="449592"/>
                  <a:pt x="482572" y="524802"/>
                </a:cubicBezTo>
                <a:cubicBezTo>
                  <a:pt x="454863" y="600012"/>
                  <a:pt x="191626" y="691056"/>
                  <a:pt x="114437" y="774183"/>
                </a:cubicBezTo>
                <a:cubicBezTo>
                  <a:pt x="37247" y="857310"/>
                  <a:pt x="-36066" y="933799"/>
                  <a:pt x="19435" y="1023565"/>
                </a:cubicBezTo>
                <a:cubicBezTo>
                  <a:pt x="74936" y="1113331"/>
                  <a:pt x="368905" y="1231354"/>
                  <a:pt x="447441" y="1312777"/>
                </a:cubicBezTo>
                <a:cubicBezTo>
                  <a:pt x="525977" y="1394200"/>
                  <a:pt x="530320" y="1459364"/>
                  <a:pt x="490653" y="1512102"/>
                </a:cubicBezTo>
                <a:cubicBezTo>
                  <a:pt x="450986" y="1564840"/>
                  <a:pt x="266205" y="1566147"/>
                  <a:pt x="209440" y="1629207"/>
                </a:cubicBezTo>
                <a:cubicBezTo>
                  <a:pt x="152675" y="1692267"/>
                  <a:pt x="93930" y="1808890"/>
                  <a:pt x="150063" y="1890464"/>
                </a:cubicBezTo>
                <a:cubicBezTo>
                  <a:pt x="206196" y="1972038"/>
                  <a:pt x="479728" y="2009918"/>
                  <a:pt x="546238" y="2118652"/>
                </a:cubicBezTo>
                <a:cubicBezTo>
                  <a:pt x="612748" y="2227386"/>
                  <a:pt x="477954" y="2482734"/>
                  <a:pt x="549123" y="2542869"/>
                </a:cubicBezTo>
                <a:cubicBezTo>
                  <a:pt x="620292" y="2603004"/>
                  <a:pt x="948720" y="2590875"/>
                  <a:pt x="973254" y="2479461"/>
                </a:cubicBezTo>
                <a:cubicBezTo>
                  <a:pt x="997788" y="2368047"/>
                  <a:pt x="723006" y="2007475"/>
                  <a:pt x="696328" y="1874384"/>
                </a:cubicBezTo>
                <a:cubicBezTo>
                  <a:pt x="669650" y="1741293"/>
                  <a:pt x="779538" y="1745526"/>
                  <a:pt x="813185" y="1680912"/>
                </a:cubicBezTo>
                <a:cubicBezTo>
                  <a:pt x="846832" y="1616298"/>
                  <a:pt x="893935" y="1570531"/>
                  <a:pt x="898209" y="1486703"/>
                </a:cubicBezTo>
                <a:cubicBezTo>
                  <a:pt x="902483" y="1402875"/>
                  <a:pt x="904146" y="1251175"/>
                  <a:pt x="838832" y="1177944"/>
                </a:cubicBezTo>
                <a:cubicBezTo>
                  <a:pt x="773518" y="1104713"/>
                  <a:pt x="559762" y="1096796"/>
                  <a:pt x="506323" y="1047316"/>
                </a:cubicBezTo>
                <a:cubicBezTo>
                  <a:pt x="452884" y="997836"/>
                  <a:pt x="472676" y="938459"/>
                  <a:pt x="518198" y="881061"/>
                </a:cubicBezTo>
                <a:cubicBezTo>
                  <a:pt x="563720" y="823664"/>
                  <a:pt x="741850" y="768245"/>
                  <a:pt x="779455" y="702931"/>
                </a:cubicBezTo>
                <a:cubicBezTo>
                  <a:pt x="817060" y="637617"/>
                  <a:pt x="761642" y="564386"/>
                  <a:pt x="743829" y="489176"/>
                </a:cubicBezTo>
                <a:cubicBezTo>
                  <a:pt x="726016" y="413966"/>
                  <a:pt x="714140" y="316983"/>
                  <a:pt x="672577" y="251669"/>
                </a:cubicBezTo>
                <a:cubicBezTo>
                  <a:pt x="631014" y="186355"/>
                  <a:pt x="567679" y="136874"/>
                  <a:pt x="494448" y="97290"/>
                </a:cubicBezTo>
                <a:cubicBezTo>
                  <a:pt x="421217" y="57706"/>
                  <a:pt x="280692" y="10204"/>
                  <a:pt x="209440" y="2287"/>
                </a:cubicBezTo>
                <a:close/>
              </a:path>
            </a:pathLst>
          </a:cu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6370966" y="1822925"/>
            <a:ext cx="639841" cy="654078"/>
          </a:xfrm>
          <a:custGeom>
            <a:avLst/>
            <a:gdLst>
              <a:gd name="connsiteX0" fmla="*/ 151300 w 856773"/>
              <a:gd name="connsiteY0" fmla="*/ 129915 h 875838"/>
              <a:gd name="connsiteX1" fmla="*/ 8796 w 856773"/>
              <a:gd name="connsiteY1" fmla="*/ 308045 h 875838"/>
              <a:gd name="connsiteX2" fmla="*/ 56298 w 856773"/>
              <a:gd name="connsiteY2" fmla="*/ 569302 h 875838"/>
              <a:gd name="connsiteX3" fmla="*/ 388807 w 856773"/>
              <a:gd name="connsiteY3" fmla="*/ 842435 h 875838"/>
              <a:gd name="connsiteX4" fmla="*/ 697565 w 856773"/>
              <a:gd name="connsiteY4" fmla="*/ 842435 h 875838"/>
              <a:gd name="connsiteX5" fmla="*/ 851944 w 856773"/>
              <a:gd name="connsiteY5" fmla="*/ 581178 h 875838"/>
              <a:gd name="connsiteX6" fmla="*/ 768817 w 856773"/>
              <a:gd name="connsiteY6" fmla="*/ 58664 h 875838"/>
              <a:gd name="connsiteX7" fmla="*/ 305679 w 856773"/>
              <a:gd name="connsiteY7" fmla="*/ 23038 h 875838"/>
              <a:gd name="connsiteX8" fmla="*/ 151300 w 856773"/>
              <a:gd name="connsiteY8" fmla="*/ 129915 h 87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73" h="875838">
                <a:moveTo>
                  <a:pt x="151300" y="129915"/>
                </a:moveTo>
                <a:cubicBezTo>
                  <a:pt x="101819" y="177416"/>
                  <a:pt x="24630" y="234814"/>
                  <a:pt x="8796" y="308045"/>
                </a:cubicBezTo>
                <a:cubicBezTo>
                  <a:pt x="-7038" y="381276"/>
                  <a:pt x="-7037" y="480237"/>
                  <a:pt x="56298" y="569302"/>
                </a:cubicBezTo>
                <a:cubicBezTo>
                  <a:pt x="119633" y="658367"/>
                  <a:pt x="281929" y="796913"/>
                  <a:pt x="388807" y="842435"/>
                </a:cubicBezTo>
                <a:cubicBezTo>
                  <a:pt x="495685" y="887957"/>
                  <a:pt x="620376" y="885978"/>
                  <a:pt x="697565" y="842435"/>
                </a:cubicBezTo>
                <a:cubicBezTo>
                  <a:pt x="774754" y="798892"/>
                  <a:pt x="840069" y="711806"/>
                  <a:pt x="851944" y="581178"/>
                </a:cubicBezTo>
                <a:cubicBezTo>
                  <a:pt x="863819" y="450550"/>
                  <a:pt x="859861" y="151687"/>
                  <a:pt x="768817" y="58664"/>
                </a:cubicBezTo>
                <a:cubicBezTo>
                  <a:pt x="677773" y="-34359"/>
                  <a:pt x="414536" y="7204"/>
                  <a:pt x="305679" y="23038"/>
                </a:cubicBezTo>
                <a:cubicBezTo>
                  <a:pt x="196822" y="38872"/>
                  <a:pt x="200781" y="82414"/>
                  <a:pt x="151300" y="129915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1203999" y="2846739"/>
            <a:ext cx="1173684" cy="671804"/>
          </a:xfrm>
          <a:custGeom>
            <a:avLst/>
            <a:gdLst>
              <a:gd name="connsiteX0" fmla="*/ 107379 w 1623119"/>
              <a:gd name="connsiteY0" fmla="*/ 140110 h 1036189"/>
              <a:gd name="connsiteX1" fmla="*/ 501 w 1623119"/>
              <a:gd name="connsiteY1" fmla="*/ 235112 h 1036189"/>
              <a:gd name="connsiteX2" fmla="*/ 143005 w 1623119"/>
              <a:gd name="connsiteY2" fmla="*/ 579497 h 1036189"/>
              <a:gd name="connsiteX3" fmla="*/ 463639 w 1623119"/>
              <a:gd name="connsiteY3" fmla="*/ 912006 h 1036189"/>
              <a:gd name="connsiteX4" fmla="*/ 1164283 w 1623119"/>
              <a:gd name="connsiteY4" fmla="*/ 1018884 h 1036189"/>
              <a:gd name="connsiteX5" fmla="*/ 1591794 w 1623119"/>
              <a:gd name="connsiteY5" fmla="*/ 579497 h 1036189"/>
              <a:gd name="connsiteX6" fmla="*/ 1520542 w 1623119"/>
              <a:gd name="connsiteY6" fmla="*/ 45107 h 1036189"/>
              <a:gd name="connsiteX7" fmla="*/ 962402 w 1623119"/>
              <a:gd name="connsiteY7" fmla="*/ 80733 h 1036189"/>
              <a:gd name="connsiteX8" fmla="*/ 1009904 w 1623119"/>
              <a:gd name="connsiteY8" fmla="*/ 496369 h 1036189"/>
              <a:gd name="connsiteX9" fmla="*/ 1188033 w 1623119"/>
              <a:gd name="connsiteY9" fmla="*/ 472619 h 1036189"/>
              <a:gd name="connsiteX10" fmla="*/ 1306787 w 1623119"/>
              <a:gd name="connsiteY10" fmla="*/ 401367 h 1036189"/>
              <a:gd name="connsiteX11" fmla="*/ 1330537 w 1623119"/>
              <a:gd name="connsiteY11" fmla="*/ 674499 h 1036189"/>
              <a:gd name="connsiteX12" fmla="*/ 831774 w 1623119"/>
              <a:gd name="connsiteY12" fmla="*/ 710125 h 1036189"/>
              <a:gd name="connsiteX13" fmla="*/ 499265 w 1623119"/>
              <a:gd name="connsiteY13" fmla="*/ 484494 h 1036189"/>
              <a:gd name="connsiteX14" fmla="*/ 392387 w 1623119"/>
              <a:gd name="connsiteY14" fmla="*/ 116359 h 1036189"/>
              <a:gd name="connsiteX15" fmla="*/ 107379 w 1623119"/>
              <a:gd name="connsiteY15" fmla="*/ 140110 h 1036189"/>
              <a:gd name="connsiteX0" fmla="*/ 107379 w 1623119"/>
              <a:gd name="connsiteY0" fmla="*/ 138015 h 1034094"/>
              <a:gd name="connsiteX1" fmla="*/ 501 w 1623119"/>
              <a:gd name="connsiteY1" fmla="*/ 233017 h 1034094"/>
              <a:gd name="connsiteX2" fmla="*/ 143005 w 1623119"/>
              <a:gd name="connsiteY2" fmla="*/ 577402 h 1034094"/>
              <a:gd name="connsiteX3" fmla="*/ 463639 w 1623119"/>
              <a:gd name="connsiteY3" fmla="*/ 909911 h 1034094"/>
              <a:gd name="connsiteX4" fmla="*/ 1164283 w 1623119"/>
              <a:gd name="connsiteY4" fmla="*/ 1016789 h 1034094"/>
              <a:gd name="connsiteX5" fmla="*/ 1591794 w 1623119"/>
              <a:gd name="connsiteY5" fmla="*/ 577402 h 1034094"/>
              <a:gd name="connsiteX6" fmla="*/ 1520542 w 1623119"/>
              <a:gd name="connsiteY6" fmla="*/ 43012 h 1034094"/>
              <a:gd name="connsiteX7" fmla="*/ 962402 w 1623119"/>
              <a:gd name="connsiteY7" fmla="*/ 78638 h 1034094"/>
              <a:gd name="connsiteX8" fmla="*/ 843649 w 1623119"/>
              <a:gd name="connsiteY8" fmla="*/ 446773 h 1034094"/>
              <a:gd name="connsiteX9" fmla="*/ 1188033 w 1623119"/>
              <a:gd name="connsiteY9" fmla="*/ 470524 h 1034094"/>
              <a:gd name="connsiteX10" fmla="*/ 1306787 w 1623119"/>
              <a:gd name="connsiteY10" fmla="*/ 399272 h 1034094"/>
              <a:gd name="connsiteX11" fmla="*/ 1330537 w 1623119"/>
              <a:gd name="connsiteY11" fmla="*/ 672404 h 1034094"/>
              <a:gd name="connsiteX12" fmla="*/ 831774 w 1623119"/>
              <a:gd name="connsiteY12" fmla="*/ 708030 h 1034094"/>
              <a:gd name="connsiteX13" fmla="*/ 499265 w 1623119"/>
              <a:gd name="connsiteY13" fmla="*/ 482399 h 1034094"/>
              <a:gd name="connsiteX14" fmla="*/ 392387 w 1623119"/>
              <a:gd name="connsiteY14" fmla="*/ 114264 h 1034094"/>
              <a:gd name="connsiteX15" fmla="*/ 107379 w 1623119"/>
              <a:gd name="connsiteY15" fmla="*/ 138015 h 1034094"/>
              <a:gd name="connsiteX0" fmla="*/ 107379 w 1623119"/>
              <a:gd name="connsiteY0" fmla="*/ 138015 h 1034094"/>
              <a:gd name="connsiteX1" fmla="*/ 501 w 1623119"/>
              <a:gd name="connsiteY1" fmla="*/ 233017 h 1034094"/>
              <a:gd name="connsiteX2" fmla="*/ 143005 w 1623119"/>
              <a:gd name="connsiteY2" fmla="*/ 577402 h 1034094"/>
              <a:gd name="connsiteX3" fmla="*/ 463639 w 1623119"/>
              <a:gd name="connsiteY3" fmla="*/ 909911 h 1034094"/>
              <a:gd name="connsiteX4" fmla="*/ 1164283 w 1623119"/>
              <a:gd name="connsiteY4" fmla="*/ 1016789 h 1034094"/>
              <a:gd name="connsiteX5" fmla="*/ 1591794 w 1623119"/>
              <a:gd name="connsiteY5" fmla="*/ 577402 h 1034094"/>
              <a:gd name="connsiteX6" fmla="*/ 1520542 w 1623119"/>
              <a:gd name="connsiteY6" fmla="*/ 43012 h 1034094"/>
              <a:gd name="connsiteX7" fmla="*/ 962402 w 1623119"/>
              <a:gd name="connsiteY7" fmla="*/ 78638 h 1034094"/>
              <a:gd name="connsiteX8" fmla="*/ 843649 w 1623119"/>
              <a:gd name="connsiteY8" fmla="*/ 446773 h 1034094"/>
              <a:gd name="connsiteX9" fmla="*/ 1188033 w 1623119"/>
              <a:gd name="connsiteY9" fmla="*/ 470524 h 1034094"/>
              <a:gd name="connsiteX10" fmla="*/ 1366164 w 1623119"/>
              <a:gd name="connsiteY10" fmla="*/ 399272 h 1034094"/>
              <a:gd name="connsiteX11" fmla="*/ 1330537 w 1623119"/>
              <a:gd name="connsiteY11" fmla="*/ 672404 h 1034094"/>
              <a:gd name="connsiteX12" fmla="*/ 831774 w 1623119"/>
              <a:gd name="connsiteY12" fmla="*/ 708030 h 1034094"/>
              <a:gd name="connsiteX13" fmla="*/ 499265 w 1623119"/>
              <a:gd name="connsiteY13" fmla="*/ 482399 h 1034094"/>
              <a:gd name="connsiteX14" fmla="*/ 392387 w 1623119"/>
              <a:gd name="connsiteY14" fmla="*/ 114264 h 1034094"/>
              <a:gd name="connsiteX15" fmla="*/ 107379 w 1623119"/>
              <a:gd name="connsiteY15" fmla="*/ 138015 h 1034094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188033 w 1714797"/>
              <a:gd name="connsiteY9" fmla="*/ 474015 h 1034452"/>
              <a:gd name="connsiteX10" fmla="*/ 1366164 w 1714797"/>
              <a:gd name="connsiteY10" fmla="*/ 402763 h 1034452"/>
              <a:gd name="connsiteX11" fmla="*/ 1330537 w 1714797"/>
              <a:gd name="connsiteY11" fmla="*/ 675895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152407 w 1714797"/>
              <a:gd name="connsiteY9" fmla="*/ 521516 h 1034452"/>
              <a:gd name="connsiteX10" fmla="*/ 1366164 w 1714797"/>
              <a:gd name="connsiteY10" fmla="*/ 402763 h 1034452"/>
              <a:gd name="connsiteX11" fmla="*/ 1330537 w 1714797"/>
              <a:gd name="connsiteY11" fmla="*/ 675895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223659 w 1714797"/>
              <a:gd name="connsiteY9" fmla="*/ 462139 h 1034452"/>
              <a:gd name="connsiteX10" fmla="*/ 1366164 w 1714797"/>
              <a:gd name="connsiteY10" fmla="*/ 402763 h 1034452"/>
              <a:gd name="connsiteX11" fmla="*/ 1330537 w 1714797"/>
              <a:gd name="connsiteY11" fmla="*/ 675895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223659 w 1714797"/>
              <a:gd name="connsiteY9" fmla="*/ 462139 h 1034452"/>
              <a:gd name="connsiteX10" fmla="*/ 1330538 w 1714797"/>
              <a:gd name="connsiteY10" fmla="*/ 331511 h 1034452"/>
              <a:gd name="connsiteX11" fmla="*/ 1330537 w 1714797"/>
              <a:gd name="connsiteY11" fmla="*/ 675895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714797"/>
              <a:gd name="connsiteY0" fmla="*/ 141506 h 1034452"/>
              <a:gd name="connsiteX1" fmla="*/ 501 w 1714797"/>
              <a:gd name="connsiteY1" fmla="*/ 236508 h 1034452"/>
              <a:gd name="connsiteX2" fmla="*/ 143005 w 1714797"/>
              <a:gd name="connsiteY2" fmla="*/ 580893 h 1034452"/>
              <a:gd name="connsiteX3" fmla="*/ 463639 w 1714797"/>
              <a:gd name="connsiteY3" fmla="*/ 913402 h 1034452"/>
              <a:gd name="connsiteX4" fmla="*/ 1164283 w 1714797"/>
              <a:gd name="connsiteY4" fmla="*/ 1020280 h 1034452"/>
              <a:gd name="connsiteX5" fmla="*/ 1698672 w 1714797"/>
              <a:gd name="connsiteY5" fmla="*/ 628394 h 1034452"/>
              <a:gd name="connsiteX6" fmla="*/ 1520542 w 1714797"/>
              <a:gd name="connsiteY6" fmla="*/ 46503 h 1034452"/>
              <a:gd name="connsiteX7" fmla="*/ 962402 w 1714797"/>
              <a:gd name="connsiteY7" fmla="*/ 82129 h 1034452"/>
              <a:gd name="connsiteX8" fmla="*/ 843649 w 1714797"/>
              <a:gd name="connsiteY8" fmla="*/ 450264 h 1034452"/>
              <a:gd name="connsiteX9" fmla="*/ 1223659 w 1714797"/>
              <a:gd name="connsiteY9" fmla="*/ 462139 h 1034452"/>
              <a:gd name="connsiteX10" fmla="*/ 1330538 w 1714797"/>
              <a:gd name="connsiteY10" fmla="*/ 331511 h 1034452"/>
              <a:gd name="connsiteX11" fmla="*/ 1461165 w 1714797"/>
              <a:gd name="connsiteY11" fmla="*/ 592768 h 1034452"/>
              <a:gd name="connsiteX12" fmla="*/ 831774 w 1714797"/>
              <a:gd name="connsiteY12" fmla="*/ 711521 h 1034452"/>
              <a:gd name="connsiteX13" fmla="*/ 499265 w 1714797"/>
              <a:gd name="connsiteY13" fmla="*/ 485890 h 1034452"/>
              <a:gd name="connsiteX14" fmla="*/ 392387 w 1714797"/>
              <a:gd name="connsiteY14" fmla="*/ 117755 h 1034452"/>
              <a:gd name="connsiteX15" fmla="*/ 107379 w 1714797"/>
              <a:gd name="connsiteY15" fmla="*/ 141506 h 1034452"/>
              <a:gd name="connsiteX0" fmla="*/ 107379 w 1850643"/>
              <a:gd name="connsiteY0" fmla="*/ 141506 h 1034452"/>
              <a:gd name="connsiteX1" fmla="*/ 501 w 1850643"/>
              <a:gd name="connsiteY1" fmla="*/ 236508 h 1034452"/>
              <a:gd name="connsiteX2" fmla="*/ 143005 w 1850643"/>
              <a:gd name="connsiteY2" fmla="*/ 580893 h 1034452"/>
              <a:gd name="connsiteX3" fmla="*/ 463639 w 1850643"/>
              <a:gd name="connsiteY3" fmla="*/ 913402 h 1034452"/>
              <a:gd name="connsiteX4" fmla="*/ 1164283 w 1850643"/>
              <a:gd name="connsiteY4" fmla="*/ 1020280 h 1034452"/>
              <a:gd name="connsiteX5" fmla="*/ 1841176 w 1850643"/>
              <a:gd name="connsiteY5" fmla="*/ 628394 h 1034452"/>
              <a:gd name="connsiteX6" fmla="*/ 1520542 w 1850643"/>
              <a:gd name="connsiteY6" fmla="*/ 46503 h 1034452"/>
              <a:gd name="connsiteX7" fmla="*/ 962402 w 1850643"/>
              <a:gd name="connsiteY7" fmla="*/ 82129 h 1034452"/>
              <a:gd name="connsiteX8" fmla="*/ 843649 w 1850643"/>
              <a:gd name="connsiteY8" fmla="*/ 450264 h 1034452"/>
              <a:gd name="connsiteX9" fmla="*/ 1223659 w 1850643"/>
              <a:gd name="connsiteY9" fmla="*/ 462139 h 1034452"/>
              <a:gd name="connsiteX10" fmla="*/ 1330538 w 1850643"/>
              <a:gd name="connsiteY10" fmla="*/ 331511 h 1034452"/>
              <a:gd name="connsiteX11" fmla="*/ 1461165 w 1850643"/>
              <a:gd name="connsiteY11" fmla="*/ 592768 h 1034452"/>
              <a:gd name="connsiteX12" fmla="*/ 831774 w 1850643"/>
              <a:gd name="connsiteY12" fmla="*/ 711521 h 1034452"/>
              <a:gd name="connsiteX13" fmla="*/ 499265 w 1850643"/>
              <a:gd name="connsiteY13" fmla="*/ 485890 h 1034452"/>
              <a:gd name="connsiteX14" fmla="*/ 392387 w 1850643"/>
              <a:gd name="connsiteY14" fmla="*/ 117755 h 1034452"/>
              <a:gd name="connsiteX15" fmla="*/ 107379 w 1850643"/>
              <a:gd name="connsiteY15" fmla="*/ 141506 h 1034452"/>
              <a:gd name="connsiteX0" fmla="*/ 107648 w 1850912"/>
              <a:gd name="connsiteY0" fmla="*/ 141506 h 1034452"/>
              <a:gd name="connsiteX1" fmla="*/ 770 w 1850912"/>
              <a:gd name="connsiteY1" fmla="*/ 236508 h 1034452"/>
              <a:gd name="connsiteX2" fmla="*/ 143274 w 1850912"/>
              <a:gd name="connsiteY2" fmla="*/ 580893 h 1034452"/>
              <a:gd name="connsiteX3" fmla="*/ 463908 w 1850912"/>
              <a:gd name="connsiteY3" fmla="*/ 913402 h 1034452"/>
              <a:gd name="connsiteX4" fmla="*/ 1164552 w 1850912"/>
              <a:gd name="connsiteY4" fmla="*/ 1020280 h 1034452"/>
              <a:gd name="connsiteX5" fmla="*/ 1841445 w 1850912"/>
              <a:gd name="connsiteY5" fmla="*/ 628394 h 1034452"/>
              <a:gd name="connsiteX6" fmla="*/ 1520811 w 1850912"/>
              <a:gd name="connsiteY6" fmla="*/ 46503 h 1034452"/>
              <a:gd name="connsiteX7" fmla="*/ 962671 w 1850912"/>
              <a:gd name="connsiteY7" fmla="*/ 82129 h 1034452"/>
              <a:gd name="connsiteX8" fmla="*/ 843918 w 1850912"/>
              <a:gd name="connsiteY8" fmla="*/ 450264 h 1034452"/>
              <a:gd name="connsiteX9" fmla="*/ 1223928 w 1850912"/>
              <a:gd name="connsiteY9" fmla="*/ 462139 h 1034452"/>
              <a:gd name="connsiteX10" fmla="*/ 1330807 w 1850912"/>
              <a:gd name="connsiteY10" fmla="*/ 331511 h 1034452"/>
              <a:gd name="connsiteX11" fmla="*/ 1461434 w 1850912"/>
              <a:gd name="connsiteY11" fmla="*/ 592768 h 1034452"/>
              <a:gd name="connsiteX12" fmla="*/ 832043 w 1850912"/>
              <a:gd name="connsiteY12" fmla="*/ 711521 h 1034452"/>
              <a:gd name="connsiteX13" fmla="*/ 499534 w 1850912"/>
              <a:gd name="connsiteY13" fmla="*/ 485890 h 1034452"/>
              <a:gd name="connsiteX14" fmla="*/ 511409 w 1850912"/>
              <a:gd name="connsiteY14" fmla="*/ 105880 h 1034452"/>
              <a:gd name="connsiteX15" fmla="*/ 107648 w 1850912"/>
              <a:gd name="connsiteY15" fmla="*/ 141506 h 1034452"/>
              <a:gd name="connsiteX0" fmla="*/ 107648 w 1850912"/>
              <a:gd name="connsiteY0" fmla="*/ 141506 h 1034452"/>
              <a:gd name="connsiteX1" fmla="*/ 770 w 1850912"/>
              <a:gd name="connsiteY1" fmla="*/ 236508 h 1034452"/>
              <a:gd name="connsiteX2" fmla="*/ 143274 w 1850912"/>
              <a:gd name="connsiteY2" fmla="*/ 580893 h 1034452"/>
              <a:gd name="connsiteX3" fmla="*/ 463908 w 1850912"/>
              <a:gd name="connsiteY3" fmla="*/ 913402 h 1034452"/>
              <a:gd name="connsiteX4" fmla="*/ 1164552 w 1850912"/>
              <a:gd name="connsiteY4" fmla="*/ 1020280 h 1034452"/>
              <a:gd name="connsiteX5" fmla="*/ 1841445 w 1850912"/>
              <a:gd name="connsiteY5" fmla="*/ 628394 h 1034452"/>
              <a:gd name="connsiteX6" fmla="*/ 1520811 w 1850912"/>
              <a:gd name="connsiteY6" fmla="*/ 46503 h 1034452"/>
              <a:gd name="connsiteX7" fmla="*/ 962671 w 1850912"/>
              <a:gd name="connsiteY7" fmla="*/ 82129 h 1034452"/>
              <a:gd name="connsiteX8" fmla="*/ 843918 w 1850912"/>
              <a:gd name="connsiteY8" fmla="*/ 450264 h 1034452"/>
              <a:gd name="connsiteX9" fmla="*/ 1152676 w 1850912"/>
              <a:gd name="connsiteY9" fmla="*/ 497765 h 1034452"/>
              <a:gd name="connsiteX10" fmla="*/ 1330807 w 1850912"/>
              <a:gd name="connsiteY10" fmla="*/ 331511 h 1034452"/>
              <a:gd name="connsiteX11" fmla="*/ 1461434 w 1850912"/>
              <a:gd name="connsiteY11" fmla="*/ 592768 h 1034452"/>
              <a:gd name="connsiteX12" fmla="*/ 832043 w 1850912"/>
              <a:gd name="connsiteY12" fmla="*/ 711521 h 1034452"/>
              <a:gd name="connsiteX13" fmla="*/ 499534 w 1850912"/>
              <a:gd name="connsiteY13" fmla="*/ 485890 h 1034452"/>
              <a:gd name="connsiteX14" fmla="*/ 511409 w 1850912"/>
              <a:gd name="connsiteY14" fmla="*/ 105880 h 1034452"/>
              <a:gd name="connsiteX15" fmla="*/ 107648 w 1850912"/>
              <a:gd name="connsiteY15" fmla="*/ 141506 h 1034452"/>
              <a:gd name="connsiteX0" fmla="*/ 107648 w 1850912"/>
              <a:gd name="connsiteY0" fmla="*/ 141506 h 1034452"/>
              <a:gd name="connsiteX1" fmla="*/ 770 w 1850912"/>
              <a:gd name="connsiteY1" fmla="*/ 236508 h 1034452"/>
              <a:gd name="connsiteX2" fmla="*/ 143274 w 1850912"/>
              <a:gd name="connsiteY2" fmla="*/ 580893 h 1034452"/>
              <a:gd name="connsiteX3" fmla="*/ 463908 w 1850912"/>
              <a:gd name="connsiteY3" fmla="*/ 913402 h 1034452"/>
              <a:gd name="connsiteX4" fmla="*/ 1164552 w 1850912"/>
              <a:gd name="connsiteY4" fmla="*/ 1020280 h 1034452"/>
              <a:gd name="connsiteX5" fmla="*/ 1841445 w 1850912"/>
              <a:gd name="connsiteY5" fmla="*/ 628394 h 1034452"/>
              <a:gd name="connsiteX6" fmla="*/ 1520811 w 1850912"/>
              <a:gd name="connsiteY6" fmla="*/ 46503 h 1034452"/>
              <a:gd name="connsiteX7" fmla="*/ 962671 w 1850912"/>
              <a:gd name="connsiteY7" fmla="*/ 82129 h 1034452"/>
              <a:gd name="connsiteX8" fmla="*/ 843918 w 1850912"/>
              <a:gd name="connsiteY8" fmla="*/ 450264 h 1034452"/>
              <a:gd name="connsiteX9" fmla="*/ 1152676 w 1850912"/>
              <a:gd name="connsiteY9" fmla="*/ 497765 h 1034452"/>
              <a:gd name="connsiteX10" fmla="*/ 1366433 w 1850912"/>
              <a:gd name="connsiteY10" fmla="*/ 379012 h 1034452"/>
              <a:gd name="connsiteX11" fmla="*/ 1461434 w 1850912"/>
              <a:gd name="connsiteY11" fmla="*/ 592768 h 1034452"/>
              <a:gd name="connsiteX12" fmla="*/ 832043 w 1850912"/>
              <a:gd name="connsiteY12" fmla="*/ 711521 h 1034452"/>
              <a:gd name="connsiteX13" fmla="*/ 499534 w 1850912"/>
              <a:gd name="connsiteY13" fmla="*/ 485890 h 1034452"/>
              <a:gd name="connsiteX14" fmla="*/ 511409 w 1850912"/>
              <a:gd name="connsiteY14" fmla="*/ 105880 h 1034452"/>
              <a:gd name="connsiteX15" fmla="*/ 107648 w 1850912"/>
              <a:gd name="connsiteY15" fmla="*/ 141506 h 1034452"/>
              <a:gd name="connsiteX0" fmla="*/ 107648 w 1848209"/>
              <a:gd name="connsiteY0" fmla="*/ 141506 h 1118001"/>
              <a:gd name="connsiteX1" fmla="*/ 770 w 1848209"/>
              <a:gd name="connsiteY1" fmla="*/ 236508 h 1118001"/>
              <a:gd name="connsiteX2" fmla="*/ 143274 w 1848209"/>
              <a:gd name="connsiteY2" fmla="*/ 580893 h 1118001"/>
              <a:gd name="connsiteX3" fmla="*/ 463908 w 1848209"/>
              <a:gd name="connsiteY3" fmla="*/ 913402 h 1118001"/>
              <a:gd name="connsiteX4" fmla="*/ 1230172 w 1848209"/>
              <a:gd name="connsiteY4" fmla="*/ 1109159 h 1118001"/>
              <a:gd name="connsiteX5" fmla="*/ 1841445 w 1848209"/>
              <a:gd name="connsiteY5" fmla="*/ 628394 h 1118001"/>
              <a:gd name="connsiteX6" fmla="*/ 1520811 w 1848209"/>
              <a:gd name="connsiteY6" fmla="*/ 46503 h 1118001"/>
              <a:gd name="connsiteX7" fmla="*/ 962671 w 1848209"/>
              <a:gd name="connsiteY7" fmla="*/ 82129 h 1118001"/>
              <a:gd name="connsiteX8" fmla="*/ 843918 w 1848209"/>
              <a:gd name="connsiteY8" fmla="*/ 450264 h 1118001"/>
              <a:gd name="connsiteX9" fmla="*/ 1152676 w 1848209"/>
              <a:gd name="connsiteY9" fmla="*/ 497765 h 1118001"/>
              <a:gd name="connsiteX10" fmla="*/ 1366433 w 1848209"/>
              <a:gd name="connsiteY10" fmla="*/ 379012 h 1118001"/>
              <a:gd name="connsiteX11" fmla="*/ 1461434 w 1848209"/>
              <a:gd name="connsiteY11" fmla="*/ 592768 h 1118001"/>
              <a:gd name="connsiteX12" fmla="*/ 832043 w 1848209"/>
              <a:gd name="connsiteY12" fmla="*/ 711521 h 1118001"/>
              <a:gd name="connsiteX13" fmla="*/ 499534 w 1848209"/>
              <a:gd name="connsiteY13" fmla="*/ 485890 h 1118001"/>
              <a:gd name="connsiteX14" fmla="*/ 511409 w 1848209"/>
              <a:gd name="connsiteY14" fmla="*/ 105880 h 1118001"/>
              <a:gd name="connsiteX15" fmla="*/ 107648 w 1848209"/>
              <a:gd name="connsiteY15" fmla="*/ 141506 h 1118001"/>
              <a:gd name="connsiteX0" fmla="*/ 107648 w 1734051"/>
              <a:gd name="connsiteY0" fmla="*/ 151324 h 1122117"/>
              <a:gd name="connsiteX1" fmla="*/ 770 w 1734051"/>
              <a:gd name="connsiteY1" fmla="*/ 246326 h 1122117"/>
              <a:gd name="connsiteX2" fmla="*/ 143274 w 1734051"/>
              <a:gd name="connsiteY2" fmla="*/ 590711 h 1122117"/>
              <a:gd name="connsiteX3" fmla="*/ 463908 w 1734051"/>
              <a:gd name="connsiteY3" fmla="*/ 923220 h 1122117"/>
              <a:gd name="connsiteX4" fmla="*/ 1230172 w 1734051"/>
              <a:gd name="connsiteY4" fmla="*/ 1118977 h 1122117"/>
              <a:gd name="connsiteX5" fmla="*/ 1723330 w 1734051"/>
              <a:gd name="connsiteY5" fmla="*/ 771531 h 1122117"/>
              <a:gd name="connsiteX6" fmla="*/ 1520811 w 1734051"/>
              <a:gd name="connsiteY6" fmla="*/ 56321 h 1122117"/>
              <a:gd name="connsiteX7" fmla="*/ 962671 w 1734051"/>
              <a:gd name="connsiteY7" fmla="*/ 91947 h 1122117"/>
              <a:gd name="connsiteX8" fmla="*/ 843918 w 1734051"/>
              <a:gd name="connsiteY8" fmla="*/ 460082 h 1122117"/>
              <a:gd name="connsiteX9" fmla="*/ 1152676 w 1734051"/>
              <a:gd name="connsiteY9" fmla="*/ 507583 h 1122117"/>
              <a:gd name="connsiteX10" fmla="*/ 1366433 w 1734051"/>
              <a:gd name="connsiteY10" fmla="*/ 388830 h 1122117"/>
              <a:gd name="connsiteX11" fmla="*/ 1461434 w 1734051"/>
              <a:gd name="connsiteY11" fmla="*/ 602586 h 1122117"/>
              <a:gd name="connsiteX12" fmla="*/ 832043 w 1734051"/>
              <a:gd name="connsiteY12" fmla="*/ 721339 h 1122117"/>
              <a:gd name="connsiteX13" fmla="*/ 499534 w 1734051"/>
              <a:gd name="connsiteY13" fmla="*/ 495708 h 1122117"/>
              <a:gd name="connsiteX14" fmla="*/ 511409 w 1734051"/>
              <a:gd name="connsiteY14" fmla="*/ 115698 h 1122117"/>
              <a:gd name="connsiteX15" fmla="*/ 107648 w 1734051"/>
              <a:gd name="connsiteY15" fmla="*/ 151324 h 1122117"/>
              <a:gd name="connsiteX0" fmla="*/ 107648 w 1734051"/>
              <a:gd name="connsiteY0" fmla="*/ 151324 h 1122117"/>
              <a:gd name="connsiteX1" fmla="*/ 770 w 1734051"/>
              <a:gd name="connsiteY1" fmla="*/ 246326 h 1122117"/>
              <a:gd name="connsiteX2" fmla="*/ 143274 w 1734051"/>
              <a:gd name="connsiteY2" fmla="*/ 590711 h 1122117"/>
              <a:gd name="connsiteX3" fmla="*/ 463908 w 1734051"/>
              <a:gd name="connsiteY3" fmla="*/ 923220 h 1122117"/>
              <a:gd name="connsiteX4" fmla="*/ 1230172 w 1734051"/>
              <a:gd name="connsiteY4" fmla="*/ 1118977 h 1122117"/>
              <a:gd name="connsiteX5" fmla="*/ 1723330 w 1734051"/>
              <a:gd name="connsiteY5" fmla="*/ 771531 h 1122117"/>
              <a:gd name="connsiteX6" fmla="*/ 1520811 w 1734051"/>
              <a:gd name="connsiteY6" fmla="*/ 56321 h 1122117"/>
              <a:gd name="connsiteX7" fmla="*/ 962671 w 1734051"/>
              <a:gd name="connsiteY7" fmla="*/ 91947 h 1122117"/>
              <a:gd name="connsiteX8" fmla="*/ 843918 w 1734051"/>
              <a:gd name="connsiteY8" fmla="*/ 460082 h 1122117"/>
              <a:gd name="connsiteX9" fmla="*/ 1152676 w 1734051"/>
              <a:gd name="connsiteY9" fmla="*/ 507583 h 1122117"/>
              <a:gd name="connsiteX10" fmla="*/ 1366433 w 1734051"/>
              <a:gd name="connsiteY10" fmla="*/ 388830 h 1122117"/>
              <a:gd name="connsiteX11" fmla="*/ 1395814 w 1734051"/>
              <a:gd name="connsiteY11" fmla="*/ 765530 h 1122117"/>
              <a:gd name="connsiteX12" fmla="*/ 832043 w 1734051"/>
              <a:gd name="connsiteY12" fmla="*/ 721339 h 1122117"/>
              <a:gd name="connsiteX13" fmla="*/ 499534 w 1734051"/>
              <a:gd name="connsiteY13" fmla="*/ 495708 h 1122117"/>
              <a:gd name="connsiteX14" fmla="*/ 511409 w 1734051"/>
              <a:gd name="connsiteY14" fmla="*/ 115698 h 1122117"/>
              <a:gd name="connsiteX15" fmla="*/ 107648 w 1734051"/>
              <a:gd name="connsiteY15" fmla="*/ 151324 h 1122117"/>
              <a:gd name="connsiteX0" fmla="*/ 107648 w 1734051"/>
              <a:gd name="connsiteY0" fmla="*/ 151324 h 1122117"/>
              <a:gd name="connsiteX1" fmla="*/ 770 w 1734051"/>
              <a:gd name="connsiteY1" fmla="*/ 246326 h 1122117"/>
              <a:gd name="connsiteX2" fmla="*/ 143274 w 1734051"/>
              <a:gd name="connsiteY2" fmla="*/ 590711 h 1122117"/>
              <a:gd name="connsiteX3" fmla="*/ 463908 w 1734051"/>
              <a:gd name="connsiteY3" fmla="*/ 923220 h 1122117"/>
              <a:gd name="connsiteX4" fmla="*/ 1230172 w 1734051"/>
              <a:gd name="connsiteY4" fmla="*/ 1118977 h 1122117"/>
              <a:gd name="connsiteX5" fmla="*/ 1723330 w 1734051"/>
              <a:gd name="connsiteY5" fmla="*/ 771531 h 1122117"/>
              <a:gd name="connsiteX6" fmla="*/ 1520811 w 1734051"/>
              <a:gd name="connsiteY6" fmla="*/ 56321 h 1122117"/>
              <a:gd name="connsiteX7" fmla="*/ 962671 w 1734051"/>
              <a:gd name="connsiteY7" fmla="*/ 91947 h 1122117"/>
              <a:gd name="connsiteX8" fmla="*/ 843918 w 1734051"/>
              <a:gd name="connsiteY8" fmla="*/ 460082 h 1122117"/>
              <a:gd name="connsiteX9" fmla="*/ 1152676 w 1734051"/>
              <a:gd name="connsiteY9" fmla="*/ 507583 h 1122117"/>
              <a:gd name="connsiteX10" fmla="*/ 1366433 w 1734051"/>
              <a:gd name="connsiteY10" fmla="*/ 388830 h 1122117"/>
              <a:gd name="connsiteX11" fmla="*/ 1395814 w 1734051"/>
              <a:gd name="connsiteY11" fmla="*/ 765530 h 1122117"/>
              <a:gd name="connsiteX12" fmla="*/ 818918 w 1734051"/>
              <a:gd name="connsiteY12" fmla="*/ 810217 h 1122117"/>
              <a:gd name="connsiteX13" fmla="*/ 499534 w 1734051"/>
              <a:gd name="connsiteY13" fmla="*/ 495708 h 1122117"/>
              <a:gd name="connsiteX14" fmla="*/ 511409 w 1734051"/>
              <a:gd name="connsiteY14" fmla="*/ 115698 h 1122117"/>
              <a:gd name="connsiteX15" fmla="*/ 107648 w 1734051"/>
              <a:gd name="connsiteY15" fmla="*/ 151324 h 1122117"/>
              <a:gd name="connsiteX0" fmla="*/ 107607 w 1734010"/>
              <a:gd name="connsiteY0" fmla="*/ 151324 h 1122117"/>
              <a:gd name="connsiteX1" fmla="*/ 729 w 1734010"/>
              <a:gd name="connsiteY1" fmla="*/ 246326 h 1122117"/>
              <a:gd name="connsiteX2" fmla="*/ 143233 w 1734010"/>
              <a:gd name="connsiteY2" fmla="*/ 590711 h 1122117"/>
              <a:gd name="connsiteX3" fmla="*/ 463867 w 1734010"/>
              <a:gd name="connsiteY3" fmla="*/ 923220 h 1122117"/>
              <a:gd name="connsiteX4" fmla="*/ 1230131 w 1734010"/>
              <a:gd name="connsiteY4" fmla="*/ 1118977 h 1122117"/>
              <a:gd name="connsiteX5" fmla="*/ 1723289 w 1734010"/>
              <a:gd name="connsiteY5" fmla="*/ 771531 h 1122117"/>
              <a:gd name="connsiteX6" fmla="*/ 1520770 w 1734010"/>
              <a:gd name="connsiteY6" fmla="*/ 56321 h 1122117"/>
              <a:gd name="connsiteX7" fmla="*/ 962630 w 1734010"/>
              <a:gd name="connsiteY7" fmla="*/ 91947 h 1122117"/>
              <a:gd name="connsiteX8" fmla="*/ 843877 w 1734010"/>
              <a:gd name="connsiteY8" fmla="*/ 460082 h 1122117"/>
              <a:gd name="connsiteX9" fmla="*/ 1152635 w 1734010"/>
              <a:gd name="connsiteY9" fmla="*/ 507583 h 1122117"/>
              <a:gd name="connsiteX10" fmla="*/ 1366392 w 1734010"/>
              <a:gd name="connsiteY10" fmla="*/ 388830 h 1122117"/>
              <a:gd name="connsiteX11" fmla="*/ 1395773 w 1734010"/>
              <a:gd name="connsiteY11" fmla="*/ 765530 h 1122117"/>
              <a:gd name="connsiteX12" fmla="*/ 818877 w 1734010"/>
              <a:gd name="connsiteY12" fmla="*/ 810217 h 1122117"/>
              <a:gd name="connsiteX13" fmla="*/ 499493 w 1734010"/>
              <a:gd name="connsiteY13" fmla="*/ 495708 h 1122117"/>
              <a:gd name="connsiteX14" fmla="*/ 498243 w 1734010"/>
              <a:gd name="connsiteY14" fmla="*/ 219391 h 1122117"/>
              <a:gd name="connsiteX15" fmla="*/ 107607 w 1734010"/>
              <a:gd name="connsiteY15" fmla="*/ 151324 h 1122117"/>
              <a:gd name="connsiteX0" fmla="*/ 281071 w 1736862"/>
              <a:gd name="connsiteY0" fmla="*/ 92072 h 1122117"/>
              <a:gd name="connsiteX1" fmla="*/ 3581 w 1736862"/>
              <a:gd name="connsiteY1" fmla="*/ 246326 h 1122117"/>
              <a:gd name="connsiteX2" fmla="*/ 146085 w 1736862"/>
              <a:gd name="connsiteY2" fmla="*/ 590711 h 1122117"/>
              <a:gd name="connsiteX3" fmla="*/ 466719 w 1736862"/>
              <a:gd name="connsiteY3" fmla="*/ 923220 h 1122117"/>
              <a:gd name="connsiteX4" fmla="*/ 1232983 w 1736862"/>
              <a:gd name="connsiteY4" fmla="*/ 1118977 h 1122117"/>
              <a:gd name="connsiteX5" fmla="*/ 1726141 w 1736862"/>
              <a:gd name="connsiteY5" fmla="*/ 771531 h 1122117"/>
              <a:gd name="connsiteX6" fmla="*/ 1523622 w 1736862"/>
              <a:gd name="connsiteY6" fmla="*/ 56321 h 1122117"/>
              <a:gd name="connsiteX7" fmla="*/ 965482 w 1736862"/>
              <a:gd name="connsiteY7" fmla="*/ 91947 h 1122117"/>
              <a:gd name="connsiteX8" fmla="*/ 846729 w 1736862"/>
              <a:gd name="connsiteY8" fmla="*/ 460082 h 1122117"/>
              <a:gd name="connsiteX9" fmla="*/ 1155487 w 1736862"/>
              <a:gd name="connsiteY9" fmla="*/ 507583 h 1122117"/>
              <a:gd name="connsiteX10" fmla="*/ 1369244 w 1736862"/>
              <a:gd name="connsiteY10" fmla="*/ 388830 h 1122117"/>
              <a:gd name="connsiteX11" fmla="*/ 1398625 w 1736862"/>
              <a:gd name="connsiteY11" fmla="*/ 765530 h 1122117"/>
              <a:gd name="connsiteX12" fmla="*/ 821729 w 1736862"/>
              <a:gd name="connsiteY12" fmla="*/ 810217 h 1122117"/>
              <a:gd name="connsiteX13" fmla="*/ 502345 w 1736862"/>
              <a:gd name="connsiteY13" fmla="*/ 495708 h 1122117"/>
              <a:gd name="connsiteX14" fmla="*/ 501095 w 1736862"/>
              <a:gd name="connsiteY14" fmla="*/ 219391 h 1122117"/>
              <a:gd name="connsiteX15" fmla="*/ 281071 w 1736862"/>
              <a:gd name="connsiteY15" fmla="*/ 92072 h 1122117"/>
              <a:gd name="connsiteX0" fmla="*/ 281071 w 1736862"/>
              <a:gd name="connsiteY0" fmla="*/ 92072 h 1122117"/>
              <a:gd name="connsiteX1" fmla="*/ 3581 w 1736862"/>
              <a:gd name="connsiteY1" fmla="*/ 246326 h 1122117"/>
              <a:gd name="connsiteX2" fmla="*/ 146085 w 1736862"/>
              <a:gd name="connsiteY2" fmla="*/ 590711 h 1122117"/>
              <a:gd name="connsiteX3" fmla="*/ 466719 w 1736862"/>
              <a:gd name="connsiteY3" fmla="*/ 923220 h 1122117"/>
              <a:gd name="connsiteX4" fmla="*/ 1232983 w 1736862"/>
              <a:gd name="connsiteY4" fmla="*/ 1118977 h 1122117"/>
              <a:gd name="connsiteX5" fmla="*/ 1726141 w 1736862"/>
              <a:gd name="connsiteY5" fmla="*/ 771531 h 1122117"/>
              <a:gd name="connsiteX6" fmla="*/ 1523622 w 1736862"/>
              <a:gd name="connsiteY6" fmla="*/ 56321 h 1122117"/>
              <a:gd name="connsiteX7" fmla="*/ 965482 w 1736862"/>
              <a:gd name="connsiteY7" fmla="*/ 91947 h 1122117"/>
              <a:gd name="connsiteX8" fmla="*/ 846729 w 1736862"/>
              <a:gd name="connsiteY8" fmla="*/ 460082 h 1122117"/>
              <a:gd name="connsiteX9" fmla="*/ 1155487 w 1736862"/>
              <a:gd name="connsiteY9" fmla="*/ 507583 h 1122117"/>
              <a:gd name="connsiteX10" fmla="*/ 1382367 w 1736862"/>
              <a:gd name="connsiteY10" fmla="*/ 418456 h 1122117"/>
              <a:gd name="connsiteX11" fmla="*/ 1398625 w 1736862"/>
              <a:gd name="connsiteY11" fmla="*/ 765530 h 1122117"/>
              <a:gd name="connsiteX12" fmla="*/ 821729 w 1736862"/>
              <a:gd name="connsiteY12" fmla="*/ 810217 h 1122117"/>
              <a:gd name="connsiteX13" fmla="*/ 502345 w 1736862"/>
              <a:gd name="connsiteY13" fmla="*/ 495708 h 1122117"/>
              <a:gd name="connsiteX14" fmla="*/ 501095 w 1736862"/>
              <a:gd name="connsiteY14" fmla="*/ 219391 h 1122117"/>
              <a:gd name="connsiteX15" fmla="*/ 281071 w 1736862"/>
              <a:gd name="connsiteY15" fmla="*/ 92072 h 112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6862" h="1122117">
                <a:moveTo>
                  <a:pt x="281071" y="92072"/>
                </a:moveTo>
                <a:cubicBezTo>
                  <a:pt x="198152" y="96561"/>
                  <a:pt x="26079" y="163220"/>
                  <a:pt x="3581" y="246326"/>
                </a:cubicBezTo>
                <a:cubicBezTo>
                  <a:pt x="-18917" y="329432"/>
                  <a:pt x="68895" y="477895"/>
                  <a:pt x="146085" y="590711"/>
                </a:cubicBezTo>
                <a:cubicBezTo>
                  <a:pt x="223275" y="703527"/>
                  <a:pt x="285569" y="835176"/>
                  <a:pt x="466719" y="923220"/>
                </a:cubicBezTo>
                <a:cubicBezTo>
                  <a:pt x="647869" y="1011264"/>
                  <a:pt x="1023079" y="1144258"/>
                  <a:pt x="1232983" y="1118977"/>
                </a:cubicBezTo>
                <a:cubicBezTo>
                  <a:pt x="1442887" y="1093696"/>
                  <a:pt x="1677701" y="948640"/>
                  <a:pt x="1726141" y="771531"/>
                </a:cubicBezTo>
                <a:cubicBezTo>
                  <a:pt x="1774581" y="594422"/>
                  <a:pt x="1650399" y="169585"/>
                  <a:pt x="1523622" y="56321"/>
                </a:cubicBezTo>
                <a:cubicBezTo>
                  <a:pt x="1396846" y="-56943"/>
                  <a:pt x="1078298" y="24654"/>
                  <a:pt x="965482" y="91947"/>
                </a:cubicBezTo>
                <a:cubicBezTo>
                  <a:pt x="852667" y="159241"/>
                  <a:pt x="815062" y="390809"/>
                  <a:pt x="846729" y="460082"/>
                </a:cubicBezTo>
                <a:cubicBezTo>
                  <a:pt x="878397" y="529355"/>
                  <a:pt x="1066214" y="514521"/>
                  <a:pt x="1155487" y="507583"/>
                </a:cubicBezTo>
                <a:cubicBezTo>
                  <a:pt x="1244760" y="500645"/>
                  <a:pt x="1341844" y="375465"/>
                  <a:pt x="1382367" y="418456"/>
                </a:cubicBezTo>
                <a:cubicBezTo>
                  <a:pt x="1422890" y="461447"/>
                  <a:pt x="1492065" y="700237"/>
                  <a:pt x="1398625" y="765530"/>
                </a:cubicBezTo>
                <a:cubicBezTo>
                  <a:pt x="1305185" y="830824"/>
                  <a:pt x="971109" y="855187"/>
                  <a:pt x="821729" y="810217"/>
                </a:cubicBezTo>
                <a:cubicBezTo>
                  <a:pt x="672349" y="765247"/>
                  <a:pt x="575576" y="594669"/>
                  <a:pt x="502345" y="495708"/>
                </a:cubicBezTo>
                <a:cubicBezTo>
                  <a:pt x="429114" y="396747"/>
                  <a:pt x="537974" y="286664"/>
                  <a:pt x="501095" y="219391"/>
                </a:cubicBezTo>
                <a:cubicBezTo>
                  <a:pt x="464216" y="152118"/>
                  <a:pt x="363990" y="87583"/>
                  <a:pt x="281071" y="92072"/>
                </a:cubicBezTo>
                <a:close/>
              </a:path>
            </a:pathLst>
          </a:cu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6786307" y="2133236"/>
            <a:ext cx="208543" cy="258715"/>
          </a:xfrm>
          <a:custGeom>
            <a:avLst/>
            <a:gdLst>
              <a:gd name="connsiteX0" fmla="*/ 327574 w 746770"/>
              <a:gd name="connsiteY0" fmla="*/ 11242 h 558723"/>
              <a:gd name="connsiteX1" fmla="*/ 42566 w 746770"/>
              <a:gd name="connsiteY1" fmla="*/ 118120 h 558723"/>
              <a:gd name="connsiteX2" fmla="*/ 42566 w 746770"/>
              <a:gd name="connsiteY2" fmla="*/ 379377 h 558723"/>
              <a:gd name="connsiteX3" fmla="*/ 434452 w 746770"/>
              <a:gd name="connsiteY3" fmla="*/ 557507 h 558723"/>
              <a:gd name="connsiteX4" fmla="*/ 731335 w 746770"/>
              <a:gd name="connsiteY4" fmla="*/ 438754 h 558723"/>
              <a:gd name="connsiteX5" fmla="*/ 683834 w 746770"/>
              <a:gd name="connsiteY5" fmla="*/ 94369 h 558723"/>
              <a:gd name="connsiteX6" fmla="*/ 505704 w 746770"/>
              <a:gd name="connsiteY6" fmla="*/ 11242 h 558723"/>
              <a:gd name="connsiteX7" fmla="*/ 327574 w 746770"/>
              <a:gd name="connsiteY7" fmla="*/ 11242 h 55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770" h="558723">
                <a:moveTo>
                  <a:pt x="327574" y="11242"/>
                </a:moveTo>
                <a:cubicBezTo>
                  <a:pt x="250384" y="29055"/>
                  <a:pt x="90067" y="56764"/>
                  <a:pt x="42566" y="118120"/>
                </a:cubicBezTo>
                <a:cubicBezTo>
                  <a:pt x="-4935" y="179476"/>
                  <a:pt x="-22748" y="306146"/>
                  <a:pt x="42566" y="379377"/>
                </a:cubicBezTo>
                <a:cubicBezTo>
                  <a:pt x="107880" y="452608"/>
                  <a:pt x="319657" y="547611"/>
                  <a:pt x="434452" y="557507"/>
                </a:cubicBezTo>
                <a:cubicBezTo>
                  <a:pt x="549247" y="567403"/>
                  <a:pt x="689771" y="515944"/>
                  <a:pt x="731335" y="438754"/>
                </a:cubicBezTo>
                <a:cubicBezTo>
                  <a:pt x="772899" y="361564"/>
                  <a:pt x="721439" y="165621"/>
                  <a:pt x="683834" y="94369"/>
                </a:cubicBezTo>
                <a:cubicBezTo>
                  <a:pt x="646229" y="23117"/>
                  <a:pt x="567060" y="23117"/>
                  <a:pt x="505704" y="11242"/>
                </a:cubicBezTo>
                <a:cubicBezTo>
                  <a:pt x="444348" y="-633"/>
                  <a:pt x="404764" y="-6571"/>
                  <a:pt x="327574" y="11242"/>
                </a:cubicBezTo>
                <a:close/>
              </a:path>
            </a:pathLst>
          </a:custGeom>
          <a:solidFill>
            <a:schemeClr val="tx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7166429" y="1779573"/>
            <a:ext cx="645961" cy="569567"/>
          </a:xfrm>
          <a:custGeom>
            <a:avLst/>
            <a:gdLst>
              <a:gd name="connsiteX0" fmla="*/ 151300 w 856773"/>
              <a:gd name="connsiteY0" fmla="*/ 129915 h 875838"/>
              <a:gd name="connsiteX1" fmla="*/ 8796 w 856773"/>
              <a:gd name="connsiteY1" fmla="*/ 308045 h 875838"/>
              <a:gd name="connsiteX2" fmla="*/ 56298 w 856773"/>
              <a:gd name="connsiteY2" fmla="*/ 569302 h 875838"/>
              <a:gd name="connsiteX3" fmla="*/ 388807 w 856773"/>
              <a:gd name="connsiteY3" fmla="*/ 842435 h 875838"/>
              <a:gd name="connsiteX4" fmla="*/ 697565 w 856773"/>
              <a:gd name="connsiteY4" fmla="*/ 842435 h 875838"/>
              <a:gd name="connsiteX5" fmla="*/ 851944 w 856773"/>
              <a:gd name="connsiteY5" fmla="*/ 581178 h 875838"/>
              <a:gd name="connsiteX6" fmla="*/ 768817 w 856773"/>
              <a:gd name="connsiteY6" fmla="*/ 58664 h 875838"/>
              <a:gd name="connsiteX7" fmla="*/ 305679 w 856773"/>
              <a:gd name="connsiteY7" fmla="*/ 23038 h 875838"/>
              <a:gd name="connsiteX8" fmla="*/ 151300 w 856773"/>
              <a:gd name="connsiteY8" fmla="*/ 129915 h 87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73" h="875838">
                <a:moveTo>
                  <a:pt x="151300" y="129915"/>
                </a:moveTo>
                <a:cubicBezTo>
                  <a:pt x="101819" y="177416"/>
                  <a:pt x="24630" y="234814"/>
                  <a:pt x="8796" y="308045"/>
                </a:cubicBezTo>
                <a:cubicBezTo>
                  <a:pt x="-7038" y="381276"/>
                  <a:pt x="-7037" y="480237"/>
                  <a:pt x="56298" y="569302"/>
                </a:cubicBezTo>
                <a:cubicBezTo>
                  <a:pt x="119633" y="658367"/>
                  <a:pt x="281929" y="796913"/>
                  <a:pt x="388807" y="842435"/>
                </a:cubicBezTo>
                <a:cubicBezTo>
                  <a:pt x="495685" y="887957"/>
                  <a:pt x="620376" y="885978"/>
                  <a:pt x="697565" y="842435"/>
                </a:cubicBezTo>
                <a:cubicBezTo>
                  <a:pt x="774754" y="798892"/>
                  <a:pt x="840069" y="711806"/>
                  <a:pt x="851944" y="581178"/>
                </a:cubicBezTo>
                <a:cubicBezTo>
                  <a:pt x="863819" y="450550"/>
                  <a:pt x="859861" y="151687"/>
                  <a:pt x="768817" y="58664"/>
                </a:cubicBezTo>
                <a:cubicBezTo>
                  <a:pt x="677773" y="-34359"/>
                  <a:pt x="414536" y="7204"/>
                  <a:pt x="305679" y="23038"/>
                </a:cubicBezTo>
                <a:cubicBezTo>
                  <a:pt x="196822" y="38872"/>
                  <a:pt x="200781" y="82414"/>
                  <a:pt x="151300" y="129915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7188137" y="1910340"/>
            <a:ext cx="196437" cy="257960"/>
          </a:xfrm>
          <a:custGeom>
            <a:avLst/>
            <a:gdLst>
              <a:gd name="connsiteX0" fmla="*/ 327574 w 746770"/>
              <a:gd name="connsiteY0" fmla="*/ 11242 h 558723"/>
              <a:gd name="connsiteX1" fmla="*/ 42566 w 746770"/>
              <a:gd name="connsiteY1" fmla="*/ 118120 h 558723"/>
              <a:gd name="connsiteX2" fmla="*/ 42566 w 746770"/>
              <a:gd name="connsiteY2" fmla="*/ 379377 h 558723"/>
              <a:gd name="connsiteX3" fmla="*/ 434452 w 746770"/>
              <a:gd name="connsiteY3" fmla="*/ 557507 h 558723"/>
              <a:gd name="connsiteX4" fmla="*/ 731335 w 746770"/>
              <a:gd name="connsiteY4" fmla="*/ 438754 h 558723"/>
              <a:gd name="connsiteX5" fmla="*/ 683834 w 746770"/>
              <a:gd name="connsiteY5" fmla="*/ 94369 h 558723"/>
              <a:gd name="connsiteX6" fmla="*/ 505704 w 746770"/>
              <a:gd name="connsiteY6" fmla="*/ 11242 h 558723"/>
              <a:gd name="connsiteX7" fmla="*/ 327574 w 746770"/>
              <a:gd name="connsiteY7" fmla="*/ 11242 h 55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770" h="558723">
                <a:moveTo>
                  <a:pt x="327574" y="11242"/>
                </a:moveTo>
                <a:cubicBezTo>
                  <a:pt x="250384" y="29055"/>
                  <a:pt x="90067" y="56764"/>
                  <a:pt x="42566" y="118120"/>
                </a:cubicBezTo>
                <a:cubicBezTo>
                  <a:pt x="-4935" y="179476"/>
                  <a:pt x="-22748" y="306146"/>
                  <a:pt x="42566" y="379377"/>
                </a:cubicBezTo>
                <a:cubicBezTo>
                  <a:pt x="107880" y="452608"/>
                  <a:pt x="319657" y="547611"/>
                  <a:pt x="434452" y="557507"/>
                </a:cubicBezTo>
                <a:cubicBezTo>
                  <a:pt x="549247" y="567403"/>
                  <a:pt x="689771" y="515944"/>
                  <a:pt x="731335" y="438754"/>
                </a:cubicBezTo>
                <a:cubicBezTo>
                  <a:pt x="772899" y="361564"/>
                  <a:pt x="721439" y="165621"/>
                  <a:pt x="683834" y="94369"/>
                </a:cubicBezTo>
                <a:cubicBezTo>
                  <a:pt x="646229" y="23117"/>
                  <a:pt x="567060" y="23117"/>
                  <a:pt x="505704" y="11242"/>
                </a:cubicBezTo>
                <a:cubicBezTo>
                  <a:pt x="444348" y="-633"/>
                  <a:pt x="404764" y="-6571"/>
                  <a:pt x="327574" y="1124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 flipV="1">
            <a:off x="7217867" y="2743200"/>
            <a:ext cx="859333" cy="492471"/>
          </a:xfrm>
          <a:custGeom>
            <a:avLst/>
            <a:gdLst>
              <a:gd name="connsiteX0" fmla="*/ 533167 w 1475349"/>
              <a:gd name="connsiteY0" fmla="*/ 0 h 1239754"/>
              <a:gd name="connsiteX1" fmla="*/ 236284 w 1475349"/>
              <a:gd name="connsiteY1" fmla="*/ 130629 h 1239754"/>
              <a:gd name="connsiteX2" fmla="*/ 10653 w 1475349"/>
              <a:gd name="connsiteY2" fmla="*/ 451262 h 1239754"/>
              <a:gd name="connsiteX3" fmla="*/ 81905 w 1475349"/>
              <a:gd name="connsiteY3" fmla="*/ 866899 h 1239754"/>
              <a:gd name="connsiteX4" fmla="*/ 473791 w 1475349"/>
              <a:gd name="connsiteY4" fmla="*/ 1009403 h 1239754"/>
              <a:gd name="connsiteX5" fmla="*/ 663796 w 1475349"/>
              <a:gd name="connsiteY5" fmla="*/ 855023 h 1239754"/>
              <a:gd name="connsiteX6" fmla="*/ 841926 w 1475349"/>
              <a:gd name="connsiteY6" fmla="*/ 878774 h 1239754"/>
              <a:gd name="connsiteX7" fmla="*/ 1115058 w 1475349"/>
              <a:gd name="connsiteY7" fmla="*/ 1235034 h 1239754"/>
              <a:gd name="connsiteX8" fmla="*/ 1447567 w 1475349"/>
              <a:gd name="connsiteY8" fmla="*/ 1033153 h 1239754"/>
              <a:gd name="connsiteX9" fmla="*/ 1400066 w 1475349"/>
              <a:gd name="connsiteY9" fmla="*/ 356260 h 1239754"/>
              <a:gd name="connsiteX10" fmla="*/ 948804 w 1475349"/>
              <a:gd name="connsiteY10" fmla="*/ 47501 h 1239754"/>
              <a:gd name="connsiteX11" fmla="*/ 616295 w 1475349"/>
              <a:gd name="connsiteY11" fmla="*/ 11875 h 123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349" h="1239754">
                <a:moveTo>
                  <a:pt x="533167" y="0"/>
                </a:moveTo>
                <a:cubicBezTo>
                  <a:pt x="428268" y="27709"/>
                  <a:pt x="323370" y="55419"/>
                  <a:pt x="236284" y="130629"/>
                </a:cubicBezTo>
                <a:cubicBezTo>
                  <a:pt x="149198" y="205839"/>
                  <a:pt x="36383" y="328550"/>
                  <a:pt x="10653" y="451262"/>
                </a:cubicBezTo>
                <a:cubicBezTo>
                  <a:pt x="-15077" y="573974"/>
                  <a:pt x="4715" y="773876"/>
                  <a:pt x="81905" y="866899"/>
                </a:cubicBezTo>
                <a:cubicBezTo>
                  <a:pt x="159095" y="959923"/>
                  <a:pt x="376809" y="1011382"/>
                  <a:pt x="473791" y="1009403"/>
                </a:cubicBezTo>
                <a:cubicBezTo>
                  <a:pt x="570773" y="1007424"/>
                  <a:pt x="602440" y="876794"/>
                  <a:pt x="663796" y="855023"/>
                </a:cubicBezTo>
                <a:cubicBezTo>
                  <a:pt x="725152" y="833252"/>
                  <a:pt x="766716" y="815439"/>
                  <a:pt x="841926" y="878774"/>
                </a:cubicBezTo>
                <a:cubicBezTo>
                  <a:pt x="917136" y="942109"/>
                  <a:pt x="1014118" y="1209304"/>
                  <a:pt x="1115058" y="1235034"/>
                </a:cubicBezTo>
                <a:cubicBezTo>
                  <a:pt x="1215998" y="1260764"/>
                  <a:pt x="1400066" y="1179615"/>
                  <a:pt x="1447567" y="1033153"/>
                </a:cubicBezTo>
                <a:cubicBezTo>
                  <a:pt x="1495068" y="886691"/>
                  <a:pt x="1483193" y="520535"/>
                  <a:pt x="1400066" y="356260"/>
                </a:cubicBezTo>
                <a:cubicBezTo>
                  <a:pt x="1316939" y="191985"/>
                  <a:pt x="1079433" y="104899"/>
                  <a:pt x="948804" y="47501"/>
                </a:cubicBezTo>
                <a:cubicBezTo>
                  <a:pt x="818175" y="-9897"/>
                  <a:pt x="717235" y="989"/>
                  <a:pt x="616295" y="11875"/>
                </a:cubicBezTo>
              </a:path>
            </a:pathLst>
          </a:custGeom>
          <a:solidFill>
            <a:srgbClr val="FF99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 rot="19719023">
            <a:off x="7058406" y="2053219"/>
            <a:ext cx="610780" cy="791461"/>
          </a:xfrm>
          <a:custGeom>
            <a:avLst/>
            <a:gdLst>
              <a:gd name="connsiteX0" fmla="*/ 108127 w 790969"/>
              <a:gd name="connsiteY0" fmla="*/ 79927 h 970577"/>
              <a:gd name="connsiteX1" fmla="*/ 1249 w 790969"/>
              <a:gd name="connsiteY1" fmla="*/ 293683 h 970577"/>
              <a:gd name="connsiteX2" fmla="*/ 72501 w 790969"/>
              <a:gd name="connsiteY2" fmla="*/ 828073 h 970577"/>
              <a:gd name="connsiteX3" fmla="*/ 381260 w 790969"/>
              <a:gd name="connsiteY3" fmla="*/ 970577 h 970577"/>
              <a:gd name="connsiteX4" fmla="*/ 785021 w 790969"/>
              <a:gd name="connsiteY4" fmla="*/ 828073 h 970577"/>
              <a:gd name="connsiteX5" fmla="*/ 606891 w 790969"/>
              <a:gd name="connsiteY5" fmla="*/ 495564 h 970577"/>
              <a:gd name="connsiteX6" fmla="*/ 393135 w 790969"/>
              <a:gd name="connsiteY6" fmla="*/ 424312 h 970577"/>
              <a:gd name="connsiteX7" fmla="*/ 203130 w 790969"/>
              <a:gd name="connsiteY7" fmla="*/ 20551 h 970577"/>
              <a:gd name="connsiteX8" fmla="*/ 108127 w 790969"/>
              <a:gd name="connsiteY8" fmla="*/ 79927 h 970577"/>
              <a:gd name="connsiteX0" fmla="*/ 108127 w 790672"/>
              <a:gd name="connsiteY0" fmla="*/ 78234 h 968884"/>
              <a:gd name="connsiteX1" fmla="*/ 1249 w 790672"/>
              <a:gd name="connsiteY1" fmla="*/ 291990 h 968884"/>
              <a:gd name="connsiteX2" fmla="*/ 72501 w 790672"/>
              <a:gd name="connsiteY2" fmla="*/ 826380 h 968884"/>
              <a:gd name="connsiteX3" fmla="*/ 381260 w 790672"/>
              <a:gd name="connsiteY3" fmla="*/ 968884 h 968884"/>
              <a:gd name="connsiteX4" fmla="*/ 785021 w 790672"/>
              <a:gd name="connsiteY4" fmla="*/ 826380 h 968884"/>
              <a:gd name="connsiteX5" fmla="*/ 606891 w 790672"/>
              <a:gd name="connsiteY5" fmla="*/ 493871 h 968884"/>
              <a:gd name="connsiteX6" fmla="*/ 452511 w 790672"/>
              <a:gd name="connsiteY6" fmla="*/ 386993 h 968884"/>
              <a:gd name="connsiteX7" fmla="*/ 203130 w 790672"/>
              <a:gd name="connsiteY7" fmla="*/ 18858 h 968884"/>
              <a:gd name="connsiteX8" fmla="*/ 108127 w 790672"/>
              <a:gd name="connsiteY8" fmla="*/ 78234 h 968884"/>
              <a:gd name="connsiteX0" fmla="*/ 108127 w 805068"/>
              <a:gd name="connsiteY0" fmla="*/ 78234 h 968884"/>
              <a:gd name="connsiteX1" fmla="*/ 1249 w 805068"/>
              <a:gd name="connsiteY1" fmla="*/ 291990 h 968884"/>
              <a:gd name="connsiteX2" fmla="*/ 72501 w 805068"/>
              <a:gd name="connsiteY2" fmla="*/ 826380 h 968884"/>
              <a:gd name="connsiteX3" fmla="*/ 381260 w 805068"/>
              <a:gd name="connsiteY3" fmla="*/ 968884 h 968884"/>
              <a:gd name="connsiteX4" fmla="*/ 785021 w 805068"/>
              <a:gd name="connsiteY4" fmla="*/ 826380 h 968884"/>
              <a:gd name="connsiteX5" fmla="*/ 713769 w 805068"/>
              <a:gd name="connsiteY5" fmla="*/ 517622 h 968884"/>
              <a:gd name="connsiteX6" fmla="*/ 452511 w 805068"/>
              <a:gd name="connsiteY6" fmla="*/ 386993 h 968884"/>
              <a:gd name="connsiteX7" fmla="*/ 203130 w 805068"/>
              <a:gd name="connsiteY7" fmla="*/ 18858 h 968884"/>
              <a:gd name="connsiteX8" fmla="*/ 108127 w 805068"/>
              <a:gd name="connsiteY8" fmla="*/ 78234 h 968884"/>
              <a:gd name="connsiteX0" fmla="*/ 108127 w 805068"/>
              <a:gd name="connsiteY0" fmla="*/ 165257 h 1055907"/>
              <a:gd name="connsiteX1" fmla="*/ 1249 w 805068"/>
              <a:gd name="connsiteY1" fmla="*/ 379013 h 1055907"/>
              <a:gd name="connsiteX2" fmla="*/ 72501 w 805068"/>
              <a:gd name="connsiteY2" fmla="*/ 913403 h 1055907"/>
              <a:gd name="connsiteX3" fmla="*/ 381260 w 805068"/>
              <a:gd name="connsiteY3" fmla="*/ 1055907 h 1055907"/>
              <a:gd name="connsiteX4" fmla="*/ 785021 w 805068"/>
              <a:gd name="connsiteY4" fmla="*/ 913403 h 1055907"/>
              <a:gd name="connsiteX5" fmla="*/ 713769 w 805068"/>
              <a:gd name="connsiteY5" fmla="*/ 604645 h 1055907"/>
              <a:gd name="connsiteX6" fmla="*/ 452511 w 805068"/>
              <a:gd name="connsiteY6" fmla="*/ 474016 h 1055907"/>
              <a:gd name="connsiteX7" fmla="*/ 274382 w 805068"/>
              <a:gd name="connsiteY7" fmla="*/ 10878 h 1055907"/>
              <a:gd name="connsiteX8" fmla="*/ 108127 w 805068"/>
              <a:gd name="connsiteY8" fmla="*/ 165257 h 1055907"/>
              <a:gd name="connsiteX0" fmla="*/ 54371 w 751312"/>
              <a:gd name="connsiteY0" fmla="*/ 165257 h 1055939"/>
              <a:gd name="connsiteX1" fmla="*/ 18745 w 751312"/>
              <a:gd name="connsiteY1" fmla="*/ 913403 h 1055939"/>
              <a:gd name="connsiteX2" fmla="*/ 327504 w 751312"/>
              <a:gd name="connsiteY2" fmla="*/ 1055907 h 1055939"/>
              <a:gd name="connsiteX3" fmla="*/ 731265 w 751312"/>
              <a:gd name="connsiteY3" fmla="*/ 913403 h 1055939"/>
              <a:gd name="connsiteX4" fmla="*/ 660013 w 751312"/>
              <a:gd name="connsiteY4" fmla="*/ 604645 h 1055939"/>
              <a:gd name="connsiteX5" fmla="*/ 398755 w 751312"/>
              <a:gd name="connsiteY5" fmla="*/ 474016 h 1055939"/>
              <a:gd name="connsiteX6" fmla="*/ 220626 w 751312"/>
              <a:gd name="connsiteY6" fmla="*/ 10878 h 1055939"/>
              <a:gd name="connsiteX7" fmla="*/ 54371 w 751312"/>
              <a:gd name="connsiteY7" fmla="*/ 165257 h 1055939"/>
              <a:gd name="connsiteX0" fmla="*/ 26736 w 771178"/>
              <a:gd name="connsiteY0" fmla="*/ 322046 h 1046441"/>
              <a:gd name="connsiteX1" fmla="*/ 38611 w 771178"/>
              <a:gd name="connsiteY1" fmla="*/ 903937 h 1046441"/>
              <a:gd name="connsiteX2" fmla="*/ 347370 w 771178"/>
              <a:gd name="connsiteY2" fmla="*/ 1046441 h 1046441"/>
              <a:gd name="connsiteX3" fmla="*/ 751131 w 771178"/>
              <a:gd name="connsiteY3" fmla="*/ 903937 h 1046441"/>
              <a:gd name="connsiteX4" fmla="*/ 679879 w 771178"/>
              <a:gd name="connsiteY4" fmla="*/ 595179 h 1046441"/>
              <a:gd name="connsiteX5" fmla="*/ 418621 w 771178"/>
              <a:gd name="connsiteY5" fmla="*/ 464550 h 1046441"/>
              <a:gd name="connsiteX6" fmla="*/ 240492 w 771178"/>
              <a:gd name="connsiteY6" fmla="*/ 1412 h 1046441"/>
              <a:gd name="connsiteX7" fmla="*/ 26736 w 771178"/>
              <a:gd name="connsiteY7" fmla="*/ 322046 h 1046441"/>
              <a:gd name="connsiteX0" fmla="*/ 26736 w 770893"/>
              <a:gd name="connsiteY0" fmla="*/ 321456 h 1045851"/>
              <a:gd name="connsiteX1" fmla="*/ 38611 w 770893"/>
              <a:gd name="connsiteY1" fmla="*/ 903347 h 1045851"/>
              <a:gd name="connsiteX2" fmla="*/ 347370 w 770893"/>
              <a:gd name="connsiteY2" fmla="*/ 1045851 h 1045851"/>
              <a:gd name="connsiteX3" fmla="*/ 751131 w 770893"/>
              <a:gd name="connsiteY3" fmla="*/ 903347 h 1045851"/>
              <a:gd name="connsiteX4" fmla="*/ 679879 w 770893"/>
              <a:gd name="connsiteY4" fmla="*/ 594589 h 1045851"/>
              <a:gd name="connsiteX5" fmla="*/ 430496 w 770893"/>
              <a:gd name="connsiteY5" fmla="*/ 428334 h 1045851"/>
              <a:gd name="connsiteX6" fmla="*/ 240492 w 770893"/>
              <a:gd name="connsiteY6" fmla="*/ 822 h 1045851"/>
              <a:gd name="connsiteX7" fmla="*/ 26736 w 770893"/>
              <a:gd name="connsiteY7" fmla="*/ 321456 h 1045851"/>
              <a:gd name="connsiteX0" fmla="*/ 26736 w 781079"/>
              <a:gd name="connsiteY0" fmla="*/ 321456 h 1045851"/>
              <a:gd name="connsiteX1" fmla="*/ 38611 w 781079"/>
              <a:gd name="connsiteY1" fmla="*/ 903347 h 1045851"/>
              <a:gd name="connsiteX2" fmla="*/ 347370 w 781079"/>
              <a:gd name="connsiteY2" fmla="*/ 1045851 h 1045851"/>
              <a:gd name="connsiteX3" fmla="*/ 751131 w 781079"/>
              <a:gd name="connsiteY3" fmla="*/ 903347 h 1045851"/>
              <a:gd name="connsiteX4" fmla="*/ 715505 w 781079"/>
              <a:gd name="connsiteY4" fmla="*/ 630215 h 1045851"/>
              <a:gd name="connsiteX5" fmla="*/ 430496 w 781079"/>
              <a:gd name="connsiteY5" fmla="*/ 428334 h 1045851"/>
              <a:gd name="connsiteX6" fmla="*/ 240492 w 781079"/>
              <a:gd name="connsiteY6" fmla="*/ 822 h 1045851"/>
              <a:gd name="connsiteX7" fmla="*/ 26736 w 781079"/>
              <a:gd name="connsiteY7" fmla="*/ 321456 h 1045851"/>
              <a:gd name="connsiteX0" fmla="*/ 59422 w 813765"/>
              <a:gd name="connsiteY0" fmla="*/ 321727 h 1047972"/>
              <a:gd name="connsiteX1" fmla="*/ 23795 w 813765"/>
              <a:gd name="connsiteY1" fmla="*/ 808615 h 1047972"/>
              <a:gd name="connsiteX2" fmla="*/ 380056 w 813765"/>
              <a:gd name="connsiteY2" fmla="*/ 1046122 h 1047972"/>
              <a:gd name="connsiteX3" fmla="*/ 783817 w 813765"/>
              <a:gd name="connsiteY3" fmla="*/ 903618 h 1047972"/>
              <a:gd name="connsiteX4" fmla="*/ 748191 w 813765"/>
              <a:gd name="connsiteY4" fmla="*/ 630486 h 1047972"/>
              <a:gd name="connsiteX5" fmla="*/ 463182 w 813765"/>
              <a:gd name="connsiteY5" fmla="*/ 428605 h 1047972"/>
              <a:gd name="connsiteX6" fmla="*/ 273178 w 813765"/>
              <a:gd name="connsiteY6" fmla="*/ 1093 h 1047972"/>
              <a:gd name="connsiteX7" fmla="*/ 59422 w 813765"/>
              <a:gd name="connsiteY7" fmla="*/ 321727 h 1047972"/>
              <a:gd name="connsiteX0" fmla="*/ 63517 w 817860"/>
              <a:gd name="connsiteY0" fmla="*/ 333554 h 1059799"/>
              <a:gd name="connsiteX1" fmla="*/ 27890 w 817860"/>
              <a:gd name="connsiteY1" fmla="*/ 820442 h 1059799"/>
              <a:gd name="connsiteX2" fmla="*/ 384151 w 817860"/>
              <a:gd name="connsiteY2" fmla="*/ 1057949 h 1059799"/>
              <a:gd name="connsiteX3" fmla="*/ 787912 w 817860"/>
              <a:gd name="connsiteY3" fmla="*/ 915445 h 1059799"/>
              <a:gd name="connsiteX4" fmla="*/ 752286 w 817860"/>
              <a:gd name="connsiteY4" fmla="*/ 642313 h 1059799"/>
              <a:gd name="connsiteX5" fmla="*/ 467277 w 817860"/>
              <a:gd name="connsiteY5" fmla="*/ 440432 h 1059799"/>
              <a:gd name="connsiteX6" fmla="*/ 384151 w 817860"/>
              <a:gd name="connsiteY6" fmla="*/ 1045 h 1059799"/>
              <a:gd name="connsiteX7" fmla="*/ 63517 w 817860"/>
              <a:gd name="connsiteY7" fmla="*/ 333554 h 105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7860" h="1059799">
                <a:moveTo>
                  <a:pt x="63517" y="333554"/>
                </a:moveTo>
                <a:cubicBezTo>
                  <a:pt x="4140" y="470120"/>
                  <a:pt x="-25549" y="699710"/>
                  <a:pt x="27890" y="820442"/>
                </a:cubicBezTo>
                <a:cubicBezTo>
                  <a:pt x="81329" y="941174"/>
                  <a:pt x="257481" y="1042115"/>
                  <a:pt x="384151" y="1057949"/>
                </a:cubicBezTo>
                <a:cubicBezTo>
                  <a:pt x="510821" y="1073783"/>
                  <a:pt x="726556" y="984718"/>
                  <a:pt x="787912" y="915445"/>
                </a:cubicBezTo>
                <a:cubicBezTo>
                  <a:pt x="849268" y="846172"/>
                  <a:pt x="805725" y="721482"/>
                  <a:pt x="752286" y="642313"/>
                </a:cubicBezTo>
                <a:cubicBezTo>
                  <a:pt x="698847" y="563144"/>
                  <a:pt x="534570" y="519601"/>
                  <a:pt x="467277" y="440432"/>
                </a:cubicBezTo>
                <a:cubicBezTo>
                  <a:pt x="399984" y="361263"/>
                  <a:pt x="451444" y="18858"/>
                  <a:pt x="384151" y="1045"/>
                </a:cubicBezTo>
                <a:cubicBezTo>
                  <a:pt x="316858" y="-16768"/>
                  <a:pt x="122894" y="196988"/>
                  <a:pt x="63517" y="333554"/>
                </a:cubicBezTo>
                <a:close/>
              </a:path>
            </a:pathLst>
          </a:cu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7383603" y="2952306"/>
            <a:ext cx="463339" cy="172321"/>
          </a:xfrm>
          <a:custGeom>
            <a:avLst/>
            <a:gdLst>
              <a:gd name="connsiteX0" fmla="*/ 327574 w 746770"/>
              <a:gd name="connsiteY0" fmla="*/ 11242 h 558723"/>
              <a:gd name="connsiteX1" fmla="*/ 42566 w 746770"/>
              <a:gd name="connsiteY1" fmla="*/ 118120 h 558723"/>
              <a:gd name="connsiteX2" fmla="*/ 42566 w 746770"/>
              <a:gd name="connsiteY2" fmla="*/ 379377 h 558723"/>
              <a:gd name="connsiteX3" fmla="*/ 434452 w 746770"/>
              <a:gd name="connsiteY3" fmla="*/ 557507 h 558723"/>
              <a:gd name="connsiteX4" fmla="*/ 731335 w 746770"/>
              <a:gd name="connsiteY4" fmla="*/ 438754 h 558723"/>
              <a:gd name="connsiteX5" fmla="*/ 683834 w 746770"/>
              <a:gd name="connsiteY5" fmla="*/ 94369 h 558723"/>
              <a:gd name="connsiteX6" fmla="*/ 505704 w 746770"/>
              <a:gd name="connsiteY6" fmla="*/ 11242 h 558723"/>
              <a:gd name="connsiteX7" fmla="*/ 327574 w 746770"/>
              <a:gd name="connsiteY7" fmla="*/ 11242 h 55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770" h="558723">
                <a:moveTo>
                  <a:pt x="327574" y="11242"/>
                </a:moveTo>
                <a:cubicBezTo>
                  <a:pt x="250384" y="29055"/>
                  <a:pt x="90067" y="56764"/>
                  <a:pt x="42566" y="118120"/>
                </a:cubicBezTo>
                <a:cubicBezTo>
                  <a:pt x="-4935" y="179476"/>
                  <a:pt x="-22748" y="306146"/>
                  <a:pt x="42566" y="379377"/>
                </a:cubicBezTo>
                <a:cubicBezTo>
                  <a:pt x="107880" y="452608"/>
                  <a:pt x="319657" y="547611"/>
                  <a:pt x="434452" y="557507"/>
                </a:cubicBezTo>
                <a:cubicBezTo>
                  <a:pt x="549247" y="567403"/>
                  <a:pt x="689771" y="515944"/>
                  <a:pt x="731335" y="438754"/>
                </a:cubicBezTo>
                <a:cubicBezTo>
                  <a:pt x="772899" y="361564"/>
                  <a:pt x="721439" y="165621"/>
                  <a:pt x="683834" y="94369"/>
                </a:cubicBezTo>
                <a:cubicBezTo>
                  <a:pt x="646229" y="23117"/>
                  <a:pt x="567060" y="23117"/>
                  <a:pt x="505704" y="11242"/>
                </a:cubicBezTo>
                <a:cubicBezTo>
                  <a:pt x="444348" y="-633"/>
                  <a:pt x="404764" y="-6571"/>
                  <a:pt x="327574" y="11242"/>
                </a:cubicBezTo>
                <a:close/>
              </a:path>
            </a:pathLst>
          </a:cu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76605" y="3272135"/>
            <a:ext cx="100059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altLang="zh-CN" dirty="0" smtClean="0"/>
              <a:t>Crazy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5F5F5F"/>
      </a:dk1>
      <a:lt1>
        <a:srgbClr val="FFFFFF"/>
      </a:lt1>
      <a:dk2>
        <a:srgbClr val="5F5F5F"/>
      </a:dk2>
      <a:lt2>
        <a:srgbClr val="B2B2B2"/>
      </a:lt2>
      <a:accent1>
        <a:srgbClr val="C0C0C0"/>
      </a:accent1>
      <a:accent2>
        <a:srgbClr val="3333CC"/>
      </a:accent2>
      <a:accent3>
        <a:srgbClr val="FFFFFF"/>
      </a:accent3>
      <a:accent4>
        <a:srgbClr val="505050"/>
      </a:accent4>
      <a:accent5>
        <a:srgbClr val="DCDCDC"/>
      </a:accent5>
      <a:accent6>
        <a:srgbClr val="2D2DB9"/>
      </a:accent6>
      <a:hlink>
        <a:srgbClr val="0033CC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6600"/>
                  </a:gs>
                  <a:gs pos="100000">
                    <a:srgbClr val="CC0000"/>
                  </a:gs>
                </a:gsLst>
                <a:path path="rect">
                  <a:fillToRect r="100000" b="100000"/>
                </a:path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6600"/>
                  </a:gs>
                  <a:gs pos="100000">
                    <a:srgbClr val="CC0000"/>
                  </a:gs>
                </a:gsLst>
                <a:path path="rect">
                  <a:fillToRect r="100000" b="100000"/>
                </a:path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5F5F5F"/>
        </a:dk1>
        <a:lt1>
          <a:srgbClr val="FFFFFF"/>
        </a:lt1>
        <a:dk2>
          <a:srgbClr val="5F5F5F"/>
        </a:dk2>
        <a:lt2>
          <a:srgbClr val="B2B2B2"/>
        </a:lt2>
        <a:accent1>
          <a:srgbClr val="C0C0C0"/>
        </a:accent1>
        <a:accent2>
          <a:srgbClr val="3333CC"/>
        </a:accent2>
        <a:accent3>
          <a:srgbClr val="FFFFFF"/>
        </a:accent3>
        <a:accent4>
          <a:srgbClr val="505050"/>
        </a:accent4>
        <a:accent5>
          <a:srgbClr val="DCDCDC"/>
        </a:accent5>
        <a:accent6>
          <a:srgbClr val="2D2DB9"/>
        </a:accent6>
        <a:hlink>
          <a:srgbClr val="0033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14299</TotalTime>
  <Words>40</Words>
  <Application>Microsoft Office PowerPoint</Application>
  <PresentationFormat>On-screen Show (4:3)</PresentationFormat>
  <Paragraphs>15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Build-It-Yourself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Galinato</dc:creator>
  <cp:lastModifiedBy>John</cp:lastModifiedBy>
  <cp:revision>136</cp:revision>
  <dcterms:created xsi:type="dcterms:W3CDTF">2012-01-21T20:41:34Z</dcterms:created>
  <dcterms:modified xsi:type="dcterms:W3CDTF">2018-11-29T21:47:16Z</dcterms:modified>
</cp:coreProperties>
</file>